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8BCB84-5F85-4BFF-9064-7ED56DA70CDF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</dgm:pt>
    <dgm:pt modelId="{269BDB76-98CE-43ED-98A7-1958D08DF58E}">
      <dgm:prSet phldrT="[Text]"/>
      <dgm:spPr/>
      <dgm:t>
        <a:bodyPr/>
        <a:lstStyle/>
        <a:p>
          <a:r>
            <a:rPr lang="en-US" dirty="0" smtClean="0"/>
            <a:t>Read T:BEAM, T:SBD Totals and T:FBI Totals at start of Flattop,</a:t>
          </a:r>
          <a:endParaRPr lang="en-US" dirty="0"/>
        </a:p>
      </dgm:t>
    </dgm:pt>
    <dgm:pt modelId="{19E6F154-3456-401C-AC5A-0E9F165B5216}" type="parTrans" cxnId="{C8EF27EA-7C77-4A66-8AF8-CF0868A9567D}">
      <dgm:prSet/>
      <dgm:spPr/>
      <dgm:t>
        <a:bodyPr/>
        <a:lstStyle/>
        <a:p>
          <a:endParaRPr lang="en-US"/>
        </a:p>
      </dgm:t>
    </dgm:pt>
    <dgm:pt modelId="{AE9F9403-7316-46DD-A644-FE4432A41A80}" type="sibTrans" cxnId="{C8EF27EA-7C77-4A66-8AF8-CF0868A9567D}">
      <dgm:prSet/>
      <dgm:spPr/>
      <dgm:t>
        <a:bodyPr/>
        <a:lstStyle/>
        <a:p>
          <a:endParaRPr lang="en-US"/>
        </a:p>
      </dgm:t>
    </dgm:pt>
    <dgm:pt modelId="{69FCD4F5-14C1-4986-A102-CF294C8AB497}">
      <dgm:prSet phldrT="[Text]"/>
      <dgm:spPr/>
      <dgm:t>
        <a:bodyPr/>
        <a:lstStyle/>
        <a:p>
          <a:r>
            <a:rPr lang="en-US" dirty="0" smtClean="0"/>
            <a:t>Scale T:SBDTWG to T:BEAM</a:t>
          </a:r>
          <a:endParaRPr lang="en-US" dirty="0"/>
        </a:p>
      </dgm:t>
    </dgm:pt>
    <dgm:pt modelId="{1351DAB8-9C42-426E-8D27-F44A55025BA0}" type="parTrans" cxnId="{D20D6B7A-E65F-4868-912A-F357DF572350}">
      <dgm:prSet/>
      <dgm:spPr/>
      <dgm:t>
        <a:bodyPr/>
        <a:lstStyle/>
        <a:p>
          <a:endParaRPr lang="en-US"/>
        </a:p>
      </dgm:t>
    </dgm:pt>
    <dgm:pt modelId="{0B9EA8AA-AE7E-493F-98A7-B533255C8130}" type="sibTrans" cxnId="{D20D6B7A-E65F-4868-912A-F357DF572350}">
      <dgm:prSet/>
      <dgm:spPr/>
      <dgm:t>
        <a:bodyPr/>
        <a:lstStyle/>
        <a:p>
          <a:endParaRPr lang="en-US"/>
        </a:p>
      </dgm:t>
    </dgm:pt>
    <dgm:pt modelId="{256F66EE-6C0B-4A2E-B5AE-CB6BB9A254E4}">
      <dgm:prSet phldrT="[Text]"/>
      <dgm:spPr/>
      <dgm:t>
        <a:bodyPr/>
        <a:lstStyle/>
        <a:p>
          <a:r>
            <a:rPr lang="en-US" dirty="0" smtClean="0"/>
            <a:t>Calculate scale </a:t>
          </a:r>
          <a:r>
            <a:rPr lang="en-US" dirty="0" err="1" smtClean="0"/>
            <a:t>facltors</a:t>
          </a:r>
          <a:r>
            <a:rPr lang="en-US" dirty="0" smtClean="0"/>
            <a:t> C:FBI Proton and Pbar totals to T:SBD Totals</a:t>
          </a:r>
          <a:endParaRPr lang="en-US" dirty="0"/>
        </a:p>
      </dgm:t>
    </dgm:pt>
    <dgm:pt modelId="{CC8EA576-7213-4F97-B4D7-5BC48B6806E1}" type="parTrans" cxnId="{E9B96521-1E9A-42AF-B0D1-EB1FB6E91E13}">
      <dgm:prSet/>
      <dgm:spPr/>
      <dgm:t>
        <a:bodyPr/>
        <a:lstStyle/>
        <a:p>
          <a:endParaRPr lang="en-US"/>
        </a:p>
      </dgm:t>
    </dgm:pt>
    <dgm:pt modelId="{8B3088F7-AD9D-4B7C-BE97-2A675238A38E}" type="sibTrans" cxnId="{E9B96521-1E9A-42AF-B0D1-EB1FB6E91E13}">
      <dgm:prSet/>
      <dgm:spPr/>
      <dgm:t>
        <a:bodyPr/>
        <a:lstStyle/>
        <a:p>
          <a:endParaRPr lang="en-US"/>
        </a:p>
      </dgm:t>
    </dgm:pt>
    <dgm:pt modelId="{2ACB61E4-D0EB-4F6C-87A0-CDF4D64E4E78}" type="pres">
      <dgm:prSet presAssocID="{AE8BCB84-5F85-4BFF-9064-7ED56DA70CDF}" presName="CompostProcess" presStyleCnt="0">
        <dgm:presLayoutVars>
          <dgm:dir/>
          <dgm:resizeHandles val="exact"/>
        </dgm:presLayoutVars>
      </dgm:prSet>
      <dgm:spPr/>
    </dgm:pt>
    <dgm:pt modelId="{75521C32-F6C9-4A7C-BD69-B4527FFA9306}" type="pres">
      <dgm:prSet presAssocID="{AE8BCB84-5F85-4BFF-9064-7ED56DA70CDF}" presName="arrow" presStyleLbl="bgShp" presStyleIdx="0" presStyleCnt="1"/>
      <dgm:spPr/>
    </dgm:pt>
    <dgm:pt modelId="{F8B76266-996C-47DF-9FAC-1216737ADE99}" type="pres">
      <dgm:prSet presAssocID="{AE8BCB84-5F85-4BFF-9064-7ED56DA70CDF}" presName="linearProcess" presStyleCnt="0"/>
      <dgm:spPr/>
    </dgm:pt>
    <dgm:pt modelId="{50327796-9EF7-4307-837E-87803C7E72F1}" type="pres">
      <dgm:prSet presAssocID="{269BDB76-98CE-43ED-98A7-1958D08DF58E}" presName="textNode" presStyleLbl="node1" presStyleIdx="0" presStyleCnt="3" custScaleY="140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3107F-C10D-40E2-923E-5FB9B4E37632}" type="pres">
      <dgm:prSet presAssocID="{AE9F9403-7316-46DD-A644-FE4432A41A80}" presName="sibTrans" presStyleCnt="0"/>
      <dgm:spPr/>
    </dgm:pt>
    <dgm:pt modelId="{170D0031-C8CE-43A9-B765-2FDBC883CD94}" type="pres">
      <dgm:prSet presAssocID="{69FCD4F5-14C1-4986-A102-CF294C8AB497}" presName="textNode" presStyleLbl="node1" presStyleIdx="1" presStyleCnt="3" custScaleY="148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4E9F8-AC0D-41E8-8472-3EE6F2B16ADC}" type="pres">
      <dgm:prSet presAssocID="{0B9EA8AA-AE7E-493F-98A7-B533255C8130}" presName="sibTrans" presStyleCnt="0"/>
      <dgm:spPr/>
    </dgm:pt>
    <dgm:pt modelId="{93761AEF-9C19-4F33-AA8A-DAF96207752B}" type="pres">
      <dgm:prSet presAssocID="{256F66EE-6C0B-4A2E-B5AE-CB6BB9A254E4}" presName="textNode" presStyleLbl="node1" presStyleIdx="2" presStyleCnt="3" custScaleY="15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D673DC-CDB6-42E9-AE33-2719B66E6A90}" type="presOf" srcId="{269BDB76-98CE-43ED-98A7-1958D08DF58E}" destId="{50327796-9EF7-4307-837E-87803C7E72F1}" srcOrd="0" destOrd="0" presId="urn:microsoft.com/office/officeart/2005/8/layout/hProcess9"/>
    <dgm:cxn modelId="{17371F71-522B-40F6-8FCA-1F11F5DDAF32}" type="presOf" srcId="{256F66EE-6C0B-4A2E-B5AE-CB6BB9A254E4}" destId="{93761AEF-9C19-4F33-AA8A-DAF96207752B}" srcOrd="0" destOrd="0" presId="urn:microsoft.com/office/officeart/2005/8/layout/hProcess9"/>
    <dgm:cxn modelId="{E9B96521-1E9A-42AF-B0D1-EB1FB6E91E13}" srcId="{AE8BCB84-5F85-4BFF-9064-7ED56DA70CDF}" destId="{256F66EE-6C0B-4A2E-B5AE-CB6BB9A254E4}" srcOrd="2" destOrd="0" parTransId="{CC8EA576-7213-4F97-B4D7-5BC48B6806E1}" sibTransId="{8B3088F7-AD9D-4B7C-BE97-2A675238A38E}"/>
    <dgm:cxn modelId="{C8EF27EA-7C77-4A66-8AF8-CF0868A9567D}" srcId="{AE8BCB84-5F85-4BFF-9064-7ED56DA70CDF}" destId="{269BDB76-98CE-43ED-98A7-1958D08DF58E}" srcOrd="0" destOrd="0" parTransId="{19E6F154-3456-401C-AC5A-0E9F165B5216}" sibTransId="{AE9F9403-7316-46DD-A644-FE4432A41A80}"/>
    <dgm:cxn modelId="{9095FF5B-9719-43B1-942A-B29D45C7516F}" type="presOf" srcId="{69FCD4F5-14C1-4986-A102-CF294C8AB497}" destId="{170D0031-C8CE-43A9-B765-2FDBC883CD94}" srcOrd="0" destOrd="0" presId="urn:microsoft.com/office/officeart/2005/8/layout/hProcess9"/>
    <dgm:cxn modelId="{F3BB07C2-4C35-45C9-A7DE-64E96C4FB883}" type="presOf" srcId="{AE8BCB84-5F85-4BFF-9064-7ED56DA70CDF}" destId="{2ACB61E4-D0EB-4F6C-87A0-CDF4D64E4E78}" srcOrd="0" destOrd="0" presId="urn:microsoft.com/office/officeart/2005/8/layout/hProcess9"/>
    <dgm:cxn modelId="{D20D6B7A-E65F-4868-912A-F357DF572350}" srcId="{AE8BCB84-5F85-4BFF-9064-7ED56DA70CDF}" destId="{69FCD4F5-14C1-4986-A102-CF294C8AB497}" srcOrd="1" destOrd="0" parTransId="{1351DAB8-9C42-426E-8D27-F44A55025BA0}" sibTransId="{0B9EA8AA-AE7E-493F-98A7-B533255C8130}"/>
    <dgm:cxn modelId="{1847475E-FB77-44AD-95A5-7E5D037D45B7}" type="presParOf" srcId="{2ACB61E4-D0EB-4F6C-87A0-CDF4D64E4E78}" destId="{75521C32-F6C9-4A7C-BD69-B4527FFA9306}" srcOrd="0" destOrd="0" presId="urn:microsoft.com/office/officeart/2005/8/layout/hProcess9"/>
    <dgm:cxn modelId="{3DC056F8-6C01-4EC7-9837-E87612E38F4D}" type="presParOf" srcId="{2ACB61E4-D0EB-4F6C-87A0-CDF4D64E4E78}" destId="{F8B76266-996C-47DF-9FAC-1216737ADE99}" srcOrd="1" destOrd="0" presId="urn:microsoft.com/office/officeart/2005/8/layout/hProcess9"/>
    <dgm:cxn modelId="{DEE441CA-1CF5-4103-A6A5-D47D4716A82B}" type="presParOf" srcId="{F8B76266-996C-47DF-9FAC-1216737ADE99}" destId="{50327796-9EF7-4307-837E-87803C7E72F1}" srcOrd="0" destOrd="0" presId="urn:microsoft.com/office/officeart/2005/8/layout/hProcess9"/>
    <dgm:cxn modelId="{D05782EC-D539-4D69-9579-47D2DFF1690F}" type="presParOf" srcId="{F8B76266-996C-47DF-9FAC-1216737ADE99}" destId="{9203107F-C10D-40E2-923E-5FB9B4E37632}" srcOrd="1" destOrd="0" presId="urn:microsoft.com/office/officeart/2005/8/layout/hProcess9"/>
    <dgm:cxn modelId="{A12DEDC8-82BB-420E-A976-49C1045A98F9}" type="presParOf" srcId="{F8B76266-996C-47DF-9FAC-1216737ADE99}" destId="{170D0031-C8CE-43A9-B765-2FDBC883CD94}" srcOrd="2" destOrd="0" presId="urn:microsoft.com/office/officeart/2005/8/layout/hProcess9"/>
    <dgm:cxn modelId="{AC4628A9-53B9-4A43-96BE-CB3CA4F15A27}" type="presParOf" srcId="{F8B76266-996C-47DF-9FAC-1216737ADE99}" destId="{3804E9F8-AC0D-41E8-8472-3EE6F2B16ADC}" srcOrd="3" destOrd="0" presId="urn:microsoft.com/office/officeart/2005/8/layout/hProcess9"/>
    <dgm:cxn modelId="{DDD55BCD-22EE-463D-A584-148A85AB201D}" type="presParOf" srcId="{F8B76266-996C-47DF-9FAC-1216737ADE99}" destId="{93761AEF-9C19-4F33-AA8A-DAF96207752B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9E82C-0073-4E64-A462-052C21DFA51D}" type="doc">
      <dgm:prSet loTypeId="urn:microsoft.com/office/officeart/2005/8/layout/hierarchy2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10220C2D-CE72-497F-B7FA-DCE74B8CB999}">
      <dgm:prSet phldrT="[Text]"/>
      <dgm:spPr/>
      <dgm:t>
        <a:bodyPr/>
        <a:lstStyle/>
        <a:p>
          <a:r>
            <a:rPr lang="en-US" dirty="0" smtClean="0"/>
            <a:t>Are the new SFs between 98 and 102 %</a:t>
          </a:r>
          <a:endParaRPr lang="en-US" dirty="0"/>
        </a:p>
      </dgm:t>
    </dgm:pt>
    <dgm:pt modelId="{0120A4EB-68A5-49DA-B2A8-A8074BB3C6C0}" type="parTrans" cxnId="{5D927394-4CA3-4AB3-A60A-2201061D30BA}">
      <dgm:prSet/>
      <dgm:spPr/>
      <dgm:t>
        <a:bodyPr/>
        <a:lstStyle/>
        <a:p>
          <a:endParaRPr lang="en-US"/>
        </a:p>
      </dgm:t>
    </dgm:pt>
    <dgm:pt modelId="{36FDC658-D077-4EEA-B575-D3BAAFBCD4DB}" type="sibTrans" cxnId="{5D927394-4CA3-4AB3-A60A-2201061D30BA}">
      <dgm:prSet/>
      <dgm:spPr/>
      <dgm:t>
        <a:bodyPr/>
        <a:lstStyle/>
        <a:p>
          <a:endParaRPr lang="en-US"/>
        </a:p>
      </dgm:t>
    </dgm:pt>
    <dgm:pt modelId="{FDBFFB24-341E-4A4E-8F03-772347B26C8D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5F42AC61-94DA-499B-9549-C661DA420ABA}" type="parTrans" cxnId="{B1DBF818-FEF6-451D-BC94-366F984A28BD}">
      <dgm:prSet/>
      <dgm:spPr/>
      <dgm:t>
        <a:bodyPr/>
        <a:lstStyle/>
        <a:p>
          <a:endParaRPr lang="en-US"/>
        </a:p>
      </dgm:t>
    </dgm:pt>
    <dgm:pt modelId="{E3CE5A2C-656E-4C8B-97AF-115AA964087E}" type="sibTrans" cxnId="{B1DBF818-FEF6-451D-BC94-366F984A28BD}">
      <dgm:prSet/>
      <dgm:spPr/>
      <dgm:t>
        <a:bodyPr/>
        <a:lstStyle/>
        <a:p>
          <a:endParaRPr lang="en-US"/>
        </a:p>
      </dgm:t>
    </dgm:pt>
    <dgm:pt modelId="{32EB5BBD-FAC7-4F81-9C28-10952A849B1C}">
      <dgm:prSet phldrT="[Text]"/>
      <dgm:spPr/>
      <dgm:t>
        <a:bodyPr/>
        <a:lstStyle/>
        <a:p>
          <a:r>
            <a:rPr lang="en-US" dirty="0" smtClean="0"/>
            <a:t>If Enabled Set Scale Factors after store completes. </a:t>
          </a:r>
        </a:p>
        <a:p>
          <a:r>
            <a:rPr lang="en-US" dirty="0" smtClean="0"/>
            <a:t>Send emails regardless.</a:t>
          </a:r>
          <a:endParaRPr lang="en-US" dirty="0"/>
        </a:p>
      </dgm:t>
    </dgm:pt>
    <dgm:pt modelId="{69765913-1892-4307-834D-AE10CF6E8A6E}" type="parTrans" cxnId="{C7921230-25FC-45BF-BE7B-88BBBFBD0DCE}">
      <dgm:prSet/>
      <dgm:spPr/>
      <dgm:t>
        <a:bodyPr/>
        <a:lstStyle/>
        <a:p>
          <a:endParaRPr lang="en-US"/>
        </a:p>
      </dgm:t>
    </dgm:pt>
    <dgm:pt modelId="{3765748D-8CA1-4C8D-BA3E-840AC75D745F}" type="sibTrans" cxnId="{C7921230-25FC-45BF-BE7B-88BBBFBD0DCE}">
      <dgm:prSet/>
      <dgm:spPr/>
      <dgm:t>
        <a:bodyPr/>
        <a:lstStyle/>
        <a:p>
          <a:endParaRPr lang="en-US"/>
        </a:p>
      </dgm:t>
    </dgm:pt>
    <dgm:pt modelId="{91969860-F132-498D-8C94-61B7D9A7F373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E733EF55-A1D2-47CB-8E3D-0541B7541DD9}" type="parTrans" cxnId="{5184E8AB-69C9-4321-9E9E-1AAAC6ED4795}">
      <dgm:prSet/>
      <dgm:spPr/>
      <dgm:t>
        <a:bodyPr/>
        <a:lstStyle/>
        <a:p>
          <a:endParaRPr lang="en-US"/>
        </a:p>
      </dgm:t>
    </dgm:pt>
    <dgm:pt modelId="{2B8E9E68-CB0C-49C8-AC42-407F5D892771}" type="sibTrans" cxnId="{5184E8AB-69C9-4321-9E9E-1AAAC6ED4795}">
      <dgm:prSet/>
      <dgm:spPr/>
      <dgm:t>
        <a:bodyPr/>
        <a:lstStyle/>
        <a:p>
          <a:endParaRPr lang="en-US"/>
        </a:p>
      </dgm:t>
    </dgm:pt>
    <dgm:pt modelId="{163E0CAA-A059-4CAD-96E0-396019739ECC}">
      <dgm:prSet phldrT="[Text]"/>
      <dgm:spPr/>
      <dgm:t>
        <a:bodyPr/>
        <a:lstStyle/>
        <a:p>
          <a:r>
            <a:rPr lang="en-US" dirty="0" smtClean="0"/>
            <a:t>If Enabled, Send errors in email.</a:t>
          </a:r>
        </a:p>
        <a:p>
          <a:r>
            <a:rPr lang="en-US" dirty="0" smtClean="0"/>
            <a:t>Else, do nothing</a:t>
          </a:r>
          <a:endParaRPr lang="en-US" dirty="0"/>
        </a:p>
      </dgm:t>
    </dgm:pt>
    <dgm:pt modelId="{2BD1D78A-7F0D-4968-B599-687EB2BBBEC0}" type="parTrans" cxnId="{F46433F7-B016-430A-AC63-CBA04A8D7A3A}">
      <dgm:prSet/>
      <dgm:spPr/>
      <dgm:t>
        <a:bodyPr/>
        <a:lstStyle/>
        <a:p>
          <a:endParaRPr lang="en-US"/>
        </a:p>
      </dgm:t>
    </dgm:pt>
    <dgm:pt modelId="{C1EFE63E-5278-497C-ABC3-B5892BE6FDBA}" type="sibTrans" cxnId="{F46433F7-B016-430A-AC63-CBA04A8D7A3A}">
      <dgm:prSet/>
      <dgm:spPr/>
      <dgm:t>
        <a:bodyPr/>
        <a:lstStyle/>
        <a:p>
          <a:endParaRPr lang="en-US"/>
        </a:p>
      </dgm:t>
    </dgm:pt>
    <dgm:pt modelId="{8C1C50EF-3FBE-4CDA-828A-EB7DB09CDAB0}" type="pres">
      <dgm:prSet presAssocID="{28D9E82C-0073-4E64-A462-052C21DFA5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462F9D-B390-4EBF-9010-617A6F582725}" type="pres">
      <dgm:prSet presAssocID="{10220C2D-CE72-497F-B7FA-DCE74B8CB999}" presName="root1" presStyleCnt="0"/>
      <dgm:spPr/>
    </dgm:pt>
    <dgm:pt modelId="{B1E88158-F97A-4F26-94CE-3766DFC6B647}" type="pres">
      <dgm:prSet presAssocID="{10220C2D-CE72-497F-B7FA-DCE74B8CB9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6A4B7D-1864-4DD8-BFF6-4C309F677CB4}" type="pres">
      <dgm:prSet presAssocID="{10220C2D-CE72-497F-B7FA-DCE74B8CB999}" presName="level2hierChild" presStyleCnt="0"/>
      <dgm:spPr/>
    </dgm:pt>
    <dgm:pt modelId="{0871A339-136E-4811-97CB-AA23F74985B8}" type="pres">
      <dgm:prSet presAssocID="{5F42AC61-94DA-499B-9549-C661DA420AB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F2DA4C4-5F37-4CA4-BAD2-31B9296073E3}" type="pres">
      <dgm:prSet presAssocID="{5F42AC61-94DA-499B-9549-C661DA420AB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B8F26D7-AA04-4D48-AD1B-AD34A41D2BA3}" type="pres">
      <dgm:prSet presAssocID="{FDBFFB24-341E-4A4E-8F03-772347B26C8D}" presName="root2" presStyleCnt="0"/>
      <dgm:spPr/>
    </dgm:pt>
    <dgm:pt modelId="{C5D96A8A-964F-4EEF-B715-0DEC48C76654}" type="pres">
      <dgm:prSet presAssocID="{FDBFFB24-341E-4A4E-8F03-772347B26C8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AC13EC-27FE-42F2-9253-68D9FE89637A}" type="pres">
      <dgm:prSet presAssocID="{FDBFFB24-341E-4A4E-8F03-772347B26C8D}" presName="level3hierChild" presStyleCnt="0"/>
      <dgm:spPr/>
    </dgm:pt>
    <dgm:pt modelId="{9E0BDC89-D13B-4D78-9D23-44F2E2AD0599}" type="pres">
      <dgm:prSet presAssocID="{69765913-1892-4307-834D-AE10CF6E8A6E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F2C6855-FC0E-4659-8150-13261FDB0CFD}" type="pres">
      <dgm:prSet presAssocID="{69765913-1892-4307-834D-AE10CF6E8A6E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2782071-BC8C-4363-8373-B5539CBC09E0}" type="pres">
      <dgm:prSet presAssocID="{32EB5BBD-FAC7-4F81-9C28-10952A849B1C}" presName="root2" presStyleCnt="0"/>
      <dgm:spPr/>
    </dgm:pt>
    <dgm:pt modelId="{76B27A0E-2366-4F11-AE40-9317E3D6AD21}" type="pres">
      <dgm:prSet presAssocID="{32EB5BBD-FAC7-4F81-9C28-10952A849B1C}" presName="LevelTwoTextNode" presStyleLbl="node3" presStyleIdx="0" presStyleCnt="2" custScaleY="274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45055-53A3-42FA-A773-C506DB47A693}" type="pres">
      <dgm:prSet presAssocID="{32EB5BBD-FAC7-4F81-9C28-10952A849B1C}" presName="level3hierChild" presStyleCnt="0"/>
      <dgm:spPr/>
    </dgm:pt>
    <dgm:pt modelId="{815CE4C1-DA68-410C-8EB9-66D9CC57B2E3}" type="pres">
      <dgm:prSet presAssocID="{E733EF55-A1D2-47CB-8E3D-0541B7541DD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888963D-C3E0-4689-B5A9-1533F6FF0EF5}" type="pres">
      <dgm:prSet presAssocID="{E733EF55-A1D2-47CB-8E3D-0541B7541DD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FFC950A-6D82-48A7-B1BB-C68B21A5D7B8}" type="pres">
      <dgm:prSet presAssocID="{91969860-F132-498D-8C94-61B7D9A7F373}" presName="root2" presStyleCnt="0"/>
      <dgm:spPr/>
    </dgm:pt>
    <dgm:pt modelId="{B1DA3FC3-328B-4036-A55D-03821F54D940}" type="pres">
      <dgm:prSet presAssocID="{91969860-F132-498D-8C94-61B7D9A7F3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32FDB-796F-417D-A4B3-C046182F3618}" type="pres">
      <dgm:prSet presAssocID="{91969860-F132-498D-8C94-61B7D9A7F373}" presName="level3hierChild" presStyleCnt="0"/>
      <dgm:spPr/>
    </dgm:pt>
    <dgm:pt modelId="{346DFE74-8153-4323-837C-91DA536D78A9}" type="pres">
      <dgm:prSet presAssocID="{2BD1D78A-7F0D-4968-B599-687EB2BBBEC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9CBC2988-F9EE-46ED-A381-E07ABBB57473}" type="pres">
      <dgm:prSet presAssocID="{2BD1D78A-7F0D-4968-B599-687EB2BBBEC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FF6119E5-D754-42D7-8E25-61C0F3E53F3C}" type="pres">
      <dgm:prSet presAssocID="{163E0CAA-A059-4CAD-96E0-396019739ECC}" presName="root2" presStyleCnt="0"/>
      <dgm:spPr/>
    </dgm:pt>
    <dgm:pt modelId="{3B5F35A1-7C10-49B1-96EA-6F83945E03F0}" type="pres">
      <dgm:prSet presAssocID="{163E0CAA-A059-4CAD-96E0-396019739ECC}" presName="LevelTwoTextNode" presStyleLbl="node3" presStyleIdx="1" presStyleCnt="2" custScaleY="178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D29F68-E8D7-4490-AB6F-1DD4DD1E1040}" type="pres">
      <dgm:prSet presAssocID="{163E0CAA-A059-4CAD-96E0-396019739ECC}" presName="level3hierChild" presStyleCnt="0"/>
      <dgm:spPr/>
    </dgm:pt>
  </dgm:ptLst>
  <dgm:cxnLst>
    <dgm:cxn modelId="{2B0AB330-1722-4A6F-9BFD-0081B5BFBD5C}" type="presOf" srcId="{E733EF55-A1D2-47CB-8E3D-0541B7541DD9}" destId="{9888963D-C3E0-4689-B5A9-1533F6FF0EF5}" srcOrd="1" destOrd="0" presId="urn:microsoft.com/office/officeart/2005/8/layout/hierarchy2"/>
    <dgm:cxn modelId="{DBC8B5BD-72CF-49D3-8EC0-9A066F48939C}" type="presOf" srcId="{69765913-1892-4307-834D-AE10CF6E8A6E}" destId="{9E0BDC89-D13B-4D78-9D23-44F2E2AD0599}" srcOrd="0" destOrd="0" presId="urn:microsoft.com/office/officeart/2005/8/layout/hierarchy2"/>
    <dgm:cxn modelId="{5D927394-4CA3-4AB3-A60A-2201061D30BA}" srcId="{28D9E82C-0073-4E64-A462-052C21DFA51D}" destId="{10220C2D-CE72-497F-B7FA-DCE74B8CB999}" srcOrd="0" destOrd="0" parTransId="{0120A4EB-68A5-49DA-B2A8-A8074BB3C6C0}" sibTransId="{36FDC658-D077-4EEA-B575-D3BAAFBCD4DB}"/>
    <dgm:cxn modelId="{B1DBF818-FEF6-451D-BC94-366F984A28BD}" srcId="{10220C2D-CE72-497F-B7FA-DCE74B8CB999}" destId="{FDBFFB24-341E-4A4E-8F03-772347B26C8D}" srcOrd="0" destOrd="0" parTransId="{5F42AC61-94DA-499B-9549-C661DA420ABA}" sibTransId="{E3CE5A2C-656E-4C8B-97AF-115AA964087E}"/>
    <dgm:cxn modelId="{C7921230-25FC-45BF-BE7B-88BBBFBD0DCE}" srcId="{FDBFFB24-341E-4A4E-8F03-772347B26C8D}" destId="{32EB5BBD-FAC7-4F81-9C28-10952A849B1C}" srcOrd="0" destOrd="0" parTransId="{69765913-1892-4307-834D-AE10CF6E8A6E}" sibTransId="{3765748D-8CA1-4C8D-BA3E-840AC75D745F}"/>
    <dgm:cxn modelId="{5184E8AB-69C9-4321-9E9E-1AAAC6ED4795}" srcId="{10220C2D-CE72-497F-B7FA-DCE74B8CB999}" destId="{91969860-F132-498D-8C94-61B7D9A7F373}" srcOrd="1" destOrd="0" parTransId="{E733EF55-A1D2-47CB-8E3D-0541B7541DD9}" sibTransId="{2B8E9E68-CB0C-49C8-AC42-407F5D892771}"/>
    <dgm:cxn modelId="{EA01CA0D-A1F7-4B0C-804B-B8F5EBF4E28B}" type="presOf" srcId="{91969860-F132-498D-8C94-61B7D9A7F373}" destId="{B1DA3FC3-328B-4036-A55D-03821F54D940}" srcOrd="0" destOrd="0" presId="urn:microsoft.com/office/officeart/2005/8/layout/hierarchy2"/>
    <dgm:cxn modelId="{277BA78C-ED64-486A-AE1A-5784FCA75D93}" type="presOf" srcId="{FDBFFB24-341E-4A4E-8F03-772347B26C8D}" destId="{C5D96A8A-964F-4EEF-B715-0DEC48C76654}" srcOrd="0" destOrd="0" presId="urn:microsoft.com/office/officeart/2005/8/layout/hierarchy2"/>
    <dgm:cxn modelId="{9D0C24A6-C6F5-4454-8FB1-AAC0EE9889B1}" type="presOf" srcId="{2BD1D78A-7F0D-4968-B599-687EB2BBBEC0}" destId="{9CBC2988-F9EE-46ED-A381-E07ABBB57473}" srcOrd="1" destOrd="0" presId="urn:microsoft.com/office/officeart/2005/8/layout/hierarchy2"/>
    <dgm:cxn modelId="{8E92C8D5-6307-4405-805B-0ACD86F1F9AB}" type="presOf" srcId="{69765913-1892-4307-834D-AE10CF6E8A6E}" destId="{7F2C6855-FC0E-4659-8150-13261FDB0CFD}" srcOrd="1" destOrd="0" presId="urn:microsoft.com/office/officeart/2005/8/layout/hierarchy2"/>
    <dgm:cxn modelId="{632F5F57-E00A-4F8B-AA25-CE4E8F8F7CBA}" type="presOf" srcId="{5F42AC61-94DA-499B-9549-C661DA420ABA}" destId="{4F2DA4C4-5F37-4CA4-BAD2-31B9296073E3}" srcOrd="1" destOrd="0" presId="urn:microsoft.com/office/officeart/2005/8/layout/hierarchy2"/>
    <dgm:cxn modelId="{4F76A7FF-C124-4B41-AA2B-BDE45355C678}" type="presOf" srcId="{10220C2D-CE72-497F-B7FA-DCE74B8CB999}" destId="{B1E88158-F97A-4F26-94CE-3766DFC6B647}" srcOrd="0" destOrd="0" presId="urn:microsoft.com/office/officeart/2005/8/layout/hierarchy2"/>
    <dgm:cxn modelId="{F46433F7-B016-430A-AC63-CBA04A8D7A3A}" srcId="{91969860-F132-498D-8C94-61B7D9A7F373}" destId="{163E0CAA-A059-4CAD-96E0-396019739ECC}" srcOrd="0" destOrd="0" parTransId="{2BD1D78A-7F0D-4968-B599-687EB2BBBEC0}" sibTransId="{C1EFE63E-5278-497C-ABC3-B5892BE6FDBA}"/>
    <dgm:cxn modelId="{B3C7DB51-9946-476D-A3B5-9D85CF9E8D48}" type="presOf" srcId="{E733EF55-A1D2-47CB-8E3D-0541B7541DD9}" destId="{815CE4C1-DA68-410C-8EB9-66D9CC57B2E3}" srcOrd="0" destOrd="0" presId="urn:microsoft.com/office/officeart/2005/8/layout/hierarchy2"/>
    <dgm:cxn modelId="{650303D4-1D9B-407D-AF60-76E95ED508A9}" type="presOf" srcId="{2BD1D78A-7F0D-4968-B599-687EB2BBBEC0}" destId="{346DFE74-8153-4323-837C-91DA536D78A9}" srcOrd="0" destOrd="0" presId="urn:microsoft.com/office/officeart/2005/8/layout/hierarchy2"/>
    <dgm:cxn modelId="{7EDA6863-E333-4E74-8584-38F0FF534B51}" type="presOf" srcId="{5F42AC61-94DA-499B-9549-C661DA420ABA}" destId="{0871A339-136E-4811-97CB-AA23F74985B8}" srcOrd="0" destOrd="0" presId="urn:microsoft.com/office/officeart/2005/8/layout/hierarchy2"/>
    <dgm:cxn modelId="{0B1273DF-ADDD-483E-9031-27AA1E1C36CA}" type="presOf" srcId="{32EB5BBD-FAC7-4F81-9C28-10952A849B1C}" destId="{76B27A0E-2366-4F11-AE40-9317E3D6AD21}" srcOrd="0" destOrd="0" presId="urn:microsoft.com/office/officeart/2005/8/layout/hierarchy2"/>
    <dgm:cxn modelId="{FEE9F2B2-A81A-4A78-B2C8-AA2F22FC30FE}" type="presOf" srcId="{163E0CAA-A059-4CAD-96E0-396019739ECC}" destId="{3B5F35A1-7C10-49B1-96EA-6F83945E03F0}" srcOrd="0" destOrd="0" presId="urn:microsoft.com/office/officeart/2005/8/layout/hierarchy2"/>
    <dgm:cxn modelId="{A8C9A6BE-E5F9-4DE5-ACA3-0A1776276AB4}" type="presOf" srcId="{28D9E82C-0073-4E64-A462-052C21DFA51D}" destId="{8C1C50EF-3FBE-4CDA-828A-EB7DB09CDAB0}" srcOrd="0" destOrd="0" presId="urn:microsoft.com/office/officeart/2005/8/layout/hierarchy2"/>
    <dgm:cxn modelId="{B397E6A4-C89C-4E62-8C05-5DBF236BC55B}" type="presParOf" srcId="{8C1C50EF-3FBE-4CDA-828A-EB7DB09CDAB0}" destId="{FC462F9D-B390-4EBF-9010-617A6F582725}" srcOrd="0" destOrd="0" presId="urn:microsoft.com/office/officeart/2005/8/layout/hierarchy2"/>
    <dgm:cxn modelId="{CC4C4098-416D-4456-85CC-8DA1EE96106D}" type="presParOf" srcId="{FC462F9D-B390-4EBF-9010-617A6F582725}" destId="{B1E88158-F97A-4F26-94CE-3766DFC6B647}" srcOrd="0" destOrd="0" presId="urn:microsoft.com/office/officeart/2005/8/layout/hierarchy2"/>
    <dgm:cxn modelId="{B3EE3963-CE9F-4F04-B6E1-5E6F0C68FD02}" type="presParOf" srcId="{FC462F9D-B390-4EBF-9010-617A6F582725}" destId="{946A4B7D-1864-4DD8-BFF6-4C309F677CB4}" srcOrd="1" destOrd="0" presId="urn:microsoft.com/office/officeart/2005/8/layout/hierarchy2"/>
    <dgm:cxn modelId="{59F293E4-FC5B-4E59-83B4-19F72D625FAD}" type="presParOf" srcId="{946A4B7D-1864-4DD8-BFF6-4C309F677CB4}" destId="{0871A339-136E-4811-97CB-AA23F74985B8}" srcOrd="0" destOrd="0" presId="urn:microsoft.com/office/officeart/2005/8/layout/hierarchy2"/>
    <dgm:cxn modelId="{96852021-F175-4F57-8EF4-FC5425667127}" type="presParOf" srcId="{0871A339-136E-4811-97CB-AA23F74985B8}" destId="{4F2DA4C4-5F37-4CA4-BAD2-31B9296073E3}" srcOrd="0" destOrd="0" presId="urn:microsoft.com/office/officeart/2005/8/layout/hierarchy2"/>
    <dgm:cxn modelId="{CA104DD8-146A-48AF-BDD8-895ECF2FB2AB}" type="presParOf" srcId="{946A4B7D-1864-4DD8-BFF6-4C309F677CB4}" destId="{FB8F26D7-AA04-4D48-AD1B-AD34A41D2BA3}" srcOrd="1" destOrd="0" presId="urn:microsoft.com/office/officeart/2005/8/layout/hierarchy2"/>
    <dgm:cxn modelId="{D79DD758-56AD-44AD-9F94-51BA895D38F7}" type="presParOf" srcId="{FB8F26D7-AA04-4D48-AD1B-AD34A41D2BA3}" destId="{C5D96A8A-964F-4EEF-B715-0DEC48C76654}" srcOrd="0" destOrd="0" presId="urn:microsoft.com/office/officeart/2005/8/layout/hierarchy2"/>
    <dgm:cxn modelId="{28650332-DCEE-4031-A52D-484F1F320C87}" type="presParOf" srcId="{FB8F26D7-AA04-4D48-AD1B-AD34A41D2BA3}" destId="{4DAC13EC-27FE-42F2-9253-68D9FE89637A}" srcOrd="1" destOrd="0" presId="urn:microsoft.com/office/officeart/2005/8/layout/hierarchy2"/>
    <dgm:cxn modelId="{FF0C2140-E020-4D18-9835-704BEFC4217A}" type="presParOf" srcId="{4DAC13EC-27FE-42F2-9253-68D9FE89637A}" destId="{9E0BDC89-D13B-4D78-9D23-44F2E2AD0599}" srcOrd="0" destOrd="0" presId="urn:microsoft.com/office/officeart/2005/8/layout/hierarchy2"/>
    <dgm:cxn modelId="{16A1387B-6F27-4A4F-AA69-6108A3599E6A}" type="presParOf" srcId="{9E0BDC89-D13B-4D78-9D23-44F2E2AD0599}" destId="{7F2C6855-FC0E-4659-8150-13261FDB0CFD}" srcOrd="0" destOrd="0" presId="urn:microsoft.com/office/officeart/2005/8/layout/hierarchy2"/>
    <dgm:cxn modelId="{84BDADDD-8E94-4CC3-95BA-60CCAEAE08C4}" type="presParOf" srcId="{4DAC13EC-27FE-42F2-9253-68D9FE89637A}" destId="{D2782071-BC8C-4363-8373-B5539CBC09E0}" srcOrd="1" destOrd="0" presId="urn:microsoft.com/office/officeart/2005/8/layout/hierarchy2"/>
    <dgm:cxn modelId="{E8FF59A9-9355-4009-8ECB-1442845A0953}" type="presParOf" srcId="{D2782071-BC8C-4363-8373-B5539CBC09E0}" destId="{76B27A0E-2366-4F11-AE40-9317E3D6AD21}" srcOrd="0" destOrd="0" presId="urn:microsoft.com/office/officeart/2005/8/layout/hierarchy2"/>
    <dgm:cxn modelId="{D5846FD4-5CFD-4971-8DEA-E3B1DA308524}" type="presParOf" srcId="{D2782071-BC8C-4363-8373-B5539CBC09E0}" destId="{0F945055-53A3-42FA-A773-C506DB47A693}" srcOrd="1" destOrd="0" presId="urn:microsoft.com/office/officeart/2005/8/layout/hierarchy2"/>
    <dgm:cxn modelId="{48EF0A4F-5157-4084-B02D-311457764FD2}" type="presParOf" srcId="{946A4B7D-1864-4DD8-BFF6-4C309F677CB4}" destId="{815CE4C1-DA68-410C-8EB9-66D9CC57B2E3}" srcOrd="2" destOrd="0" presId="urn:microsoft.com/office/officeart/2005/8/layout/hierarchy2"/>
    <dgm:cxn modelId="{EBF82637-8E7E-4D08-B925-FFBA2BB40D3E}" type="presParOf" srcId="{815CE4C1-DA68-410C-8EB9-66D9CC57B2E3}" destId="{9888963D-C3E0-4689-B5A9-1533F6FF0EF5}" srcOrd="0" destOrd="0" presId="urn:microsoft.com/office/officeart/2005/8/layout/hierarchy2"/>
    <dgm:cxn modelId="{5B00F4F5-24C2-47AE-94EB-D8974ABA4A5C}" type="presParOf" srcId="{946A4B7D-1864-4DD8-BFF6-4C309F677CB4}" destId="{4FFC950A-6D82-48A7-B1BB-C68B21A5D7B8}" srcOrd="3" destOrd="0" presId="urn:microsoft.com/office/officeart/2005/8/layout/hierarchy2"/>
    <dgm:cxn modelId="{998F0908-5A0C-47C3-AB5A-D1B728D2533A}" type="presParOf" srcId="{4FFC950A-6D82-48A7-B1BB-C68B21A5D7B8}" destId="{B1DA3FC3-328B-4036-A55D-03821F54D940}" srcOrd="0" destOrd="0" presId="urn:microsoft.com/office/officeart/2005/8/layout/hierarchy2"/>
    <dgm:cxn modelId="{775F2D9F-4364-460B-8876-BBCCD7CD8387}" type="presParOf" srcId="{4FFC950A-6D82-48A7-B1BB-C68B21A5D7B8}" destId="{82F32FDB-796F-417D-A4B3-C046182F3618}" srcOrd="1" destOrd="0" presId="urn:microsoft.com/office/officeart/2005/8/layout/hierarchy2"/>
    <dgm:cxn modelId="{2EDDFCE8-806A-4DF1-9E6A-8E05A6A08251}" type="presParOf" srcId="{82F32FDB-796F-417D-A4B3-C046182F3618}" destId="{346DFE74-8153-4323-837C-91DA536D78A9}" srcOrd="0" destOrd="0" presId="urn:microsoft.com/office/officeart/2005/8/layout/hierarchy2"/>
    <dgm:cxn modelId="{89068BA5-B525-458E-8DEF-B580AE75C830}" type="presParOf" srcId="{346DFE74-8153-4323-837C-91DA536D78A9}" destId="{9CBC2988-F9EE-46ED-A381-E07ABBB57473}" srcOrd="0" destOrd="0" presId="urn:microsoft.com/office/officeart/2005/8/layout/hierarchy2"/>
    <dgm:cxn modelId="{A1039414-BF16-4E1B-8FAB-59ED7B94137F}" type="presParOf" srcId="{82F32FDB-796F-417D-A4B3-C046182F3618}" destId="{FF6119E5-D754-42D7-8E25-61C0F3E53F3C}" srcOrd="1" destOrd="0" presId="urn:microsoft.com/office/officeart/2005/8/layout/hierarchy2"/>
    <dgm:cxn modelId="{D8C69872-2D62-4D8B-8FB6-A92E01D1190F}" type="presParOf" srcId="{FF6119E5-D754-42D7-8E25-61C0F3E53F3C}" destId="{3B5F35A1-7C10-49B1-96EA-6F83945E03F0}" srcOrd="0" destOrd="0" presId="urn:microsoft.com/office/officeart/2005/8/layout/hierarchy2"/>
    <dgm:cxn modelId="{49814626-1273-44A6-928B-35C816F7A3A6}" type="presParOf" srcId="{FF6119E5-D754-42D7-8E25-61C0F3E53F3C}" destId="{4FD29F68-E8D7-4490-AB6F-1DD4DD1E1040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0F732C3-3F44-4161-A130-37FA8FCE1B6E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701541-CC0F-466B-91FF-6089D28AB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CC7FAE-BD21-4B8F-93FE-EFA67BDFA80D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B59EFD-F62E-44F3-9B7C-1CCBD59BD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36FA79-0082-4741-8937-5A11FB8624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E33F-2A14-43D6-AF01-07CF48D3E2A0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0D44-5F26-47AD-BD52-0A1401E31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3B8B-CFB9-4884-AE01-1457BD2C6BAD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4A3B8-BE23-4728-8A2C-D52CFCA20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71C4-4914-43E6-89E5-A4CD5F6C17CB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8102-6926-4415-8BBD-EE9E8275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4A0D-63A0-4E6D-939F-AA728F8D91C3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17BF-308C-4AD3-A0F5-A1ABD1B01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BCFA4-9890-4487-9E5D-6B2BC254CB77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19C5-9517-4A9E-8F97-00A055E9B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07A5-75CE-45E7-AE43-1F89A8915F81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6E95-F8E1-4116-BC60-DEE4574BD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DFC5-6FD3-46FE-83FA-3104E205FC5D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A700-90E5-4317-AF19-39A5668DC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B2C7-E52E-4B36-93A5-BCCC9859A823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A790-AB5F-4757-A68E-71423130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DC13-7E24-43CC-818D-2771B5CE9EE6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08114-00F7-4D22-948B-E823BFA35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4FDC-AB18-41C0-919C-4F25B0959EE5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DF839-B327-4CC0-B08F-563C1C00C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936F-5E54-478A-BA99-1A66953B2830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1CFE-E398-41DB-8529-D4CFA06C4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922916-7C53-4432-96CE-57E32E49126A}" type="datetimeFigureOut">
              <a:rPr lang="en-US"/>
              <a:pPr>
                <a:defRPr/>
              </a:pPr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CF0858-C214-4769-95CA-44C5C560A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TeV SBD and FBI Auto Calibration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Tom Meyer, Dennis Nicklaus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3/4/09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it’s not working?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this was first written we decided to watch the calculations for a while (weeks) to see if they made sense.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Between Stephen and </a:t>
            </a:r>
            <a:r>
              <a:rPr lang="en-US" dirty="0" err="1" smtClean="0"/>
              <a:t>Timofei</a:t>
            </a:r>
            <a:r>
              <a:rPr lang="en-US" dirty="0" smtClean="0"/>
              <a:t>, the OAC was never enabled.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After ~5 years of making good calculations, we believe it is time to enable this OAC and see what happens!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Dennis is currently trying to make this happen.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Finally a note about IPMs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have restriced the initial tune measurements to between .3 and .5</a:t>
            </a:r>
          </a:p>
          <a:p>
            <a:r>
              <a:rPr lang="en-US" smtClean="0"/>
              <a:t>We have restricted any position measurements to from -10 to 10 mm</a:t>
            </a:r>
          </a:p>
          <a:p>
            <a:r>
              <a:rPr lang="en-US" smtClean="0"/>
              <a:t>We have restricted any sigmas to 0 to 10.</a:t>
            </a:r>
          </a:p>
          <a:p>
            <a:r>
              <a:rPr lang="en-US" smtClean="0"/>
              <a:t>We have increased the voltage on spec 12 to increase the signal on the second batch.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Content Placeholder 5" descr="h2pmfp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28600"/>
            <a:ext cx="8001000" cy="6400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130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TeV SBD and FBI Auto Calibration Status</vt:lpstr>
      <vt:lpstr>Algorithm</vt:lpstr>
      <vt:lpstr>Slide 3</vt:lpstr>
      <vt:lpstr>Why it’s not working? </vt:lpstr>
      <vt:lpstr>Finally a note about IPMs</vt:lpstr>
      <vt:lpstr>Slide 6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 SBD and FBI Auto Calibration Status</dc:title>
  <dc:creator>Tom Meyer</dc:creator>
  <cp:lastModifiedBy>tsmeyer</cp:lastModifiedBy>
  <cp:revision>3</cp:revision>
  <dcterms:created xsi:type="dcterms:W3CDTF">2009-03-04T16:19:45Z</dcterms:created>
  <dcterms:modified xsi:type="dcterms:W3CDTF">2009-03-04T20:27:55Z</dcterms:modified>
</cp:coreProperties>
</file>