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5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3A89-7BF2-4454-83A6-FC0F21FD49C5}" type="datetimeFigureOut">
              <a:rPr lang="en-US" smtClean="0"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E3C2-3FA9-47AB-8718-F3AF08881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3A89-7BF2-4454-83A6-FC0F21FD49C5}" type="datetimeFigureOut">
              <a:rPr lang="en-US" smtClean="0"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E3C2-3FA9-47AB-8718-F3AF08881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3A89-7BF2-4454-83A6-FC0F21FD49C5}" type="datetimeFigureOut">
              <a:rPr lang="en-US" smtClean="0"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E3C2-3FA9-47AB-8718-F3AF08881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3A89-7BF2-4454-83A6-FC0F21FD49C5}" type="datetimeFigureOut">
              <a:rPr lang="en-US" smtClean="0"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E3C2-3FA9-47AB-8718-F3AF08881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3A89-7BF2-4454-83A6-FC0F21FD49C5}" type="datetimeFigureOut">
              <a:rPr lang="en-US" smtClean="0"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E3C2-3FA9-47AB-8718-F3AF08881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3A89-7BF2-4454-83A6-FC0F21FD49C5}" type="datetimeFigureOut">
              <a:rPr lang="en-US" smtClean="0"/>
              <a:t>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E3C2-3FA9-47AB-8718-F3AF08881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3A89-7BF2-4454-83A6-FC0F21FD49C5}" type="datetimeFigureOut">
              <a:rPr lang="en-US" smtClean="0"/>
              <a:t>2/9/2010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E3C2-3FA9-47AB-8718-F3AF08881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3A89-7BF2-4454-83A6-FC0F21FD49C5}" type="datetimeFigureOut">
              <a:rPr lang="en-US" smtClean="0"/>
              <a:t>2/9/2010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E3C2-3FA9-47AB-8718-F3AF08881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3A89-7BF2-4454-83A6-FC0F21FD49C5}" type="datetimeFigureOut">
              <a:rPr lang="en-US" smtClean="0"/>
              <a:t>2/9/2010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E3C2-3FA9-47AB-8718-F3AF08881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3A89-7BF2-4454-83A6-FC0F21FD49C5}" type="datetimeFigureOut">
              <a:rPr lang="en-US" smtClean="0"/>
              <a:t>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E3C2-3FA9-47AB-8718-F3AF08881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3A89-7BF2-4454-83A6-FC0F21FD49C5}" type="datetimeFigureOut">
              <a:rPr lang="en-US" smtClean="0"/>
              <a:t>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E3C2-3FA9-47AB-8718-F3AF08881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43A89-7BF2-4454-83A6-FC0F21FD49C5}" type="datetimeFigureOut">
              <a:rPr lang="en-US" smtClean="0"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EE3C2-3FA9-47AB-8718-F3AF08881E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IPM 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Instrumentation meeting</a:t>
            </a:r>
          </a:p>
          <a:p>
            <a:r>
              <a:rPr lang="en-US" dirty="0" smtClean="0"/>
              <a:t>February 9, 2010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Profile at 120 </a:t>
            </a:r>
            <a:r>
              <a:rPr lang="en-US" dirty="0" err="1" smtClean="0"/>
              <a:t>Gev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00200"/>
            <a:ext cx="8077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Spectrum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86000"/>
            <a:ext cx="358140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438400"/>
            <a:ext cx="358140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524000" y="5105400"/>
            <a:ext cx="1091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Uncoated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5105400"/>
            <a:ext cx="850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Coated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5791200"/>
            <a:ext cx="40498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Fraction = total Q in energy slice (e.g. 20</a:t>
            </a:r>
          </a:p>
          <a:p>
            <a:r>
              <a:rPr lang="en-US" dirty="0" smtClean="0"/>
              <a:t>to 30V) in time slice 1 to 1.05s /(Width of</a:t>
            </a:r>
          </a:p>
          <a:p>
            <a:r>
              <a:rPr lang="en-US" dirty="0" smtClean="0"/>
              <a:t>energy slice * </a:t>
            </a:r>
            <a:r>
              <a:rPr lang="en-US" dirty="0" err="1" smtClean="0"/>
              <a:t>Qtot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44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IPM Issues</vt:lpstr>
      <vt:lpstr>Profile at 120 Gev</vt:lpstr>
      <vt:lpstr>Energy Spectrum</vt:lpstr>
    </vt:vector>
  </TitlesOfParts>
  <Company>Fermilab | Accelerator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IPM Issues</dc:title>
  <dc:creator>David capista</dc:creator>
  <cp:lastModifiedBy>David capista</cp:lastModifiedBy>
  <cp:revision>1</cp:revision>
  <dcterms:created xsi:type="dcterms:W3CDTF">2010-02-09T15:11:12Z</dcterms:created>
  <dcterms:modified xsi:type="dcterms:W3CDTF">2010-02-09T15:17:07Z</dcterms:modified>
</cp:coreProperties>
</file>