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0" r:id="rId4"/>
    <p:sldId id="261" r:id="rId5"/>
    <p:sldId id="258" r:id="rId6"/>
    <p:sldId id="267" r:id="rId7"/>
    <p:sldId id="259" r:id="rId8"/>
    <p:sldId id="268" r:id="rId9"/>
    <p:sldId id="263" r:id="rId10"/>
    <p:sldId id="264" r:id="rId11"/>
    <p:sldId id="265" r:id="rId12"/>
    <p:sldId id="272" r:id="rId13"/>
    <p:sldId id="273" r:id="rId14"/>
    <p:sldId id="270"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60" autoAdjust="0"/>
  </p:normalViewPr>
  <p:slideViewPr>
    <p:cSldViewPr>
      <p:cViewPr varScale="1">
        <p:scale>
          <a:sx n="86" d="100"/>
          <a:sy n="86" d="100"/>
        </p:scale>
        <p:origin x="-12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pellico\Desktop\Copy%20of%20FY10ProtonTables%20(2)_run%203%20task%20for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ellico\My%20Documents\Copy%20of%20FY10ProtonTables%20(2).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Beamssrv1\protonsource.bd\public\Proton%20Source%20Task%20Force\Proton%20Source%20Task%20Force%20Report.docx!_1347347187"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pellico\Local%20Settings\Temporary%20Internet%20Files\Content.Outlook\AYBIQD9A\BRF%20as%20function%20of%20total%20downtime.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 Nova Era </a:t>
            </a:r>
            <a:r>
              <a:rPr lang="en-US" baseline="0"/>
              <a:t>plan -</a:t>
            </a:r>
            <a:r>
              <a:rPr lang="en-US"/>
              <a:t> Average Protons/Hr (e15) </a:t>
            </a:r>
          </a:p>
        </c:rich>
      </c:tx>
      <c:layout>
        <c:manualLayout>
          <c:xMode val="edge"/>
          <c:yMode val="edge"/>
          <c:x val="0.18561898512685929"/>
          <c:y val="1.5230202300922507E-2"/>
        </c:manualLayout>
      </c:layout>
    </c:title>
    <c:plotArea>
      <c:layout/>
      <c:scatterChart>
        <c:scatterStyle val="lineMarker"/>
        <c:ser>
          <c:idx val="0"/>
          <c:order val="0"/>
          <c:tx>
            <c:strRef>
              <c:f>FY10ProtonTables.xls!$H$3</c:f>
              <c:strCache>
                <c:ptCount val="1"/>
                <c:pt idx="0">
                  <c:v> Protons(e15)/Hr </c:v>
                </c:pt>
              </c:strCache>
            </c:strRef>
          </c:tx>
          <c:spPr>
            <a:ln>
              <a:noFill/>
            </a:ln>
          </c:spPr>
          <c:marker>
            <c:symbol val="circle"/>
            <c:size val="3"/>
          </c:marker>
          <c:xVal>
            <c:numRef>
              <c:f>FY10ProtonTables.xls!$A$4:$A$2576</c:f>
              <c:numCache>
                <c:formatCode>m/d/yyyy</c:formatCode>
                <c:ptCount val="2573"/>
                <c:pt idx="0">
                  <c:v>37746</c:v>
                </c:pt>
                <c:pt idx="1">
                  <c:v>37747</c:v>
                </c:pt>
                <c:pt idx="2">
                  <c:v>37748</c:v>
                </c:pt>
                <c:pt idx="3">
                  <c:v>37749</c:v>
                </c:pt>
                <c:pt idx="4">
                  <c:v>37750</c:v>
                </c:pt>
                <c:pt idx="5">
                  <c:v>37751</c:v>
                </c:pt>
                <c:pt idx="6">
                  <c:v>37752</c:v>
                </c:pt>
                <c:pt idx="7">
                  <c:v>37753</c:v>
                </c:pt>
                <c:pt idx="8">
                  <c:v>37754</c:v>
                </c:pt>
                <c:pt idx="9">
                  <c:v>37755</c:v>
                </c:pt>
                <c:pt idx="10">
                  <c:v>37756</c:v>
                </c:pt>
                <c:pt idx="11">
                  <c:v>37757</c:v>
                </c:pt>
                <c:pt idx="12">
                  <c:v>37758</c:v>
                </c:pt>
                <c:pt idx="13">
                  <c:v>37759</c:v>
                </c:pt>
                <c:pt idx="14">
                  <c:v>37760</c:v>
                </c:pt>
                <c:pt idx="15">
                  <c:v>37761</c:v>
                </c:pt>
                <c:pt idx="16">
                  <c:v>37762</c:v>
                </c:pt>
                <c:pt idx="17">
                  <c:v>37763</c:v>
                </c:pt>
                <c:pt idx="18">
                  <c:v>37764</c:v>
                </c:pt>
                <c:pt idx="19">
                  <c:v>37765</c:v>
                </c:pt>
                <c:pt idx="20">
                  <c:v>37766</c:v>
                </c:pt>
                <c:pt idx="21">
                  <c:v>37767</c:v>
                </c:pt>
                <c:pt idx="22">
                  <c:v>37768</c:v>
                </c:pt>
                <c:pt idx="23">
                  <c:v>37769</c:v>
                </c:pt>
                <c:pt idx="24">
                  <c:v>37770</c:v>
                </c:pt>
                <c:pt idx="25">
                  <c:v>37771</c:v>
                </c:pt>
                <c:pt idx="26">
                  <c:v>37772</c:v>
                </c:pt>
                <c:pt idx="27">
                  <c:v>37773</c:v>
                </c:pt>
                <c:pt idx="28">
                  <c:v>37774</c:v>
                </c:pt>
                <c:pt idx="29">
                  <c:v>37775</c:v>
                </c:pt>
                <c:pt idx="30">
                  <c:v>37776</c:v>
                </c:pt>
                <c:pt idx="31">
                  <c:v>37777</c:v>
                </c:pt>
                <c:pt idx="32">
                  <c:v>37778</c:v>
                </c:pt>
                <c:pt idx="33">
                  <c:v>37779</c:v>
                </c:pt>
                <c:pt idx="34">
                  <c:v>37780</c:v>
                </c:pt>
                <c:pt idx="35">
                  <c:v>37781</c:v>
                </c:pt>
                <c:pt idx="36">
                  <c:v>37782</c:v>
                </c:pt>
                <c:pt idx="37">
                  <c:v>37783</c:v>
                </c:pt>
                <c:pt idx="38">
                  <c:v>37784</c:v>
                </c:pt>
                <c:pt idx="39">
                  <c:v>37785</c:v>
                </c:pt>
                <c:pt idx="40">
                  <c:v>37786</c:v>
                </c:pt>
                <c:pt idx="41">
                  <c:v>37787</c:v>
                </c:pt>
                <c:pt idx="42">
                  <c:v>37788</c:v>
                </c:pt>
                <c:pt idx="43">
                  <c:v>37789</c:v>
                </c:pt>
                <c:pt idx="44">
                  <c:v>37790</c:v>
                </c:pt>
                <c:pt idx="45">
                  <c:v>37791</c:v>
                </c:pt>
                <c:pt idx="46">
                  <c:v>37792</c:v>
                </c:pt>
                <c:pt idx="47">
                  <c:v>37793</c:v>
                </c:pt>
                <c:pt idx="48">
                  <c:v>37794</c:v>
                </c:pt>
                <c:pt idx="49">
                  <c:v>37795</c:v>
                </c:pt>
                <c:pt idx="50">
                  <c:v>37796</c:v>
                </c:pt>
                <c:pt idx="51">
                  <c:v>37797</c:v>
                </c:pt>
                <c:pt idx="52">
                  <c:v>37798</c:v>
                </c:pt>
                <c:pt idx="53">
                  <c:v>37799</c:v>
                </c:pt>
                <c:pt idx="54">
                  <c:v>37800</c:v>
                </c:pt>
                <c:pt idx="55">
                  <c:v>37801</c:v>
                </c:pt>
                <c:pt idx="56">
                  <c:v>37802</c:v>
                </c:pt>
                <c:pt idx="57">
                  <c:v>37803</c:v>
                </c:pt>
                <c:pt idx="58">
                  <c:v>37804</c:v>
                </c:pt>
                <c:pt idx="59">
                  <c:v>37805</c:v>
                </c:pt>
                <c:pt idx="60">
                  <c:v>37806</c:v>
                </c:pt>
                <c:pt idx="61">
                  <c:v>37807</c:v>
                </c:pt>
                <c:pt idx="62">
                  <c:v>37808</c:v>
                </c:pt>
                <c:pt idx="63">
                  <c:v>37809</c:v>
                </c:pt>
                <c:pt idx="64">
                  <c:v>37810</c:v>
                </c:pt>
                <c:pt idx="65">
                  <c:v>37811</c:v>
                </c:pt>
                <c:pt idx="66">
                  <c:v>37812</c:v>
                </c:pt>
                <c:pt idx="67">
                  <c:v>37813</c:v>
                </c:pt>
                <c:pt idx="68">
                  <c:v>37814</c:v>
                </c:pt>
                <c:pt idx="69">
                  <c:v>37815</c:v>
                </c:pt>
                <c:pt idx="70">
                  <c:v>37816</c:v>
                </c:pt>
                <c:pt idx="71">
                  <c:v>37817</c:v>
                </c:pt>
                <c:pt idx="72">
                  <c:v>37818</c:v>
                </c:pt>
                <c:pt idx="73">
                  <c:v>37819</c:v>
                </c:pt>
                <c:pt idx="74">
                  <c:v>37820</c:v>
                </c:pt>
                <c:pt idx="75">
                  <c:v>37821</c:v>
                </c:pt>
                <c:pt idx="76">
                  <c:v>37822</c:v>
                </c:pt>
                <c:pt idx="77">
                  <c:v>37823</c:v>
                </c:pt>
                <c:pt idx="78">
                  <c:v>37824</c:v>
                </c:pt>
                <c:pt idx="79">
                  <c:v>37825</c:v>
                </c:pt>
                <c:pt idx="80">
                  <c:v>37826</c:v>
                </c:pt>
                <c:pt idx="81">
                  <c:v>37827</c:v>
                </c:pt>
                <c:pt idx="82">
                  <c:v>37828</c:v>
                </c:pt>
                <c:pt idx="83">
                  <c:v>37829</c:v>
                </c:pt>
                <c:pt idx="84">
                  <c:v>37830</c:v>
                </c:pt>
                <c:pt idx="85">
                  <c:v>37831</c:v>
                </c:pt>
                <c:pt idx="86">
                  <c:v>37832</c:v>
                </c:pt>
                <c:pt idx="87">
                  <c:v>37833</c:v>
                </c:pt>
                <c:pt idx="88">
                  <c:v>37834</c:v>
                </c:pt>
                <c:pt idx="89">
                  <c:v>37835</c:v>
                </c:pt>
                <c:pt idx="90">
                  <c:v>37836</c:v>
                </c:pt>
                <c:pt idx="91">
                  <c:v>37837</c:v>
                </c:pt>
                <c:pt idx="92">
                  <c:v>37838</c:v>
                </c:pt>
                <c:pt idx="93">
                  <c:v>37839</c:v>
                </c:pt>
                <c:pt idx="94">
                  <c:v>37840</c:v>
                </c:pt>
                <c:pt idx="95">
                  <c:v>37841</c:v>
                </c:pt>
                <c:pt idx="96">
                  <c:v>37842</c:v>
                </c:pt>
                <c:pt idx="97">
                  <c:v>37843</c:v>
                </c:pt>
                <c:pt idx="98">
                  <c:v>37844</c:v>
                </c:pt>
                <c:pt idx="99">
                  <c:v>37845</c:v>
                </c:pt>
                <c:pt idx="100">
                  <c:v>37846</c:v>
                </c:pt>
                <c:pt idx="101">
                  <c:v>37847</c:v>
                </c:pt>
                <c:pt idx="102">
                  <c:v>37848</c:v>
                </c:pt>
                <c:pt idx="103">
                  <c:v>37849</c:v>
                </c:pt>
                <c:pt idx="104">
                  <c:v>37850</c:v>
                </c:pt>
                <c:pt idx="105">
                  <c:v>37851</c:v>
                </c:pt>
                <c:pt idx="106">
                  <c:v>37852</c:v>
                </c:pt>
                <c:pt idx="107">
                  <c:v>37853</c:v>
                </c:pt>
                <c:pt idx="108">
                  <c:v>37854</c:v>
                </c:pt>
                <c:pt idx="109">
                  <c:v>37855</c:v>
                </c:pt>
                <c:pt idx="110">
                  <c:v>37856</c:v>
                </c:pt>
                <c:pt idx="111">
                  <c:v>37857</c:v>
                </c:pt>
                <c:pt idx="112">
                  <c:v>37858</c:v>
                </c:pt>
                <c:pt idx="113">
                  <c:v>37859</c:v>
                </c:pt>
                <c:pt idx="114">
                  <c:v>37860</c:v>
                </c:pt>
                <c:pt idx="115">
                  <c:v>37861</c:v>
                </c:pt>
                <c:pt idx="116">
                  <c:v>37862</c:v>
                </c:pt>
                <c:pt idx="117">
                  <c:v>37863</c:v>
                </c:pt>
                <c:pt idx="118">
                  <c:v>37864</c:v>
                </c:pt>
                <c:pt idx="119">
                  <c:v>37865</c:v>
                </c:pt>
                <c:pt idx="120">
                  <c:v>37866</c:v>
                </c:pt>
                <c:pt idx="121">
                  <c:v>37867</c:v>
                </c:pt>
                <c:pt idx="122">
                  <c:v>37868</c:v>
                </c:pt>
                <c:pt idx="123">
                  <c:v>37869</c:v>
                </c:pt>
                <c:pt idx="124">
                  <c:v>37870</c:v>
                </c:pt>
                <c:pt idx="125">
                  <c:v>37871</c:v>
                </c:pt>
                <c:pt idx="126">
                  <c:v>37872</c:v>
                </c:pt>
                <c:pt idx="127">
                  <c:v>37873</c:v>
                </c:pt>
                <c:pt idx="128">
                  <c:v>37874</c:v>
                </c:pt>
                <c:pt idx="129">
                  <c:v>37875</c:v>
                </c:pt>
                <c:pt idx="130">
                  <c:v>37876</c:v>
                </c:pt>
                <c:pt idx="131">
                  <c:v>37877</c:v>
                </c:pt>
                <c:pt idx="132">
                  <c:v>37878</c:v>
                </c:pt>
                <c:pt idx="133">
                  <c:v>37879</c:v>
                </c:pt>
                <c:pt idx="134">
                  <c:v>37880</c:v>
                </c:pt>
                <c:pt idx="135">
                  <c:v>37881</c:v>
                </c:pt>
                <c:pt idx="136">
                  <c:v>37882</c:v>
                </c:pt>
                <c:pt idx="137">
                  <c:v>37883</c:v>
                </c:pt>
                <c:pt idx="138">
                  <c:v>37884</c:v>
                </c:pt>
                <c:pt idx="139">
                  <c:v>37885</c:v>
                </c:pt>
                <c:pt idx="140">
                  <c:v>37886</c:v>
                </c:pt>
                <c:pt idx="141">
                  <c:v>37887</c:v>
                </c:pt>
                <c:pt idx="142">
                  <c:v>37888</c:v>
                </c:pt>
                <c:pt idx="143">
                  <c:v>37889</c:v>
                </c:pt>
                <c:pt idx="144">
                  <c:v>37890</c:v>
                </c:pt>
                <c:pt idx="145">
                  <c:v>37891</c:v>
                </c:pt>
                <c:pt idx="146">
                  <c:v>37892</c:v>
                </c:pt>
                <c:pt idx="147">
                  <c:v>37893</c:v>
                </c:pt>
                <c:pt idx="148">
                  <c:v>37894</c:v>
                </c:pt>
                <c:pt idx="149">
                  <c:v>37895</c:v>
                </c:pt>
                <c:pt idx="150">
                  <c:v>37896</c:v>
                </c:pt>
                <c:pt idx="151">
                  <c:v>37897</c:v>
                </c:pt>
                <c:pt idx="152">
                  <c:v>37898</c:v>
                </c:pt>
                <c:pt idx="153">
                  <c:v>37899</c:v>
                </c:pt>
                <c:pt idx="154">
                  <c:v>37900</c:v>
                </c:pt>
                <c:pt idx="155">
                  <c:v>37901</c:v>
                </c:pt>
                <c:pt idx="156">
                  <c:v>37902</c:v>
                </c:pt>
                <c:pt idx="157">
                  <c:v>37903</c:v>
                </c:pt>
                <c:pt idx="158">
                  <c:v>37904</c:v>
                </c:pt>
                <c:pt idx="159">
                  <c:v>37905</c:v>
                </c:pt>
                <c:pt idx="160">
                  <c:v>37906</c:v>
                </c:pt>
                <c:pt idx="161">
                  <c:v>37907</c:v>
                </c:pt>
                <c:pt idx="162">
                  <c:v>37908</c:v>
                </c:pt>
                <c:pt idx="163">
                  <c:v>37909</c:v>
                </c:pt>
                <c:pt idx="164">
                  <c:v>37910</c:v>
                </c:pt>
                <c:pt idx="165">
                  <c:v>37911</c:v>
                </c:pt>
                <c:pt idx="166">
                  <c:v>37912</c:v>
                </c:pt>
                <c:pt idx="167">
                  <c:v>37913</c:v>
                </c:pt>
                <c:pt idx="168">
                  <c:v>37914</c:v>
                </c:pt>
                <c:pt idx="169">
                  <c:v>37915</c:v>
                </c:pt>
                <c:pt idx="170">
                  <c:v>37916</c:v>
                </c:pt>
                <c:pt idx="171">
                  <c:v>37917</c:v>
                </c:pt>
                <c:pt idx="172">
                  <c:v>37918</c:v>
                </c:pt>
                <c:pt idx="173">
                  <c:v>37919</c:v>
                </c:pt>
                <c:pt idx="174">
                  <c:v>37920</c:v>
                </c:pt>
                <c:pt idx="175">
                  <c:v>37921</c:v>
                </c:pt>
                <c:pt idx="176">
                  <c:v>37922</c:v>
                </c:pt>
                <c:pt idx="177">
                  <c:v>37923</c:v>
                </c:pt>
                <c:pt idx="178">
                  <c:v>37924</c:v>
                </c:pt>
                <c:pt idx="179">
                  <c:v>37925</c:v>
                </c:pt>
                <c:pt idx="180">
                  <c:v>37926</c:v>
                </c:pt>
                <c:pt idx="181">
                  <c:v>37927</c:v>
                </c:pt>
                <c:pt idx="182">
                  <c:v>37928</c:v>
                </c:pt>
                <c:pt idx="183">
                  <c:v>37929</c:v>
                </c:pt>
                <c:pt idx="184">
                  <c:v>37930</c:v>
                </c:pt>
                <c:pt idx="185">
                  <c:v>37931</c:v>
                </c:pt>
                <c:pt idx="186">
                  <c:v>37932</c:v>
                </c:pt>
                <c:pt idx="187">
                  <c:v>37933</c:v>
                </c:pt>
                <c:pt idx="188">
                  <c:v>37934</c:v>
                </c:pt>
                <c:pt idx="189">
                  <c:v>37935</c:v>
                </c:pt>
                <c:pt idx="190">
                  <c:v>37936</c:v>
                </c:pt>
                <c:pt idx="191">
                  <c:v>37937</c:v>
                </c:pt>
                <c:pt idx="192">
                  <c:v>37938</c:v>
                </c:pt>
                <c:pt idx="193">
                  <c:v>37939</c:v>
                </c:pt>
                <c:pt idx="194">
                  <c:v>37940</c:v>
                </c:pt>
                <c:pt idx="195">
                  <c:v>37941</c:v>
                </c:pt>
                <c:pt idx="196">
                  <c:v>37942</c:v>
                </c:pt>
                <c:pt idx="197">
                  <c:v>37943</c:v>
                </c:pt>
                <c:pt idx="198">
                  <c:v>37944</c:v>
                </c:pt>
                <c:pt idx="199">
                  <c:v>37945</c:v>
                </c:pt>
                <c:pt idx="200">
                  <c:v>37946</c:v>
                </c:pt>
                <c:pt idx="201">
                  <c:v>37947</c:v>
                </c:pt>
                <c:pt idx="202">
                  <c:v>37948</c:v>
                </c:pt>
                <c:pt idx="203">
                  <c:v>37949</c:v>
                </c:pt>
                <c:pt idx="204">
                  <c:v>37950</c:v>
                </c:pt>
                <c:pt idx="205">
                  <c:v>37951</c:v>
                </c:pt>
                <c:pt idx="206">
                  <c:v>37952</c:v>
                </c:pt>
                <c:pt idx="207">
                  <c:v>37953</c:v>
                </c:pt>
                <c:pt idx="208">
                  <c:v>37954</c:v>
                </c:pt>
                <c:pt idx="209">
                  <c:v>37955</c:v>
                </c:pt>
                <c:pt idx="210">
                  <c:v>37956</c:v>
                </c:pt>
                <c:pt idx="211">
                  <c:v>37957</c:v>
                </c:pt>
                <c:pt idx="212">
                  <c:v>37958</c:v>
                </c:pt>
                <c:pt idx="213">
                  <c:v>37959</c:v>
                </c:pt>
                <c:pt idx="214">
                  <c:v>37960</c:v>
                </c:pt>
                <c:pt idx="215">
                  <c:v>37961</c:v>
                </c:pt>
                <c:pt idx="216">
                  <c:v>37962</c:v>
                </c:pt>
                <c:pt idx="217">
                  <c:v>37963</c:v>
                </c:pt>
                <c:pt idx="218">
                  <c:v>37964</c:v>
                </c:pt>
                <c:pt idx="219">
                  <c:v>37965</c:v>
                </c:pt>
                <c:pt idx="220">
                  <c:v>37966</c:v>
                </c:pt>
                <c:pt idx="221">
                  <c:v>37967</c:v>
                </c:pt>
                <c:pt idx="222">
                  <c:v>37968</c:v>
                </c:pt>
                <c:pt idx="223">
                  <c:v>37969</c:v>
                </c:pt>
                <c:pt idx="224">
                  <c:v>37970</c:v>
                </c:pt>
                <c:pt idx="225">
                  <c:v>37971</c:v>
                </c:pt>
                <c:pt idx="226">
                  <c:v>37972</c:v>
                </c:pt>
                <c:pt idx="227">
                  <c:v>37973</c:v>
                </c:pt>
                <c:pt idx="228">
                  <c:v>37974</c:v>
                </c:pt>
                <c:pt idx="229">
                  <c:v>37975</c:v>
                </c:pt>
                <c:pt idx="230">
                  <c:v>37976</c:v>
                </c:pt>
                <c:pt idx="231">
                  <c:v>37977</c:v>
                </c:pt>
                <c:pt idx="232">
                  <c:v>37978</c:v>
                </c:pt>
                <c:pt idx="233">
                  <c:v>37979</c:v>
                </c:pt>
                <c:pt idx="234">
                  <c:v>37980</c:v>
                </c:pt>
                <c:pt idx="235">
                  <c:v>37981</c:v>
                </c:pt>
                <c:pt idx="236">
                  <c:v>37982</c:v>
                </c:pt>
                <c:pt idx="237">
                  <c:v>37983</c:v>
                </c:pt>
                <c:pt idx="238">
                  <c:v>37984</c:v>
                </c:pt>
                <c:pt idx="239">
                  <c:v>37985</c:v>
                </c:pt>
                <c:pt idx="240">
                  <c:v>37986</c:v>
                </c:pt>
                <c:pt idx="241">
                  <c:v>37987</c:v>
                </c:pt>
                <c:pt idx="242">
                  <c:v>37988</c:v>
                </c:pt>
                <c:pt idx="243">
                  <c:v>37989</c:v>
                </c:pt>
                <c:pt idx="244">
                  <c:v>37990</c:v>
                </c:pt>
                <c:pt idx="245">
                  <c:v>37991</c:v>
                </c:pt>
                <c:pt idx="246">
                  <c:v>37992</c:v>
                </c:pt>
                <c:pt idx="247">
                  <c:v>37993</c:v>
                </c:pt>
                <c:pt idx="248">
                  <c:v>37994</c:v>
                </c:pt>
                <c:pt idx="249">
                  <c:v>37995</c:v>
                </c:pt>
                <c:pt idx="250">
                  <c:v>37996</c:v>
                </c:pt>
                <c:pt idx="251">
                  <c:v>37997</c:v>
                </c:pt>
                <c:pt idx="252">
                  <c:v>37998</c:v>
                </c:pt>
                <c:pt idx="253">
                  <c:v>37999</c:v>
                </c:pt>
                <c:pt idx="254">
                  <c:v>38000</c:v>
                </c:pt>
                <c:pt idx="255">
                  <c:v>38001</c:v>
                </c:pt>
                <c:pt idx="256">
                  <c:v>38002</c:v>
                </c:pt>
                <c:pt idx="257">
                  <c:v>38003</c:v>
                </c:pt>
                <c:pt idx="258">
                  <c:v>38004</c:v>
                </c:pt>
                <c:pt idx="259">
                  <c:v>38005</c:v>
                </c:pt>
                <c:pt idx="260">
                  <c:v>38006</c:v>
                </c:pt>
                <c:pt idx="261">
                  <c:v>38007</c:v>
                </c:pt>
                <c:pt idx="262">
                  <c:v>38008</c:v>
                </c:pt>
                <c:pt idx="263">
                  <c:v>38009</c:v>
                </c:pt>
                <c:pt idx="264">
                  <c:v>38010</c:v>
                </c:pt>
                <c:pt idx="265">
                  <c:v>38011</c:v>
                </c:pt>
                <c:pt idx="266">
                  <c:v>38012</c:v>
                </c:pt>
                <c:pt idx="267">
                  <c:v>38013</c:v>
                </c:pt>
                <c:pt idx="268">
                  <c:v>38014</c:v>
                </c:pt>
                <c:pt idx="269">
                  <c:v>38015</c:v>
                </c:pt>
                <c:pt idx="270">
                  <c:v>38016</c:v>
                </c:pt>
                <c:pt idx="271">
                  <c:v>38017</c:v>
                </c:pt>
                <c:pt idx="272">
                  <c:v>38018</c:v>
                </c:pt>
                <c:pt idx="273">
                  <c:v>38019</c:v>
                </c:pt>
                <c:pt idx="274">
                  <c:v>38020</c:v>
                </c:pt>
                <c:pt idx="275">
                  <c:v>38021</c:v>
                </c:pt>
                <c:pt idx="276">
                  <c:v>38022</c:v>
                </c:pt>
                <c:pt idx="277">
                  <c:v>38023</c:v>
                </c:pt>
                <c:pt idx="278">
                  <c:v>38024</c:v>
                </c:pt>
                <c:pt idx="279">
                  <c:v>38025</c:v>
                </c:pt>
                <c:pt idx="280">
                  <c:v>38026</c:v>
                </c:pt>
                <c:pt idx="281">
                  <c:v>38027</c:v>
                </c:pt>
                <c:pt idx="282">
                  <c:v>38028</c:v>
                </c:pt>
                <c:pt idx="283">
                  <c:v>38029</c:v>
                </c:pt>
                <c:pt idx="284">
                  <c:v>38030</c:v>
                </c:pt>
                <c:pt idx="285">
                  <c:v>38031</c:v>
                </c:pt>
                <c:pt idx="286">
                  <c:v>38032</c:v>
                </c:pt>
                <c:pt idx="287">
                  <c:v>38033</c:v>
                </c:pt>
                <c:pt idx="288">
                  <c:v>38034</c:v>
                </c:pt>
                <c:pt idx="289">
                  <c:v>38035</c:v>
                </c:pt>
                <c:pt idx="290">
                  <c:v>38036</c:v>
                </c:pt>
                <c:pt idx="291">
                  <c:v>38037</c:v>
                </c:pt>
                <c:pt idx="292">
                  <c:v>38038</c:v>
                </c:pt>
                <c:pt idx="293">
                  <c:v>38039</c:v>
                </c:pt>
                <c:pt idx="294">
                  <c:v>38040</c:v>
                </c:pt>
                <c:pt idx="295">
                  <c:v>38041</c:v>
                </c:pt>
                <c:pt idx="296">
                  <c:v>38042</c:v>
                </c:pt>
                <c:pt idx="297">
                  <c:v>38043</c:v>
                </c:pt>
                <c:pt idx="298">
                  <c:v>38044</c:v>
                </c:pt>
                <c:pt idx="299">
                  <c:v>38045</c:v>
                </c:pt>
                <c:pt idx="300">
                  <c:v>38046</c:v>
                </c:pt>
                <c:pt idx="301">
                  <c:v>38047</c:v>
                </c:pt>
                <c:pt idx="302">
                  <c:v>38048</c:v>
                </c:pt>
                <c:pt idx="303">
                  <c:v>38049</c:v>
                </c:pt>
                <c:pt idx="304">
                  <c:v>38050</c:v>
                </c:pt>
                <c:pt idx="305">
                  <c:v>38051</c:v>
                </c:pt>
                <c:pt idx="306">
                  <c:v>38052</c:v>
                </c:pt>
                <c:pt idx="307">
                  <c:v>38053</c:v>
                </c:pt>
                <c:pt idx="308">
                  <c:v>38054</c:v>
                </c:pt>
                <c:pt idx="309">
                  <c:v>38055</c:v>
                </c:pt>
                <c:pt idx="310">
                  <c:v>38056</c:v>
                </c:pt>
                <c:pt idx="311">
                  <c:v>38057</c:v>
                </c:pt>
                <c:pt idx="312">
                  <c:v>38058</c:v>
                </c:pt>
                <c:pt idx="313">
                  <c:v>38059</c:v>
                </c:pt>
                <c:pt idx="314">
                  <c:v>38060</c:v>
                </c:pt>
                <c:pt idx="315">
                  <c:v>38061</c:v>
                </c:pt>
                <c:pt idx="316">
                  <c:v>38062</c:v>
                </c:pt>
                <c:pt idx="317">
                  <c:v>38063</c:v>
                </c:pt>
                <c:pt idx="318">
                  <c:v>38064</c:v>
                </c:pt>
                <c:pt idx="319">
                  <c:v>38065</c:v>
                </c:pt>
                <c:pt idx="320">
                  <c:v>38066</c:v>
                </c:pt>
                <c:pt idx="321">
                  <c:v>38067</c:v>
                </c:pt>
                <c:pt idx="322">
                  <c:v>38068</c:v>
                </c:pt>
                <c:pt idx="323">
                  <c:v>38069</c:v>
                </c:pt>
                <c:pt idx="324">
                  <c:v>38070</c:v>
                </c:pt>
                <c:pt idx="325">
                  <c:v>38071</c:v>
                </c:pt>
                <c:pt idx="326">
                  <c:v>38072</c:v>
                </c:pt>
                <c:pt idx="327">
                  <c:v>38073</c:v>
                </c:pt>
                <c:pt idx="328">
                  <c:v>38074</c:v>
                </c:pt>
                <c:pt idx="329">
                  <c:v>38075</c:v>
                </c:pt>
                <c:pt idx="330">
                  <c:v>38076</c:v>
                </c:pt>
                <c:pt idx="331">
                  <c:v>38077</c:v>
                </c:pt>
                <c:pt idx="332">
                  <c:v>38078</c:v>
                </c:pt>
                <c:pt idx="333">
                  <c:v>38079</c:v>
                </c:pt>
                <c:pt idx="334">
                  <c:v>38080</c:v>
                </c:pt>
                <c:pt idx="335">
                  <c:v>38081</c:v>
                </c:pt>
                <c:pt idx="336">
                  <c:v>38082</c:v>
                </c:pt>
                <c:pt idx="337">
                  <c:v>38083</c:v>
                </c:pt>
                <c:pt idx="338">
                  <c:v>38084</c:v>
                </c:pt>
                <c:pt idx="339">
                  <c:v>38085</c:v>
                </c:pt>
                <c:pt idx="340">
                  <c:v>38086</c:v>
                </c:pt>
                <c:pt idx="341">
                  <c:v>38087</c:v>
                </c:pt>
                <c:pt idx="342">
                  <c:v>38088</c:v>
                </c:pt>
                <c:pt idx="343">
                  <c:v>38089</c:v>
                </c:pt>
                <c:pt idx="344">
                  <c:v>38090</c:v>
                </c:pt>
                <c:pt idx="345">
                  <c:v>38091</c:v>
                </c:pt>
                <c:pt idx="346">
                  <c:v>38092</c:v>
                </c:pt>
                <c:pt idx="347">
                  <c:v>38093</c:v>
                </c:pt>
                <c:pt idx="348">
                  <c:v>38094</c:v>
                </c:pt>
                <c:pt idx="349">
                  <c:v>38095</c:v>
                </c:pt>
                <c:pt idx="350">
                  <c:v>38096</c:v>
                </c:pt>
                <c:pt idx="351">
                  <c:v>38097</c:v>
                </c:pt>
                <c:pt idx="352">
                  <c:v>38098</c:v>
                </c:pt>
                <c:pt idx="353">
                  <c:v>38099</c:v>
                </c:pt>
                <c:pt idx="354">
                  <c:v>38100</c:v>
                </c:pt>
                <c:pt idx="355">
                  <c:v>38101</c:v>
                </c:pt>
                <c:pt idx="356">
                  <c:v>38102</c:v>
                </c:pt>
                <c:pt idx="357">
                  <c:v>38103</c:v>
                </c:pt>
                <c:pt idx="358">
                  <c:v>38104</c:v>
                </c:pt>
                <c:pt idx="359">
                  <c:v>38105</c:v>
                </c:pt>
                <c:pt idx="360">
                  <c:v>38106</c:v>
                </c:pt>
                <c:pt idx="361">
                  <c:v>38107</c:v>
                </c:pt>
                <c:pt idx="362">
                  <c:v>38108</c:v>
                </c:pt>
                <c:pt idx="363">
                  <c:v>38109</c:v>
                </c:pt>
                <c:pt idx="364">
                  <c:v>38110</c:v>
                </c:pt>
                <c:pt idx="365">
                  <c:v>38111</c:v>
                </c:pt>
                <c:pt idx="366">
                  <c:v>38112</c:v>
                </c:pt>
                <c:pt idx="367">
                  <c:v>38113</c:v>
                </c:pt>
                <c:pt idx="368">
                  <c:v>38114</c:v>
                </c:pt>
                <c:pt idx="369">
                  <c:v>38115</c:v>
                </c:pt>
                <c:pt idx="370">
                  <c:v>38116</c:v>
                </c:pt>
                <c:pt idx="371">
                  <c:v>38117</c:v>
                </c:pt>
                <c:pt idx="372">
                  <c:v>38118</c:v>
                </c:pt>
                <c:pt idx="373">
                  <c:v>38119</c:v>
                </c:pt>
                <c:pt idx="374">
                  <c:v>38120</c:v>
                </c:pt>
                <c:pt idx="375">
                  <c:v>38121</c:v>
                </c:pt>
                <c:pt idx="376">
                  <c:v>38122</c:v>
                </c:pt>
                <c:pt idx="377">
                  <c:v>38123</c:v>
                </c:pt>
                <c:pt idx="378">
                  <c:v>38124</c:v>
                </c:pt>
                <c:pt idx="379">
                  <c:v>38125</c:v>
                </c:pt>
                <c:pt idx="380">
                  <c:v>38126</c:v>
                </c:pt>
                <c:pt idx="381">
                  <c:v>38127</c:v>
                </c:pt>
                <c:pt idx="382">
                  <c:v>38128</c:v>
                </c:pt>
                <c:pt idx="383">
                  <c:v>38129</c:v>
                </c:pt>
                <c:pt idx="384">
                  <c:v>38130</c:v>
                </c:pt>
                <c:pt idx="385">
                  <c:v>38131</c:v>
                </c:pt>
                <c:pt idx="386">
                  <c:v>38132</c:v>
                </c:pt>
                <c:pt idx="387">
                  <c:v>38133</c:v>
                </c:pt>
                <c:pt idx="388">
                  <c:v>38134</c:v>
                </c:pt>
                <c:pt idx="389">
                  <c:v>38135</c:v>
                </c:pt>
                <c:pt idx="390">
                  <c:v>38136</c:v>
                </c:pt>
                <c:pt idx="391">
                  <c:v>38137</c:v>
                </c:pt>
                <c:pt idx="392">
                  <c:v>38138</c:v>
                </c:pt>
                <c:pt idx="393">
                  <c:v>38139</c:v>
                </c:pt>
                <c:pt idx="394">
                  <c:v>38140</c:v>
                </c:pt>
                <c:pt idx="395">
                  <c:v>38141</c:v>
                </c:pt>
                <c:pt idx="396">
                  <c:v>38142</c:v>
                </c:pt>
                <c:pt idx="397">
                  <c:v>38143</c:v>
                </c:pt>
                <c:pt idx="398">
                  <c:v>38144</c:v>
                </c:pt>
                <c:pt idx="399">
                  <c:v>38145</c:v>
                </c:pt>
                <c:pt idx="400">
                  <c:v>38146</c:v>
                </c:pt>
                <c:pt idx="401">
                  <c:v>38147</c:v>
                </c:pt>
                <c:pt idx="402">
                  <c:v>38148</c:v>
                </c:pt>
                <c:pt idx="403">
                  <c:v>38149</c:v>
                </c:pt>
                <c:pt idx="404">
                  <c:v>38150</c:v>
                </c:pt>
                <c:pt idx="405">
                  <c:v>38151</c:v>
                </c:pt>
                <c:pt idx="406">
                  <c:v>38152</c:v>
                </c:pt>
                <c:pt idx="407">
                  <c:v>38153</c:v>
                </c:pt>
                <c:pt idx="408">
                  <c:v>38154</c:v>
                </c:pt>
                <c:pt idx="409">
                  <c:v>38155</c:v>
                </c:pt>
                <c:pt idx="410">
                  <c:v>38156</c:v>
                </c:pt>
                <c:pt idx="411">
                  <c:v>38157</c:v>
                </c:pt>
                <c:pt idx="412">
                  <c:v>38158</c:v>
                </c:pt>
                <c:pt idx="413">
                  <c:v>38159</c:v>
                </c:pt>
                <c:pt idx="414">
                  <c:v>38160</c:v>
                </c:pt>
                <c:pt idx="415">
                  <c:v>38161</c:v>
                </c:pt>
                <c:pt idx="416">
                  <c:v>38162</c:v>
                </c:pt>
                <c:pt idx="417">
                  <c:v>38163</c:v>
                </c:pt>
                <c:pt idx="418">
                  <c:v>38164</c:v>
                </c:pt>
                <c:pt idx="419">
                  <c:v>38165</c:v>
                </c:pt>
                <c:pt idx="420">
                  <c:v>38166</c:v>
                </c:pt>
                <c:pt idx="421">
                  <c:v>38167</c:v>
                </c:pt>
                <c:pt idx="422">
                  <c:v>38168</c:v>
                </c:pt>
                <c:pt idx="423">
                  <c:v>38169</c:v>
                </c:pt>
                <c:pt idx="424">
                  <c:v>38170</c:v>
                </c:pt>
                <c:pt idx="425">
                  <c:v>38171</c:v>
                </c:pt>
                <c:pt idx="426">
                  <c:v>38172</c:v>
                </c:pt>
                <c:pt idx="427">
                  <c:v>38173</c:v>
                </c:pt>
                <c:pt idx="428">
                  <c:v>38174</c:v>
                </c:pt>
                <c:pt idx="429">
                  <c:v>38175</c:v>
                </c:pt>
                <c:pt idx="430">
                  <c:v>38176</c:v>
                </c:pt>
                <c:pt idx="431">
                  <c:v>38177</c:v>
                </c:pt>
                <c:pt idx="432">
                  <c:v>38178</c:v>
                </c:pt>
                <c:pt idx="433">
                  <c:v>38179</c:v>
                </c:pt>
                <c:pt idx="434">
                  <c:v>38180</c:v>
                </c:pt>
                <c:pt idx="435">
                  <c:v>38181</c:v>
                </c:pt>
                <c:pt idx="436">
                  <c:v>38182</c:v>
                </c:pt>
                <c:pt idx="437">
                  <c:v>38183</c:v>
                </c:pt>
                <c:pt idx="438">
                  <c:v>38184</c:v>
                </c:pt>
                <c:pt idx="439">
                  <c:v>38185</c:v>
                </c:pt>
                <c:pt idx="440">
                  <c:v>38186</c:v>
                </c:pt>
                <c:pt idx="441">
                  <c:v>38187</c:v>
                </c:pt>
                <c:pt idx="442">
                  <c:v>38188</c:v>
                </c:pt>
                <c:pt idx="443">
                  <c:v>38189</c:v>
                </c:pt>
                <c:pt idx="444">
                  <c:v>38190</c:v>
                </c:pt>
                <c:pt idx="445">
                  <c:v>38191</c:v>
                </c:pt>
                <c:pt idx="446">
                  <c:v>38192</c:v>
                </c:pt>
                <c:pt idx="447">
                  <c:v>38193</c:v>
                </c:pt>
                <c:pt idx="448">
                  <c:v>38194</c:v>
                </c:pt>
                <c:pt idx="449">
                  <c:v>38195</c:v>
                </c:pt>
                <c:pt idx="450">
                  <c:v>38196</c:v>
                </c:pt>
                <c:pt idx="451">
                  <c:v>38197</c:v>
                </c:pt>
                <c:pt idx="452">
                  <c:v>38198</c:v>
                </c:pt>
                <c:pt idx="453">
                  <c:v>38199</c:v>
                </c:pt>
                <c:pt idx="454">
                  <c:v>38200</c:v>
                </c:pt>
                <c:pt idx="455">
                  <c:v>38201</c:v>
                </c:pt>
                <c:pt idx="456">
                  <c:v>38202</c:v>
                </c:pt>
                <c:pt idx="457">
                  <c:v>38203</c:v>
                </c:pt>
                <c:pt idx="458">
                  <c:v>38204</c:v>
                </c:pt>
                <c:pt idx="459">
                  <c:v>38205</c:v>
                </c:pt>
                <c:pt idx="460">
                  <c:v>38206</c:v>
                </c:pt>
                <c:pt idx="461">
                  <c:v>38207</c:v>
                </c:pt>
                <c:pt idx="462">
                  <c:v>38208</c:v>
                </c:pt>
                <c:pt idx="463">
                  <c:v>38209</c:v>
                </c:pt>
                <c:pt idx="464">
                  <c:v>38210</c:v>
                </c:pt>
                <c:pt idx="465">
                  <c:v>38211</c:v>
                </c:pt>
                <c:pt idx="466">
                  <c:v>38212</c:v>
                </c:pt>
                <c:pt idx="467">
                  <c:v>38213</c:v>
                </c:pt>
                <c:pt idx="468">
                  <c:v>38214</c:v>
                </c:pt>
                <c:pt idx="469">
                  <c:v>38215</c:v>
                </c:pt>
                <c:pt idx="470">
                  <c:v>38216</c:v>
                </c:pt>
                <c:pt idx="471">
                  <c:v>38217</c:v>
                </c:pt>
                <c:pt idx="472">
                  <c:v>38218</c:v>
                </c:pt>
                <c:pt idx="473">
                  <c:v>38219</c:v>
                </c:pt>
                <c:pt idx="474">
                  <c:v>38220</c:v>
                </c:pt>
                <c:pt idx="475">
                  <c:v>38221</c:v>
                </c:pt>
                <c:pt idx="476">
                  <c:v>38222</c:v>
                </c:pt>
                <c:pt idx="477">
                  <c:v>38223</c:v>
                </c:pt>
                <c:pt idx="478">
                  <c:v>38224</c:v>
                </c:pt>
                <c:pt idx="479">
                  <c:v>38225</c:v>
                </c:pt>
                <c:pt idx="480">
                  <c:v>38226</c:v>
                </c:pt>
                <c:pt idx="481">
                  <c:v>38227</c:v>
                </c:pt>
                <c:pt idx="482">
                  <c:v>38228</c:v>
                </c:pt>
                <c:pt idx="483">
                  <c:v>38229</c:v>
                </c:pt>
                <c:pt idx="484">
                  <c:v>38230</c:v>
                </c:pt>
                <c:pt idx="485">
                  <c:v>38231</c:v>
                </c:pt>
                <c:pt idx="486">
                  <c:v>38232</c:v>
                </c:pt>
                <c:pt idx="487">
                  <c:v>38233</c:v>
                </c:pt>
                <c:pt idx="488">
                  <c:v>38234</c:v>
                </c:pt>
                <c:pt idx="489">
                  <c:v>38235</c:v>
                </c:pt>
                <c:pt idx="490">
                  <c:v>38236</c:v>
                </c:pt>
                <c:pt idx="491">
                  <c:v>38237</c:v>
                </c:pt>
                <c:pt idx="492">
                  <c:v>38238</c:v>
                </c:pt>
                <c:pt idx="493">
                  <c:v>38239</c:v>
                </c:pt>
                <c:pt idx="494">
                  <c:v>38240</c:v>
                </c:pt>
                <c:pt idx="495">
                  <c:v>38241</c:v>
                </c:pt>
                <c:pt idx="496">
                  <c:v>38242</c:v>
                </c:pt>
                <c:pt idx="497">
                  <c:v>38243</c:v>
                </c:pt>
                <c:pt idx="498">
                  <c:v>38244</c:v>
                </c:pt>
                <c:pt idx="499">
                  <c:v>38245</c:v>
                </c:pt>
                <c:pt idx="500">
                  <c:v>38246</c:v>
                </c:pt>
                <c:pt idx="501">
                  <c:v>38247</c:v>
                </c:pt>
                <c:pt idx="502">
                  <c:v>38248</c:v>
                </c:pt>
                <c:pt idx="503">
                  <c:v>38249</c:v>
                </c:pt>
                <c:pt idx="504">
                  <c:v>38250</c:v>
                </c:pt>
                <c:pt idx="505">
                  <c:v>38251</c:v>
                </c:pt>
                <c:pt idx="506">
                  <c:v>38252</c:v>
                </c:pt>
                <c:pt idx="507">
                  <c:v>38253</c:v>
                </c:pt>
                <c:pt idx="508">
                  <c:v>38254</c:v>
                </c:pt>
                <c:pt idx="509">
                  <c:v>38255</c:v>
                </c:pt>
                <c:pt idx="510">
                  <c:v>38297</c:v>
                </c:pt>
                <c:pt idx="511">
                  <c:v>38298</c:v>
                </c:pt>
                <c:pt idx="512">
                  <c:v>38299</c:v>
                </c:pt>
                <c:pt idx="513">
                  <c:v>38300</c:v>
                </c:pt>
                <c:pt idx="514">
                  <c:v>38301</c:v>
                </c:pt>
                <c:pt idx="515">
                  <c:v>38302</c:v>
                </c:pt>
                <c:pt idx="516">
                  <c:v>38303</c:v>
                </c:pt>
                <c:pt idx="517">
                  <c:v>38304</c:v>
                </c:pt>
                <c:pt idx="518">
                  <c:v>38305</c:v>
                </c:pt>
                <c:pt idx="519">
                  <c:v>38306</c:v>
                </c:pt>
                <c:pt idx="520">
                  <c:v>38307</c:v>
                </c:pt>
                <c:pt idx="521">
                  <c:v>38308</c:v>
                </c:pt>
                <c:pt idx="522">
                  <c:v>38309</c:v>
                </c:pt>
                <c:pt idx="523">
                  <c:v>38310</c:v>
                </c:pt>
                <c:pt idx="524">
                  <c:v>38311</c:v>
                </c:pt>
                <c:pt idx="525">
                  <c:v>38312</c:v>
                </c:pt>
                <c:pt idx="526">
                  <c:v>38313</c:v>
                </c:pt>
                <c:pt idx="527">
                  <c:v>38314</c:v>
                </c:pt>
                <c:pt idx="528">
                  <c:v>38315</c:v>
                </c:pt>
                <c:pt idx="529">
                  <c:v>38316</c:v>
                </c:pt>
                <c:pt idx="530">
                  <c:v>38317</c:v>
                </c:pt>
                <c:pt idx="531">
                  <c:v>38318</c:v>
                </c:pt>
                <c:pt idx="532">
                  <c:v>38319</c:v>
                </c:pt>
                <c:pt idx="533">
                  <c:v>38320</c:v>
                </c:pt>
                <c:pt idx="534">
                  <c:v>38321</c:v>
                </c:pt>
                <c:pt idx="535">
                  <c:v>38322</c:v>
                </c:pt>
                <c:pt idx="536">
                  <c:v>38323</c:v>
                </c:pt>
                <c:pt idx="537">
                  <c:v>38324</c:v>
                </c:pt>
                <c:pt idx="538">
                  <c:v>38325</c:v>
                </c:pt>
                <c:pt idx="539">
                  <c:v>38326</c:v>
                </c:pt>
                <c:pt idx="540">
                  <c:v>38327</c:v>
                </c:pt>
                <c:pt idx="541">
                  <c:v>38328</c:v>
                </c:pt>
                <c:pt idx="542">
                  <c:v>38329</c:v>
                </c:pt>
                <c:pt idx="543">
                  <c:v>38330</c:v>
                </c:pt>
                <c:pt idx="544">
                  <c:v>38331</c:v>
                </c:pt>
                <c:pt idx="545">
                  <c:v>38332</c:v>
                </c:pt>
                <c:pt idx="546">
                  <c:v>38333</c:v>
                </c:pt>
                <c:pt idx="547">
                  <c:v>38334</c:v>
                </c:pt>
                <c:pt idx="548">
                  <c:v>38335</c:v>
                </c:pt>
                <c:pt idx="549">
                  <c:v>38336</c:v>
                </c:pt>
                <c:pt idx="550">
                  <c:v>38337</c:v>
                </c:pt>
                <c:pt idx="551">
                  <c:v>38338</c:v>
                </c:pt>
                <c:pt idx="552">
                  <c:v>38339</c:v>
                </c:pt>
                <c:pt idx="553">
                  <c:v>38340</c:v>
                </c:pt>
                <c:pt idx="554">
                  <c:v>38341</c:v>
                </c:pt>
                <c:pt idx="555">
                  <c:v>38342</c:v>
                </c:pt>
                <c:pt idx="556">
                  <c:v>38343</c:v>
                </c:pt>
                <c:pt idx="557">
                  <c:v>38344</c:v>
                </c:pt>
                <c:pt idx="558">
                  <c:v>38345</c:v>
                </c:pt>
                <c:pt idx="559">
                  <c:v>38346</c:v>
                </c:pt>
                <c:pt idx="560">
                  <c:v>38347</c:v>
                </c:pt>
                <c:pt idx="561">
                  <c:v>38348</c:v>
                </c:pt>
                <c:pt idx="562">
                  <c:v>38349</c:v>
                </c:pt>
                <c:pt idx="563">
                  <c:v>38350</c:v>
                </c:pt>
                <c:pt idx="564">
                  <c:v>38351</c:v>
                </c:pt>
                <c:pt idx="565">
                  <c:v>38352</c:v>
                </c:pt>
                <c:pt idx="566">
                  <c:v>38353</c:v>
                </c:pt>
                <c:pt idx="567">
                  <c:v>38354</c:v>
                </c:pt>
                <c:pt idx="568">
                  <c:v>38355</c:v>
                </c:pt>
                <c:pt idx="569">
                  <c:v>38356</c:v>
                </c:pt>
                <c:pt idx="570">
                  <c:v>38357</c:v>
                </c:pt>
                <c:pt idx="571">
                  <c:v>38358</c:v>
                </c:pt>
                <c:pt idx="572">
                  <c:v>38359</c:v>
                </c:pt>
                <c:pt idx="573">
                  <c:v>38360</c:v>
                </c:pt>
                <c:pt idx="574">
                  <c:v>38361</c:v>
                </c:pt>
                <c:pt idx="575">
                  <c:v>38362</c:v>
                </c:pt>
                <c:pt idx="576">
                  <c:v>38363</c:v>
                </c:pt>
                <c:pt idx="577">
                  <c:v>38364</c:v>
                </c:pt>
                <c:pt idx="578">
                  <c:v>38365</c:v>
                </c:pt>
                <c:pt idx="579">
                  <c:v>38366</c:v>
                </c:pt>
                <c:pt idx="580">
                  <c:v>38367</c:v>
                </c:pt>
                <c:pt idx="581">
                  <c:v>38368</c:v>
                </c:pt>
                <c:pt idx="582">
                  <c:v>38369</c:v>
                </c:pt>
                <c:pt idx="583">
                  <c:v>38370</c:v>
                </c:pt>
                <c:pt idx="584">
                  <c:v>38371</c:v>
                </c:pt>
                <c:pt idx="585">
                  <c:v>38372</c:v>
                </c:pt>
                <c:pt idx="586">
                  <c:v>38373</c:v>
                </c:pt>
                <c:pt idx="587">
                  <c:v>38374</c:v>
                </c:pt>
                <c:pt idx="588">
                  <c:v>38375</c:v>
                </c:pt>
                <c:pt idx="589">
                  <c:v>38376</c:v>
                </c:pt>
                <c:pt idx="590">
                  <c:v>38377</c:v>
                </c:pt>
                <c:pt idx="591">
                  <c:v>38378</c:v>
                </c:pt>
                <c:pt idx="592">
                  <c:v>38379</c:v>
                </c:pt>
                <c:pt idx="593">
                  <c:v>38380</c:v>
                </c:pt>
                <c:pt idx="594">
                  <c:v>38381</c:v>
                </c:pt>
                <c:pt idx="595">
                  <c:v>38382</c:v>
                </c:pt>
                <c:pt idx="596">
                  <c:v>38383</c:v>
                </c:pt>
                <c:pt idx="597">
                  <c:v>38384</c:v>
                </c:pt>
                <c:pt idx="598">
                  <c:v>38385</c:v>
                </c:pt>
                <c:pt idx="599">
                  <c:v>38386</c:v>
                </c:pt>
                <c:pt idx="600">
                  <c:v>38387</c:v>
                </c:pt>
                <c:pt idx="601">
                  <c:v>38388</c:v>
                </c:pt>
                <c:pt idx="602">
                  <c:v>38389</c:v>
                </c:pt>
                <c:pt idx="603">
                  <c:v>38390</c:v>
                </c:pt>
                <c:pt idx="604">
                  <c:v>38391</c:v>
                </c:pt>
                <c:pt idx="605">
                  <c:v>38392</c:v>
                </c:pt>
                <c:pt idx="606">
                  <c:v>38393</c:v>
                </c:pt>
                <c:pt idx="607">
                  <c:v>38394</c:v>
                </c:pt>
                <c:pt idx="608">
                  <c:v>38395</c:v>
                </c:pt>
                <c:pt idx="609">
                  <c:v>38396</c:v>
                </c:pt>
                <c:pt idx="610">
                  <c:v>38397</c:v>
                </c:pt>
                <c:pt idx="611">
                  <c:v>38398</c:v>
                </c:pt>
                <c:pt idx="612">
                  <c:v>38399</c:v>
                </c:pt>
                <c:pt idx="613">
                  <c:v>38400</c:v>
                </c:pt>
                <c:pt idx="614">
                  <c:v>38401</c:v>
                </c:pt>
                <c:pt idx="615">
                  <c:v>38402</c:v>
                </c:pt>
                <c:pt idx="616">
                  <c:v>38403</c:v>
                </c:pt>
                <c:pt idx="617">
                  <c:v>38404</c:v>
                </c:pt>
                <c:pt idx="618">
                  <c:v>38405</c:v>
                </c:pt>
                <c:pt idx="619">
                  <c:v>38406</c:v>
                </c:pt>
                <c:pt idx="620">
                  <c:v>38407</c:v>
                </c:pt>
                <c:pt idx="621">
                  <c:v>38408</c:v>
                </c:pt>
                <c:pt idx="622">
                  <c:v>38409</c:v>
                </c:pt>
                <c:pt idx="623">
                  <c:v>38410</c:v>
                </c:pt>
                <c:pt idx="624">
                  <c:v>38411</c:v>
                </c:pt>
                <c:pt idx="625">
                  <c:v>38412</c:v>
                </c:pt>
                <c:pt idx="626">
                  <c:v>38413</c:v>
                </c:pt>
                <c:pt idx="627">
                  <c:v>38414</c:v>
                </c:pt>
                <c:pt idx="628">
                  <c:v>38415</c:v>
                </c:pt>
                <c:pt idx="629">
                  <c:v>38416</c:v>
                </c:pt>
                <c:pt idx="630">
                  <c:v>38417</c:v>
                </c:pt>
                <c:pt idx="631">
                  <c:v>38418</c:v>
                </c:pt>
                <c:pt idx="632">
                  <c:v>38419</c:v>
                </c:pt>
                <c:pt idx="633">
                  <c:v>38420</c:v>
                </c:pt>
                <c:pt idx="634">
                  <c:v>38421</c:v>
                </c:pt>
                <c:pt idx="635">
                  <c:v>38422</c:v>
                </c:pt>
                <c:pt idx="636">
                  <c:v>38423</c:v>
                </c:pt>
                <c:pt idx="637">
                  <c:v>38424</c:v>
                </c:pt>
                <c:pt idx="638">
                  <c:v>38425</c:v>
                </c:pt>
                <c:pt idx="639">
                  <c:v>38426</c:v>
                </c:pt>
                <c:pt idx="640">
                  <c:v>38427</c:v>
                </c:pt>
                <c:pt idx="641">
                  <c:v>38428</c:v>
                </c:pt>
                <c:pt idx="642">
                  <c:v>38429</c:v>
                </c:pt>
                <c:pt idx="643">
                  <c:v>38430</c:v>
                </c:pt>
                <c:pt idx="644">
                  <c:v>38431</c:v>
                </c:pt>
                <c:pt idx="645">
                  <c:v>38432</c:v>
                </c:pt>
                <c:pt idx="646">
                  <c:v>38433</c:v>
                </c:pt>
                <c:pt idx="647">
                  <c:v>38434</c:v>
                </c:pt>
                <c:pt idx="648">
                  <c:v>38435</c:v>
                </c:pt>
                <c:pt idx="649">
                  <c:v>38436</c:v>
                </c:pt>
                <c:pt idx="650">
                  <c:v>38437</c:v>
                </c:pt>
                <c:pt idx="651">
                  <c:v>38438</c:v>
                </c:pt>
                <c:pt idx="652">
                  <c:v>38439</c:v>
                </c:pt>
                <c:pt idx="653">
                  <c:v>38440</c:v>
                </c:pt>
                <c:pt idx="654">
                  <c:v>38441</c:v>
                </c:pt>
                <c:pt idx="655">
                  <c:v>38442</c:v>
                </c:pt>
                <c:pt idx="656">
                  <c:v>38443</c:v>
                </c:pt>
                <c:pt idx="657">
                  <c:v>38444</c:v>
                </c:pt>
                <c:pt idx="658">
                  <c:v>38445</c:v>
                </c:pt>
                <c:pt idx="659">
                  <c:v>38446</c:v>
                </c:pt>
                <c:pt idx="660">
                  <c:v>38447</c:v>
                </c:pt>
                <c:pt idx="661">
                  <c:v>38448</c:v>
                </c:pt>
                <c:pt idx="662">
                  <c:v>38449</c:v>
                </c:pt>
                <c:pt idx="663">
                  <c:v>38450</c:v>
                </c:pt>
                <c:pt idx="664">
                  <c:v>38451</c:v>
                </c:pt>
                <c:pt idx="665">
                  <c:v>38452</c:v>
                </c:pt>
                <c:pt idx="666">
                  <c:v>38453</c:v>
                </c:pt>
                <c:pt idx="667">
                  <c:v>38454</c:v>
                </c:pt>
                <c:pt idx="668">
                  <c:v>38455</c:v>
                </c:pt>
                <c:pt idx="669">
                  <c:v>38456</c:v>
                </c:pt>
                <c:pt idx="670">
                  <c:v>38457</c:v>
                </c:pt>
                <c:pt idx="671">
                  <c:v>38458</c:v>
                </c:pt>
                <c:pt idx="672">
                  <c:v>38459</c:v>
                </c:pt>
                <c:pt idx="673">
                  <c:v>38460</c:v>
                </c:pt>
                <c:pt idx="674">
                  <c:v>38461</c:v>
                </c:pt>
                <c:pt idx="675">
                  <c:v>38462</c:v>
                </c:pt>
                <c:pt idx="676">
                  <c:v>38463</c:v>
                </c:pt>
                <c:pt idx="677">
                  <c:v>38464</c:v>
                </c:pt>
                <c:pt idx="678">
                  <c:v>38465</c:v>
                </c:pt>
                <c:pt idx="679">
                  <c:v>38466</c:v>
                </c:pt>
                <c:pt idx="680">
                  <c:v>38467</c:v>
                </c:pt>
                <c:pt idx="681">
                  <c:v>38468</c:v>
                </c:pt>
                <c:pt idx="682">
                  <c:v>38469</c:v>
                </c:pt>
                <c:pt idx="683">
                  <c:v>38470</c:v>
                </c:pt>
                <c:pt idx="684">
                  <c:v>38471</c:v>
                </c:pt>
                <c:pt idx="685">
                  <c:v>38472</c:v>
                </c:pt>
                <c:pt idx="686">
                  <c:v>38473</c:v>
                </c:pt>
                <c:pt idx="687">
                  <c:v>38474</c:v>
                </c:pt>
                <c:pt idx="688">
                  <c:v>38475</c:v>
                </c:pt>
                <c:pt idx="689">
                  <c:v>38476</c:v>
                </c:pt>
                <c:pt idx="690">
                  <c:v>38477</c:v>
                </c:pt>
                <c:pt idx="691">
                  <c:v>38478</c:v>
                </c:pt>
                <c:pt idx="692">
                  <c:v>38479</c:v>
                </c:pt>
                <c:pt idx="693">
                  <c:v>38480</c:v>
                </c:pt>
                <c:pt idx="694">
                  <c:v>38481</c:v>
                </c:pt>
                <c:pt idx="695">
                  <c:v>38482</c:v>
                </c:pt>
                <c:pt idx="696">
                  <c:v>38483</c:v>
                </c:pt>
                <c:pt idx="697">
                  <c:v>38484</c:v>
                </c:pt>
                <c:pt idx="698">
                  <c:v>38485</c:v>
                </c:pt>
                <c:pt idx="699">
                  <c:v>38486</c:v>
                </c:pt>
                <c:pt idx="700">
                  <c:v>38487</c:v>
                </c:pt>
                <c:pt idx="701">
                  <c:v>38488</c:v>
                </c:pt>
                <c:pt idx="702">
                  <c:v>38489</c:v>
                </c:pt>
                <c:pt idx="703">
                  <c:v>38490</c:v>
                </c:pt>
                <c:pt idx="704">
                  <c:v>38491</c:v>
                </c:pt>
                <c:pt idx="705">
                  <c:v>38492</c:v>
                </c:pt>
                <c:pt idx="706">
                  <c:v>38493</c:v>
                </c:pt>
                <c:pt idx="707">
                  <c:v>38494</c:v>
                </c:pt>
                <c:pt idx="708">
                  <c:v>38495</c:v>
                </c:pt>
                <c:pt idx="709">
                  <c:v>38496</c:v>
                </c:pt>
                <c:pt idx="710">
                  <c:v>38497</c:v>
                </c:pt>
                <c:pt idx="711">
                  <c:v>38498</c:v>
                </c:pt>
                <c:pt idx="712">
                  <c:v>38499</c:v>
                </c:pt>
                <c:pt idx="713">
                  <c:v>38500</c:v>
                </c:pt>
                <c:pt idx="714">
                  <c:v>38501</c:v>
                </c:pt>
                <c:pt idx="715">
                  <c:v>38502</c:v>
                </c:pt>
                <c:pt idx="716">
                  <c:v>38503</c:v>
                </c:pt>
                <c:pt idx="717">
                  <c:v>38504</c:v>
                </c:pt>
                <c:pt idx="718">
                  <c:v>38505</c:v>
                </c:pt>
                <c:pt idx="719">
                  <c:v>38506</c:v>
                </c:pt>
                <c:pt idx="720">
                  <c:v>38507</c:v>
                </c:pt>
                <c:pt idx="721">
                  <c:v>38508</c:v>
                </c:pt>
                <c:pt idx="722">
                  <c:v>38509</c:v>
                </c:pt>
                <c:pt idx="723">
                  <c:v>38510</c:v>
                </c:pt>
                <c:pt idx="724">
                  <c:v>38511</c:v>
                </c:pt>
                <c:pt idx="725">
                  <c:v>38512</c:v>
                </c:pt>
                <c:pt idx="726">
                  <c:v>38513</c:v>
                </c:pt>
                <c:pt idx="727">
                  <c:v>38514</c:v>
                </c:pt>
                <c:pt idx="728">
                  <c:v>38515</c:v>
                </c:pt>
                <c:pt idx="729">
                  <c:v>38516</c:v>
                </c:pt>
                <c:pt idx="730">
                  <c:v>38517</c:v>
                </c:pt>
                <c:pt idx="731">
                  <c:v>38518</c:v>
                </c:pt>
                <c:pt idx="732">
                  <c:v>38519</c:v>
                </c:pt>
                <c:pt idx="733">
                  <c:v>38520</c:v>
                </c:pt>
                <c:pt idx="734">
                  <c:v>38521</c:v>
                </c:pt>
                <c:pt idx="735">
                  <c:v>38522</c:v>
                </c:pt>
                <c:pt idx="736">
                  <c:v>38523</c:v>
                </c:pt>
                <c:pt idx="737">
                  <c:v>38524</c:v>
                </c:pt>
                <c:pt idx="738">
                  <c:v>38525</c:v>
                </c:pt>
                <c:pt idx="739">
                  <c:v>38526</c:v>
                </c:pt>
                <c:pt idx="740">
                  <c:v>38527</c:v>
                </c:pt>
                <c:pt idx="741">
                  <c:v>38528</c:v>
                </c:pt>
                <c:pt idx="742">
                  <c:v>38529</c:v>
                </c:pt>
                <c:pt idx="743">
                  <c:v>38530</c:v>
                </c:pt>
                <c:pt idx="744">
                  <c:v>38531</c:v>
                </c:pt>
                <c:pt idx="745">
                  <c:v>38532</c:v>
                </c:pt>
                <c:pt idx="746">
                  <c:v>38533</c:v>
                </c:pt>
                <c:pt idx="747">
                  <c:v>38534</c:v>
                </c:pt>
                <c:pt idx="748">
                  <c:v>38535</c:v>
                </c:pt>
                <c:pt idx="749">
                  <c:v>38536</c:v>
                </c:pt>
                <c:pt idx="750">
                  <c:v>38537</c:v>
                </c:pt>
                <c:pt idx="751">
                  <c:v>38538</c:v>
                </c:pt>
                <c:pt idx="752">
                  <c:v>38539</c:v>
                </c:pt>
                <c:pt idx="753">
                  <c:v>38540</c:v>
                </c:pt>
                <c:pt idx="754">
                  <c:v>38541</c:v>
                </c:pt>
                <c:pt idx="755">
                  <c:v>38542</c:v>
                </c:pt>
                <c:pt idx="756">
                  <c:v>38543</c:v>
                </c:pt>
                <c:pt idx="757">
                  <c:v>38544</c:v>
                </c:pt>
                <c:pt idx="758">
                  <c:v>38545</c:v>
                </c:pt>
                <c:pt idx="759">
                  <c:v>38546</c:v>
                </c:pt>
                <c:pt idx="760">
                  <c:v>38547</c:v>
                </c:pt>
                <c:pt idx="761">
                  <c:v>38548</c:v>
                </c:pt>
                <c:pt idx="762">
                  <c:v>38549</c:v>
                </c:pt>
                <c:pt idx="763">
                  <c:v>38550</c:v>
                </c:pt>
                <c:pt idx="764">
                  <c:v>38551</c:v>
                </c:pt>
                <c:pt idx="765">
                  <c:v>38552</c:v>
                </c:pt>
                <c:pt idx="766">
                  <c:v>38553</c:v>
                </c:pt>
                <c:pt idx="767">
                  <c:v>38554</c:v>
                </c:pt>
                <c:pt idx="768">
                  <c:v>38555</c:v>
                </c:pt>
                <c:pt idx="769">
                  <c:v>38556</c:v>
                </c:pt>
                <c:pt idx="770">
                  <c:v>38557</c:v>
                </c:pt>
                <c:pt idx="771">
                  <c:v>38558</c:v>
                </c:pt>
                <c:pt idx="772">
                  <c:v>38559</c:v>
                </c:pt>
                <c:pt idx="773">
                  <c:v>38560</c:v>
                </c:pt>
                <c:pt idx="774">
                  <c:v>38561</c:v>
                </c:pt>
                <c:pt idx="775">
                  <c:v>38562</c:v>
                </c:pt>
                <c:pt idx="776">
                  <c:v>38563</c:v>
                </c:pt>
                <c:pt idx="777">
                  <c:v>38564</c:v>
                </c:pt>
                <c:pt idx="778">
                  <c:v>38565</c:v>
                </c:pt>
                <c:pt idx="779">
                  <c:v>38566</c:v>
                </c:pt>
                <c:pt idx="780">
                  <c:v>38567</c:v>
                </c:pt>
                <c:pt idx="781">
                  <c:v>38568</c:v>
                </c:pt>
                <c:pt idx="782">
                  <c:v>38569</c:v>
                </c:pt>
                <c:pt idx="783">
                  <c:v>38570</c:v>
                </c:pt>
                <c:pt idx="784">
                  <c:v>38571</c:v>
                </c:pt>
                <c:pt idx="785">
                  <c:v>38572</c:v>
                </c:pt>
                <c:pt idx="786">
                  <c:v>38573</c:v>
                </c:pt>
                <c:pt idx="787">
                  <c:v>38574</c:v>
                </c:pt>
                <c:pt idx="788">
                  <c:v>38575</c:v>
                </c:pt>
                <c:pt idx="789">
                  <c:v>38576</c:v>
                </c:pt>
                <c:pt idx="790">
                  <c:v>38577</c:v>
                </c:pt>
                <c:pt idx="791">
                  <c:v>38578</c:v>
                </c:pt>
                <c:pt idx="792">
                  <c:v>38579</c:v>
                </c:pt>
                <c:pt idx="793">
                  <c:v>38580</c:v>
                </c:pt>
                <c:pt idx="794">
                  <c:v>38581</c:v>
                </c:pt>
                <c:pt idx="795">
                  <c:v>38582</c:v>
                </c:pt>
                <c:pt idx="796">
                  <c:v>38583</c:v>
                </c:pt>
                <c:pt idx="797">
                  <c:v>38584</c:v>
                </c:pt>
                <c:pt idx="798">
                  <c:v>38585</c:v>
                </c:pt>
                <c:pt idx="799">
                  <c:v>38586</c:v>
                </c:pt>
                <c:pt idx="800">
                  <c:v>38587</c:v>
                </c:pt>
                <c:pt idx="801">
                  <c:v>38588</c:v>
                </c:pt>
                <c:pt idx="802">
                  <c:v>38589</c:v>
                </c:pt>
                <c:pt idx="803">
                  <c:v>38590</c:v>
                </c:pt>
                <c:pt idx="804">
                  <c:v>38591</c:v>
                </c:pt>
                <c:pt idx="805">
                  <c:v>38592</c:v>
                </c:pt>
                <c:pt idx="806">
                  <c:v>38593</c:v>
                </c:pt>
                <c:pt idx="807">
                  <c:v>38594</c:v>
                </c:pt>
                <c:pt idx="808">
                  <c:v>38595</c:v>
                </c:pt>
                <c:pt idx="809">
                  <c:v>38596</c:v>
                </c:pt>
                <c:pt idx="810">
                  <c:v>38597</c:v>
                </c:pt>
                <c:pt idx="811">
                  <c:v>38598</c:v>
                </c:pt>
                <c:pt idx="812">
                  <c:v>38599</c:v>
                </c:pt>
                <c:pt idx="813">
                  <c:v>38600</c:v>
                </c:pt>
                <c:pt idx="814">
                  <c:v>38601</c:v>
                </c:pt>
                <c:pt idx="815">
                  <c:v>38602</c:v>
                </c:pt>
                <c:pt idx="816">
                  <c:v>38603</c:v>
                </c:pt>
                <c:pt idx="817">
                  <c:v>38604</c:v>
                </c:pt>
                <c:pt idx="818">
                  <c:v>38605</c:v>
                </c:pt>
                <c:pt idx="819">
                  <c:v>38606</c:v>
                </c:pt>
                <c:pt idx="820">
                  <c:v>38607</c:v>
                </c:pt>
                <c:pt idx="821">
                  <c:v>38608</c:v>
                </c:pt>
                <c:pt idx="822">
                  <c:v>38609</c:v>
                </c:pt>
                <c:pt idx="823">
                  <c:v>38610</c:v>
                </c:pt>
                <c:pt idx="824">
                  <c:v>38611</c:v>
                </c:pt>
                <c:pt idx="825">
                  <c:v>38612</c:v>
                </c:pt>
                <c:pt idx="826">
                  <c:v>38613</c:v>
                </c:pt>
                <c:pt idx="827">
                  <c:v>38614</c:v>
                </c:pt>
                <c:pt idx="828">
                  <c:v>38615</c:v>
                </c:pt>
                <c:pt idx="829">
                  <c:v>38616</c:v>
                </c:pt>
                <c:pt idx="830">
                  <c:v>38617</c:v>
                </c:pt>
                <c:pt idx="831">
                  <c:v>38618</c:v>
                </c:pt>
                <c:pt idx="832">
                  <c:v>38619</c:v>
                </c:pt>
                <c:pt idx="833">
                  <c:v>38620</c:v>
                </c:pt>
                <c:pt idx="834">
                  <c:v>38621</c:v>
                </c:pt>
                <c:pt idx="835">
                  <c:v>38622</c:v>
                </c:pt>
                <c:pt idx="836">
                  <c:v>38623</c:v>
                </c:pt>
                <c:pt idx="837">
                  <c:v>38624</c:v>
                </c:pt>
                <c:pt idx="838">
                  <c:v>38625</c:v>
                </c:pt>
                <c:pt idx="839">
                  <c:v>38626</c:v>
                </c:pt>
                <c:pt idx="840">
                  <c:v>38627</c:v>
                </c:pt>
                <c:pt idx="841">
                  <c:v>38628</c:v>
                </c:pt>
                <c:pt idx="842">
                  <c:v>38629</c:v>
                </c:pt>
                <c:pt idx="843">
                  <c:v>38630</c:v>
                </c:pt>
                <c:pt idx="844">
                  <c:v>38631</c:v>
                </c:pt>
                <c:pt idx="845">
                  <c:v>38632</c:v>
                </c:pt>
                <c:pt idx="846">
                  <c:v>38633</c:v>
                </c:pt>
                <c:pt idx="847">
                  <c:v>38634</c:v>
                </c:pt>
                <c:pt idx="848">
                  <c:v>38635</c:v>
                </c:pt>
                <c:pt idx="849">
                  <c:v>38636</c:v>
                </c:pt>
                <c:pt idx="850">
                  <c:v>38637</c:v>
                </c:pt>
                <c:pt idx="851">
                  <c:v>38638</c:v>
                </c:pt>
                <c:pt idx="852">
                  <c:v>38639</c:v>
                </c:pt>
                <c:pt idx="853">
                  <c:v>38640</c:v>
                </c:pt>
                <c:pt idx="854">
                  <c:v>38641</c:v>
                </c:pt>
                <c:pt idx="855">
                  <c:v>38642</c:v>
                </c:pt>
                <c:pt idx="856">
                  <c:v>38643</c:v>
                </c:pt>
                <c:pt idx="857">
                  <c:v>38644</c:v>
                </c:pt>
                <c:pt idx="858">
                  <c:v>38645</c:v>
                </c:pt>
                <c:pt idx="859">
                  <c:v>38646</c:v>
                </c:pt>
                <c:pt idx="860">
                  <c:v>38647</c:v>
                </c:pt>
                <c:pt idx="861">
                  <c:v>38648</c:v>
                </c:pt>
                <c:pt idx="862">
                  <c:v>38649</c:v>
                </c:pt>
                <c:pt idx="863">
                  <c:v>38650</c:v>
                </c:pt>
                <c:pt idx="864">
                  <c:v>38651</c:v>
                </c:pt>
                <c:pt idx="865">
                  <c:v>38652</c:v>
                </c:pt>
                <c:pt idx="866">
                  <c:v>38653</c:v>
                </c:pt>
                <c:pt idx="867">
                  <c:v>38654</c:v>
                </c:pt>
                <c:pt idx="868">
                  <c:v>38655</c:v>
                </c:pt>
                <c:pt idx="869">
                  <c:v>38655</c:v>
                </c:pt>
                <c:pt idx="870">
                  <c:v>38656</c:v>
                </c:pt>
                <c:pt idx="871">
                  <c:v>38657</c:v>
                </c:pt>
                <c:pt idx="872">
                  <c:v>38658</c:v>
                </c:pt>
                <c:pt idx="873">
                  <c:v>38659</c:v>
                </c:pt>
                <c:pt idx="874">
                  <c:v>38660</c:v>
                </c:pt>
                <c:pt idx="875">
                  <c:v>38661</c:v>
                </c:pt>
                <c:pt idx="876">
                  <c:v>38662</c:v>
                </c:pt>
                <c:pt idx="877">
                  <c:v>38663</c:v>
                </c:pt>
                <c:pt idx="878">
                  <c:v>38664</c:v>
                </c:pt>
                <c:pt idx="879">
                  <c:v>38665</c:v>
                </c:pt>
                <c:pt idx="880">
                  <c:v>38666</c:v>
                </c:pt>
                <c:pt idx="881">
                  <c:v>38667</c:v>
                </c:pt>
                <c:pt idx="882">
                  <c:v>38668</c:v>
                </c:pt>
                <c:pt idx="883">
                  <c:v>38669</c:v>
                </c:pt>
                <c:pt idx="884">
                  <c:v>38670</c:v>
                </c:pt>
                <c:pt idx="885">
                  <c:v>38671</c:v>
                </c:pt>
                <c:pt idx="886">
                  <c:v>38672</c:v>
                </c:pt>
                <c:pt idx="887">
                  <c:v>38673</c:v>
                </c:pt>
                <c:pt idx="888">
                  <c:v>38674</c:v>
                </c:pt>
                <c:pt idx="889">
                  <c:v>38675</c:v>
                </c:pt>
                <c:pt idx="890">
                  <c:v>38676</c:v>
                </c:pt>
                <c:pt idx="891">
                  <c:v>38677</c:v>
                </c:pt>
                <c:pt idx="892">
                  <c:v>38678</c:v>
                </c:pt>
                <c:pt idx="893">
                  <c:v>38679</c:v>
                </c:pt>
                <c:pt idx="894">
                  <c:v>38680</c:v>
                </c:pt>
                <c:pt idx="895">
                  <c:v>38681</c:v>
                </c:pt>
                <c:pt idx="896">
                  <c:v>38682</c:v>
                </c:pt>
                <c:pt idx="897">
                  <c:v>38683</c:v>
                </c:pt>
                <c:pt idx="898">
                  <c:v>38684</c:v>
                </c:pt>
                <c:pt idx="899">
                  <c:v>38685</c:v>
                </c:pt>
                <c:pt idx="900">
                  <c:v>38686</c:v>
                </c:pt>
                <c:pt idx="901">
                  <c:v>38687</c:v>
                </c:pt>
                <c:pt idx="902">
                  <c:v>38688</c:v>
                </c:pt>
                <c:pt idx="903">
                  <c:v>38689</c:v>
                </c:pt>
                <c:pt idx="904">
                  <c:v>38690</c:v>
                </c:pt>
                <c:pt idx="905">
                  <c:v>38691</c:v>
                </c:pt>
                <c:pt idx="906">
                  <c:v>38692</c:v>
                </c:pt>
                <c:pt idx="907">
                  <c:v>38693</c:v>
                </c:pt>
                <c:pt idx="908">
                  <c:v>38694</c:v>
                </c:pt>
                <c:pt idx="909">
                  <c:v>38695</c:v>
                </c:pt>
                <c:pt idx="910">
                  <c:v>38696</c:v>
                </c:pt>
                <c:pt idx="911">
                  <c:v>38697</c:v>
                </c:pt>
                <c:pt idx="912">
                  <c:v>38698</c:v>
                </c:pt>
                <c:pt idx="913">
                  <c:v>38699</c:v>
                </c:pt>
                <c:pt idx="914">
                  <c:v>38700</c:v>
                </c:pt>
                <c:pt idx="915">
                  <c:v>38701</c:v>
                </c:pt>
                <c:pt idx="916">
                  <c:v>38702</c:v>
                </c:pt>
                <c:pt idx="917">
                  <c:v>38703</c:v>
                </c:pt>
                <c:pt idx="918">
                  <c:v>38704</c:v>
                </c:pt>
                <c:pt idx="919">
                  <c:v>38705</c:v>
                </c:pt>
                <c:pt idx="920">
                  <c:v>38706</c:v>
                </c:pt>
                <c:pt idx="921">
                  <c:v>38707</c:v>
                </c:pt>
                <c:pt idx="922">
                  <c:v>38708</c:v>
                </c:pt>
                <c:pt idx="923">
                  <c:v>38709</c:v>
                </c:pt>
                <c:pt idx="924">
                  <c:v>38710</c:v>
                </c:pt>
                <c:pt idx="925">
                  <c:v>38711</c:v>
                </c:pt>
                <c:pt idx="926">
                  <c:v>38712</c:v>
                </c:pt>
                <c:pt idx="927">
                  <c:v>38713</c:v>
                </c:pt>
                <c:pt idx="928">
                  <c:v>38714</c:v>
                </c:pt>
                <c:pt idx="929">
                  <c:v>38715</c:v>
                </c:pt>
                <c:pt idx="930">
                  <c:v>38716</c:v>
                </c:pt>
                <c:pt idx="931">
                  <c:v>38717</c:v>
                </c:pt>
                <c:pt idx="932">
                  <c:v>38718</c:v>
                </c:pt>
                <c:pt idx="933">
                  <c:v>38719</c:v>
                </c:pt>
                <c:pt idx="934">
                  <c:v>38720</c:v>
                </c:pt>
                <c:pt idx="935">
                  <c:v>38721</c:v>
                </c:pt>
                <c:pt idx="936">
                  <c:v>38722</c:v>
                </c:pt>
                <c:pt idx="937">
                  <c:v>38723</c:v>
                </c:pt>
                <c:pt idx="938">
                  <c:v>38724</c:v>
                </c:pt>
                <c:pt idx="939">
                  <c:v>38725</c:v>
                </c:pt>
                <c:pt idx="940">
                  <c:v>38726</c:v>
                </c:pt>
                <c:pt idx="941">
                  <c:v>38727</c:v>
                </c:pt>
                <c:pt idx="942">
                  <c:v>38728</c:v>
                </c:pt>
                <c:pt idx="943">
                  <c:v>38729</c:v>
                </c:pt>
                <c:pt idx="944">
                  <c:v>38730</c:v>
                </c:pt>
                <c:pt idx="945">
                  <c:v>38731</c:v>
                </c:pt>
                <c:pt idx="946">
                  <c:v>38732</c:v>
                </c:pt>
                <c:pt idx="947">
                  <c:v>38733</c:v>
                </c:pt>
                <c:pt idx="948">
                  <c:v>38734</c:v>
                </c:pt>
                <c:pt idx="949">
                  <c:v>38735</c:v>
                </c:pt>
                <c:pt idx="950">
                  <c:v>38736</c:v>
                </c:pt>
                <c:pt idx="951">
                  <c:v>38737</c:v>
                </c:pt>
                <c:pt idx="952">
                  <c:v>38738</c:v>
                </c:pt>
                <c:pt idx="953">
                  <c:v>38739</c:v>
                </c:pt>
                <c:pt idx="954">
                  <c:v>38740</c:v>
                </c:pt>
                <c:pt idx="955">
                  <c:v>38741</c:v>
                </c:pt>
                <c:pt idx="956">
                  <c:v>38742</c:v>
                </c:pt>
                <c:pt idx="957">
                  <c:v>38743</c:v>
                </c:pt>
                <c:pt idx="958">
                  <c:v>38744</c:v>
                </c:pt>
                <c:pt idx="959">
                  <c:v>38745</c:v>
                </c:pt>
                <c:pt idx="960">
                  <c:v>38746</c:v>
                </c:pt>
                <c:pt idx="961">
                  <c:v>38747</c:v>
                </c:pt>
                <c:pt idx="962">
                  <c:v>38748</c:v>
                </c:pt>
                <c:pt idx="963">
                  <c:v>38749</c:v>
                </c:pt>
                <c:pt idx="964">
                  <c:v>38750</c:v>
                </c:pt>
                <c:pt idx="965">
                  <c:v>38751</c:v>
                </c:pt>
                <c:pt idx="966">
                  <c:v>38752</c:v>
                </c:pt>
                <c:pt idx="967">
                  <c:v>38753</c:v>
                </c:pt>
                <c:pt idx="968">
                  <c:v>38754</c:v>
                </c:pt>
                <c:pt idx="969">
                  <c:v>38755</c:v>
                </c:pt>
                <c:pt idx="970">
                  <c:v>38756</c:v>
                </c:pt>
                <c:pt idx="971">
                  <c:v>38757</c:v>
                </c:pt>
                <c:pt idx="972">
                  <c:v>38758</c:v>
                </c:pt>
                <c:pt idx="973">
                  <c:v>38759</c:v>
                </c:pt>
                <c:pt idx="974">
                  <c:v>38760</c:v>
                </c:pt>
                <c:pt idx="975">
                  <c:v>38761</c:v>
                </c:pt>
                <c:pt idx="976">
                  <c:v>38762</c:v>
                </c:pt>
                <c:pt idx="977">
                  <c:v>38763</c:v>
                </c:pt>
                <c:pt idx="978">
                  <c:v>38764</c:v>
                </c:pt>
                <c:pt idx="979">
                  <c:v>38765</c:v>
                </c:pt>
                <c:pt idx="980">
                  <c:v>38766</c:v>
                </c:pt>
                <c:pt idx="981">
                  <c:v>38767</c:v>
                </c:pt>
                <c:pt idx="982">
                  <c:v>38768</c:v>
                </c:pt>
                <c:pt idx="983">
                  <c:v>38769</c:v>
                </c:pt>
                <c:pt idx="984">
                  <c:v>38770</c:v>
                </c:pt>
                <c:pt idx="985">
                  <c:v>38771</c:v>
                </c:pt>
                <c:pt idx="986">
                  <c:v>38772</c:v>
                </c:pt>
                <c:pt idx="987">
                  <c:v>38773</c:v>
                </c:pt>
                <c:pt idx="988">
                  <c:v>38774</c:v>
                </c:pt>
                <c:pt idx="989">
                  <c:v>38775</c:v>
                </c:pt>
                <c:pt idx="990">
                  <c:v>38776</c:v>
                </c:pt>
                <c:pt idx="991">
                  <c:v>38777</c:v>
                </c:pt>
                <c:pt idx="992">
                  <c:v>38778</c:v>
                </c:pt>
                <c:pt idx="993">
                  <c:v>38779</c:v>
                </c:pt>
                <c:pt idx="994">
                  <c:v>38780</c:v>
                </c:pt>
                <c:pt idx="995">
                  <c:v>38781</c:v>
                </c:pt>
                <c:pt idx="996">
                  <c:v>38782</c:v>
                </c:pt>
                <c:pt idx="997">
                  <c:v>38783</c:v>
                </c:pt>
                <c:pt idx="998">
                  <c:v>38784</c:v>
                </c:pt>
                <c:pt idx="999">
                  <c:v>38785</c:v>
                </c:pt>
                <c:pt idx="1000">
                  <c:v>38786</c:v>
                </c:pt>
                <c:pt idx="1001">
                  <c:v>38787</c:v>
                </c:pt>
                <c:pt idx="1002">
                  <c:v>38788</c:v>
                </c:pt>
                <c:pt idx="1003">
                  <c:v>38789</c:v>
                </c:pt>
                <c:pt idx="1004">
                  <c:v>38790</c:v>
                </c:pt>
                <c:pt idx="1005">
                  <c:v>38791</c:v>
                </c:pt>
                <c:pt idx="1006">
                  <c:v>38792</c:v>
                </c:pt>
                <c:pt idx="1007">
                  <c:v>38793</c:v>
                </c:pt>
                <c:pt idx="1008">
                  <c:v>38794</c:v>
                </c:pt>
                <c:pt idx="1009">
                  <c:v>38795</c:v>
                </c:pt>
                <c:pt idx="1010">
                  <c:v>38796</c:v>
                </c:pt>
                <c:pt idx="1011">
                  <c:v>38797</c:v>
                </c:pt>
                <c:pt idx="1012">
                  <c:v>38798</c:v>
                </c:pt>
                <c:pt idx="1013">
                  <c:v>38799</c:v>
                </c:pt>
                <c:pt idx="1014">
                  <c:v>38800</c:v>
                </c:pt>
                <c:pt idx="1015">
                  <c:v>38801</c:v>
                </c:pt>
                <c:pt idx="1016">
                  <c:v>38802</c:v>
                </c:pt>
                <c:pt idx="1017">
                  <c:v>38803</c:v>
                </c:pt>
                <c:pt idx="1018">
                  <c:v>38804</c:v>
                </c:pt>
                <c:pt idx="1019">
                  <c:v>38805</c:v>
                </c:pt>
                <c:pt idx="1020">
                  <c:v>38806</c:v>
                </c:pt>
                <c:pt idx="1021">
                  <c:v>38807</c:v>
                </c:pt>
                <c:pt idx="1022">
                  <c:v>38808</c:v>
                </c:pt>
                <c:pt idx="1023">
                  <c:v>38809</c:v>
                </c:pt>
                <c:pt idx="1024">
                  <c:v>38810</c:v>
                </c:pt>
                <c:pt idx="1025">
                  <c:v>38811</c:v>
                </c:pt>
                <c:pt idx="1026">
                  <c:v>38812</c:v>
                </c:pt>
                <c:pt idx="1027">
                  <c:v>38813</c:v>
                </c:pt>
                <c:pt idx="1028">
                  <c:v>38814</c:v>
                </c:pt>
                <c:pt idx="1029">
                  <c:v>38815</c:v>
                </c:pt>
                <c:pt idx="1030">
                  <c:v>38816</c:v>
                </c:pt>
                <c:pt idx="1031">
                  <c:v>38817</c:v>
                </c:pt>
                <c:pt idx="1032">
                  <c:v>38818</c:v>
                </c:pt>
                <c:pt idx="1033">
                  <c:v>38819</c:v>
                </c:pt>
                <c:pt idx="1034">
                  <c:v>38820</c:v>
                </c:pt>
                <c:pt idx="1035">
                  <c:v>38821</c:v>
                </c:pt>
                <c:pt idx="1036">
                  <c:v>38822</c:v>
                </c:pt>
                <c:pt idx="1037">
                  <c:v>38823</c:v>
                </c:pt>
                <c:pt idx="1038">
                  <c:v>38824</c:v>
                </c:pt>
                <c:pt idx="1039">
                  <c:v>38825</c:v>
                </c:pt>
                <c:pt idx="1040">
                  <c:v>38826</c:v>
                </c:pt>
                <c:pt idx="1041">
                  <c:v>38827</c:v>
                </c:pt>
                <c:pt idx="1042">
                  <c:v>38828</c:v>
                </c:pt>
                <c:pt idx="1043">
                  <c:v>38829</c:v>
                </c:pt>
                <c:pt idx="1044">
                  <c:v>38830</c:v>
                </c:pt>
                <c:pt idx="1045">
                  <c:v>38831</c:v>
                </c:pt>
                <c:pt idx="1046">
                  <c:v>38832</c:v>
                </c:pt>
                <c:pt idx="1047">
                  <c:v>38833</c:v>
                </c:pt>
                <c:pt idx="1048">
                  <c:v>38834</c:v>
                </c:pt>
                <c:pt idx="1049">
                  <c:v>38835</c:v>
                </c:pt>
                <c:pt idx="1050">
                  <c:v>38836</c:v>
                </c:pt>
                <c:pt idx="1051">
                  <c:v>38837</c:v>
                </c:pt>
                <c:pt idx="1052">
                  <c:v>38838</c:v>
                </c:pt>
                <c:pt idx="1053">
                  <c:v>38839</c:v>
                </c:pt>
                <c:pt idx="1054">
                  <c:v>38840</c:v>
                </c:pt>
                <c:pt idx="1055">
                  <c:v>38841</c:v>
                </c:pt>
                <c:pt idx="1056">
                  <c:v>38842</c:v>
                </c:pt>
                <c:pt idx="1057">
                  <c:v>38843</c:v>
                </c:pt>
                <c:pt idx="1058">
                  <c:v>38844</c:v>
                </c:pt>
                <c:pt idx="1059">
                  <c:v>38845</c:v>
                </c:pt>
                <c:pt idx="1060">
                  <c:v>38846</c:v>
                </c:pt>
                <c:pt idx="1061">
                  <c:v>38847</c:v>
                </c:pt>
                <c:pt idx="1062">
                  <c:v>38848</c:v>
                </c:pt>
                <c:pt idx="1063">
                  <c:v>38849</c:v>
                </c:pt>
                <c:pt idx="1064">
                  <c:v>38850</c:v>
                </c:pt>
                <c:pt idx="1065">
                  <c:v>38851</c:v>
                </c:pt>
                <c:pt idx="1066">
                  <c:v>38852</c:v>
                </c:pt>
                <c:pt idx="1067">
                  <c:v>38853</c:v>
                </c:pt>
                <c:pt idx="1068">
                  <c:v>38854</c:v>
                </c:pt>
                <c:pt idx="1069">
                  <c:v>38855</c:v>
                </c:pt>
                <c:pt idx="1070">
                  <c:v>38856</c:v>
                </c:pt>
                <c:pt idx="1071">
                  <c:v>38857</c:v>
                </c:pt>
                <c:pt idx="1072">
                  <c:v>38858</c:v>
                </c:pt>
                <c:pt idx="1073">
                  <c:v>38859</c:v>
                </c:pt>
                <c:pt idx="1074">
                  <c:v>38860</c:v>
                </c:pt>
                <c:pt idx="1075">
                  <c:v>38861</c:v>
                </c:pt>
                <c:pt idx="1076">
                  <c:v>38862</c:v>
                </c:pt>
                <c:pt idx="1077">
                  <c:v>38863</c:v>
                </c:pt>
                <c:pt idx="1078">
                  <c:v>38864</c:v>
                </c:pt>
                <c:pt idx="1079">
                  <c:v>38865</c:v>
                </c:pt>
                <c:pt idx="1080">
                  <c:v>38866</c:v>
                </c:pt>
                <c:pt idx="1081">
                  <c:v>38867</c:v>
                </c:pt>
                <c:pt idx="1082">
                  <c:v>38868</c:v>
                </c:pt>
                <c:pt idx="1083">
                  <c:v>38869</c:v>
                </c:pt>
                <c:pt idx="1084">
                  <c:v>38870</c:v>
                </c:pt>
                <c:pt idx="1085">
                  <c:v>38871</c:v>
                </c:pt>
                <c:pt idx="1086">
                  <c:v>38872</c:v>
                </c:pt>
                <c:pt idx="1087">
                  <c:v>38873</c:v>
                </c:pt>
                <c:pt idx="1088">
                  <c:v>38874</c:v>
                </c:pt>
                <c:pt idx="1089">
                  <c:v>38875</c:v>
                </c:pt>
                <c:pt idx="1090">
                  <c:v>38876</c:v>
                </c:pt>
                <c:pt idx="1091">
                  <c:v>38877</c:v>
                </c:pt>
                <c:pt idx="1092">
                  <c:v>38878</c:v>
                </c:pt>
                <c:pt idx="1093">
                  <c:v>38879</c:v>
                </c:pt>
                <c:pt idx="1094">
                  <c:v>38880</c:v>
                </c:pt>
                <c:pt idx="1095">
                  <c:v>38881</c:v>
                </c:pt>
                <c:pt idx="1096">
                  <c:v>38882</c:v>
                </c:pt>
                <c:pt idx="1097">
                  <c:v>38883</c:v>
                </c:pt>
                <c:pt idx="1098">
                  <c:v>38884</c:v>
                </c:pt>
                <c:pt idx="1099">
                  <c:v>38885</c:v>
                </c:pt>
                <c:pt idx="1100">
                  <c:v>38886</c:v>
                </c:pt>
                <c:pt idx="1101">
                  <c:v>38887</c:v>
                </c:pt>
                <c:pt idx="1102">
                  <c:v>38888</c:v>
                </c:pt>
                <c:pt idx="1103">
                  <c:v>38889</c:v>
                </c:pt>
                <c:pt idx="1104">
                  <c:v>38890</c:v>
                </c:pt>
                <c:pt idx="1105">
                  <c:v>38891</c:v>
                </c:pt>
                <c:pt idx="1106">
                  <c:v>38892</c:v>
                </c:pt>
                <c:pt idx="1107">
                  <c:v>38893</c:v>
                </c:pt>
                <c:pt idx="1108">
                  <c:v>38894</c:v>
                </c:pt>
                <c:pt idx="1109">
                  <c:v>38895</c:v>
                </c:pt>
                <c:pt idx="1110">
                  <c:v>38896</c:v>
                </c:pt>
                <c:pt idx="1111">
                  <c:v>38897</c:v>
                </c:pt>
                <c:pt idx="1112">
                  <c:v>38898</c:v>
                </c:pt>
                <c:pt idx="1113">
                  <c:v>38899</c:v>
                </c:pt>
                <c:pt idx="1114">
                  <c:v>38900</c:v>
                </c:pt>
                <c:pt idx="1115">
                  <c:v>38901</c:v>
                </c:pt>
                <c:pt idx="1116">
                  <c:v>38902</c:v>
                </c:pt>
                <c:pt idx="1117">
                  <c:v>38903</c:v>
                </c:pt>
                <c:pt idx="1118">
                  <c:v>38904</c:v>
                </c:pt>
                <c:pt idx="1119">
                  <c:v>38905</c:v>
                </c:pt>
                <c:pt idx="1120">
                  <c:v>38906</c:v>
                </c:pt>
                <c:pt idx="1121">
                  <c:v>38907</c:v>
                </c:pt>
                <c:pt idx="1122">
                  <c:v>38908</c:v>
                </c:pt>
                <c:pt idx="1123">
                  <c:v>38909</c:v>
                </c:pt>
                <c:pt idx="1124">
                  <c:v>38910</c:v>
                </c:pt>
                <c:pt idx="1125">
                  <c:v>38911</c:v>
                </c:pt>
                <c:pt idx="1126">
                  <c:v>38912</c:v>
                </c:pt>
                <c:pt idx="1127">
                  <c:v>38913</c:v>
                </c:pt>
                <c:pt idx="1128">
                  <c:v>38914</c:v>
                </c:pt>
                <c:pt idx="1129">
                  <c:v>38915</c:v>
                </c:pt>
                <c:pt idx="1130">
                  <c:v>38916</c:v>
                </c:pt>
                <c:pt idx="1131">
                  <c:v>38917</c:v>
                </c:pt>
                <c:pt idx="1132">
                  <c:v>38918</c:v>
                </c:pt>
                <c:pt idx="1133">
                  <c:v>38919</c:v>
                </c:pt>
                <c:pt idx="1134">
                  <c:v>38920</c:v>
                </c:pt>
                <c:pt idx="1135">
                  <c:v>38921</c:v>
                </c:pt>
                <c:pt idx="1136">
                  <c:v>38922</c:v>
                </c:pt>
                <c:pt idx="1137">
                  <c:v>38923</c:v>
                </c:pt>
                <c:pt idx="1138">
                  <c:v>38924</c:v>
                </c:pt>
                <c:pt idx="1139">
                  <c:v>38925</c:v>
                </c:pt>
                <c:pt idx="1140">
                  <c:v>38926</c:v>
                </c:pt>
                <c:pt idx="1141">
                  <c:v>38927</c:v>
                </c:pt>
                <c:pt idx="1142">
                  <c:v>38928</c:v>
                </c:pt>
                <c:pt idx="1143">
                  <c:v>38929</c:v>
                </c:pt>
                <c:pt idx="1144">
                  <c:v>38930</c:v>
                </c:pt>
                <c:pt idx="1145">
                  <c:v>38931</c:v>
                </c:pt>
                <c:pt idx="1146">
                  <c:v>38932</c:v>
                </c:pt>
                <c:pt idx="1147">
                  <c:v>38933</c:v>
                </c:pt>
                <c:pt idx="1148">
                  <c:v>38934</c:v>
                </c:pt>
                <c:pt idx="1149">
                  <c:v>38935</c:v>
                </c:pt>
                <c:pt idx="1150">
                  <c:v>38936</c:v>
                </c:pt>
                <c:pt idx="1151">
                  <c:v>38937</c:v>
                </c:pt>
                <c:pt idx="1152">
                  <c:v>38938</c:v>
                </c:pt>
                <c:pt idx="1153">
                  <c:v>38939</c:v>
                </c:pt>
                <c:pt idx="1154">
                  <c:v>38940</c:v>
                </c:pt>
                <c:pt idx="1155">
                  <c:v>38941</c:v>
                </c:pt>
                <c:pt idx="1156">
                  <c:v>38942</c:v>
                </c:pt>
                <c:pt idx="1157">
                  <c:v>38943</c:v>
                </c:pt>
                <c:pt idx="1158">
                  <c:v>38944</c:v>
                </c:pt>
                <c:pt idx="1159">
                  <c:v>38945</c:v>
                </c:pt>
                <c:pt idx="1160">
                  <c:v>38946</c:v>
                </c:pt>
                <c:pt idx="1161">
                  <c:v>38947</c:v>
                </c:pt>
                <c:pt idx="1162">
                  <c:v>38948</c:v>
                </c:pt>
                <c:pt idx="1163">
                  <c:v>38949</c:v>
                </c:pt>
                <c:pt idx="1164">
                  <c:v>38950</c:v>
                </c:pt>
                <c:pt idx="1165">
                  <c:v>38951</c:v>
                </c:pt>
                <c:pt idx="1166">
                  <c:v>38952</c:v>
                </c:pt>
                <c:pt idx="1167">
                  <c:v>38953</c:v>
                </c:pt>
                <c:pt idx="1168">
                  <c:v>38954</c:v>
                </c:pt>
                <c:pt idx="1169">
                  <c:v>38955</c:v>
                </c:pt>
                <c:pt idx="1170">
                  <c:v>38956</c:v>
                </c:pt>
                <c:pt idx="1171">
                  <c:v>38957</c:v>
                </c:pt>
                <c:pt idx="1172">
                  <c:v>38958</c:v>
                </c:pt>
                <c:pt idx="1173">
                  <c:v>38959</c:v>
                </c:pt>
                <c:pt idx="1174">
                  <c:v>38960</c:v>
                </c:pt>
                <c:pt idx="1175">
                  <c:v>38961</c:v>
                </c:pt>
                <c:pt idx="1176">
                  <c:v>38962</c:v>
                </c:pt>
                <c:pt idx="1177">
                  <c:v>38963</c:v>
                </c:pt>
                <c:pt idx="1178">
                  <c:v>38964</c:v>
                </c:pt>
                <c:pt idx="1179">
                  <c:v>38965</c:v>
                </c:pt>
                <c:pt idx="1180">
                  <c:v>38966</c:v>
                </c:pt>
                <c:pt idx="1181">
                  <c:v>38967</c:v>
                </c:pt>
                <c:pt idx="1182">
                  <c:v>38968</c:v>
                </c:pt>
                <c:pt idx="1183">
                  <c:v>38969</c:v>
                </c:pt>
                <c:pt idx="1184">
                  <c:v>38970</c:v>
                </c:pt>
                <c:pt idx="1185">
                  <c:v>38971</c:v>
                </c:pt>
                <c:pt idx="1186">
                  <c:v>38972</c:v>
                </c:pt>
                <c:pt idx="1187">
                  <c:v>38973</c:v>
                </c:pt>
                <c:pt idx="1188">
                  <c:v>38974</c:v>
                </c:pt>
                <c:pt idx="1189">
                  <c:v>38975</c:v>
                </c:pt>
                <c:pt idx="1190">
                  <c:v>38976</c:v>
                </c:pt>
                <c:pt idx="1191">
                  <c:v>38977</c:v>
                </c:pt>
                <c:pt idx="1192">
                  <c:v>38978</c:v>
                </c:pt>
                <c:pt idx="1193">
                  <c:v>38979</c:v>
                </c:pt>
                <c:pt idx="1194">
                  <c:v>38980</c:v>
                </c:pt>
                <c:pt idx="1195">
                  <c:v>38981</c:v>
                </c:pt>
                <c:pt idx="1196">
                  <c:v>38982</c:v>
                </c:pt>
                <c:pt idx="1197">
                  <c:v>38983</c:v>
                </c:pt>
                <c:pt idx="1198">
                  <c:v>38984</c:v>
                </c:pt>
                <c:pt idx="1199">
                  <c:v>38985</c:v>
                </c:pt>
                <c:pt idx="1200">
                  <c:v>38986</c:v>
                </c:pt>
                <c:pt idx="1201">
                  <c:v>38987</c:v>
                </c:pt>
                <c:pt idx="1202">
                  <c:v>38988</c:v>
                </c:pt>
                <c:pt idx="1203">
                  <c:v>38989</c:v>
                </c:pt>
                <c:pt idx="1204">
                  <c:v>38990</c:v>
                </c:pt>
                <c:pt idx="1205">
                  <c:v>38991</c:v>
                </c:pt>
                <c:pt idx="1206">
                  <c:v>38992</c:v>
                </c:pt>
                <c:pt idx="1207">
                  <c:v>38993</c:v>
                </c:pt>
                <c:pt idx="1208">
                  <c:v>38994</c:v>
                </c:pt>
                <c:pt idx="1209">
                  <c:v>38995</c:v>
                </c:pt>
                <c:pt idx="1210">
                  <c:v>38996</c:v>
                </c:pt>
                <c:pt idx="1211">
                  <c:v>38997</c:v>
                </c:pt>
                <c:pt idx="1212">
                  <c:v>38998</c:v>
                </c:pt>
                <c:pt idx="1213">
                  <c:v>38999</c:v>
                </c:pt>
                <c:pt idx="1214">
                  <c:v>39000</c:v>
                </c:pt>
                <c:pt idx="1215">
                  <c:v>39001</c:v>
                </c:pt>
                <c:pt idx="1216">
                  <c:v>39002</c:v>
                </c:pt>
                <c:pt idx="1217">
                  <c:v>39003</c:v>
                </c:pt>
                <c:pt idx="1218">
                  <c:v>39004</c:v>
                </c:pt>
                <c:pt idx="1219">
                  <c:v>39005</c:v>
                </c:pt>
                <c:pt idx="1220">
                  <c:v>39006</c:v>
                </c:pt>
                <c:pt idx="1221">
                  <c:v>39007</c:v>
                </c:pt>
                <c:pt idx="1222">
                  <c:v>39008</c:v>
                </c:pt>
                <c:pt idx="1223">
                  <c:v>39009</c:v>
                </c:pt>
                <c:pt idx="1224">
                  <c:v>39010</c:v>
                </c:pt>
                <c:pt idx="1225">
                  <c:v>39011</c:v>
                </c:pt>
                <c:pt idx="1226">
                  <c:v>39012</c:v>
                </c:pt>
                <c:pt idx="1227">
                  <c:v>39013</c:v>
                </c:pt>
                <c:pt idx="1228">
                  <c:v>39014</c:v>
                </c:pt>
                <c:pt idx="1229">
                  <c:v>39015</c:v>
                </c:pt>
                <c:pt idx="1230">
                  <c:v>39016</c:v>
                </c:pt>
                <c:pt idx="1231">
                  <c:v>39017</c:v>
                </c:pt>
                <c:pt idx="1232">
                  <c:v>39018</c:v>
                </c:pt>
                <c:pt idx="1233">
                  <c:v>39019</c:v>
                </c:pt>
                <c:pt idx="1234">
                  <c:v>39020</c:v>
                </c:pt>
                <c:pt idx="1235">
                  <c:v>39021</c:v>
                </c:pt>
                <c:pt idx="1236">
                  <c:v>39022</c:v>
                </c:pt>
                <c:pt idx="1237">
                  <c:v>39023</c:v>
                </c:pt>
                <c:pt idx="1238">
                  <c:v>39024</c:v>
                </c:pt>
                <c:pt idx="1239">
                  <c:v>39025</c:v>
                </c:pt>
                <c:pt idx="1240">
                  <c:v>39026</c:v>
                </c:pt>
                <c:pt idx="1241">
                  <c:v>39027</c:v>
                </c:pt>
                <c:pt idx="1242">
                  <c:v>39028</c:v>
                </c:pt>
                <c:pt idx="1243">
                  <c:v>39029</c:v>
                </c:pt>
                <c:pt idx="1244">
                  <c:v>39030</c:v>
                </c:pt>
                <c:pt idx="1245">
                  <c:v>39031</c:v>
                </c:pt>
                <c:pt idx="1246">
                  <c:v>39032</c:v>
                </c:pt>
                <c:pt idx="1247">
                  <c:v>39033</c:v>
                </c:pt>
                <c:pt idx="1248">
                  <c:v>39034</c:v>
                </c:pt>
                <c:pt idx="1249">
                  <c:v>39035</c:v>
                </c:pt>
                <c:pt idx="1250">
                  <c:v>39036</c:v>
                </c:pt>
                <c:pt idx="1251">
                  <c:v>39037</c:v>
                </c:pt>
                <c:pt idx="1252">
                  <c:v>39038</c:v>
                </c:pt>
                <c:pt idx="1253">
                  <c:v>39039</c:v>
                </c:pt>
                <c:pt idx="1254">
                  <c:v>39040</c:v>
                </c:pt>
                <c:pt idx="1255">
                  <c:v>39041</c:v>
                </c:pt>
                <c:pt idx="1256">
                  <c:v>39042</c:v>
                </c:pt>
                <c:pt idx="1257">
                  <c:v>39043</c:v>
                </c:pt>
                <c:pt idx="1258">
                  <c:v>39044</c:v>
                </c:pt>
                <c:pt idx="1259">
                  <c:v>39045</c:v>
                </c:pt>
                <c:pt idx="1260">
                  <c:v>39046</c:v>
                </c:pt>
                <c:pt idx="1261">
                  <c:v>39047</c:v>
                </c:pt>
                <c:pt idx="1262">
                  <c:v>39048</c:v>
                </c:pt>
                <c:pt idx="1263">
                  <c:v>39049</c:v>
                </c:pt>
                <c:pt idx="1264">
                  <c:v>39050</c:v>
                </c:pt>
                <c:pt idx="1265">
                  <c:v>39051</c:v>
                </c:pt>
                <c:pt idx="1266">
                  <c:v>39052</c:v>
                </c:pt>
                <c:pt idx="1267">
                  <c:v>39053</c:v>
                </c:pt>
                <c:pt idx="1268">
                  <c:v>39054</c:v>
                </c:pt>
                <c:pt idx="1269">
                  <c:v>39055</c:v>
                </c:pt>
                <c:pt idx="1270">
                  <c:v>39056</c:v>
                </c:pt>
                <c:pt idx="1271">
                  <c:v>39057</c:v>
                </c:pt>
                <c:pt idx="1272">
                  <c:v>39058</c:v>
                </c:pt>
                <c:pt idx="1273">
                  <c:v>39059</c:v>
                </c:pt>
                <c:pt idx="1274">
                  <c:v>39060</c:v>
                </c:pt>
                <c:pt idx="1275">
                  <c:v>39061</c:v>
                </c:pt>
                <c:pt idx="1276">
                  <c:v>39062</c:v>
                </c:pt>
                <c:pt idx="1277">
                  <c:v>39063</c:v>
                </c:pt>
                <c:pt idx="1278">
                  <c:v>39064</c:v>
                </c:pt>
                <c:pt idx="1279">
                  <c:v>39065</c:v>
                </c:pt>
                <c:pt idx="1280">
                  <c:v>39066</c:v>
                </c:pt>
                <c:pt idx="1281">
                  <c:v>39067</c:v>
                </c:pt>
                <c:pt idx="1282">
                  <c:v>39068</c:v>
                </c:pt>
                <c:pt idx="1283">
                  <c:v>39069</c:v>
                </c:pt>
                <c:pt idx="1284">
                  <c:v>39070</c:v>
                </c:pt>
                <c:pt idx="1285">
                  <c:v>39071</c:v>
                </c:pt>
                <c:pt idx="1286">
                  <c:v>39072</c:v>
                </c:pt>
                <c:pt idx="1287">
                  <c:v>39073</c:v>
                </c:pt>
                <c:pt idx="1288">
                  <c:v>39074</c:v>
                </c:pt>
                <c:pt idx="1289">
                  <c:v>39075</c:v>
                </c:pt>
                <c:pt idx="1290">
                  <c:v>39076</c:v>
                </c:pt>
                <c:pt idx="1291">
                  <c:v>39077</c:v>
                </c:pt>
                <c:pt idx="1292">
                  <c:v>39078</c:v>
                </c:pt>
                <c:pt idx="1293">
                  <c:v>39079</c:v>
                </c:pt>
                <c:pt idx="1294">
                  <c:v>39080</c:v>
                </c:pt>
                <c:pt idx="1295">
                  <c:v>39081</c:v>
                </c:pt>
                <c:pt idx="1296">
                  <c:v>39082</c:v>
                </c:pt>
                <c:pt idx="1297">
                  <c:v>39083</c:v>
                </c:pt>
                <c:pt idx="1298">
                  <c:v>39084</c:v>
                </c:pt>
                <c:pt idx="1299">
                  <c:v>39085</c:v>
                </c:pt>
                <c:pt idx="1300">
                  <c:v>39086</c:v>
                </c:pt>
                <c:pt idx="1301">
                  <c:v>39087</c:v>
                </c:pt>
                <c:pt idx="1302">
                  <c:v>39088</c:v>
                </c:pt>
                <c:pt idx="1303">
                  <c:v>39089</c:v>
                </c:pt>
                <c:pt idx="1304">
                  <c:v>39090</c:v>
                </c:pt>
                <c:pt idx="1305">
                  <c:v>39091</c:v>
                </c:pt>
                <c:pt idx="1306">
                  <c:v>39092</c:v>
                </c:pt>
                <c:pt idx="1307">
                  <c:v>39093</c:v>
                </c:pt>
                <c:pt idx="1308">
                  <c:v>39094</c:v>
                </c:pt>
                <c:pt idx="1309">
                  <c:v>39095</c:v>
                </c:pt>
                <c:pt idx="1310">
                  <c:v>39096</c:v>
                </c:pt>
                <c:pt idx="1311">
                  <c:v>39097</c:v>
                </c:pt>
                <c:pt idx="1312">
                  <c:v>39098</c:v>
                </c:pt>
                <c:pt idx="1313">
                  <c:v>39099</c:v>
                </c:pt>
                <c:pt idx="1314">
                  <c:v>39100</c:v>
                </c:pt>
                <c:pt idx="1315">
                  <c:v>39101</c:v>
                </c:pt>
                <c:pt idx="1316">
                  <c:v>39102</c:v>
                </c:pt>
                <c:pt idx="1317">
                  <c:v>39103</c:v>
                </c:pt>
                <c:pt idx="1318">
                  <c:v>39104</c:v>
                </c:pt>
                <c:pt idx="1319">
                  <c:v>39105</c:v>
                </c:pt>
                <c:pt idx="1320">
                  <c:v>39106</c:v>
                </c:pt>
                <c:pt idx="1321">
                  <c:v>39107</c:v>
                </c:pt>
                <c:pt idx="1322">
                  <c:v>39108</c:v>
                </c:pt>
                <c:pt idx="1323">
                  <c:v>39109</c:v>
                </c:pt>
                <c:pt idx="1324">
                  <c:v>39110</c:v>
                </c:pt>
                <c:pt idx="1325">
                  <c:v>39111</c:v>
                </c:pt>
                <c:pt idx="1326">
                  <c:v>39112</c:v>
                </c:pt>
                <c:pt idx="1327">
                  <c:v>39113</c:v>
                </c:pt>
                <c:pt idx="1328">
                  <c:v>39114</c:v>
                </c:pt>
                <c:pt idx="1329">
                  <c:v>39115</c:v>
                </c:pt>
                <c:pt idx="1330">
                  <c:v>39116</c:v>
                </c:pt>
                <c:pt idx="1331">
                  <c:v>39117</c:v>
                </c:pt>
                <c:pt idx="1332">
                  <c:v>39118</c:v>
                </c:pt>
                <c:pt idx="1333">
                  <c:v>39119</c:v>
                </c:pt>
                <c:pt idx="1334">
                  <c:v>39120</c:v>
                </c:pt>
                <c:pt idx="1335">
                  <c:v>39121</c:v>
                </c:pt>
                <c:pt idx="1336">
                  <c:v>39122</c:v>
                </c:pt>
                <c:pt idx="1337">
                  <c:v>39123</c:v>
                </c:pt>
                <c:pt idx="1338">
                  <c:v>39124</c:v>
                </c:pt>
                <c:pt idx="1339">
                  <c:v>39125</c:v>
                </c:pt>
                <c:pt idx="1340">
                  <c:v>39126</c:v>
                </c:pt>
                <c:pt idx="1341">
                  <c:v>39127</c:v>
                </c:pt>
                <c:pt idx="1342">
                  <c:v>39128</c:v>
                </c:pt>
                <c:pt idx="1343">
                  <c:v>39129</c:v>
                </c:pt>
                <c:pt idx="1344">
                  <c:v>39130</c:v>
                </c:pt>
                <c:pt idx="1345">
                  <c:v>39131</c:v>
                </c:pt>
                <c:pt idx="1346">
                  <c:v>39132</c:v>
                </c:pt>
                <c:pt idx="1347">
                  <c:v>39133</c:v>
                </c:pt>
                <c:pt idx="1348">
                  <c:v>39134</c:v>
                </c:pt>
                <c:pt idx="1349">
                  <c:v>39135</c:v>
                </c:pt>
                <c:pt idx="1350">
                  <c:v>39136</c:v>
                </c:pt>
                <c:pt idx="1351">
                  <c:v>39137</c:v>
                </c:pt>
                <c:pt idx="1352">
                  <c:v>39138</c:v>
                </c:pt>
                <c:pt idx="1353">
                  <c:v>39139</c:v>
                </c:pt>
                <c:pt idx="1354">
                  <c:v>39140</c:v>
                </c:pt>
                <c:pt idx="1355">
                  <c:v>39141</c:v>
                </c:pt>
                <c:pt idx="1356">
                  <c:v>39142</c:v>
                </c:pt>
                <c:pt idx="1357">
                  <c:v>39143</c:v>
                </c:pt>
                <c:pt idx="1358">
                  <c:v>39144</c:v>
                </c:pt>
                <c:pt idx="1359">
                  <c:v>39145</c:v>
                </c:pt>
                <c:pt idx="1360">
                  <c:v>39146</c:v>
                </c:pt>
                <c:pt idx="1361">
                  <c:v>39147</c:v>
                </c:pt>
                <c:pt idx="1362">
                  <c:v>39148</c:v>
                </c:pt>
                <c:pt idx="1363">
                  <c:v>39149</c:v>
                </c:pt>
                <c:pt idx="1364">
                  <c:v>39150</c:v>
                </c:pt>
                <c:pt idx="1365">
                  <c:v>39151</c:v>
                </c:pt>
                <c:pt idx="1366">
                  <c:v>39152</c:v>
                </c:pt>
                <c:pt idx="1367">
                  <c:v>39153</c:v>
                </c:pt>
                <c:pt idx="1368">
                  <c:v>39154</c:v>
                </c:pt>
                <c:pt idx="1369">
                  <c:v>39155</c:v>
                </c:pt>
                <c:pt idx="1370">
                  <c:v>39156</c:v>
                </c:pt>
                <c:pt idx="1371">
                  <c:v>39157</c:v>
                </c:pt>
                <c:pt idx="1372">
                  <c:v>39158</c:v>
                </c:pt>
                <c:pt idx="1373">
                  <c:v>39159</c:v>
                </c:pt>
                <c:pt idx="1374">
                  <c:v>39160</c:v>
                </c:pt>
                <c:pt idx="1375">
                  <c:v>39161</c:v>
                </c:pt>
                <c:pt idx="1376">
                  <c:v>39162</c:v>
                </c:pt>
                <c:pt idx="1377">
                  <c:v>39163</c:v>
                </c:pt>
                <c:pt idx="1378">
                  <c:v>39164</c:v>
                </c:pt>
                <c:pt idx="1379">
                  <c:v>39165</c:v>
                </c:pt>
                <c:pt idx="1380">
                  <c:v>39166</c:v>
                </c:pt>
                <c:pt idx="1381">
                  <c:v>39167</c:v>
                </c:pt>
                <c:pt idx="1382">
                  <c:v>39168</c:v>
                </c:pt>
                <c:pt idx="1383">
                  <c:v>39169</c:v>
                </c:pt>
                <c:pt idx="1384">
                  <c:v>39170</c:v>
                </c:pt>
                <c:pt idx="1385">
                  <c:v>39171</c:v>
                </c:pt>
                <c:pt idx="1386">
                  <c:v>39172</c:v>
                </c:pt>
                <c:pt idx="1387">
                  <c:v>39173</c:v>
                </c:pt>
                <c:pt idx="1388">
                  <c:v>39174</c:v>
                </c:pt>
                <c:pt idx="1389">
                  <c:v>39175</c:v>
                </c:pt>
                <c:pt idx="1390">
                  <c:v>39176</c:v>
                </c:pt>
                <c:pt idx="1391">
                  <c:v>39177</c:v>
                </c:pt>
                <c:pt idx="1392">
                  <c:v>39178</c:v>
                </c:pt>
                <c:pt idx="1393">
                  <c:v>39179</c:v>
                </c:pt>
                <c:pt idx="1394">
                  <c:v>39180</c:v>
                </c:pt>
                <c:pt idx="1395">
                  <c:v>39181</c:v>
                </c:pt>
                <c:pt idx="1396">
                  <c:v>39182</c:v>
                </c:pt>
                <c:pt idx="1397">
                  <c:v>39183</c:v>
                </c:pt>
                <c:pt idx="1398">
                  <c:v>39184</c:v>
                </c:pt>
                <c:pt idx="1399">
                  <c:v>39185</c:v>
                </c:pt>
                <c:pt idx="1400">
                  <c:v>39186</c:v>
                </c:pt>
                <c:pt idx="1401">
                  <c:v>39187</c:v>
                </c:pt>
                <c:pt idx="1402">
                  <c:v>39188</c:v>
                </c:pt>
                <c:pt idx="1403">
                  <c:v>39189</c:v>
                </c:pt>
                <c:pt idx="1404">
                  <c:v>39190</c:v>
                </c:pt>
                <c:pt idx="1405">
                  <c:v>39191</c:v>
                </c:pt>
                <c:pt idx="1406">
                  <c:v>39192</c:v>
                </c:pt>
                <c:pt idx="1407">
                  <c:v>39193</c:v>
                </c:pt>
                <c:pt idx="1408">
                  <c:v>39194</c:v>
                </c:pt>
                <c:pt idx="1409">
                  <c:v>39195</c:v>
                </c:pt>
                <c:pt idx="1410">
                  <c:v>39196</c:v>
                </c:pt>
                <c:pt idx="1411">
                  <c:v>39197</c:v>
                </c:pt>
                <c:pt idx="1412">
                  <c:v>39198</c:v>
                </c:pt>
                <c:pt idx="1413">
                  <c:v>39199</c:v>
                </c:pt>
                <c:pt idx="1414">
                  <c:v>39200</c:v>
                </c:pt>
                <c:pt idx="1415">
                  <c:v>39201</c:v>
                </c:pt>
                <c:pt idx="1416">
                  <c:v>39202</c:v>
                </c:pt>
                <c:pt idx="1417">
                  <c:v>39203</c:v>
                </c:pt>
                <c:pt idx="1418">
                  <c:v>39204</c:v>
                </c:pt>
                <c:pt idx="1419">
                  <c:v>39205</c:v>
                </c:pt>
                <c:pt idx="1420">
                  <c:v>39206</c:v>
                </c:pt>
                <c:pt idx="1421">
                  <c:v>39207</c:v>
                </c:pt>
                <c:pt idx="1422">
                  <c:v>39208</c:v>
                </c:pt>
                <c:pt idx="1423">
                  <c:v>39209</c:v>
                </c:pt>
                <c:pt idx="1424">
                  <c:v>39210</c:v>
                </c:pt>
                <c:pt idx="1425">
                  <c:v>39211</c:v>
                </c:pt>
                <c:pt idx="1426">
                  <c:v>39212</c:v>
                </c:pt>
                <c:pt idx="1427">
                  <c:v>39213</c:v>
                </c:pt>
                <c:pt idx="1428">
                  <c:v>39214</c:v>
                </c:pt>
                <c:pt idx="1429">
                  <c:v>39215</c:v>
                </c:pt>
                <c:pt idx="1430">
                  <c:v>39216</c:v>
                </c:pt>
                <c:pt idx="1431">
                  <c:v>39217</c:v>
                </c:pt>
                <c:pt idx="1432">
                  <c:v>39218</c:v>
                </c:pt>
                <c:pt idx="1433">
                  <c:v>39219</c:v>
                </c:pt>
                <c:pt idx="1434">
                  <c:v>39220</c:v>
                </c:pt>
                <c:pt idx="1435">
                  <c:v>39221</c:v>
                </c:pt>
                <c:pt idx="1436">
                  <c:v>39222</c:v>
                </c:pt>
                <c:pt idx="1437">
                  <c:v>39223</c:v>
                </c:pt>
                <c:pt idx="1438">
                  <c:v>39224</c:v>
                </c:pt>
                <c:pt idx="1439">
                  <c:v>39225</c:v>
                </c:pt>
                <c:pt idx="1440">
                  <c:v>39226</c:v>
                </c:pt>
                <c:pt idx="1441">
                  <c:v>39227</c:v>
                </c:pt>
                <c:pt idx="1442">
                  <c:v>39228</c:v>
                </c:pt>
                <c:pt idx="1443">
                  <c:v>39229</c:v>
                </c:pt>
                <c:pt idx="1444">
                  <c:v>39230</c:v>
                </c:pt>
                <c:pt idx="1445">
                  <c:v>39231</c:v>
                </c:pt>
                <c:pt idx="1446">
                  <c:v>39232</c:v>
                </c:pt>
                <c:pt idx="1447">
                  <c:v>39233</c:v>
                </c:pt>
                <c:pt idx="1448">
                  <c:v>39234</c:v>
                </c:pt>
                <c:pt idx="1449">
                  <c:v>39235</c:v>
                </c:pt>
                <c:pt idx="1450">
                  <c:v>39236</c:v>
                </c:pt>
                <c:pt idx="1451">
                  <c:v>39237</c:v>
                </c:pt>
                <c:pt idx="1452">
                  <c:v>39238</c:v>
                </c:pt>
                <c:pt idx="1453">
                  <c:v>39239</c:v>
                </c:pt>
                <c:pt idx="1454">
                  <c:v>39240</c:v>
                </c:pt>
                <c:pt idx="1455">
                  <c:v>39241</c:v>
                </c:pt>
                <c:pt idx="1456">
                  <c:v>39242</c:v>
                </c:pt>
                <c:pt idx="1457">
                  <c:v>39243</c:v>
                </c:pt>
                <c:pt idx="1458">
                  <c:v>39244</c:v>
                </c:pt>
                <c:pt idx="1459">
                  <c:v>39245</c:v>
                </c:pt>
                <c:pt idx="1460">
                  <c:v>39246</c:v>
                </c:pt>
                <c:pt idx="1461">
                  <c:v>39247</c:v>
                </c:pt>
                <c:pt idx="1462">
                  <c:v>39248</c:v>
                </c:pt>
                <c:pt idx="1463">
                  <c:v>39249</c:v>
                </c:pt>
                <c:pt idx="1464">
                  <c:v>39250</c:v>
                </c:pt>
                <c:pt idx="1465">
                  <c:v>39251</c:v>
                </c:pt>
                <c:pt idx="1466">
                  <c:v>39252</c:v>
                </c:pt>
                <c:pt idx="1467">
                  <c:v>39253</c:v>
                </c:pt>
                <c:pt idx="1468">
                  <c:v>39254</c:v>
                </c:pt>
                <c:pt idx="1469">
                  <c:v>39255</c:v>
                </c:pt>
                <c:pt idx="1470">
                  <c:v>39256</c:v>
                </c:pt>
                <c:pt idx="1471">
                  <c:v>39257</c:v>
                </c:pt>
                <c:pt idx="1472">
                  <c:v>39258</c:v>
                </c:pt>
                <c:pt idx="1473">
                  <c:v>39259</c:v>
                </c:pt>
                <c:pt idx="1474">
                  <c:v>39260</c:v>
                </c:pt>
                <c:pt idx="1475">
                  <c:v>39261</c:v>
                </c:pt>
                <c:pt idx="1476">
                  <c:v>39262</c:v>
                </c:pt>
                <c:pt idx="1477">
                  <c:v>39263</c:v>
                </c:pt>
                <c:pt idx="1478">
                  <c:v>39264</c:v>
                </c:pt>
                <c:pt idx="1479">
                  <c:v>39265</c:v>
                </c:pt>
                <c:pt idx="1480">
                  <c:v>39266</c:v>
                </c:pt>
                <c:pt idx="1481">
                  <c:v>39267</c:v>
                </c:pt>
                <c:pt idx="1482">
                  <c:v>39268</c:v>
                </c:pt>
                <c:pt idx="1483">
                  <c:v>39269</c:v>
                </c:pt>
                <c:pt idx="1484">
                  <c:v>39270</c:v>
                </c:pt>
                <c:pt idx="1485">
                  <c:v>39271</c:v>
                </c:pt>
                <c:pt idx="1486">
                  <c:v>39272</c:v>
                </c:pt>
                <c:pt idx="1487">
                  <c:v>39273</c:v>
                </c:pt>
                <c:pt idx="1488">
                  <c:v>39274</c:v>
                </c:pt>
                <c:pt idx="1489">
                  <c:v>39275</c:v>
                </c:pt>
                <c:pt idx="1490">
                  <c:v>39276</c:v>
                </c:pt>
                <c:pt idx="1491">
                  <c:v>39277</c:v>
                </c:pt>
                <c:pt idx="1492">
                  <c:v>39278</c:v>
                </c:pt>
                <c:pt idx="1493">
                  <c:v>39279</c:v>
                </c:pt>
                <c:pt idx="1494">
                  <c:v>39280</c:v>
                </c:pt>
                <c:pt idx="1495">
                  <c:v>39281</c:v>
                </c:pt>
                <c:pt idx="1496">
                  <c:v>39282</c:v>
                </c:pt>
                <c:pt idx="1497">
                  <c:v>39283</c:v>
                </c:pt>
                <c:pt idx="1498">
                  <c:v>39284</c:v>
                </c:pt>
                <c:pt idx="1499">
                  <c:v>39285</c:v>
                </c:pt>
                <c:pt idx="1500">
                  <c:v>39286</c:v>
                </c:pt>
                <c:pt idx="1501">
                  <c:v>39287</c:v>
                </c:pt>
                <c:pt idx="1502">
                  <c:v>39288</c:v>
                </c:pt>
                <c:pt idx="1503">
                  <c:v>39289</c:v>
                </c:pt>
                <c:pt idx="1504">
                  <c:v>39290</c:v>
                </c:pt>
                <c:pt idx="1505">
                  <c:v>39291</c:v>
                </c:pt>
                <c:pt idx="1506">
                  <c:v>39292</c:v>
                </c:pt>
                <c:pt idx="1507">
                  <c:v>39293</c:v>
                </c:pt>
                <c:pt idx="1508">
                  <c:v>39294</c:v>
                </c:pt>
                <c:pt idx="1509">
                  <c:v>39295</c:v>
                </c:pt>
                <c:pt idx="1510">
                  <c:v>39296</c:v>
                </c:pt>
                <c:pt idx="1511">
                  <c:v>39297</c:v>
                </c:pt>
                <c:pt idx="1512">
                  <c:v>39298</c:v>
                </c:pt>
                <c:pt idx="1513">
                  <c:v>39299</c:v>
                </c:pt>
                <c:pt idx="1514">
                  <c:v>39300</c:v>
                </c:pt>
                <c:pt idx="1515">
                  <c:v>39301</c:v>
                </c:pt>
                <c:pt idx="1516">
                  <c:v>39302</c:v>
                </c:pt>
                <c:pt idx="1517">
                  <c:v>39303</c:v>
                </c:pt>
                <c:pt idx="1518">
                  <c:v>39304</c:v>
                </c:pt>
                <c:pt idx="1519">
                  <c:v>39305</c:v>
                </c:pt>
                <c:pt idx="1520">
                  <c:v>39306</c:v>
                </c:pt>
                <c:pt idx="1521">
                  <c:v>39307</c:v>
                </c:pt>
                <c:pt idx="1522">
                  <c:v>39308</c:v>
                </c:pt>
                <c:pt idx="1523">
                  <c:v>39309</c:v>
                </c:pt>
                <c:pt idx="1524">
                  <c:v>39310</c:v>
                </c:pt>
                <c:pt idx="1525">
                  <c:v>39311</c:v>
                </c:pt>
                <c:pt idx="1526">
                  <c:v>39312</c:v>
                </c:pt>
                <c:pt idx="1527">
                  <c:v>39313</c:v>
                </c:pt>
                <c:pt idx="1528">
                  <c:v>39314</c:v>
                </c:pt>
                <c:pt idx="1529">
                  <c:v>39315</c:v>
                </c:pt>
                <c:pt idx="1530">
                  <c:v>39316</c:v>
                </c:pt>
                <c:pt idx="1531">
                  <c:v>39317</c:v>
                </c:pt>
                <c:pt idx="1532">
                  <c:v>39318</c:v>
                </c:pt>
                <c:pt idx="1533">
                  <c:v>39319</c:v>
                </c:pt>
                <c:pt idx="1534">
                  <c:v>39320</c:v>
                </c:pt>
                <c:pt idx="1535">
                  <c:v>39321</c:v>
                </c:pt>
                <c:pt idx="1536">
                  <c:v>39322</c:v>
                </c:pt>
                <c:pt idx="1537">
                  <c:v>39323</c:v>
                </c:pt>
                <c:pt idx="1538">
                  <c:v>39324</c:v>
                </c:pt>
                <c:pt idx="1539">
                  <c:v>39325</c:v>
                </c:pt>
                <c:pt idx="1540">
                  <c:v>39326</c:v>
                </c:pt>
                <c:pt idx="1541">
                  <c:v>39327</c:v>
                </c:pt>
                <c:pt idx="1542">
                  <c:v>39328</c:v>
                </c:pt>
                <c:pt idx="1543">
                  <c:v>39329</c:v>
                </c:pt>
                <c:pt idx="1544">
                  <c:v>39330</c:v>
                </c:pt>
                <c:pt idx="1545">
                  <c:v>39331</c:v>
                </c:pt>
                <c:pt idx="1546">
                  <c:v>39332</c:v>
                </c:pt>
                <c:pt idx="1547">
                  <c:v>39333</c:v>
                </c:pt>
                <c:pt idx="1548">
                  <c:v>39334</c:v>
                </c:pt>
                <c:pt idx="1549">
                  <c:v>39335</c:v>
                </c:pt>
                <c:pt idx="1550">
                  <c:v>39336</c:v>
                </c:pt>
                <c:pt idx="1551">
                  <c:v>39337</c:v>
                </c:pt>
                <c:pt idx="1552">
                  <c:v>39338</c:v>
                </c:pt>
                <c:pt idx="1553">
                  <c:v>39339</c:v>
                </c:pt>
                <c:pt idx="1554">
                  <c:v>39340</c:v>
                </c:pt>
                <c:pt idx="1555">
                  <c:v>39341</c:v>
                </c:pt>
                <c:pt idx="1556">
                  <c:v>39342</c:v>
                </c:pt>
                <c:pt idx="1557">
                  <c:v>39343</c:v>
                </c:pt>
                <c:pt idx="1558">
                  <c:v>39344</c:v>
                </c:pt>
                <c:pt idx="1559">
                  <c:v>39345</c:v>
                </c:pt>
                <c:pt idx="1560">
                  <c:v>39346</c:v>
                </c:pt>
                <c:pt idx="1561">
                  <c:v>39347</c:v>
                </c:pt>
                <c:pt idx="1562">
                  <c:v>39348</c:v>
                </c:pt>
                <c:pt idx="1563">
                  <c:v>39349</c:v>
                </c:pt>
                <c:pt idx="1564">
                  <c:v>39350</c:v>
                </c:pt>
                <c:pt idx="1565">
                  <c:v>39351</c:v>
                </c:pt>
                <c:pt idx="1566">
                  <c:v>39352</c:v>
                </c:pt>
                <c:pt idx="1567">
                  <c:v>39353</c:v>
                </c:pt>
                <c:pt idx="1568">
                  <c:v>39354</c:v>
                </c:pt>
                <c:pt idx="1569">
                  <c:v>39355</c:v>
                </c:pt>
                <c:pt idx="1570">
                  <c:v>39356</c:v>
                </c:pt>
                <c:pt idx="1571">
                  <c:v>39357</c:v>
                </c:pt>
                <c:pt idx="1572">
                  <c:v>39358</c:v>
                </c:pt>
                <c:pt idx="1573">
                  <c:v>39359</c:v>
                </c:pt>
                <c:pt idx="1574">
                  <c:v>39360</c:v>
                </c:pt>
                <c:pt idx="1575">
                  <c:v>39361</c:v>
                </c:pt>
                <c:pt idx="1576">
                  <c:v>39362</c:v>
                </c:pt>
                <c:pt idx="1577">
                  <c:v>39363</c:v>
                </c:pt>
                <c:pt idx="1578">
                  <c:v>39364</c:v>
                </c:pt>
                <c:pt idx="1579">
                  <c:v>39365</c:v>
                </c:pt>
                <c:pt idx="1580">
                  <c:v>39366</c:v>
                </c:pt>
                <c:pt idx="1581">
                  <c:v>39367</c:v>
                </c:pt>
                <c:pt idx="1582">
                  <c:v>39368</c:v>
                </c:pt>
                <c:pt idx="1583">
                  <c:v>39369</c:v>
                </c:pt>
                <c:pt idx="1584">
                  <c:v>39370</c:v>
                </c:pt>
                <c:pt idx="1585">
                  <c:v>39371</c:v>
                </c:pt>
                <c:pt idx="1586">
                  <c:v>39372</c:v>
                </c:pt>
                <c:pt idx="1587">
                  <c:v>39373</c:v>
                </c:pt>
                <c:pt idx="1588">
                  <c:v>39374</c:v>
                </c:pt>
                <c:pt idx="1589">
                  <c:v>39375</c:v>
                </c:pt>
                <c:pt idx="1590">
                  <c:v>39376</c:v>
                </c:pt>
                <c:pt idx="1591">
                  <c:v>39377</c:v>
                </c:pt>
                <c:pt idx="1592">
                  <c:v>39378</c:v>
                </c:pt>
                <c:pt idx="1593">
                  <c:v>39379</c:v>
                </c:pt>
                <c:pt idx="1594">
                  <c:v>39380</c:v>
                </c:pt>
                <c:pt idx="1595">
                  <c:v>39381</c:v>
                </c:pt>
                <c:pt idx="1596">
                  <c:v>39382</c:v>
                </c:pt>
                <c:pt idx="1597">
                  <c:v>39383</c:v>
                </c:pt>
                <c:pt idx="1598">
                  <c:v>39384</c:v>
                </c:pt>
                <c:pt idx="1599">
                  <c:v>39385</c:v>
                </c:pt>
                <c:pt idx="1600">
                  <c:v>39386</c:v>
                </c:pt>
                <c:pt idx="1601">
                  <c:v>39387</c:v>
                </c:pt>
                <c:pt idx="1602">
                  <c:v>39388</c:v>
                </c:pt>
                <c:pt idx="1603">
                  <c:v>39389</c:v>
                </c:pt>
                <c:pt idx="1604">
                  <c:v>39390</c:v>
                </c:pt>
                <c:pt idx="1605">
                  <c:v>39391</c:v>
                </c:pt>
                <c:pt idx="1606">
                  <c:v>39392</c:v>
                </c:pt>
                <c:pt idx="1607">
                  <c:v>39393</c:v>
                </c:pt>
                <c:pt idx="1608">
                  <c:v>39394</c:v>
                </c:pt>
                <c:pt idx="1609">
                  <c:v>39395</c:v>
                </c:pt>
                <c:pt idx="1610">
                  <c:v>39396</c:v>
                </c:pt>
                <c:pt idx="1611">
                  <c:v>39397</c:v>
                </c:pt>
                <c:pt idx="1612">
                  <c:v>39398</c:v>
                </c:pt>
                <c:pt idx="1613">
                  <c:v>39399</c:v>
                </c:pt>
                <c:pt idx="1614">
                  <c:v>39400</c:v>
                </c:pt>
                <c:pt idx="1615">
                  <c:v>39401</c:v>
                </c:pt>
                <c:pt idx="1616">
                  <c:v>39402</c:v>
                </c:pt>
                <c:pt idx="1617">
                  <c:v>39403</c:v>
                </c:pt>
                <c:pt idx="1618">
                  <c:v>39404</c:v>
                </c:pt>
                <c:pt idx="1619">
                  <c:v>39405</c:v>
                </c:pt>
                <c:pt idx="1620">
                  <c:v>39406</c:v>
                </c:pt>
                <c:pt idx="1621">
                  <c:v>39407</c:v>
                </c:pt>
                <c:pt idx="1622">
                  <c:v>39408</c:v>
                </c:pt>
                <c:pt idx="1623">
                  <c:v>39409</c:v>
                </c:pt>
                <c:pt idx="1624">
                  <c:v>39410</c:v>
                </c:pt>
                <c:pt idx="1625">
                  <c:v>39411</c:v>
                </c:pt>
                <c:pt idx="1626">
                  <c:v>39412</c:v>
                </c:pt>
                <c:pt idx="1627">
                  <c:v>39413</c:v>
                </c:pt>
                <c:pt idx="1628">
                  <c:v>39414</c:v>
                </c:pt>
                <c:pt idx="1629">
                  <c:v>39415</c:v>
                </c:pt>
                <c:pt idx="1630">
                  <c:v>39416</c:v>
                </c:pt>
                <c:pt idx="1631">
                  <c:v>39417</c:v>
                </c:pt>
                <c:pt idx="1632">
                  <c:v>39418</c:v>
                </c:pt>
                <c:pt idx="1633">
                  <c:v>39419</c:v>
                </c:pt>
                <c:pt idx="1634">
                  <c:v>39420</c:v>
                </c:pt>
                <c:pt idx="1635">
                  <c:v>39421</c:v>
                </c:pt>
                <c:pt idx="1636">
                  <c:v>39422</c:v>
                </c:pt>
                <c:pt idx="1637">
                  <c:v>39423</c:v>
                </c:pt>
                <c:pt idx="1638">
                  <c:v>39424</c:v>
                </c:pt>
                <c:pt idx="1639">
                  <c:v>39425</c:v>
                </c:pt>
                <c:pt idx="1640">
                  <c:v>39426</c:v>
                </c:pt>
                <c:pt idx="1641">
                  <c:v>39427</c:v>
                </c:pt>
                <c:pt idx="1642">
                  <c:v>39428</c:v>
                </c:pt>
                <c:pt idx="1643">
                  <c:v>39429</c:v>
                </c:pt>
                <c:pt idx="1644">
                  <c:v>39430</c:v>
                </c:pt>
                <c:pt idx="1645">
                  <c:v>39431</c:v>
                </c:pt>
                <c:pt idx="1646">
                  <c:v>39432</c:v>
                </c:pt>
                <c:pt idx="1647">
                  <c:v>39433</c:v>
                </c:pt>
                <c:pt idx="1648">
                  <c:v>39434</c:v>
                </c:pt>
                <c:pt idx="1649">
                  <c:v>39435</c:v>
                </c:pt>
                <c:pt idx="1650">
                  <c:v>39436</c:v>
                </c:pt>
                <c:pt idx="1651">
                  <c:v>39437</c:v>
                </c:pt>
                <c:pt idx="1652">
                  <c:v>39438</c:v>
                </c:pt>
                <c:pt idx="1653">
                  <c:v>39439</c:v>
                </c:pt>
                <c:pt idx="1654">
                  <c:v>39440</c:v>
                </c:pt>
                <c:pt idx="1655">
                  <c:v>39441</c:v>
                </c:pt>
                <c:pt idx="1656">
                  <c:v>39442</c:v>
                </c:pt>
                <c:pt idx="1657">
                  <c:v>39443</c:v>
                </c:pt>
                <c:pt idx="1658">
                  <c:v>39444</c:v>
                </c:pt>
                <c:pt idx="1659">
                  <c:v>39445</c:v>
                </c:pt>
                <c:pt idx="1660">
                  <c:v>39446</c:v>
                </c:pt>
                <c:pt idx="1661">
                  <c:v>39447</c:v>
                </c:pt>
                <c:pt idx="1662">
                  <c:v>39448</c:v>
                </c:pt>
                <c:pt idx="1663">
                  <c:v>39449</c:v>
                </c:pt>
                <c:pt idx="1664">
                  <c:v>39450</c:v>
                </c:pt>
                <c:pt idx="1665">
                  <c:v>39451</c:v>
                </c:pt>
                <c:pt idx="1666">
                  <c:v>39452</c:v>
                </c:pt>
                <c:pt idx="1667">
                  <c:v>39453</c:v>
                </c:pt>
                <c:pt idx="1668">
                  <c:v>39454</c:v>
                </c:pt>
                <c:pt idx="1669">
                  <c:v>39455</c:v>
                </c:pt>
                <c:pt idx="1670">
                  <c:v>39456</c:v>
                </c:pt>
                <c:pt idx="1671">
                  <c:v>39457</c:v>
                </c:pt>
                <c:pt idx="1672">
                  <c:v>39458</c:v>
                </c:pt>
                <c:pt idx="1673">
                  <c:v>39459</c:v>
                </c:pt>
                <c:pt idx="1674">
                  <c:v>39460</c:v>
                </c:pt>
                <c:pt idx="1675">
                  <c:v>39461</c:v>
                </c:pt>
                <c:pt idx="1676">
                  <c:v>39462</c:v>
                </c:pt>
                <c:pt idx="1677">
                  <c:v>39463</c:v>
                </c:pt>
                <c:pt idx="1678">
                  <c:v>39464</c:v>
                </c:pt>
                <c:pt idx="1679">
                  <c:v>39465</c:v>
                </c:pt>
                <c:pt idx="1680">
                  <c:v>39466</c:v>
                </c:pt>
                <c:pt idx="1681">
                  <c:v>39467</c:v>
                </c:pt>
                <c:pt idx="1682">
                  <c:v>39468</c:v>
                </c:pt>
                <c:pt idx="1683">
                  <c:v>39469</c:v>
                </c:pt>
                <c:pt idx="1684">
                  <c:v>39470</c:v>
                </c:pt>
                <c:pt idx="1685">
                  <c:v>39471</c:v>
                </c:pt>
                <c:pt idx="1686">
                  <c:v>39472</c:v>
                </c:pt>
                <c:pt idx="1687">
                  <c:v>39473</c:v>
                </c:pt>
                <c:pt idx="1688">
                  <c:v>39474</c:v>
                </c:pt>
                <c:pt idx="1689">
                  <c:v>39475</c:v>
                </c:pt>
                <c:pt idx="1690">
                  <c:v>39476</c:v>
                </c:pt>
                <c:pt idx="1691">
                  <c:v>39477</c:v>
                </c:pt>
                <c:pt idx="1692">
                  <c:v>39478</c:v>
                </c:pt>
                <c:pt idx="1693">
                  <c:v>39479</c:v>
                </c:pt>
                <c:pt idx="1694">
                  <c:v>39480</c:v>
                </c:pt>
                <c:pt idx="1695">
                  <c:v>39481</c:v>
                </c:pt>
                <c:pt idx="1696">
                  <c:v>39482</c:v>
                </c:pt>
                <c:pt idx="1697">
                  <c:v>39483</c:v>
                </c:pt>
                <c:pt idx="1698">
                  <c:v>39484</c:v>
                </c:pt>
                <c:pt idx="1699">
                  <c:v>39485</c:v>
                </c:pt>
                <c:pt idx="1700">
                  <c:v>39486</c:v>
                </c:pt>
                <c:pt idx="1701">
                  <c:v>39487</c:v>
                </c:pt>
                <c:pt idx="1702">
                  <c:v>39488</c:v>
                </c:pt>
                <c:pt idx="1703">
                  <c:v>39489</c:v>
                </c:pt>
                <c:pt idx="1704">
                  <c:v>39490</c:v>
                </c:pt>
                <c:pt idx="1705">
                  <c:v>39491</c:v>
                </c:pt>
                <c:pt idx="1706">
                  <c:v>39492</c:v>
                </c:pt>
                <c:pt idx="1707">
                  <c:v>39493</c:v>
                </c:pt>
                <c:pt idx="1708">
                  <c:v>39494</c:v>
                </c:pt>
                <c:pt idx="1709">
                  <c:v>39495</c:v>
                </c:pt>
                <c:pt idx="1710">
                  <c:v>39496</c:v>
                </c:pt>
                <c:pt idx="1711">
                  <c:v>39497</c:v>
                </c:pt>
                <c:pt idx="1712">
                  <c:v>39498</c:v>
                </c:pt>
                <c:pt idx="1713">
                  <c:v>39499</c:v>
                </c:pt>
                <c:pt idx="1714">
                  <c:v>39500</c:v>
                </c:pt>
                <c:pt idx="1715">
                  <c:v>39501</c:v>
                </c:pt>
                <c:pt idx="1716">
                  <c:v>39502</c:v>
                </c:pt>
                <c:pt idx="1717">
                  <c:v>39503</c:v>
                </c:pt>
                <c:pt idx="1718">
                  <c:v>39504</c:v>
                </c:pt>
                <c:pt idx="1719">
                  <c:v>39505</c:v>
                </c:pt>
                <c:pt idx="1720">
                  <c:v>39506</c:v>
                </c:pt>
                <c:pt idx="1721">
                  <c:v>39507</c:v>
                </c:pt>
                <c:pt idx="1722">
                  <c:v>39508</c:v>
                </c:pt>
                <c:pt idx="1723">
                  <c:v>39509</c:v>
                </c:pt>
                <c:pt idx="1724">
                  <c:v>39510</c:v>
                </c:pt>
                <c:pt idx="1725">
                  <c:v>39511</c:v>
                </c:pt>
                <c:pt idx="1726">
                  <c:v>39512</c:v>
                </c:pt>
                <c:pt idx="1727">
                  <c:v>39513</c:v>
                </c:pt>
                <c:pt idx="1728">
                  <c:v>39514</c:v>
                </c:pt>
                <c:pt idx="1729">
                  <c:v>39515</c:v>
                </c:pt>
                <c:pt idx="1730">
                  <c:v>39516</c:v>
                </c:pt>
                <c:pt idx="1731">
                  <c:v>39517</c:v>
                </c:pt>
                <c:pt idx="1732">
                  <c:v>39518</c:v>
                </c:pt>
                <c:pt idx="1733">
                  <c:v>39519</c:v>
                </c:pt>
                <c:pt idx="1734">
                  <c:v>39520</c:v>
                </c:pt>
                <c:pt idx="1735">
                  <c:v>39521</c:v>
                </c:pt>
                <c:pt idx="1736">
                  <c:v>39522</c:v>
                </c:pt>
                <c:pt idx="1737">
                  <c:v>39523</c:v>
                </c:pt>
                <c:pt idx="1738">
                  <c:v>39524</c:v>
                </c:pt>
                <c:pt idx="1739">
                  <c:v>39525</c:v>
                </c:pt>
                <c:pt idx="1740">
                  <c:v>39526</c:v>
                </c:pt>
                <c:pt idx="1741">
                  <c:v>39527</c:v>
                </c:pt>
                <c:pt idx="1742">
                  <c:v>39528</c:v>
                </c:pt>
                <c:pt idx="1743">
                  <c:v>39529</c:v>
                </c:pt>
                <c:pt idx="1744">
                  <c:v>39530</c:v>
                </c:pt>
                <c:pt idx="1745">
                  <c:v>39531</c:v>
                </c:pt>
                <c:pt idx="1746">
                  <c:v>39532</c:v>
                </c:pt>
                <c:pt idx="1747">
                  <c:v>39533</c:v>
                </c:pt>
                <c:pt idx="1748">
                  <c:v>39534</c:v>
                </c:pt>
                <c:pt idx="1749">
                  <c:v>39535</c:v>
                </c:pt>
                <c:pt idx="1750">
                  <c:v>39536</c:v>
                </c:pt>
                <c:pt idx="1751">
                  <c:v>39537</c:v>
                </c:pt>
                <c:pt idx="1752">
                  <c:v>39538</c:v>
                </c:pt>
                <c:pt idx="1753">
                  <c:v>39539</c:v>
                </c:pt>
                <c:pt idx="1754">
                  <c:v>39540</c:v>
                </c:pt>
                <c:pt idx="1755">
                  <c:v>39541</c:v>
                </c:pt>
                <c:pt idx="1756">
                  <c:v>39542</c:v>
                </c:pt>
                <c:pt idx="1757">
                  <c:v>39543</c:v>
                </c:pt>
                <c:pt idx="1758">
                  <c:v>39544</c:v>
                </c:pt>
                <c:pt idx="1759">
                  <c:v>39545</c:v>
                </c:pt>
                <c:pt idx="1760">
                  <c:v>39546</c:v>
                </c:pt>
                <c:pt idx="1761">
                  <c:v>39547</c:v>
                </c:pt>
                <c:pt idx="1762">
                  <c:v>39548</c:v>
                </c:pt>
                <c:pt idx="1763">
                  <c:v>39549</c:v>
                </c:pt>
                <c:pt idx="1764">
                  <c:v>39550</c:v>
                </c:pt>
                <c:pt idx="1765">
                  <c:v>39551</c:v>
                </c:pt>
                <c:pt idx="1766">
                  <c:v>39552</c:v>
                </c:pt>
                <c:pt idx="1767">
                  <c:v>39553</c:v>
                </c:pt>
                <c:pt idx="1768">
                  <c:v>39554</c:v>
                </c:pt>
                <c:pt idx="1769">
                  <c:v>39555</c:v>
                </c:pt>
                <c:pt idx="1770">
                  <c:v>39556</c:v>
                </c:pt>
                <c:pt idx="1771">
                  <c:v>39557</c:v>
                </c:pt>
                <c:pt idx="1772">
                  <c:v>39558</c:v>
                </c:pt>
                <c:pt idx="1773">
                  <c:v>39559</c:v>
                </c:pt>
                <c:pt idx="1774">
                  <c:v>39560</c:v>
                </c:pt>
                <c:pt idx="1775">
                  <c:v>39561</c:v>
                </c:pt>
                <c:pt idx="1776">
                  <c:v>39562</c:v>
                </c:pt>
                <c:pt idx="1777">
                  <c:v>39563</c:v>
                </c:pt>
                <c:pt idx="1778">
                  <c:v>39564</c:v>
                </c:pt>
                <c:pt idx="1779">
                  <c:v>39565</c:v>
                </c:pt>
                <c:pt idx="1780">
                  <c:v>39566</c:v>
                </c:pt>
                <c:pt idx="1781">
                  <c:v>39567</c:v>
                </c:pt>
                <c:pt idx="1782">
                  <c:v>39568</c:v>
                </c:pt>
                <c:pt idx="1783">
                  <c:v>39569</c:v>
                </c:pt>
                <c:pt idx="1784">
                  <c:v>39570</c:v>
                </c:pt>
                <c:pt idx="1785">
                  <c:v>39571</c:v>
                </c:pt>
                <c:pt idx="1786">
                  <c:v>39572</c:v>
                </c:pt>
                <c:pt idx="1787">
                  <c:v>39573</c:v>
                </c:pt>
                <c:pt idx="1788">
                  <c:v>39574</c:v>
                </c:pt>
                <c:pt idx="1789">
                  <c:v>39575</c:v>
                </c:pt>
                <c:pt idx="1790">
                  <c:v>39576</c:v>
                </c:pt>
                <c:pt idx="1791">
                  <c:v>39577</c:v>
                </c:pt>
                <c:pt idx="1792">
                  <c:v>39578</c:v>
                </c:pt>
                <c:pt idx="1793">
                  <c:v>39579</c:v>
                </c:pt>
                <c:pt idx="1794">
                  <c:v>39580</c:v>
                </c:pt>
                <c:pt idx="1795">
                  <c:v>39581</c:v>
                </c:pt>
                <c:pt idx="1796">
                  <c:v>39582</c:v>
                </c:pt>
                <c:pt idx="1797">
                  <c:v>39583</c:v>
                </c:pt>
                <c:pt idx="1798">
                  <c:v>39584</c:v>
                </c:pt>
                <c:pt idx="1799">
                  <c:v>39585</c:v>
                </c:pt>
                <c:pt idx="1800">
                  <c:v>39586</c:v>
                </c:pt>
                <c:pt idx="1801">
                  <c:v>39587</c:v>
                </c:pt>
                <c:pt idx="1802">
                  <c:v>39588</c:v>
                </c:pt>
                <c:pt idx="1803">
                  <c:v>39589</c:v>
                </c:pt>
                <c:pt idx="1804">
                  <c:v>39590</c:v>
                </c:pt>
                <c:pt idx="1805">
                  <c:v>39591</c:v>
                </c:pt>
                <c:pt idx="1806">
                  <c:v>39592</c:v>
                </c:pt>
                <c:pt idx="1807">
                  <c:v>39593</c:v>
                </c:pt>
                <c:pt idx="1808">
                  <c:v>39594</c:v>
                </c:pt>
                <c:pt idx="1809">
                  <c:v>39595</c:v>
                </c:pt>
                <c:pt idx="1810">
                  <c:v>39596</c:v>
                </c:pt>
                <c:pt idx="1811">
                  <c:v>39597</c:v>
                </c:pt>
                <c:pt idx="1812">
                  <c:v>39598</c:v>
                </c:pt>
                <c:pt idx="1813">
                  <c:v>39599</c:v>
                </c:pt>
                <c:pt idx="1814">
                  <c:v>39600</c:v>
                </c:pt>
                <c:pt idx="1815">
                  <c:v>39601</c:v>
                </c:pt>
                <c:pt idx="1816">
                  <c:v>39602</c:v>
                </c:pt>
                <c:pt idx="1817">
                  <c:v>39603</c:v>
                </c:pt>
                <c:pt idx="1818">
                  <c:v>39604</c:v>
                </c:pt>
                <c:pt idx="1819">
                  <c:v>39605</c:v>
                </c:pt>
                <c:pt idx="1820">
                  <c:v>39606</c:v>
                </c:pt>
                <c:pt idx="1821">
                  <c:v>39607</c:v>
                </c:pt>
                <c:pt idx="1822">
                  <c:v>39608</c:v>
                </c:pt>
                <c:pt idx="1823">
                  <c:v>39609</c:v>
                </c:pt>
                <c:pt idx="1824">
                  <c:v>39610</c:v>
                </c:pt>
                <c:pt idx="1825">
                  <c:v>39611</c:v>
                </c:pt>
                <c:pt idx="1826">
                  <c:v>39612</c:v>
                </c:pt>
                <c:pt idx="1827">
                  <c:v>39613</c:v>
                </c:pt>
                <c:pt idx="1828">
                  <c:v>39614</c:v>
                </c:pt>
                <c:pt idx="1829">
                  <c:v>39615</c:v>
                </c:pt>
                <c:pt idx="1830">
                  <c:v>39616</c:v>
                </c:pt>
                <c:pt idx="1831">
                  <c:v>39617</c:v>
                </c:pt>
                <c:pt idx="1832">
                  <c:v>39618</c:v>
                </c:pt>
                <c:pt idx="1833">
                  <c:v>39619</c:v>
                </c:pt>
                <c:pt idx="1834">
                  <c:v>39620</c:v>
                </c:pt>
                <c:pt idx="1835">
                  <c:v>39621</c:v>
                </c:pt>
                <c:pt idx="1836">
                  <c:v>39622</c:v>
                </c:pt>
                <c:pt idx="1837">
                  <c:v>39623</c:v>
                </c:pt>
                <c:pt idx="1838">
                  <c:v>39624</c:v>
                </c:pt>
                <c:pt idx="1839">
                  <c:v>39625</c:v>
                </c:pt>
                <c:pt idx="1840">
                  <c:v>39626</c:v>
                </c:pt>
                <c:pt idx="1841">
                  <c:v>39627</c:v>
                </c:pt>
                <c:pt idx="1842">
                  <c:v>39628</c:v>
                </c:pt>
                <c:pt idx="1843">
                  <c:v>39629</c:v>
                </c:pt>
                <c:pt idx="1844">
                  <c:v>39630</c:v>
                </c:pt>
                <c:pt idx="1845">
                  <c:v>39631</c:v>
                </c:pt>
                <c:pt idx="1846">
                  <c:v>39632</c:v>
                </c:pt>
                <c:pt idx="1847">
                  <c:v>39633</c:v>
                </c:pt>
                <c:pt idx="1848">
                  <c:v>39634</c:v>
                </c:pt>
                <c:pt idx="1849">
                  <c:v>39635</c:v>
                </c:pt>
                <c:pt idx="1850">
                  <c:v>39636</c:v>
                </c:pt>
                <c:pt idx="1851">
                  <c:v>39637</c:v>
                </c:pt>
                <c:pt idx="1852">
                  <c:v>39638</c:v>
                </c:pt>
                <c:pt idx="1853">
                  <c:v>39639</c:v>
                </c:pt>
                <c:pt idx="1854">
                  <c:v>39640</c:v>
                </c:pt>
                <c:pt idx="1855">
                  <c:v>39641</c:v>
                </c:pt>
                <c:pt idx="1856">
                  <c:v>39642</c:v>
                </c:pt>
                <c:pt idx="1857">
                  <c:v>39643</c:v>
                </c:pt>
                <c:pt idx="1858">
                  <c:v>39644</c:v>
                </c:pt>
                <c:pt idx="1859">
                  <c:v>39645</c:v>
                </c:pt>
                <c:pt idx="1860">
                  <c:v>39646</c:v>
                </c:pt>
                <c:pt idx="1861">
                  <c:v>39647</c:v>
                </c:pt>
                <c:pt idx="1862">
                  <c:v>39648</c:v>
                </c:pt>
                <c:pt idx="1863">
                  <c:v>39649</c:v>
                </c:pt>
                <c:pt idx="1864">
                  <c:v>39650</c:v>
                </c:pt>
                <c:pt idx="1865">
                  <c:v>39651</c:v>
                </c:pt>
                <c:pt idx="1866">
                  <c:v>39652</c:v>
                </c:pt>
                <c:pt idx="1867">
                  <c:v>39653</c:v>
                </c:pt>
                <c:pt idx="1868">
                  <c:v>39654</c:v>
                </c:pt>
                <c:pt idx="1869">
                  <c:v>39655</c:v>
                </c:pt>
                <c:pt idx="1870">
                  <c:v>39656</c:v>
                </c:pt>
                <c:pt idx="1871">
                  <c:v>39657</c:v>
                </c:pt>
                <c:pt idx="1872">
                  <c:v>39658</c:v>
                </c:pt>
                <c:pt idx="1873">
                  <c:v>39659</c:v>
                </c:pt>
                <c:pt idx="1874">
                  <c:v>39660</c:v>
                </c:pt>
                <c:pt idx="1875">
                  <c:v>39661</c:v>
                </c:pt>
                <c:pt idx="1876">
                  <c:v>39662</c:v>
                </c:pt>
                <c:pt idx="1877">
                  <c:v>39663</c:v>
                </c:pt>
                <c:pt idx="1878">
                  <c:v>39664</c:v>
                </c:pt>
                <c:pt idx="1879">
                  <c:v>39665</c:v>
                </c:pt>
                <c:pt idx="1880">
                  <c:v>39666</c:v>
                </c:pt>
                <c:pt idx="1881">
                  <c:v>39667</c:v>
                </c:pt>
                <c:pt idx="1882">
                  <c:v>39668</c:v>
                </c:pt>
                <c:pt idx="1883">
                  <c:v>39669</c:v>
                </c:pt>
                <c:pt idx="1884">
                  <c:v>39670</c:v>
                </c:pt>
                <c:pt idx="1885">
                  <c:v>39671</c:v>
                </c:pt>
                <c:pt idx="1886">
                  <c:v>39672</c:v>
                </c:pt>
                <c:pt idx="1887">
                  <c:v>39673</c:v>
                </c:pt>
                <c:pt idx="1888">
                  <c:v>39674</c:v>
                </c:pt>
                <c:pt idx="1889">
                  <c:v>39675</c:v>
                </c:pt>
                <c:pt idx="1890">
                  <c:v>39676</c:v>
                </c:pt>
                <c:pt idx="1891">
                  <c:v>39677</c:v>
                </c:pt>
                <c:pt idx="1892">
                  <c:v>39678</c:v>
                </c:pt>
                <c:pt idx="1893">
                  <c:v>39679</c:v>
                </c:pt>
                <c:pt idx="1894">
                  <c:v>39680</c:v>
                </c:pt>
                <c:pt idx="1895">
                  <c:v>39681</c:v>
                </c:pt>
                <c:pt idx="1896">
                  <c:v>39682</c:v>
                </c:pt>
                <c:pt idx="1897">
                  <c:v>39683</c:v>
                </c:pt>
                <c:pt idx="1898">
                  <c:v>39684</c:v>
                </c:pt>
                <c:pt idx="1899">
                  <c:v>39685</c:v>
                </c:pt>
                <c:pt idx="1900">
                  <c:v>39686</c:v>
                </c:pt>
                <c:pt idx="1901">
                  <c:v>39687</c:v>
                </c:pt>
                <c:pt idx="1902">
                  <c:v>39688</c:v>
                </c:pt>
                <c:pt idx="1903">
                  <c:v>39689</c:v>
                </c:pt>
                <c:pt idx="1904">
                  <c:v>39690</c:v>
                </c:pt>
                <c:pt idx="1905">
                  <c:v>39691</c:v>
                </c:pt>
                <c:pt idx="1906">
                  <c:v>39692</c:v>
                </c:pt>
                <c:pt idx="1907">
                  <c:v>39693</c:v>
                </c:pt>
                <c:pt idx="1908">
                  <c:v>39694</c:v>
                </c:pt>
                <c:pt idx="1909">
                  <c:v>39695</c:v>
                </c:pt>
                <c:pt idx="1910">
                  <c:v>39696</c:v>
                </c:pt>
                <c:pt idx="1911">
                  <c:v>39697</c:v>
                </c:pt>
                <c:pt idx="1912">
                  <c:v>39698</c:v>
                </c:pt>
                <c:pt idx="1913">
                  <c:v>39699</c:v>
                </c:pt>
                <c:pt idx="1914">
                  <c:v>39700</c:v>
                </c:pt>
                <c:pt idx="1915">
                  <c:v>39701</c:v>
                </c:pt>
                <c:pt idx="1916">
                  <c:v>39702</c:v>
                </c:pt>
                <c:pt idx="1917">
                  <c:v>39703</c:v>
                </c:pt>
                <c:pt idx="1918">
                  <c:v>39704</c:v>
                </c:pt>
                <c:pt idx="1919">
                  <c:v>39705</c:v>
                </c:pt>
                <c:pt idx="1920">
                  <c:v>39706</c:v>
                </c:pt>
                <c:pt idx="1921">
                  <c:v>39707</c:v>
                </c:pt>
                <c:pt idx="1922">
                  <c:v>39708</c:v>
                </c:pt>
                <c:pt idx="1923">
                  <c:v>39709</c:v>
                </c:pt>
                <c:pt idx="1924">
                  <c:v>39710</c:v>
                </c:pt>
                <c:pt idx="1925">
                  <c:v>39711</c:v>
                </c:pt>
                <c:pt idx="1926">
                  <c:v>39712</c:v>
                </c:pt>
                <c:pt idx="1927">
                  <c:v>39713</c:v>
                </c:pt>
                <c:pt idx="1928">
                  <c:v>39714</c:v>
                </c:pt>
                <c:pt idx="1929">
                  <c:v>39715</c:v>
                </c:pt>
                <c:pt idx="1930">
                  <c:v>39716</c:v>
                </c:pt>
                <c:pt idx="1931">
                  <c:v>39717</c:v>
                </c:pt>
                <c:pt idx="1932">
                  <c:v>39718</c:v>
                </c:pt>
                <c:pt idx="1933">
                  <c:v>39719</c:v>
                </c:pt>
                <c:pt idx="1934">
                  <c:v>39720</c:v>
                </c:pt>
                <c:pt idx="1935">
                  <c:v>39721</c:v>
                </c:pt>
                <c:pt idx="1936">
                  <c:v>39722</c:v>
                </c:pt>
                <c:pt idx="1937">
                  <c:v>39723</c:v>
                </c:pt>
                <c:pt idx="1938">
                  <c:v>39724</c:v>
                </c:pt>
                <c:pt idx="1939">
                  <c:v>39725</c:v>
                </c:pt>
                <c:pt idx="1940">
                  <c:v>39726</c:v>
                </c:pt>
                <c:pt idx="1941">
                  <c:v>39727</c:v>
                </c:pt>
                <c:pt idx="1942">
                  <c:v>39728</c:v>
                </c:pt>
                <c:pt idx="1943">
                  <c:v>39729</c:v>
                </c:pt>
                <c:pt idx="1944">
                  <c:v>39730</c:v>
                </c:pt>
                <c:pt idx="1945">
                  <c:v>39731</c:v>
                </c:pt>
                <c:pt idx="1946">
                  <c:v>39732</c:v>
                </c:pt>
                <c:pt idx="1947">
                  <c:v>39733</c:v>
                </c:pt>
                <c:pt idx="1948">
                  <c:v>39734</c:v>
                </c:pt>
                <c:pt idx="1949">
                  <c:v>39735</c:v>
                </c:pt>
                <c:pt idx="1950">
                  <c:v>39736</c:v>
                </c:pt>
                <c:pt idx="1951">
                  <c:v>39737</c:v>
                </c:pt>
                <c:pt idx="1952">
                  <c:v>39738</c:v>
                </c:pt>
                <c:pt idx="1953">
                  <c:v>39739</c:v>
                </c:pt>
                <c:pt idx="1954">
                  <c:v>39740</c:v>
                </c:pt>
                <c:pt idx="1955">
                  <c:v>39741</c:v>
                </c:pt>
                <c:pt idx="1956">
                  <c:v>39742</c:v>
                </c:pt>
                <c:pt idx="1957">
                  <c:v>39743</c:v>
                </c:pt>
                <c:pt idx="1958">
                  <c:v>39744</c:v>
                </c:pt>
                <c:pt idx="1959">
                  <c:v>39745</c:v>
                </c:pt>
                <c:pt idx="1960">
                  <c:v>39746</c:v>
                </c:pt>
                <c:pt idx="1961">
                  <c:v>39747</c:v>
                </c:pt>
                <c:pt idx="1962">
                  <c:v>39748</c:v>
                </c:pt>
                <c:pt idx="1963">
                  <c:v>39749</c:v>
                </c:pt>
                <c:pt idx="1964">
                  <c:v>39750</c:v>
                </c:pt>
                <c:pt idx="1965">
                  <c:v>39751</c:v>
                </c:pt>
                <c:pt idx="1966">
                  <c:v>39752</c:v>
                </c:pt>
                <c:pt idx="1967">
                  <c:v>39753</c:v>
                </c:pt>
                <c:pt idx="1968">
                  <c:v>39754</c:v>
                </c:pt>
                <c:pt idx="1969">
                  <c:v>39755</c:v>
                </c:pt>
                <c:pt idx="1970">
                  <c:v>39756</c:v>
                </c:pt>
                <c:pt idx="1971">
                  <c:v>39757</c:v>
                </c:pt>
                <c:pt idx="1972">
                  <c:v>39758</c:v>
                </c:pt>
                <c:pt idx="1973">
                  <c:v>39759</c:v>
                </c:pt>
                <c:pt idx="1974">
                  <c:v>39760</c:v>
                </c:pt>
                <c:pt idx="1975">
                  <c:v>39761</c:v>
                </c:pt>
                <c:pt idx="1976">
                  <c:v>39762</c:v>
                </c:pt>
                <c:pt idx="1977">
                  <c:v>39763</c:v>
                </c:pt>
                <c:pt idx="1978">
                  <c:v>39764</c:v>
                </c:pt>
                <c:pt idx="1979">
                  <c:v>39765</c:v>
                </c:pt>
                <c:pt idx="1980">
                  <c:v>39766</c:v>
                </c:pt>
                <c:pt idx="1981">
                  <c:v>39767</c:v>
                </c:pt>
                <c:pt idx="1982">
                  <c:v>39768</c:v>
                </c:pt>
                <c:pt idx="1983">
                  <c:v>39769</c:v>
                </c:pt>
                <c:pt idx="1984">
                  <c:v>39770</c:v>
                </c:pt>
                <c:pt idx="1985">
                  <c:v>39771</c:v>
                </c:pt>
                <c:pt idx="1986">
                  <c:v>39772</c:v>
                </c:pt>
                <c:pt idx="1987">
                  <c:v>39773</c:v>
                </c:pt>
                <c:pt idx="1988">
                  <c:v>39774</c:v>
                </c:pt>
                <c:pt idx="1989">
                  <c:v>39775</c:v>
                </c:pt>
                <c:pt idx="1990">
                  <c:v>39776</c:v>
                </c:pt>
                <c:pt idx="1991">
                  <c:v>39777</c:v>
                </c:pt>
                <c:pt idx="1992">
                  <c:v>39778</c:v>
                </c:pt>
                <c:pt idx="1993">
                  <c:v>39779</c:v>
                </c:pt>
                <c:pt idx="1994">
                  <c:v>39780</c:v>
                </c:pt>
                <c:pt idx="1995">
                  <c:v>39781</c:v>
                </c:pt>
                <c:pt idx="1996">
                  <c:v>39782</c:v>
                </c:pt>
                <c:pt idx="1997">
                  <c:v>39783</c:v>
                </c:pt>
                <c:pt idx="1998">
                  <c:v>39784</c:v>
                </c:pt>
                <c:pt idx="1999">
                  <c:v>39785</c:v>
                </c:pt>
                <c:pt idx="2000">
                  <c:v>39786</c:v>
                </c:pt>
                <c:pt idx="2001">
                  <c:v>39787</c:v>
                </c:pt>
                <c:pt idx="2002">
                  <c:v>39788</c:v>
                </c:pt>
                <c:pt idx="2003">
                  <c:v>39789</c:v>
                </c:pt>
                <c:pt idx="2004">
                  <c:v>39790</c:v>
                </c:pt>
                <c:pt idx="2005">
                  <c:v>39791</c:v>
                </c:pt>
                <c:pt idx="2006">
                  <c:v>39792</c:v>
                </c:pt>
                <c:pt idx="2007">
                  <c:v>39793</c:v>
                </c:pt>
                <c:pt idx="2008">
                  <c:v>39794</c:v>
                </c:pt>
                <c:pt idx="2009">
                  <c:v>39795</c:v>
                </c:pt>
                <c:pt idx="2010">
                  <c:v>39796</c:v>
                </c:pt>
                <c:pt idx="2011">
                  <c:v>39797</c:v>
                </c:pt>
                <c:pt idx="2012">
                  <c:v>39798</c:v>
                </c:pt>
                <c:pt idx="2013">
                  <c:v>39799</c:v>
                </c:pt>
                <c:pt idx="2014">
                  <c:v>39800</c:v>
                </c:pt>
                <c:pt idx="2015">
                  <c:v>39801</c:v>
                </c:pt>
                <c:pt idx="2016">
                  <c:v>39802</c:v>
                </c:pt>
                <c:pt idx="2017">
                  <c:v>39803</c:v>
                </c:pt>
                <c:pt idx="2018">
                  <c:v>39804</c:v>
                </c:pt>
                <c:pt idx="2019">
                  <c:v>39805</c:v>
                </c:pt>
                <c:pt idx="2020">
                  <c:v>39806</c:v>
                </c:pt>
                <c:pt idx="2021">
                  <c:v>39807</c:v>
                </c:pt>
                <c:pt idx="2022">
                  <c:v>39808</c:v>
                </c:pt>
                <c:pt idx="2023">
                  <c:v>39809</c:v>
                </c:pt>
                <c:pt idx="2024">
                  <c:v>39810</c:v>
                </c:pt>
                <c:pt idx="2025">
                  <c:v>39811</c:v>
                </c:pt>
                <c:pt idx="2026">
                  <c:v>39812</c:v>
                </c:pt>
                <c:pt idx="2027">
                  <c:v>39813</c:v>
                </c:pt>
                <c:pt idx="2028">
                  <c:v>39814</c:v>
                </c:pt>
                <c:pt idx="2029">
                  <c:v>39815</c:v>
                </c:pt>
                <c:pt idx="2030">
                  <c:v>39816</c:v>
                </c:pt>
                <c:pt idx="2031">
                  <c:v>39817</c:v>
                </c:pt>
                <c:pt idx="2032">
                  <c:v>39818</c:v>
                </c:pt>
                <c:pt idx="2033">
                  <c:v>39819</c:v>
                </c:pt>
                <c:pt idx="2034">
                  <c:v>39820</c:v>
                </c:pt>
                <c:pt idx="2035">
                  <c:v>39821</c:v>
                </c:pt>
                <c:pt idx="2036">
                  <c:v>39822</c:v>
                </c:pt>
                <c:pt idx="2037">
                  <c:v>39823</c:v>
                </c:pt>
                <c:pt idx="2038">
                  <c:v>39824</c:v>
                </c:pt>
                <c:pt idx="2039">
                  <c:v>39825</c:v>
                </c:pt>
                <c:pt idx="2040">
                  <c:v>39826</c:v>
                </c:pt>
                <c:pt idx="2041">
                  <c:v>39827</c:v>
                </c:pt>
                <c:pt idx="2042">
                  <c:v>39828</c:v>
                </c:pt>
                <c:pt idx="2043">
                  <c:v>39829</c:v>
                </c:pt>
                <c:pt idx="2044">
                  <c:v>39830</c:v>
                </c:pt>
                <c:pt idx="2045">
                  <c:v>39831</c:v>
                </c:pt>
                <c:pt idx="2046">
                  <c:v>39832</c:v>
                </c:pt>
                <c:pt idx="2047">
                  <c:v>39833</c:v>
                </c:pt>
                <c:pt idx="2048">
                  <c:v>39834</c:v>
                </c:pt>
                <c:pt idx="2049">
                  <c:v>39835</c:v>
                </c:pt>
                <c:pt idx="2050">
                  <c:v>39836</c:v>
                </c:pt>
                <c:pt idx="2051">
                  <c:v>39837</c:v>
                </c:pt>
                <c:pt idx="2052">
                  <c:v>39838</c:v>
                </c:pt>
                <c:pt idx="2053">
                  <c:v>39839</c:v>
                </c:pt>
                <c:pt idx="2054">
                  <c:v>39840</c:v>
                </c:pt>
                <c:pt idx="2055">
                  <c:v>39841</c:v>
                </c:pt>
                <c:pt idx="2056">
                  <c:v>39842</c:v>
                </c:pt>
                <c:pt idx="2057">
                  <c:v>39843</c:v>
                </c:pt>
                <c:pt idx="2058">
                  <c:v>39844</c:v>
                </c:pt>
                <c:pt idx="2059">
                  <c:v>39845</c:v>
                </c:pt>
                <c:pt idx="2060">
                  <c:v>39846</c:v>
                </c:pt>
                <c:pt idx="2061">
                  <c:v>39847</c:v>
                </c:pt>
                <c:pt idx="2062">
                  <c:v>39848</c:v>
                </c:pt>
                <c:pt idx="2063">
                  <c:v>39849</c:v>
                </c:pt>
                <c:pt idx="2064">
                  <c:v>39850</c:v>
                </c:pt>
                <c:pt idx="2065">
                  <c:v>39851</c:v>
                </c:pt>
                <c:pt idx="2066">
                  <c:v>39852</c:v>
                </c:pt>
                <c:pt idx="2067">
                  <c:v>39853</c:v>
                </c:pt>
                <c:pt idx="2068">
                  <c:v>39854</c:v>
                </c:pt>
                <c:pt idx="2069">
                  <c:v>39855</c:v>
                </c:pt>
                <c:pt idx="2070">
                  <c:v>39856</c:v>
                </c:pt>
                <c:pt idx="2071">
                  <c:v>39857</c:v>
                </c:pt>
                <c:pt idx="2072">
                  <c:v>39858</c:v>
                </c:pt>
                <c:pt idx="2073">
                  <c:v>39859</c:v>
                </c:pt>
                <c:pt idx="2074">
                  <c:v>39860</c:v>
                </c:pt>
                <c:pt idx="2075">
                  <c:v>39861</c:v>
                </c:pt>
                <c:pt idx="2076">
                  <c:v>39862</c:v>
                </c:pt>
                <c:pt idx="2077">
                  <c:v>39863</c:v>
                </c:pt>
                <c:pt idx="2078">
                  <c:v>39864</c:v>
                </c:pt>
                <c:pt idx="2079">
                  <c:v>39865</c:v>
                </c:pt>
                <c:pt idx="2080">
                  <c:v>39866</c:v>
                </c:pt>
                <c:pt idx="2081">
                  <c:v>39867</c:v>
                </c:pt>
                <c:pt idx="2082">
                  <c:v>39868</c:v>
                </c:pt>
                <c:pt idx="2083">
                  <c:v>39869</c:v>
                </c:pt>
                <c:pt idx="2084">
                  <c:v>39870</c:v>
                </c:pt>
                <c:pt idx="2085">
                  <c:v>39871</c:v>
                </c:pt>
                <c:pt idx="2086">
                  <c:v>39872</c:v>
                </c:pt>
                <c:pt idx="2087">
                  <c:v>39873</c:v>
                </c:pt>
                <c:pt idx="2088">
                  <c:v>39874</c:v>
                </c:pt>
                <c:pt idx="2089">
                  <c:v>39875</c:v>
                </c:pt>
                <c:pt idx="2090">
                  <c:v>39876</c:v>
                </c:pt>
                <c:pt idx="2091">
                  <c:v>39877</c:v>
                </c:pt>
                <c:pt idx="2092">
                  <c:v>39878</c:v>
                </c:pt>
                <c:pt idx="2093">
                  <c:v>39879</c:v>
                </c:pt>
                <c:pt idx="2094">
                  <c:v>39880</c:v>
                </c:pt>
                <c:pt idx="2095">
                  <c:v>39881</c:v>
                </c:pt>
                <c:pt idx="2096">
                  <c:v>39882</c:v>
                </c:pt>
                <c:pt idx="2097">
                  <c:v>39883</c:v>
                </c:pt>
                <c:pt idx="2098">
                  <c:v>39884</c:v>
                </c:pt>
                <c:pt idx="2099">
                  <c:v>39885</c:v>
                </c:pt>
                <c:pt idx="2100">
                  <c:v>39886</c:v>
                </c:pt>
                <c:pt idx="2101">
                  <c:v>39887</c:v>
                </c:pt>
                <c:pt idx="2102">
                  <c:v>39888</c:v>
                </c:pt>
                <c:pt idx="2103">
                  <c:v>39889</c:v>
                </c:pt>
                <c:pt idx="2104">
                  <c:v>39890</c:v>
                </c:pt>
                <c:pt idx="2105">
                  <c:v>39891</c:v>
                </c:pt>
                <c:pt idx="2106">
                  <c:v>39892</c:v>
                </c:pt>
                <c:pt idx="2107">
                  <c:v>39893</c:v>
                </c:pt>
                <c:pt idx="2108">
                  <c:v>39894</c:v>
                </c:pt>
                <c:pt idx="2109">
                  <c:v>39895</c:v>
                </c:pt>
                <c:pt idx="2110">
                  <c:v>39896</c:v>
                </c:pt>
                <c:pt idx="2111">
                  <c:v>39897</c:v>
                </c:pt>
                <c:pt idx="2112">
                  <c:v>39898</c:v>
                </c:pt>
                <c:pt idx="2113">
                  <c:v>39899</c:v>
                </c:pt>
                <c:pt idx="2114">
                  <c:v>39900</c:v>
                </c:pt>
                <c:pt idx="2115">
                  <c:v>39901</c:v>
                </c:pt>
                <c:pt idx="2116">
                  <c:v>39902</c:v>
                </c:pt>
                <c:pt idx="2117">
                  <c:v>39903</c:v>
                </c:pt>
                <c:pt idx="2118">
                  <c:v>39904</c:v>
                </c:pt>
                <c:pt idx="2119">
                  <c:v>39905</c:v>
                </c:pt>
                <c:pt idx="2120">
                  <c:v>39906</c:v>
                </c:pt>
                <c:pt idx="2121">
                  <c:v>39907</c:v>
                </c:pt>
                <c:pt idx="2122">
                  <c:v>39908</c:v>
                </c:pt>
                <c:pt idx="2123">
                  <c:v>39909</c:v>
                </c:pt>
                <c:pt idx="2124">
                  <c:v>39910</c:v>
                </c:pt>
                <c:pt idx="2125">
                  <c:v>39911</c:v>
                </c:pt>
                <c:pt idx="2126">
                  <c:v>39912</c:v>
                </c:pt>
                <c:pt idx="2127">
                  <c:v>39913</c:v>
                </c:pt>
                <c:pt idx="2128">
                  <c:v>39914</c:v>
                </c:pt>
                <c:pt idx="2129">
                  <c:v>39915</c:v>
                </c:pt>
                <c:pt idx="2130">
                  <c:v>39916</c:v>
                </c:pt>
                <c:pt idx="2131">
                  <c:v>39917</c:v>
                </c:pt>
                <c:pt idx="2132">
                  <c:v>39918</c:v>
                </c:pt>
                <c:pt idx="2133">
                  <c:v>39919</c:v>
                </c:pt>
                <c:pt idx="2134">
                  <c:v>39920</c:v>
                </c:pt>
                <c:pt idx="2135">
                  <c:v>39921</c:v>
                </c:pt>
                <c:pt idx="2136">
                  <c:v>39922</c:v>
                </c:pt>
                <c:pt idx="2137">
                  <c:v>39923</c:v>
                </c:pt>
                <c:pt idx="2138">
                  <c:v>39924</c:v>
                </c:pt>
                <c:pt idx="2139">
                  <c:v>39925</c:v>
                </c:pt>
                <c:pt idx="2140">
                  <c:v>39926</c:v>
                </c:pt>
                <c:pt idx="2141">
                  <c:v>39927</c:v>
                </c:pt>
                <c:pt idx="2142">
                  <c:v>39928</c:v>
                </c:pt>
                <c:pt idx="2143">
                  <c:v>39929</c:v>
                </c:pt>
                <c:pt idx="2144">
                  <c:v>39930</c:v>
                </c:pt>
                <c:pt idx="2145">
                  <c:v>39931</c:v>
                </c:pt>
                <c:pt idx="2146">
                  <c:v>39932</c:v>
                </c:pt>
                <c:pt idx="2147">
                  <c:v>39933</c:v>
                </c:pt>
                <c:pt idx="2148">
                  <c:v>39934</c:v>
                </c:pt>
                <c:pt idx="2149">
                  <c:v>39935</c:v>
                </c:pt>
                <c:pt idx="2150">
                  <c:v>39936</c:v>
                </c:pt>
                <c:pt idx="2151">
                  <c:v>39937</c:v>
                </c:pt>
                <c:pt idx="2152">
                  <c:v>39938</c:v>
                </c:pt>
                <c:pt idx="2153">
                  <c:v>39939</c:v>
                </c:pt>
                <c:pt idx="2154">
                  <c:v>39940</c:v>
                </c:pt>
                <c:pt idx="2155">
                  <c:v>39941</c:v>
                </c:pt>
                <c:pt idx="2156">
                  <c:v>39942</c:v>
                </c:pt>
                <c:pt idx="2157">
                  <c:v>39943</c:v>
                </c:pt>
                <c:pt idx="2158">
                  <c:v>39944</c:v>
                </c:pt>
                <c:pt idx="2159">
                  <c:v>39945</c:v>
                </c:pt>
                <c:pt idx="2160">
                  <c:v>39946</c:v>
                </c:pt>
                <c:pt idx="2161">
                  <c:v>39947</c:v>
                </c:pt>
                <c:pt idx="2162">
                  <c:v>39948</c:v>
                </c:pt>
                <c:pt idx="2163">
                  <c:v>39949</c:v>
                </c:pt>
                <c:pt idx="2164">
                  <c:v>39950</c:v>
                </c:pt>
                <c:pt idx="2165">
                  <c:v>39951</c:v>
                </c:pt>
                <c:pt idx="2166">
                  <c:v>39952</c:v>
                </c:pt>
                <c:pt idx="2167">
                  <c:v>39953</c:v>
                </c:pt>
                <c:pt idx="2168">
                  <c:v>39954</c:v>
                </c:pt>
                <c:pt idx="2169">
                  <c:v>39955</c:v>
                </c:pt>
                <c:pt idx="2170">
                  <c:v>39956</c:v>
                </c:pt>
                <c:pt idx="2171">
                  <c:v>39957</c:v>
                </c:pt>
                <c:pt idx="2172">
                  <c:v>39958</c:v>
                </c:pt>
                <c:pt idx="2173">
                  <c:v>39959</c:v>
                </c:pt>
                <c:pt idx="2174">
                  <c:v>39960</c:v>
                </c:pt>
                <c:pt idx="2175">
                  <c:v>39961</c:v>
                </c:pt>
                <c:pt idx="2176">
                  <c:v>39962</c:v>
                </c:pt>
                <c:pt idx="2177">
                  <c:v>39963</c:v>
                </c:pt>
                <c:pt idx="2178">
                  <c:v>39964</c:v>
                </c:pt>
                <c:pt idx="2179">
                  <c:v>39965</c:v>
                </c:pt>
                <c:pt idx="2180">
                  <c:v>39966</c:v>
                </c:pt>
                <c:pt idx="2181">
                  <c:v>39967</c:v>
                </c:pt>
                <c:pt idx="2182">
                  <c:v>39968</c:v>
                </c:pt>
                <c:pt idx="2183">
                  <c:v>39969</c:v>
                </c:pt>
                <c:pt idx="2184">
                  <c:v>39970</c:v>
                </c:pt>
                <c:pt idx="2185">
                  <c:v>39971</c:v>
                </c:pt>
                <c:pt idx="2186">
                  <c:v>39972</c:v>
                </c:pt>
                <c:pt idx="2187">
                  <c:v>39973</c:v>
                </c:pt>
                <c:pt idx="2188">
                  <c:v>39974</c:v>
                </c:pt>
                <c:pt idx="2189">
                  <c:v>39975</c:v>
                </c:pt>
                <c:pt idx="2190">
                  <c:v>39976</c:v>
                </c:pt>
                <c:pt idx="2191">
                  <c:v>39977</c:v>
                </c:pt>
                <c:pt idx="2192">
                  <c:v>39978</c:v>
                </c:pt>
                <c:pt idx="2193">
                  <c:v>39979</c:v>
                </c:pt>
                <c:pt idx="2194">
                  <c:v>39980</c:v>
                </c:pt>
                <c:pt idx="2195">
                  <c:v>39981</c:v>
                </c:pt>
                <c:pt idx="2196">
                  <c:v>39982</c:v>
                </c:pt>
                <c:pt idx="2197">
                  <c:v>39983</c:v>
                </c:pt>
                <c:pt idx="2198">
                  <c:v>39984</c:v>
                </c:pt>
                <c:pt idx="2199">
                  <c:v>39985</c:v>
                </c:pt>
                <c:pt idx="2200">
                  <c:v>39986</c:v>
                </c:pt>
                <c:pt idx="2201">
                  <c:v>39987</c:v>
                </c:pt>
                <c:pt idx="2202">
                  <c:v>39988</c:v>
                </c:pt>
                <c:pt idx="2203">
                  <c:v>39989</c:v>
                </c:pt>
                <c:pt idx="2204">
                  <c:v>39990</c:v>
                </c:pt>
                <c:pt idx="2205">
                  <c:v>39991</c:v>
                </c:pt>
                <c:pt idx="2206">
                  <c:v>39992</c:v>
                </c:pt>
                <c:pt idx="2207">
                  <c:v>39993</c:v>
                </c:pt>
                <c:pt idx="2208">
                  <c:v>39994</c:v>
                </c:pt>
                <c:pt idx="2209">
                  <c:v>39995</c:v>
                </c:pt>
                <c:pt idx="2210">
                  <c:v>39996</c:v>
                </c:pt>
                <c:pt idx="2211">
                  <c:v>39997</c:v>
                </c:pt>
                <c:pt idx="2212">
                  <c:v>39998</c:v>
                </c:pt>
                <c:pt idx="2213">
                  <c:v>39999</c:v>
                </c:pt>
                <c:pt idx="2214">
                  <c:v>40000</c:v>
                </c:pt>
                <c:pt idx="2215">
                  <c:v>40001</c:v>
                </c:pt>
                <c:pt idx="2216">
                  <c:v>40002</c:v>
                </c:pt>
                <c:pt idx="2217">
                  <c:v>40003</c:v>
                </c:pt>
                <c:pt idx="2218">
                  <c:v>40004</c:v>
                </c:pt>
                <c:pt idx="2219">
                  <c:v>40005</c:v>
                </c:pt>
                <c:pt idx="2220">
                  <c:v>40006</c:v>
                </c:pt>
                <c:pt idx="2221">
                  <c:v>40007</c:v>
                </c:pt>
                <c:pt idx="2222">
                  <c:v>40008</c:v>
                </c:pt>
                <c:pt idx="2223">
                  <c:v>40009</c:v>
                </c:pt>
                <c:pt idx="2224">
                  <c:v>40010</c:v>
                </c:pt>
                <c:pt idx="2225">
                  <c:v>40011</c:v>
                </c:pt>
                <c:pt idx="2226">
                  <c:v>40012</c:v>
                </c:pt>
                <c:pt idx="2227">
                  <c:v>40013</c:v>
                </c:pt>
                <c:pt idx="2228">
                  <c:v>40014</c:v>
                </c:pt>
                <c:pt idx="2229">
                  <c:v>40015</c:v>
                </c:pt>
                <c:pt idx="2230">
                  <c:v>40016</c:v>
                </c:pt>
                <c:pt idx="2231">
                  <c:v>40017</c:v>
                </c:pt>
                <c:pt idx="2232">
                  <c:v>40018</c:v>
                </c:pt>
                <c:pt idx="2233">
                  <c:v>40019</c:v>
                </c:pt>
                <c:pt idx="2234">
                  <c:v>40020</c:v>
                </c:pt>
                <c:pt idx="2235">
                  <c:v>40021</c:v>
                </c:pt>
                <c:pt idx="2236">
                  <c:v>40022</c:v>
                </c:pt>
                <c:pt idx="2237">
                  <c:v>40023</c:v>
                </c:pt>
                <c:pt idx="2238">
                  <c:v>40024</c:v>
                </c:pt>
                <c:pt idx="2239">
                  <c:v>40025</c:v>
                </c:pt>
                <c:pt idx="2240">
                  <c:v>40026</c:v>
                </c:pt>
                <c:pt idx="2241">
                  <c:v>40027</c:v>
                </c:pt>
                <c:pt idx="2242">
                  <c:v>40028</c:v>
                </c:pt>
                <c:pt idx="2243">
                  <c:v>40029</c:v>
                </c:pt>
                <c:pt idx="2244">
                  <c:v>40030</c:v>
                </c:pt>
                <c:pt idx="2245">
                  <c:v>40031</c:v>
                </c:pt>
                <c:pt idx="2246">
                  <c:v>40032</c:v>
                </c:pt>
                <c:pt idx="2247">
                  <c:v>40033</c:v>
                </c:pt>
                <c:pt idx="2248">
                  <c:v>40034</c:v>
                </c:pt>
                <c:pt idx="2249">
                  <c:v>40035</c:v>
                </c:pt>
                <c:pt idx="2250">
                  <c:v>40036</c:v>
                </c:pt>
                <c:pt idx="2251">
                  <c:v>40037</c:v>
                </c:pt>
                <c:pt idx="2252">
                  <c:v>40038</c:v>
                </c:pt>
                <c:pt idx="2253">
                  <c:v>40039</c:v>
                </c:pt>
                <c:pt idx="2254">
                  <c:v>40040</c:v>
                </c:pt>
                <c:pt idx="2255">
                  <c:v>40041</c:v>
                </c:pt>
                <c:pt idx="2256">
                  <c:v>40042</c:v>
                </c:pt>
                <c:pt idx="2257">
                  <c:v>40043</c:v>
                </c:pt>
                <c:pt idx="2258">
                  <c:v>40044</c:v>
                </c:pt>
                <c:pt idx="2259">
                  <c:v>40045</c:v>
                </c:pt>
                <c:pt idx="2260">
                  <c:v>40046</c:v>
                </c:pt>
                <c:pt idx="2261">
                  <c:v>40047</c:v>
                </c:pt>
                <c:pt idx="2262">
                  <c:v>40048</c:v>
                </c:pt>
                <c:pt idx="2263">
                  <c:v>40049</c:v>
                </c:pt>
                <c:pt idx="2264">
                  <c:v>40050</c:v>
                </c:pt>
                <c:pt idx="2265">
                  <c:v>40051</c:v>
                </c:pt>
                <c:pt idx="2266">
                  <c:v>40052</c:v>
                </c:pt>
                <c:pt idx="2267">
                  <c:v>40053</c:v>
                </c:pt>
                <c:pt idx="2268">
                  <c:v>40054</c:v>
                </c:pt>
                <c:pt idx="2269">
                  <c:v>40055</c:v>
                </c:pt>
                <c:pt idx="2270">
                  <c:v>40056</c:v>
                </c:pt>
                <c:pt idx="2271">
                  <c:v>40057</c:v>
                </c:pt>
                <c:pt idx="2272">
                  <c:v>40058</c:v>
                </c:pt>
                <c:pt idx="2273">
                  <c:v>40059</c:v>
                </c:pt>
                <c:pt idx="2274">
                  <c:v>40060</c:v>
                </c:pt>
                <c:pt idx="2275">
                  <c:v>40061</c:v>
                </c:pt>
                <c:pt idx="2276">
                  <c:v>40062</c:v>
                </c:pt>
                <c:pt idx="2277">
                  <c:v>40063</c:v>
                </c:pt>
                <c:pt idx="2278">
                  <c:v>40064</c:v>
                </c:pt>
                <c:pt idx="2279">
                  <c:v>40065</c:v>
                </c:pt>
                <c:pt idx="2280">
                  <c:v>40066</c:v>
                </c:pt>
                <c:pt idx="2281">
                  <c:v>40067</c:v>
                </c:pt>
                <c:pt idx="2282">
                  <c:v>40068</c:v>
                </c:pt>
                <c:pt idx="2283">
                  <c:v>40069</c:v>
                </c:pt>
                <c:pt idx="2284">
                  <c:v>40070</c:v>
                </c:pt>
                <c:pt idx="2285">
                  <c:v>40071</c:v>
                </c:pt>
                <c:pt idx="2286">
                  <c:v>40072</c:v>
                </c:pt>
                <c:pt idx="2287">
                  <c:v>40073</c:v>
                </c:pt>
                <c:pt idx="2288">
                  <c:v>40074</c:v>
                </c:pt>
                <c:pt idx="2289">
                  <c:v>40075</c:v>
                </c:pt>
                <c:pt idx="2290">
                  <c:v>40076</c:v>
                </c:pt>
                <c:pt idx="2291">
                  <c:v>40077</c:v>
                </c:pt>
                <c:pt idx="2292">
                  <c:v>40078</c:v>
                </c:pt>
                <c:pt idx="2293">
                  <c:v>40079</c:v>
                </c:pt>
                <c:pt idx="2294">
                  <c:v>40080</c:v>
                </c:pt>
                <c:pt idx="2295">
                  <c:v>40081</c:v>
                </c:pt>
                <c:pt idx="2296">
                  <c:v>40082</c:v>
                </c:pt>
                <c:pt idx="2297">
                  <c:v>40083</c:v>
                </c:pt>
                <c:pt idx="2298">
                  <c:v>40084</c:v>
                </c:pt>
                <c:pt idx="2299">
                  <c:v>40085</c:v>
                </c:pt>
                <c:pt idx="2300">
                  <c:v>40086</c:v>
                </c:pt>
                <c:pt idx="2301">
                  <c:v>40087</c:v>
                </c:pt>
                <c:pt idx="2302">
                  <c:v>40088</c:v>
                </c:pt>
                <c:pt idx="2303">
                  <c:v>40089</c:v>
                </c:pt>
                <c:pt idx="2304">
                  <c:v>40090</c:v>
                </c:pt>
                <c:pt idx="2305">
                  <c:v>40091</c:v>
                </c:pt>
                <c:pt idx="2306">
                  <c:v>40092</c:v>
                </c:pt>
                <c:pt idx="2307">
                  <c:v>40093</c:v>
                </c:pt>
                <c:pt idx="2308">
                  <c:v>40094</c:v>
                </c:pt>
                <c:pt idx="2309">
                  <c:v>40095</c:v>
                </c:pt>
                <c:pt idx="2310">
                  <c:v>40096</c:v>
                </c:pt>
                <c:pt idx="2311">
                  <c:v>40097</c:v>
                </c:pt>
                <c:pt idx="2312">
                  <c:v>40098</c:v>
                </c:pt>
                <c:pt idx="2313">
                  <c:v>40099</c:v>
                </c:pt>
                <c:pt idx="2314">
                  <c:v>40100</c:v>
                </c:pt>
                <c:pt idx="2315">
                  <c:v>40101</c:v>
                </c:pt>
                <c:pt idx="2316">
                  <c:v>40102</c:v>
                </c:pt>
                <c:pt idx="2317">
                  <c:v>40103</c:v>
                </c:pt>
                <c:pt idx="2318">
                  <c:v>40104</c:v>
                </c:pt>
                <c:pt idx="2319">
                  <c:v>40105</c:v>
                </c:pt>
                <c:pt idx="2320">
                  <c:v>40106</c:v>
                </c:pt>
                <c:pt idx="2321">
                  <c:v>40107</c:v>
                </c:pt>
                <c:pt idx="2322">
                  <c:v>40108</c:v>
                </c:pt>
                <c:pt idx="2323">
                  <c:v>40109</c:v>
                </c:pt>
                <c:pt idx="2324">
                  <c:v>40110</c:v>
                </c:pt>
                <c:pt idx="2325">
                  <c:v>40111</c:v>
                </c:pt>
                <c:pt idx="2326">
                  <c:v>40112</c:v>
                </c:pt>
                <c:pt idx="2327">
                  <c:v>40113</c:v>
                </c:pt>
                <c:pt idx="2328">
                  <c:v>40114</c:v>
                </c:pt>
                <c:pt idx="2329">
                  <c:v>40115</c:v>
                </c:pt>
                <c:pt idx="2330">
                  <c:v>40116</c:v>
                </c:pt>
                <c:pt idx="2331">
                  <c:v>40117</c:v>
                </c:pt>
                <c:pt idx="2332">
                  <c:v>40118</c:v>
                </c:pt>
                <c:pt idx="2333">
                  <c:v>40119</c:v>
                </c:pt>
                <c:pt idx="2334">
                  <c:v>40120</c:v>
                </c:pt>
                <c:pt idx="2335">
                  <c:v>40121</c:v>
                </c:pt>
                <c:pt idx="2336">
                  <c:v>40122</c:v>
                </c:pt>
                <c:pt idx="2337">
                  <c:v>40123</c:v>
                </c:pt>
                <c:pt idx="2338">
                  <c:v>40124</c:v>
                </c:pt>
                <c:pt idx="2339">
                  <c:v>40125</c:v>
                </c:pt>
                <c:pt idx="2340">
                  <c:v>40126</c:v>
                </c:pt>
                <c:pt idx="2341">
                  <c:v>40127</c:v>
                </c:pt>
                <c:pt idx="2342">
                  <c:v>40128</c:v>
                </c:pt>
                <c:pt idx="2343">
                  <c:v>40129</c:v>
                </c:pt>
                <c:pt idx="2344">
                  <c:v>40130</c:v>
                </c:pt>
                <c:pt idx="2345">
                  <c:v>40131</c:v>
                </c:pt>
                <c:pt idx="2346">
                  <c:v>40132</c:v>
                </c:pt>
                <c:pt idx="2347">
                  <c:v>40133</c:v>
                </c:pt>
                <c:pt idx="2348">
                  <c:v>40134</c:v>
                </c:pt>
                <c:pt idx="2349">
                  <c:v>40135</c:v>
                </c:pt>
                <c:pt idx="2350">
                  <c:v>40136</c:v>
                </c:pt>
                <c:pt idx="2351">
                  <c:v>40137</c:v>
                </c:pt>
                <c:pt idx="2352">
                  <c:v>40138</c:v>
                </c:pt>
                <c:pt idx="2353">
                  <c:v>40139</c:v>
                </c:pt>
                <c:pt idx="2354">
                  <c:v>40140</c:v>
                </c:pt>
                <c:pt idx="2355">
                  <c:v>40141</c:v>
                </c:pt>
                <c:pt idx="2356">
                  <c:v>40142</c:v>
                </c:pt>
                <c:pt idx="2357">
                  <c:v>40143</c:v>
                </c:pt>
                <c:pt idx="2358">
                  <c:v>40144</c:v>
                </c:pt>
                <c:pt idx="2359">
                  <c:v>40145</c:v>
                </c:pt>
                <c:pt idx="2360">
                  <c:v>40146</c:v>
                </c:pt>
                <c:pt idx="2361">
                  <c:v>40147</c:v>
                </c:pt>
                <c:pt idx="2362">
                  <c:v>40148</c:v>
                </c:pt>
                <c:pt idx="2363">
                  <c:v>40149</c:v>
                </c:pt>
                <c:pt idx="2364">
                  <c:v>40150</c:v>
                </c:pt>
                <c:pt idx="2365">
                  <c:v>40151</c:v>
                </c:pt>
                <c:pt idx="2366">
                  <c:v>40152</c:v>
                </c:pt>
                <c:pt idx="2367">
                  <c:v>40153</c:v>
                </c:pt>
                <c:pt idx="2368">
                  <c:v>40154</c:v>
                </c:pt>
                <c:pt idx="2369">
                  <c:v>40155</c:v>
                </c:pt>
                <c:pt idx="2370">
                  <c:v>40156</c:v>
                </c:pt>
                <c:pt idx="2371">
                  <c:v>40157</c:v>
                </c:pt>
                <c:pt idx="2372">
                  <c:v>40158</c:v>
                </c:pt>
                <c:pt idx="2373">
                  <c:v>40159</c:v>
                </c:pt>
                <c:pt idx="2374">
                  <c:v>40160</c:v>
                </c:pt>
                <c:pt idx="2375">
                  <c:v>40161</c:v>
                </c:pt>
                <c:pt idx="2376">
                  <c:v>40162</c:v>
                </c:pt>
                <c:pt idx="2377">
                  <c:v>40163</c:v>
                </c:pt>
                <c:pt idx="2378">
                  <c:v>40164</c:v>
                </c:pt>
                <c:pt idx="2379">
                  <c:v>40165</c:v>
                </c:pt>
                <c:pt idx="2380">
                  <c:v>40166</c:v>
                </c:pt>
                <c:pt idx="2381">
                  <c:v>40167</c:v>
                </c:pt>
                <c:pt idx="2382">
                  <c:v>40168</c:v>
                </c:pt>
                <c:pt idx="2383">
                  <c:v>40169</c:v>
                </c:pt>
                <c:pt idx="2384">
                  <c:v>40170</c:v>
                </c:pt>
                <c:pt idx="2385">
                  <c:v>40171</c:v>
                </c:pt>
                <c:pt idx="2386">
                  <c:v>40172</c:v>
                </c:pt>
                <c:pt idx="2387">
                  <c:v>40173</c:v>
                </c:pt>
                <c:pt idx="2388">
                  <c:v>40174</c:v>
                </c:pt>
                <c:pt idx="2389">
                  <c:v>40175</c:v>
                </c:pt>
                <c:pt idx="2390">
                  <c:v>40176</c:v>
                </c:pt>
                <c:pt idx="2391">
                  <c:v>40177</c:v>
                </c:pt>
                <c:pt idx="2392">
                  <c:v>40178</c:v>
                </c:pt>
                <c:pt idx="2393">
                  <c:v>40179</c:v>
                </c:pt>
                <c:pt idx="2394">
                  <c:v>40180</c:v>
                </c:pt>
                <c:pt idx="2395">
                  <c:v>40181</c:v>
                </c:pt>
                <c:pt idx="2396">
                  <c:v>40182</c:v>
                </c:pt>
                <c:pt idx="2397">
                  <c:v>40183</c:v>
                </c:pt>
                <c:pt idx="2398">
                  <c:v>40184</c:v>
                </c:pt>
                <c:pt idx="2399">
                  <c:v>40185</c:v>
                </c:pt>
                <c:pt idx="2400">
                  <c:v>40186</c:v>
                </c:pt>
                <c:pt idx="2401">
                  <c:v>40187</c:v>
                </c:pt>
                <c:pt idx="2402">
                  <c:v>40188</c:v>
                </c:pt>
                <c:pt idx="2403">
                  <c:v>40189</c:v>
                </c:pt>
                <c:pt idx="2404">
                  <c:v>40190</c:v>
                </c:pt>
                <c:pt idx="2405">
                  <c:v>40191</c:v>
                </c:pt>
                <c:pt idx="2406">
                  <c:v>40192</c:v>
                </c:pt>
                <c:pt idx="2407">
                  <c:v>40193</c:v>
                </c:pt>
                <c:pt idx="2408">
                  <c:v>40194</c:v>
                </c:pt>
                <c:pt idx="2409">
                  <c:v>40195</c:v>
                </c:pt>
                <c:pt idx="2410">
                  <c:v>40196</c:v>
                </c:pt>
                <c:pt idx="2411">
                  <c:v>40197</c:v>
                </c:pt>
                <c:pt idx="2412">
                  <c:v>40198</c:v>
                </c:pt>
                <c:pt idx="2413">
                  <c:v>40199</c:v>
                </c:pt>
                <c:pt idx="2414">
                  <c:v>40200</c:v>
                </c:pt>
                <c:pt idx="2415">
                  <c:v>40201</c:v>
                </c:pt>
                <c:pt idx="2416">
                  <c:v>40202</c:v>
                </c:pt>
                <c:pt idx="2417">
                  <c:v>40203</c:v>
                </c:pt>
                <c:pt idx="2418">
                  <c:v>40204</c:v>
                </c:pt>
                <c:pt idx="2419">
                  <c:v>40205</c:v>
                </c:pt>
                <c:pt idx="2420">
                  <c:v>40206</c:v>
                </c:pt>
                <c:pt idx="2421">
                  <c:v>40207</c:v>
                </c:pt>
                <c:pt idx="2422">
                  <c:v>40208</c:v>
                </c:pt>
                <c:pt idx="2423">
                  <c:v>40209</c:v>
                </c:pt>
                <c:pt idx="2424">
                  <c:v>40210</c:v>
                </c:pt>
                <c:pt idx="2425">
                  <c:v>40211</c:v>
                </c:pt>
                <c:pt idx="2426">
                  <c:v>40212</c:v>
                </c:pt>
                <c:pt idx="2427">
                  <c:v>40213</c:v>
                </c:pt>
                <c:pt idx="2428">
                  <c:v>40214</c:v>
                </c:pt>
                <c:pt idx="2429">
                  <c:v>40215</c:v>
                </c:pt>
                <c:pt idx="2430">
                  <c:v>40216</c:v>
                </c:pt>
                <c:pt idx="2431">
                  <c:v>40217</c:v>
                </c:pt>
                <c:pt idx="2432">
                  <c:v>40218</c:v>
                </c:pt>
                <c:pt idx="2433">
                  <c:v>40219</c:v>
                </c:pt>
                <c:pt idx="2434">
                  <c:v>40220</c:v>
                </c:pt>
                <c:pt idx="2435">
                  <c:v>40221</c:v>
                </c:pt>
                <c:pt idx="2436">
                  <c:v>40222</c:v>
                </c:pt>
                <c:pt idx="2437">
                  <c:v>40223</c:v>
                </c:pt>
                <c:pt idx="2438">
                  <c:v>40224</c:v>
                </c:pt>
                <c:pt idx="2439">
                  <c:v>40225</c:v>
                </c:pt>
                <c:pt idx="2440">
                  <c:v>40226</c:v>
                </c:pt>
                <c:pt idx="2441">
                  <c:v>40227</c:v>
                </c:pt>
                <c:pt idx="2442">
                  <c:v>40228</c:v>
                </c:pt>
                <c:pt idx="2443">
                  <c:v>40229</c:v>
                </c:pt>
                <c:pt idx="2444">
                  <c:v>40230</c:v>
                </c:pt>
                <c:pt idx="2445">
                  <c:v>40231</c:v>
                </c:pt>
                <c:pt idx="2446">
                  <c:v>40232</c:v>
                </c:pt>
                <c:pt idx="2447">
                  <c:v>40233</c:v>
                </c:pt>
                <c:pt idx="2448">
                  <c:v>40234</c:v>
                </c:pt>
                <c:pt idx="2449">
                  <c:v>40235</c:v>
                </c:pt>
                <c:pt idx="2450">
                  <c:v>40236</c:v>
                </c:pt>
                <c:pt idx="2451">
                  <c:v>40237</c:v>
                </c:pt>
                <c:pt idx="2452">
                  <c:v>40238</c:v>
                </c:pt>
                <c:pt idx="2453">
                  <c:v>40239</c:v>
                </c:pt>
                <c:pt idx="2454">
                  <c:v>40240</c:v>
                </c:pt>
                <c:pt idx="2455">
                  <c:v>40241</c:v>
                </c:pt>
                <c:pt idx="2456">
                  <c:v>40242</c:v>
                </c:pt>
                <c:pt idx="2457">
                  <c:v>40243</c:v>
                </c:pt>
                <c:pt idx="2458">
                  <c:v>40244</c:v>
                </c:pt>
                <c:pt idx="2459">
                  <c:v>40245</c:v>
                </c:pt>
                <c:pt idx="2460">
                  <c:v>40246</c:v>
                </c:pt>
                <c:pt idx="2461">
                  <c:v>40247</c:v>
                </c:pt>
                <c:pt idx="2462">
                  <c:v>40248</c:v>
                </c:pt>
                <c:pt idx="2463">
                  <c:v>40249</c:v>
                </c:pt>
                <c:pt idx="2464">
                  <c:v>40250</c:v>
                </c:pt>
                <c:pt idx="2465">
                  <c:v>40251</c:v>
                </c:pt>
                <c:pt idx="2466">
                  <c:v>40252</c:v>
                </c:pt>
                <c:pt idx="2467">
                  <c:v>40253</c:v>
                </c:pt>
                <c:pt idx="2468">
                  <c:v>40254</c:v>
                </c:pt>
                <c:pt idx="2469">
                  <c:v>40255</c:v>
                </c:pt>
                <c:pt idx="2470">
                  <c:v>40256</c:v>
                </c:pt>
                <c:pt idx="2471">
                  <c:v>40257</c:v>
                </c:pt>
                <c:pt idx="2472">
                  <c:v>40258</c:v>
                </c:pt>
                <c:pt idx="2473">
                  <c:v>40259</c:v>
                </c:pt>
                <c:pt idx="2474">
                  <c:v>40260</c:v>
                </c:pt>
                <c:pt idx="2475">
                  <c:v>40261</c:v>
                </c:pt>
                <c:pt idx="2476">
                  <c:v>40262</c:v>
                </c:pt>
                <c:pt idx="2477">
                  <c:v>40263</c:v>
                </c:pt>
                <c:pt idx="2478">
                  <c:v>40264</c:v>
                </c:pt>
                <c:pt idx="2479">
                  <c:v>40265</c:v>
                </c:pt>
                <c:pt idx="2480">
                  <c:v>40266</c:v>
                </c:pt>
                <c:pt idx="2481">
                  <c:v>40267</c:v>
                </c:pt>
                <c:pt idx="2482">
                  <c:v>40268</c:v>
                </c:pt>
                <c:pt idx="2483">
                  <c:v>40269</c:v>
                </c:pt>
                <c:pt idx="2484">
                  <c:v>40270</c:v>
                </c:pt>
                <c:pt idx="2485">
                  <c:v>40271</c:v>
                </c:pt>
                <c:pt idx="2486">
                  <c:v>40272</c:v>
                </c:pt>
                <c:pt idx="2487">
                  <c:v>40273</c:v>
                </c:pt>
                <c:pt idx="2488">
                  <c:v>40274</c:v>
                </c:pt>
                <c:pt idx="2489">
                  <c:v>40275</c:v>
                </c:pt>
                <c:pt idx="2490">
                  <c:v>40276</c:v>
                </c:pt>
                <c:pt idx="2491">
                  <c:v>40277</c:v>
                </c:pt>
                <c:pt idx="2492">
                  <c:v>40278</c:v>
                </c:pt>
                <c:pt idx="2493">
                  <c:v>40279</c:v>
                </c:pt>
                <c:pt idx="2494">
                  <c:v>40280</c:v>
                </c:pt>
                <c:pt idx="2495">
                  <c:v>40281</c:v>
                </c:pt>
                <c:pt idx="2496">
                  <c:v>40282</c:v>
                </c:pt>
                <c:pt idx="2497">
                  <c:v>40283</c:v>
                </c:pt>
                <c:pt idx="2498">
                  <c:v>40284</c:v>
                </c:pt>
                <c:pt idx="2499">
                  <c:v>40285</c:v>
                </c:pt>
                <c:pt idx="2500">
                  <c:v>40286</c:v>
                </c:pt>
                <c:pt idx="2501">
                  <c:v>40287</c:v>
                </c:pt>
                <c:pt idx="2502">
                  <c:v>40288</c:v>
                </c:pt>
                <c:pt idx="2503">
                  <c:v>40289</c:v>
                </c:pt>
                <c:pt idx="2504">
                  <c:v>40290</c:v>
                </c:pt>
                <c:pt idx="2505">
                  <c:v>40291</c:v>
                </c:pt>
                <c:pt idx="2506">
                  <c:v>40292</c:v>
                </c:pt>
                <c:pt idx="2507">
                  <c:v>40293</c:v>
                </c:pt>
                <c:pt idx="2508">
                  <c:v>40294</c:v>
                </c:pt>
                <c:pt idx="2509">
                  <c:v>40295</c:v>
                </c:pt>
                <c:pt idx="2510">
                  <c:v>40296</c:v>
                </c:pt>
                <c:pt idx="2511">
                  <c:v>40297</c:v>
                </c:pt>
                <c:pt idx="2512">
                  <c:v>40298</c:v>
                </c:pt>
                <c:pt idx="2513">
                  <c:v>40299</c:v>
                </c:pt>
                <c:pt idx="2514">
                  <c:v>40300</c:v>
                </c:pt>
                <c:pt idx="2515">
                  <c:v>40301</c:v>
                </c:pt>
                <c:pt idx="2516">
                  <c:v>40302</c:v>
                </c:pt>
                <c:pt idx="2517">
                  <c:v>40303</c:v>
                </c:pt>
                <c:pt idx="2518">
                  <c:v>40304</c:v>
                </c:pt>
                <c:pt idx="2519">
                  <c:v>40305</c:v>
                </c:pt>
                <c:pt idx="2520">
                  <c:v>40306</c:v>
                </c:pt>
                <c:pt idx="2521">
                  <c:v>40307</c:v>
                </c:pt>
                <c:pt idx="2522">
                  <c:v>40308</c:v>
                </c:pt>
                <c:pt idx="2523">
                  <c:v>40309</c:v>
                </c:pt>
                <c:pt idx="2524">
                  <c:v>40310</c:v>
                </c:pt>
                <c:pt idx="2525">
                  <c:v>40311</c:v>
                </c:pt>
                <c:pt idx="2526">
                  <c:v>40312</c:v>
                </c:pt>
                <c:pt idx="2527">
                  <c:v>40313</c:v>
                </c:pt>
                <c:pt idx="2528">
                  <c:v>40314</c:v>
                </c:pt>
                <c:pt idx="2529">
                  <c:v>40315</c:v>
                </c:pt>
                <c:pt idx="2530">
                  <c:v>40316</c:v>
                </c:pt>
                <c:pt idx="2531">
                  <c:v>40317</c:v>
                </c:pt>
                <c:pt idx="2532">
                  <c:v>40318</c:v>
                </c:pt>
                <c:pt idx="2533">
                  <c:v>40319</c:v>
                </c:pt>
                <c:pt idx="2534">
                  <c:v>40320</c:v>
                </c:pt>
                <c:pt idx="2535">
                  <c:v>40321</c:v>
                </c:pt>
                <c:pt idx="2536">
                  <c:v>40322</c:v>
                </c:pt>
                <c:pt idx="2537">
                  <c:v>40323</c:v>
                </c:pt>
                <c:pt idx="2538">
                  <c:v>40324</c:v>
                </c:pt>
                <c:pt idx="2539">
                  <c:v>40325</c:v>
                </c:pt>
                <c:pt idx="2540">
                  <c:v>40326</c:v>
                </c:pt>
                <c:pt idx="2541">
                  <c:v>40327</c:v>
                </c:pt>
                <c:pt idx="2542">
                  <c:v>40328</c:v>
                </c:pt>
                <c:pt idx="2543">
                  <c:v>40329</c:v>
                </c:pt>
                <c:pt idx="2544">
                  <c:v>40330</c:v>
                </c:pt>
                <c:pt idx="2545">
                  <c:v>40331</c:v>
                </c:pt>
                <c:pt idx="2546">
                  <c:v>40332</c:v>
                </c:pt>
                <c:pt idx="2547">
                  <c:v>40333</c:v>
                </c:pt>
                <c:pt idx="2548">
                  <c:v>40334</c:v>
                </c:pt>
                <c:pt idx="2549">
                  <c:v>40335</c:v>
                </c:pt>
                <c:pt idx="2550">
                  <c:v>40336</c:v>
                </c:pt>
                <c:pt idx="2551">
                  <c:v>40337</c:v>
                </c:pt>
                <c:pt idx="2552">
                  <c:v>40338</c:v>
                </c:pt>
                <c:pt idx="2553">
                  <c:v>40339</c:v>
                </c:pt>
                <c:pt idx="2554">
                  <c:v>40340</c:v>
                </c:pt>
                <c:pt idx="2555">
                  <c:v>40341</c:v>
                </c:pt>
                <c:pt idx="2556">
                  <c:v>40342</c:v>
                </c:pt>
                <c:pt idx="2557">
                  <c:v>40343</c:v>
                </c:pt>
                <c:pt idx="2558">
                  <c:v>40344</c:v>
                </c:pt>
                <c:pt idx="2559">
                  <c:v>40345</c:v>
                </c:pt>
                <c:pt idx="2560">
                  <c:v>40346</c:v>
                </c:pt>
                <c:pt idx="2561">
                  <c:v>40347</c:v>
                </c:pt>
                <c:pt idx="2562">
                  <c:v>40348</c:v>
                </c:pt>
                <c:pt idx="2563">
                  <c:v>40349</c:v>
                </c:pt>
                <c:pt idx="2564">
                  <c:v>40350</c:v>
                </c:pt>
                <c:pt idx="2565">
                  <c:v>40351</c:v>
                </c:pt>
                <c:pt idx="2566">
                  <c:v>40352</c:v>
                </c:pt>
                <c:pt idx="2567">
                  <c:v>40353</c:v>
                </c:pt>
                <c:pt idx="2568">
                  <c:v>40354</c:v>
                </c:pt>
                <c:pt idx="2569">
                  <c:v>40355</c:v>
                </c:pt>
                <c:pt idx="2570">
                  <c:v>40356</c:v>
                </c:pt>
                <c:pt idx="2571">
                  <c:v>40357</c:v>
                </c:pt>
                <c:pt idx="2572">
                  <c:v>40723</c:v>
                </c:pt>
              </c:numCache>
            </c:numRef>
          </c:xVal>
          <c:yVal>
            <c:numRef>
              <c:f>FY10ProtonTables.xls!$H$4:$H$2576</c:f>
              <c:numCache>
                <c:formatCode>General</c:formatCode>
                <c:ptCount val="2573"/>
                <c:pt idx="0">
                  <c:v>0</c:v>
                </c:pt>
                <c:pt idx="1">
                  <c:v>39.748800000000003</c:v>
                </c:pt>
                <c:pt idx="2">
                  <c:v>42.318799999999996</c:v>
                </c:pt>
                <c:pt idx="3">
                  <c:v>41.407399999999996</c:v>
                </c:pt>
                <c:pt idx="4">
                  <c:v>40.742200000000011</c:v>
                </c:pt>
                <c:pt idx="5">
                  <c:v>17.922699999999864</c:v>
                </c:pt>
                <c:pt idx="6">
                  <c:v>11.628799999999998</c:v>
                </c:pt>
                <c:pt idx="7">
                  <c:v>44.402000000000001</c:v>
                </c:pt>
                <c:pt idx="8">
                  <c:v>42.729500000000158</c:v>
                </c:pt>
                <c:pt idx="9">
                  <c:v>38.531700000000001</c:v>
                </c:pt>
                <c:pt idx="10">
                  <c:v>43.328200000000002</c:v>
                </c:pt>
                <c:pt idx="11">
                  <c:v>42.246500000000012</c:v>
                </c:pt>
                <c:pt idx="12">
                  <c:v>41.174100000000003</c:v>
                </c:pt>
                <c:pt idx="13">
                  <c:v>42.901599999999995</c:v>
                </c:pt>
                <c:pt idx="14">
                  <c:v>40.298700000000174</c:v>
                </c:pt>
                <c:pt idx="15">
                  <c:v>5.1168999999999976</c:v>
                </c:pt>
                <c:pt idx="16">
                  <c:v>33.008200000000002</c:v>
                </c:pt>
                <c:pt idx="17">
                  <c:v>37.738400000000013</c:v>
                </c:pt>
                <c:pt idx="18">
                  <c:v>32.432900000000011</c:v>
                </c:pt>
                <c:pt idx="19">
                  <c:v>39.056000000000004</c:v>
                </c:pt>
                <c:pt idx="20">
                  <c:v>37.333600000000004</c:v>
                </c:pt>
                <c:pt idx="21">
                  <c:v>36.428800000000003</c:v>
                </c:pt>
                <c:pt idx="22">
                  <c:v>34.899800000000006</c:v>
                </c:pt>
                <c:pt idx="23">
                  <c:v>0.29110000000000008</c:v>
                </c:pt>
                <c:pt idx="24">
                  <c:v>0</c:v>
                </c:pt>
                <c:pt idx="25">
                  <c:v>1.6316999999999955</c:v>
                </c:pt>
                <c:pt idx="26">
                  <c:v>0.17800000000000019</c:v>
                </c:pt>
                <c:pt idx="27">
                  <c:v>15.5101</c:v>
                </c:pt>
                <c:pt idx="28">
                  <c:v>27.984599999999887</c:v>
                </c:pt>
                <c:pt idx="29">
                  <c:v>16.296900000000001</c:v>
                </c:pt>
                <c:pt idx="30">
                  <c:v>24.6995</c:v>
                </c:pt>
                <c:pt idx="31">
                  <c:v>16.7376</c:v>
                </c:pt>
                <c:pt idx="32">
                  <c:v>10.806500000000026</c:v>
                </c:pt>
                <c:pt idx="33">
                  <c:v>28.931000000000001</c:v>
                </c:pt>
                <c:pt idx="34">
                  <c:v>24.305099999999982</c:v>
                </c:pt>
                <c:pt idx="35">
                  <c:v>34.567400000000006</c:v>
                </c:pt>
                <c:pt idx="36">
                  <c:v>33.631100000000011</c:v>
                </c:pt>
                <c:pt idx="37">
                  <c:v>33.328100000000013</c:v>
                </c:pt>
                <c:pt idx="38">
                  <c:v>31.448299999999882</c:v>
                </c:pt>
                <c:pt idx="39">
                  <c:v>24.520900000000001</c:v>
                </c:pt>
                <c:pt idx="40">
                  <c:v>16.10750000000003</c:v>
                </c:pt>
                <c:pt idx="41">
                  <c:v>32.537700000000001</c:v>
                </c:pt>
                <c:pt idx="42">
                  <c:v>31.012599999999935</c:v>
                </c:pt>
                <c:pt idx="43">
                  <c:v>30.604900000000079</c:v>
                </c:pt>
                <c:pt idx="44">
                  <c:v>11.786200000000001</c:v>
                </c:pt>
                <c:pt idx="45">
                  <c:v>27.805900000000001</c:v>
                </c:pt>
                <c:pt idx="46">
                  <c:v>32.152300000000011</c:v>
                </c:pt>
                <c:pt idx="47">
                  <c:v>14.716700000000001</c:v>
                </c:pt>
                <c:pt idx="48">
                  <c:v>23.5337</c:v>
                </c:pt>
                <c:pt idx="49">
                  <c:v>29.609100000000005</c:v>
                </c:pt>
                <c:pt idx="50">
                  <c:v>31.229099999999921</c:v>
                </c:pt>
                <c:pt idx="51">
                  <c:v>26.701599999999935</c:v>
                </c:pt>
                <c:pt idx="52">
                  <c:v>26.6692</c:v>
                </c:pt>
                <c:pt idx="53">
                  <c:v>30.450399999999913</c:v>
                </c:pt>
                <c:pt idx="54">
                  <c:v>33.170700000000011</c:v>
                </c:pt>
                <c:pt idx="55">
                  <c:v>33.200600000000001</c:v>
                </c:pt>
                <c:pt idx="56">
                  <c:v>32.718200000000003</c:v>
                </c:pt>
                <c:pt idx="57">
                  <c:v>30.92159999999997</c:v>
                </c:pt>
                <c:pt idx="58">
                  <c:v>16.23100000000003</c:v>
                </c:pt>
                <c:pt idx="59">
                  <c:v>7.5970999999999966</c:v>
                </c:pt>
                <c:pt idx="60">
                  <c:v>21.3552</c:v>
                </c:pt>
                <c:pt idx="61">
                  <c:v>17.537299999999988</c:v>
                </c:pt>
                <c:pt idx="62">
                  <c:v>26.92919999999997</c:v>
                </c:pt>
                <c:pt idx="63">
                  <c:v>23.717800000000075</c:v>
                </c:pt>
                <c:pt idx="64">
                  <c:v>21.5352</c:v>
                </c:pt>
                <c:pt idx="65">
                  <c:v>26.964699999999901</c:v>
                </c:pt>
                <c:pt idx="66">
                  <c:v>30.732900000000001</c:v>
                </c:pt>
                <c:pt idx="67">
                  <c:v>27.6737</c:v>
                </c:pt>
                <c:pt idx="68">
                  <c:v>18.629300000000001</c:v>
                </c:pt>
                <c:pt idx="69">
                  <c:v>34.095900000000128</c:v>
                </c:pt>
                <c:pt idx="70">
                  <c:v>25.268399999999883</c:v>
                </c:pt>
                <c:pt idx="71">
                  <c:v>31.5351</c:v>
                </c:pt>
                <c:pt idx="72">
                  <c:v>28.803599999999982</c:v>
                </c:pt>
                <c:pt idx="73">
                  <c:v>32.781700000000001</c:v>
                </c:pt>
                <c:pt idx="74">
                  <c:v>28.176400000000001</c:v>
                </c:pt>
                <c:pt idx="75">
                  <c:v>33.314899999999945</c:v>
                </c:pt>
                <c:pt idx="76">
                  <c:v>32.199500000000128</c:v>
                </c:pt>
                <c:pt idx="77">
                  <c:v>32.977399999999996</c:v>
                </c:pt>
                <c:pt idx="78">
                  <c:v>32.895900000000012</c:v>
                </c:pt>
                <c:pt idx="79">
                  <c:v>30.8643</c:v>
                </c:pt>
                <c:pt idx="80">
                  <c:v>31.197900000000079</c:v>
                </c:pt>
                <c:pt idx="81">
                  <c:v>20.857300000000023</c:v>
                </c:pt>
                <c:pt idx="82">
                  <c:v>27.090699999999913</c:v>
                </c:pt>
                <c:pt idx="83">
                  <c:v>32.301699999999997</c:v>
                </c:pt>
                <c:pt idx="84">
                  <c:v>31.747699999999913</c:v>
                </c:pt>
                <c:pt idx="85">
                  <c:v>31.8443</c:v>
                </c:pt>
                <c:pt idx="86">
                  <c:v>33.572000000000003</c:v>
                </c:pt>
                <c:pt idx="87">
                  <c:v>30.727599999999921</c:v>
                </c:pt>
                <c:pt idx="88">
                  <c:v>32.332100000000011</c:v>
                </c:pt>
                <c:pt idx="89">
                  <c:v>25.0352</c:v>
                </c:pt>
                <c:pt idx="90">
                  <c:v>28.2271</c:v>
                </c:pt>
                <c:pt idx="91">
                  <c:v>28.9177</c:v>
                </c:pt>
                <c:pt idx="92">
                  <c:v>22.5809</c:v>
                </c:pt>
                <c:pt idx="93">
                  <c:v>21.826799999999913</c:v>
                </c:pt>
                <c:pt idx="94">
                  <c:v>32.433400000000006</c:v>
                </c:pt>
                <c:pt idx="95">
                  <c:v>22.99929999999997</c:v>
                </c:pt>
                <c:pt idx="96">
                  <c:v>27.0946</c:v>
                </c:pt>
                <c:pt idx="97">
                  <c:v>33.405300000000011</c:v>
                </c:pt>
                <c:pt idx="98">
                  <c:v>33.304899999999996</c:v>
                </c:pt>
                <c:pt idx="99">
                  <c:v>30.526399999999917</c:v>
                </c:pt>
                <c:pt idx="100">
                  <c:v>32.749200000000002</c:v>
                </c:pt>
                <c:pt idx="101">
                  <c:v>33.514599999999994</c:v>
                </c:pt>
                <c:pt idx="102">
                  <c:v>32.439900000000002</c:v>
                </c:pt>
                <c:pt idx="103">
                  <c:v>22.694700000000001</c:v>
                </c:pt>
                <c:pt idx="104">
                  <c:v>27.133299999999988</c:v>
                </c:pt>
                <c:pt idx="105">
                  <c:v>30.730799999999913</c:v>
                </c:pt>
                <c:pt idx="106">
                  <c:v>32.882899999999999</c:v>
                </c:pt>
                <c:pt idx="107">
                  <c:v>31.715199999999982</c:v>
                </c:pt>
                <c:pt idx="108">
                  <c:v>34.701500000000003</c:v>
                </c:pt>
                <c:pt idx="109">
                  <c:v>33.327200000000005</c:v>
                </c:pt>
                <c:pt idx="110">
                  <c:v>33.002400000000002</c:v>
                </c:pt>
                <c:pt idx="111">
                  <c:v>35.139100000000013</c:v>
                </c:pt>
                <c:pt idx="112">
                  <c:v>36.168200000000013</c:v>
                </c:pt>
                <c:pt idx="113">
                  <c:v>34.148600000000002</c:v>
                </c:pt>
                <c:pt idx="114">
                  <c:v>32.959699999999998</c:v>
                </c:pt>
                <c:pt idx="115">
                  <c:v>36.172200000000011</c:v>
                </c:pt>
                <c:pt idx="116">
                  <c:v>11.989800000000002</c:v>
                </c:pt>
                <c:pt idx="117">
                  <c:v>27.383099999999917</c:v>
                </c:pt>
                <c:pt idx="118">
                  <c:v>33.593700000000013</c:v>
                </c:pt>
                <c:pt idx="119">
                  <c:v>34.896100000000011</c:v>
                </c:pt>
                <c:pt idx="120">
                  <c:v>36.262200000000128</c:v>
                </c:pt>
                <c:pt idx="121">
                  <c:v>12.214399999999999</c:v>
                </c:pt>
                <c:pt idx="122">
                  <c:v>4.0815000000000001</c:v>
                </c:pt>
                <c:pt idx="123">
                  <c:v>3.5993999999999997</c:v>
                </c:pt>
                <c:pt idx="124">
                  <c:v>3.1025999999999998</c:v>
                </c:pt>
                <c:pt idx="125">
                  <c:v>1.1932</c:v>
                </c:pt>
                <c:pt idx="126">
                  <c:v>2.4200000000000034E-2</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0.1066000000000001</c:v>
                </c:pt>
                <c:pt idx="180">
                  <c:v>0.10680000000000002</c:v>
                </c:pt>
                <c:pt idx="181">
                  <c:v>9.4000000000000153E-2</c:v>
                </c:pt>
                <c:pt idx="182">
                  <c:v>2.0800000000000016E-2</c:v>
                </c:pt>
                <c:pt idx="183">
                  <c:v>0</c:v>
                </c:pt>
                <c:pt idx="184">
                  <c:v>0</c:v>
                </c:pt>
                <c:pt idx="185">
                  <c:v>2.930000000000001E-2</c:v>
                </c:pt>
                <c:pt idx="186">
                  <c:v>0.15150000000000019</c:v>
                </c:pt>
                <c:pt idx="187">
                  <c:v>9.4100000000000267E-2</c:v>
                </c:pt>
                <c:pt idx="188">
                  <c:v>8.0900000000000027E-2</c:v>
                </c:pt>
                <c:pt idx="189">
                  <c:v>0.12390000000000002</c:v>
                </c:pt>
                <c:pt idx="190">
                  <c:v>0.15880000000000019</c:v>
                </c:pt>
                <c:pt idx="191">
                  <c:v>0.16400000000000023</c:v>
                </c:pt>
                <c:pt idx="192">
                  <c:v>0.48350000000000032</c:v>
                </c:pt>
                <c:pt idx="193">
                  <c:v>9.7200000000000022E-2</c:v>
                </c:pt>
                <c:pt idx="194">
                  <c:v>3.6700000000000045E-2</c:v>
                </c:pt>
                <c:pt idx="195">
                  <c:v>1.1708000000000001</c:v>
                </c:pt>
                <c:pt idx="196">
                  <c:v>10.7258</c:v>
                </c:pt>
                <c:pt idx="197">
                  <c:v>8.8021000000000047</c:v>
                </c:pt>
                <c:pt idx="198">
                  <c:v>9.1868000000000034</c:v>
                </c:pt>
                <c:pt idx="199">
                  <c:v>11.43</c:v>
                </c:pt>
                <c:pt idx="200">
                  <c:v>13.4222</c:v>
                </c:pt>
                <c:pt idx="201">
                  <c:v>9.6112999999999982</c:v>
                </c:pt>
                <c:pt idx="202">
                  <c:v>10.588000000000001</c:v>
                </c:pt>
                <c:pt idx="203">
                  <c:v>12.1167</c:v>
                </c:pt>
                <c:pt idx="204">
                  <c:v>8.7284999999999986</c:v>
                </c:pt>
                <c:pt idx="205">
                  <c:v>8.1140000000000008</c:v>
                </c:pt>
                <c:pt idx="206">
                  <c:v>11.4689</c:v>
                </c:pt>
                <c:pt idx="207">
                  <c:v>4.1890999999999998</c:v>
                </c:pt>
                <c:pt idx="208">
                  <c:v>4.4850000000000003</c:v>
                </c:pt>
                <c:pt idx="209">
                  <c:v>12.899500000000026</c:v>
                </c:pt>
                <c:pt idx="210">
                  <c:v>11.4275</c:v>
                </c:pt>
                <c:pt idx="211">
                  <c:v>10.1053</c:v>
                </c:pt>
                <c:pt idx="212">
                  <c:v>12.062000000000022</c:v>
                </c:pt>
                <c:pt idx="213">
                  <c:v>13.973800000000002</c:v>
                </c:pt>
                <c:pt idx="214">
                  <c:v>15.240099999999998</c:v>
                </c:pt>
                <c:pt idx="215">
                  <c:v>15.204800000000001</c:v>
                </c:pt>
                <c:pt idx="216">
                  <c:v>4.1428999999999956</c:v>
                </c:pt>
                <c:pt idx="217">
                  <c:v>22.048399999999909</c:v>
                </c:pt>
                <c:pt idx="218">
                  <c:v>5.9832000000000134</c:v>
                </c:pt>
                <c:pt idx="219">
                  <c:v>0.80590000000000062</c:v>
                </c:pt>
                <c:pt idx="220">
                  <c:v>17.053799999999921</c:v>
                </c:pt>
                <c:pt idx="221">
                  <c:v>8.9780000000000015</c:v>
                </c:pt>
                <c:pt idx="222">
                  <c:v>14.1576</c:v>
                </c:pt>
                <c:pt idx="223">
                  <c:v>23.092599999999909</c:v>
                </c:pt>
                <c:pt idx="224">
                  <c:v>21.5564</c:v>
                </c:pt>
                <c:pt idx="225">
                  <c:v>26.486899999999913</c:v>
                </c:pt>
                <c:pt idx="226">
                  <c:v>23.884899999999988</c:v>
                </c:pt>
                <c:pt idx="227">
                  <c:v>23.748799999999871</c:v>
                </c:pt>
                <c:pt idx="228">
                  <c:v>25.841799999999964</c:v>
                </c:pt>
                <c:pt idx="229">
                  <c:v>31.156000000000024</c:v>
                </c:pt>
                <c:pt idx="230">
                  <c:v>21.307099999999988</c:v>
                </c:pt>
                <c:pt idx="231">
                  <c:v>38.317699999999974</c:v>
                </c:pt>
                <c:pt idx="232">
                  <c:v>2.1572</c:v>
                </c:pt>
                <c:pt idx="233">
                  <c:v>0</c:v>
                </c:pt>
                <c:pt idx="234">
                  <c:v>0</c:v>
                </c:pt>
                <c:pt idx="235">
                  <c:v>0</c:v>
                </c:pt>
                <c:pt idx="236">
                  <c:v>25.287599999999912</c:v>
                </c:pt>
                <c:pt idx="237">
                  <c:v>2.6732</c:v>
                </c:pt>
                <c:pt idx="238">
                  <c:v>5.9850000000000003</c:v>
                </c:pt>
                <c:pt idx="239">
                  <c:v>19.024999999999999</c:v>
                </c:pt>
                <c:pt idx="240">
                  <c:v>38.409400000000005</c:v>
                </c:pt>
                <c:pt idx="241">
                  <c:v>37.246400000000001</c:v>
                </c:pt>
                <c:pt idx="242">
                  <c:v>43.167900000000003</c:v>
                </c:pt>
                <c:pt idx="243">
                  <c:v>26.407999999999987</c:v>
                </c:pt>
                <c:pt idx="244">
                  <c:v>37.878400000000006</c:v>
                </c:pt>
                <c:pt idx="245">
                  <c:v>40.044200000000004</c:v>
                </c:pt>
                <c:pt idx="246">
                  <c:v>31.37430000000003</c:v>
                </c:pt>
                <c:pt idx="247">
                  <c:v>31.786299999999901</c:v>
                </c:pt>
                <c:pt idx="248">
                  <c:v>31.744900000000001</c:v>
                </c:pt>
                <c:pt idx="249">
                  <c:v>35.718200000000003</c:v>
                </c:pt>
                <c:pt idx="250">
                  <c:v>35.593200000000003</c:v>
                </c:pt>
                <c:pt idx="251">
                  <c:v>27.0062</c:v>
                </c:pt>
                <c:pt idx="252">
                  <c:v>29.943299999999901</c:v>
                </c:pt>
                <c:pt idx="253">
                  <c:v>33.177300000000002</c:v>
                </c:pt>
                <c:pt idx="254">
                  <c:v>22.489799999999864</c:v>
                </c:pt>
                <c:pt idx="255">
                  <c:v>37.219200000000001</c:v>
                </c:pt>
                <c:pt idx="256">
                  <c:v>40.400300000000001</c:v>
                </c:pt>
                <c:pt idx="257">
                  <c:v>19.810099999999988</c:v>
                </c:pt>
                <c:pt idx="258">
                  <c:v>37.424900000000001</c:v>
                </c:pt>
                <c:pt idx="259">
                  <c:v>41.803100000000001</c:v>
                </c:pt>
                <c:pt idx="260">
                  <c:v>38.263700000000128</c:v>
                </c:pt>
                <c:pt idx="261">
                  <c:v>35.783800000000006</c:v>
                </c:pt>
                <c:pt idx="262">
                  <c:v>36.133600000000001</c:v>
                </c:pt>
                <c:pt idx="263">
                  <c:v>30.584900000000001</c:v>
                </c:pt>
                <c:pt idx="264">
                  <c:v>43.705900000000113</c:v>
                </c:pt>
                <c:pt idx="265">
                  <c:v>41.825700000000012</c:v>
                </c:pt>
                <c:pt idx="266">
                  <c:v>18.805</c:v>
                </c:pt>
                <c:pt idx="267">
                  <c:v>26.733599999999935</c:v>
                </c:pt>
                <c:pt idx="268">
                  <c:v>44.489000000000004</c:v>
                </c:pt>
                <c:pt idx="269">
                  <c:v>17.421199999999921</c:v>
                </c:pt>
                <c:pt idx="270">
                  <c:v>41.896300000000011</c:v>
                </c:pt>
                <c:pt idx="271">
                  <c:v>36.932400000000001</c:v>
                </c:pt>
                <c:pt idx="272">
                  <c:v>41.831499999999998</c:v>
                </c:pt>
                <c:pt idx="273">
                  <c:v>39.186300000000003</c:v>
                </c:pt>
                <c:pt idx="274">
                  <c:v>41.3187</c:v>
                </c:pt>
                <c:pt idx="275">
                  <c:v>42.228900000000174</c:v>
                </c:pt>
                <c:pt idx="276">
                  <c:v>43.165100000000166</c:v>
                </c:pt>
                <c:pt idx="277">
                  <c:v>40.291400000000003</c:v>
                </c:pt>
                <c:pt idx="278">
                  <c:v>42.62910000000015</c:v>
                </c:pt>
                <c:pt idx="279">
                  <c:v>28.395199999999935</c:v>
                </c:pt>
                <c:pt idx="280">
                  <c:v>22.528399999999912</c:v>
                </c:pt>
                <c:pt idx="281">
                  <c:v>9.8985000000000003</c:v>
                </c:pt>
                <c:pt idx="282">
                  <c:v>35.912200000000006</c:v>
                </c:pt>
                <c:pt idx="283">
                  <c:v>37.612300000000012</c:v>
                </c:pt>
                <c:pt idx="284">
                  <c:v>24.3307</c:v>
                </c:pt>
                <c:pt idx="285">
                  <c:v>26.477599999999921</c:v>
                </c:pt>
                <c:pt idx="286">
                  <c:v>39.370599999999996</c:v>
                </c:pt>
                <c:pt idx="287">
                  <c:v>24.229699999999909</c:v>
                </c:pt>
                <c:pt idx="288">
                  <c:v>33.784200000000006</c:v>
                </c:pt>
                <c:pt idx="289">
                  <c:v>38.625300000000173</c:v>
                </c:pt>
                <c:pt idx="290">
                  <c:v>35.083800000000004</c:v>
                </c:pt>
                <c:pt idx="291">
                  <c:v>30.946899999999982</c:v>
                </c:pt>
                <c:pt idx="292">
                  <c:v>26.874500000000001</c:v>
                </c:pt>
                <c:pt idx="293">
                  <c:v>35.095200000000013</c:v>
                </c:pt>
                <c:pt idx="294">
                  <c:v>40.616800000000005</c:v>
                </c:pt>
                <c:pt idx="295">
                  <c:v>40.354399999999991</c:v>
                </c:pt>
                <c:pt idx="296">
                  <c:v>33.235000000000063</c:v>
                </c:pt>
                <c:pt idx="297">
                  <c:v>41.325600000000001</c:v>
                </c:pt>
                <c:pt idx="298">
                  <c:v>32.199700000000128</c:v>
                </c:pt>
                <c:pt idx="299">
                  <c:v>37.443400000000004</c:v>
                </c:pt>
                <c:pt idx="300">
                  <c:v>40.621100000000013</c:v>
                </c:pt>
                <c:pt idx="301">
                  <c:v>37.183400000000006</c:v>
                </c:pt>
                <c:pt idx="302">
                  <c:v>32.684000000000005</c:v>
                </c:pt>
                <c:pt idx="303">
                  <c:v>32.9739</c:v>
                </c:pt>
                <c:pt idx="304">
                  <c:v>33.715300000000013</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4.240000000000007E-2</c:v>
                </c:pt>
                <c:pt idx="320">
                  <c:v>0.64110000000000189</c:v>
                </c:pt>
                <c:pt idx="321">
                  <c:v>0.90229999999999999</c:v>
                </c:pt>
                <c:pt idx="322">
                  <c:v>1.411799999999992</c:v>
                </c:pt>
                <c:pt idx="323">
                  <c:v>1.8835</c:v>
                </c:pt>
                <c:pt idx="324">
                  <c:v>1.7260000000000013</c:v>
                </c:pt>
                <c:pt idx="325">
                  <c:v>2.5657999999999999</c:v>
                </c:pt>
                <c:pt idx="326">
                  <c:v>4.8750999999999998</c:v>
                </c:pt>
                <c:pt idx="327">
                  <c:v>16.5611</c:v>
                </c:pt>
                <c:pt idx="328">
                  <c:v>20.386599999999913</c:v>
                </c:pt>
                <c:pt idx="329">
                  <c:v>23.263299999999909</c:v>
                </c:pt>
                <c:pt idx="330">
                  <c:v>23.3186</c:v>
                </c:pt>
                <c:pt idx="331">
                  <c:v>17.98709999999997</c:v>
                </c:pt>
                <c:pt idx="332">
                  <c:v>21.0716</c:v>
                </c:pt>
                <c:pt idx="333">
                  <c:v>20.793299999999913</c:v>
                </c:pt>
                <c:pt idx="334">
                  <c:v>24.8047</c:v>
                </c:pt>
                <c:pt idx="335">
                  <c:v>32.822700000000012</c:v>
                </c:pt>
                <c:pt idx="336">
                  <c:v>30.046399999999913</c:v>
                </c:pt>
                <c:pt idx="337">
                  <c:v>21.512699999999917</c:v>
                </c:pt>
                <c:pt idx="338">
                  <c:v>28.171800000000083</c:v>
                </c:pt>
                <c:pt idx="339">
                  <c:v>37.584699999999998</c:v>
                </c:pt>
                <c:pt idx="340">
                  <c:v>36.843399999999995</c:v>
                </c:pt>
                <c:pt idx="341">
                  <c:v>33.222300000000189</c:v>
                </c:pt>
                <c:pt idx="342">
                  <c:v>31.721699999999913</c:v>
                </c:pt>
                <c:pt idx="343">
                  <c:v>40.724700000000013</c:v>
                </c:pt>
                <c:pt idx="344">
                  <c:v>40.424100000000003</c:v>
                </c:pt>
                <c:pt idx="345">
                  <c:v>35.343699999999998</c:v>
                </c:pt>
                <c:pt idx="346">
                  <c:v>37.397800000000004</c:v>
                </c:pt>
                <c:pt idx="347">
                  <c:v>38.341199999999994</c:v>
                </c:pt>
                <c:pt idx="348">
                  <c:v>28.75080000000003</c:v>
                </c:pt>
                <c:pt idx="349">
                  <c:v>38.623700000000063</c:v>
                </c:pt>
                <c:pt idx="350">
                  <c:v>44.4345</c:v>
                </c:pt>
                <c:pt idx="351">
                  <c:v>43.958800000000004</c:v>
                </c:pt>
                <c:pt idx="352">
                  <c:v>42.084699999999998</c:v>
                </c:pt>
                <c:pt idx="353">
                  <c:v>38.689</c:v>
                </c:pt>
                <c:pt idx="354">
                  <c:v>41.856099999999998</c:v>
                </c:pt>
                <c:pt idx="355">
                  <c:v>45.196600000000011</c:v>
                </c:pt>
                <c:pt idx="356">
                  <c:v>40.11</c:v>
                </c:pt>
                <c:pt idx="357">
                  <c:v>38.784400000000005</c:v>
                </c:pt>
                <c:pt idx="358">
                  <c:v>39.938900000000011</c:v>
                </c:pt>
                <c:pt idx="359">
                  <c:v>41.491400000000006</c:v>
                </c:pt>
                <c:pt idx="360">
                  <c:v>41.980899999999998</c:v>
                </c:pt>
                <c:pt idx="361">
                  <c:v>25.321300000000001</c:v>
                </c:pt>
                <c:pt idx="362">
                  <c:v>37.087799999999994</c:v>
                </c:pt>
                <c:pt idx="363">
                  <c:v>42.7806</c:v>
                </c:pt>
                <c:pt idx="364">
                  <c:v>43.793200000000013</c:v>
                </c:pt>
                <c:pt idx="365">
                  <c:v>43.66870000000015</c:v>
                </c:pt>
                <c:pt idx="366">
                  <c:v>14.108299999999998</c:v>
                </c:pt>
                <c:pt idx="367">
                  <c:v>22.94139999999997</c:v>
                </c:pt>
                <c:pt idx="368">
                  <c:v>12.789100000000001</c:v>
                </c:pt>
                <c:pt idx="369">
                  <c:v>43.064400000000006</c:v>
                </c:pt>
                <c:pt idx="370">
                  <c:v>0</c:v>
                </c:pt>
                <c:pt idx="371">
                  <c:v>50.296400000000013</c:v>
                </c:pt>
                <c:pt idx="372">
                  <c:v>37.923900000000003</c:v>
                </c:pt>
                <c:pt idx="373">
                  <c:v>44.590300000000013</c:v>
                </c:pt>
                <c:pt idx="374">
                  <c:v>45.235300000000159</c:v>
                </c:pt>
                <c:pt idx="375">
                  <c:v>44.715700000000012</c:v>
                </c:pt>
                <c:pt idx="376">
                  <c:v>34.1858</c:v>
                </c:pt>
                <c:pt idx="377">
                  <c:v>45.256400000000006</c:v>
                </c:pt>
                <c:pt idx="378">
                  <c:v>54.575900000000011</c:v>
                </c:pt>
                <c:pt idx="379">
                  <c:v>47.382300000000001</c:v>
                </c:pt>
                <c:pt idx="380">
                  <c:v>52.934799999999996</c:v>
                </c:pt>
                <c:pt idx="381">
                  <c:v>50.3904</c:v>
                </c:pt>
                <c:pt idx="382">
                  <c:v>41.752300000000012</c:v>
                </c:pt>
                <c:pt idx="383">
                  <c:v>27.411999999999999</c:v>
                </c:pt>
                <c:pt idx="384">
                  <c:v>51.285700000000013</c:v>
                </c:pt>
                <c:pt idx="385">
                  <c:v>48.172700000000013</c:v>
                </c:pt>
                <c:pt idx="386">
                  <c:v>44.567600000000006</c:v>
                </c:pt>
                <c:pt idx="387">
                  <c:v>51.953899999999997</c:v>
                </c:pt>
                <c:pt idx="388">
                  <c:v>46.256400000000006</c:v>
                </c:pt>
                <c:pt idx="389">
                  <c:v>17.437200000000001</c:v>
                </c:pt>
                <c:pt idx="390">
                  <c:v>34.221500000000013</c:v>
                </c:pt>
                <c:pt idx="391">
                  <c:v>45.934200000000004</c:v>
                </c:pt>
                <c:pt idx="392">
                  <c:v>48.19930000000015</c:v>
                </c:pt>
                <c:pt idx="393">
                  <c:v>48.772900000000128</c:v>
                </c:pt>
                <c:pt idx="394">
                  <c:v>35.941099999999999</c:v>
                </c:pt>
                <c:pt idx="395">
                  <c:v>48.176900000000003</c:v>
                </c:pt>
                <c:pt idx="396">
                  <c:v>58.747200000000007</c:v>
                </c:pt>
                <c:pt idx="397">
                  <c:v>56.833300000000001</c:v>
                </c:pt>
                <c:pt idx="398">
                  <c:v>59.590500000000013</c:v>
                </c:pt>
                <c:pt idx="399">
                  <c:v>59.767800000000001</c:v>
                </c:pt>
                <c:pt idx="400">
                  <c:v>58.5794</c:v>
                </c:pt>
                <c:pt idx="401">
                  <c:v>60.7806</c:v>
                </c:pt>
                <c:pt idx="402">
                  <c:v>55.601800000000004</c:v>
                </c:pt>
                <c:pt idx="403">
                  <c:v>36.968100000000113</c:v>
                </c:pt>
                <c:pt idx="404">
                  <c:v>18.678900000000024</c:v>
                </c:pt>
                <c:pt idx="405">
                  <c:v>40.926500000000011</c:v>
                </c:pt>
                <c:pt idx="406">
                  <c:v>66.0351</c:v>
                </c:pt>
                <c:pt idx="407">
                  <c:v>64.354100000000003</c:v>
                </c:pt>
                <c:pt idx="408">
                  <c:v>61.8155</c:v>
                </c:pt>
                <c:pt idx="409">
                  <c:v>67.6815</c:v>
                </c:pt>
                <c:pt idx="410">
                  <c:v>55.223500000000151</c:v>
                </c:pt>
                <c:pt idx="411">
                  <c:v>66.740400000000022</c:v>
                </c:pt>
                <c:pt idx="412">
                  <c:v>53.284800000000004</c:v>
                </c:pt>
                <c:pt idx="413">
                  <c:v>62.188500000000012</c:v>
                </c:pt>
                <c:pt idx="414">
                  <c:v>56.029100000000113</c:v>
                </c:pt>
                <c:pt idx="415">
                  <c:v>46.495700000000063</c:v>
                </c:pt>
                <c:pt idx="416">
                  <c:v>56.742500000000113</c:v>
                </c:pt>
                <c:pt idx="417">
                  <c:v>39.385400000000004</c:v>
                </c:pt>
                <c:pt idx="418">
                  <c:v>56.141200000000005</c:v>
                </c:pt>
                <c:pt idx="419">
                  <c:v>64.929400000000001</c:v>
                </c:pt>
                <c:pt idx="420">
                  <c:v>63.817999999999998</c:v>
                </c:pt>
                <c:pt idx="421">
                  <c:v>59.944799999999994</c:v>
                </c:pt>
                <c:pt idx="422">
                  <c:v>57.816999999999993</c:v>
                </c:pt>
                <c:pt idx="423">
                  <c:v>63.299700000000158</c:v>
                </c:pt>
                <c:pt idx="424">
                  <c:v>57.017299999999999</c:v>
                </c:pt>
                <c:pt idx="425">
                  <c:v>62.943999999999996</c:v>
                </c:pt>
                <c:pt idx="426">
                  <c:v>64.660299999999992</c:v>
                </c:pt>
                <c:pt idx="427">
                  <c:v>66.272799999999918</c:v>
                </c:pt>
                <c:pt idx="428">
                  <c:v>45.895800000000001</c:v>
                </c:pt>
                <c:pt idx="429">
                  <c:v>50.591800000000006</c:v>
                </c:pt>
                <c:pt idx="430">
                  <c:v>35.361599999999996</c:v>
                </c:pt>
                <c:pt idx="431">
                  <c:v>55.810199999999995</c:v>
                </c:pt>
                <c:pt idx="432">
                  <c:v>53.122700000000158</c:v>
                </c:pt>
                <c:pt idx="433">
                  <c:v>55.249900000000011</c:v>
                </c:pt>
                <c:pt idx="434">
                  <c:v>55.323500000000003</c:v>
                </c:pt>
                <c:pt idx="435">
                  <c:v>52.879300000000001</c:v>
                </c:pt>
                <c:pt idx="436">
                  <c:v>49.665400000000012</c:v>
                </c:pt>
                <c:pt idx="437">
                  <c:v>70.275599999999983</c:v>
                </c:pt>
                <c:pt idx="438">
                  <c:v>70.295100000000005</c:v>
                </c:pt>
                <c:pt idx="439">
                  <c:v>71.489500000000007</c:v>
                </c:pt>
                <c:pt idx="440">
                  <c:v>78.443100000000285</c:v>
                </c:pt>
                <c:pt idx="441">
                  <c:v>63.966800000000006</c:v>
                </c:pt>
                <c:pt idx="442">
                  <c:v>66.132999999999981</c:v>
                </c:pt>
                <c:pt idx="443">
                  <c:v>45.851599999999991</c:v>
                </c:pt>
                <c:pt idx="444">
                  <c:v>56.943799999999996</c:v>
                </c:pt>
                <c:pt idx="445">
                  <c:v>24.315100000000001</c:v>
                </c:pt>
                <c:pt idx="446">
                  <c:v>43.530100000000012</c:v>
                </c:pt>
                <c:pt idx="447">
                  <c:v>67.968100000000007</c:v>
                </c:pt>
                <c:pt idx="448">
                  <c:v>62.9377</c:v>
                </c:pt>
                <c:pt idx="449">
                  <c:v>58.169200000000011</c:v>
                </c:pt>
                <c:pt idx="450">
                  <c:v>54.559599999999996</c:v>
                </c:pt>
                <c:pt idx="451">
                  <c:v>12.455100000000026</c:v>
                </c:pt>
                <c:pt idx="452">
                  <c:v>2.5609999999999999</c:v>
                </c:pt>
                <c:pt idx="453">
                  <c:v>22.970499999999912</c:v>
                </c:pt>
                <c:pt idx="454">
                  <c:v>34.341199999999994</c:v>
                </c:pt>
                <c:pt idx="455">
                  <c:v>38.203700000000012</c:v>
                </c:pt>
                <c:pt idx="456">
                  <c:v>29.1555</c:v>
                </c:pt>
                <c:pt idx="457">
                  <c:v>38.299700000000158</c:v>
                </c:pt>
                <c:pt idx="458">
                  <c:v>43.681899999999999</c:v>
                </c:pt>
                <c:pt idx="459">
                  <c:v>13.909600000000022</c:v>
                </c:pt>
                <c:pt idx="460">
                  <c:v>38.444699999999997</c:v>
                </c:pt>
                <c:pt idx="461">
                  <c:v>43.650999999999996</c:v>
                </c:pt>
                <c:pt idx="462">
                  <c:v>22.725599999999883</c:v>
                </c:pt>
                <c:pt idx="463">
                  <c:v>43.696600000000011</c:v>
                </c:pt>
                <c:pt idx="464">
                  <c:v>51.302800000000005</c:v>
                </c:pt>
                <c:pt idx="465">
                  <c:v>64.121799999999979</c:v>
                </c:pt>
                <c:pt idx="466">
                  <c:v>52.250400000000006</c:v>
                </c:pt>
                <c:pt idx="467">
                  <c:v>32.360700000000001</c:v>
                </c:pt>
                <c:pt idx="468">
                  <c:v>5.8000000000000083E-3</c:v>
                </c:pt>
                <c:pt idx="469">
                  <c:v>0.42400000000000032</c:v>
                </c:pt>
                <c:pt idx="470">
                  <c:v>32.173000000000002</c:v>
                </c:pt>
                <c:pt idx="471">
                  <c:v>58.929400000000001</c:v>
                </c:pt>
                <c:pt idx="472">
                  <c:v>51.274700000000003</c:v>
                </c:pt>
                <c:pt idx="473">
                  <c:v>45.005400000000002</c:v>
                </c:pt>
                <c:pt idx="474">
                  <c:v>1.7200000000000035E-2</c:v>
                </c:pt>
                <c:pt idx="475">
                  <c:v>21.207699999999935</c:v>
                </c:pt>
                <c:pt idx="476">
                  <c:v>31.753699999999913</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0.40130000000000032</c:v>
                </c:pt>
                <c:pt idx="500">
                  <c:v>1.0564</c:v>
                </c:pt>
                <c:pt idx="501">
                  <c:v>1.0507</c:v>
                </c:pt>
                <c:pt idx="502">
                  <c:v>1.0042</c:v>
                </c:pt>
                <c:pt idx="503">
                  <c:v>0.91700000000000004</c:v>
                </c:pt>
                <c:pt idx="504">
                  <c:v>0.9244</c:v>
                </c:pt>
                <c:pt idx="505">
                  <c:v>0.92300000000000004</c:v>
                </c:pt>
                <c:pt idx="506">
                  <c:v>0.90400000000000003</c:v>
                </c:pt>
                <c:pt idx="507">
                  <c:v>0.95210000000000061</c:v>
                </c:pt>
                <c:pt idx="508">
                  <c:v>1.073</c:v>
                </c:pt>
                <c:pt idx="509">
                  <c:v>0.91190000000000004</c:v>
                </c:pt>
                <c:pt idx="510">
                  <c:v>0</c:v>
                </c:pt>
                <c:pt idx="511">
                  <c:v>0</c:v>
                </c:pt>
                <c:pt idx="512">
                  <c:v>0</c:v>
                </c:pt>
                <c:pt idx="513">
                  <c:v>0.25340000000000001</c:v>
                </c:pt>
                <c:pt idx="514">
                  <c:v>0.53180000000000005</c:v>
                </c:pt>
                <c:pt idx="515">
                  <c:v>0.58980000000000066</c:v>
                </c:pt>
                <c:pt idx="516">
                  <c:v>2.6555</c:v>
                </c:pt>
                <c:pt idx="517">
                  <c:v>1.1467000000000001</c:v>
                </c:pt>
                <c:pt idx="518">
                  <c:v>0.43990000000000146</c:v>
                </c:pt>
                <c:pt idx="519">
                  <c:v>1.1819999999999955</c:v>
                </c:pt>
                <c:pt idx="520">
                  <c:v>1.9551999999999985</c:v>
                </c:pt>
                <c:pt idx="521">
                  <c:v>0.79300000000000004</c:v>
                </c:pt>
                <c:pt idx="522">
                  <c:v>0.86890000000000189</c:v>
                </c:pt>
                <c:pt idx="523">
                  <c:v>0.52610000000000001</c:v>
                </c:pt>
                <c:pt idx="524">
                  <c:v>1.8700000000000033E-2</c:v>
                </c:pt>
                <c:pt idx="525">
                  <c:v>7.2500000000000092E-2</c:v>
                </c:pt>
                <c:pt idx="526">
                  <c:v>4.2000000000000093E-3</c:v>
                </c:pt>
                <c:pt idx="527">
                  <c:v>1.555899999999995</c:v>
                </c:pt>
                <c:pt idx="528">
                  <c:v>0.48220000000000002</c:v>
                </c:pt>
                <c:pt idx="529">
                  <c:v>0.8125</c:v>
                </c:pt>
                <c:pt idx="530">
                  <c:v>0.23730000000000001</c:v>
                </c:pt>
                <c:pt idx="531">
                  <c:v>1.7900000000000044E-2</c:v>
                </c:pt>
                <c:pt idx="532">
                  <c:v>0.36780000000000151</c:v>
                </c:pt>
                <c:pt idx="533">
                  <c:v>0.48320000000000002</c:v>
                </c:pt>
                <c:pt idx="534">
                  <c:v>0.89390000000000092</c:v>
                </c:pt>
                <c:pt idx="535">
                  <c:v>4.8640999999999845</c:v>
                </c:pt>
                <c:pt idx="536">
                  <c:v>5.3012000000000024</c:v>
                </c:pt>
                <c:pt idx="537">
                  <c:v>4.1216999999999997</c:v>
                </c:pt>
                <c:pt idx="538">
                  <c:v>5.9326000000000034</c:v>
                </c:pt>
                <c:pt idx="539">
                  <c:v>13.289200000000001</c:v>
                </c:pt>
                <c:pt idx="540">
                  <c:v>24.24629999999997</c:v>
                </c:pt>
                <c:pt idx="541">
                  <c:v>17.770399999999913</c:v>
                </c:pt>
                <c:pt idx="542">
                  <c:v>18.550999999999988</c:v>
                </c:pt>
                <c:pt idx="543">
                  <c:v>20.839099999999988</c:v>
                </c:pt>
                <c:pt idx="544">
                  <c:v>16.116100000000024</c:v>
                </c:pt>
                <c:pt idx="545">
                  <c:v>31.6921</c:v>
                </c:pt>
                <c:pt idx="546">
                  <c:v>25.08769999999997</c:v>
                </c:pt>
                <c:pt idx="547">
                  <c:v>26.610100000000024</c:v>
                </c:pt>
                <c:pt idx="548">
                  <c:v>27.838699999999982</c:v>
                </c:pt>
                <c:pt idx="549">
                  <c:v>38.341099999999997</c:v>
                </c:pt>
                <c:pt idx="550">
                  <c:v>26.264299999999913</c:v>
                </c:pt>
                <c:pt idx="551">
                  <c:v>43.2545</c:v>
                </c:pt>
                <c:pt idx="552">
                  <c:v>39.764000000000003</c:v>
                </c:pt>
                <c:pt idx="553">
                  <c:v>50.497600000000006</c:v>
                </c:pt>
                <c:pt idx="554">
                  <c:v>33.294600000000003</c:v>
                </c:pt>
                <c:pt idx="555">
                  <c:v>39.736800000000002</c:v>
                </c:pt>
                <c:pt idx="556">
                  <c:v>47.040800000000004</c:v>
                </c:pt>
                <c:pt idx="557">
                  <c:v>47.9133</c:v>
                </c:pt>
                <c:pt idx="558">
                  <c:v>43.537800000000004</c:v>
                </c:pt>
                <c:pt idx="559">
                  <c:v>30.40019999999997</c:v>
                </c:pt>
                <c:pt idx="560">
                  <c:v>51.079600000000006</c:v>
                </c:pt>
                <c:pt idx="561">
                  <c:v>28.161799999999982</c:v>
                </c:pt>
                <c:pt idx="562">
                  <c:v>44.285500000000013</c:v>
                </c:pt>
                <c:pt idx="563">
                  <c:v>54.578700000000012</c:v>
                </c:pt>
                <c:pt idx="564">
                  <c:v>52.544200000000004</c:v>
                </c:pt>
                <c:pt idx="565">
                  <c:v>49.235000000000063</c:v>
                </c:pt>
                <c:pt idx="566">
                  <c:v>47.025400000000012</c:v>
                </c:pt>
                <c:pt idx="567">
                  <c:v>61.232000000000063</c:v>
                </c:pt>
                <c:pt idx="568">
                  <c:v>43.126700000000113</c:v>
                </c:pt>
                <c:pt idx="569">
                  <c:v>1.5700000000000026E-2</c:v>
                </c:pt>
                <c:pt idx="570">
                  <c:v>11.228599999999998</c:v>
                </c:pt>
                <c:pt idx="571">
                  <c:v>47.016200000000005</c:v>
                </c:pt>
                <c:pt idx="572">
                  <c:v>50.595000000000013</c:v>
                </c:pt>
                <c:pt idx="573">
                  <c:v>62.5779</c:v>
                </c:pt>
                <c:pt idx="574">
                  <c:v>58.247900000000001</c:v>
                </c:pt>
                <c:pt idx="575">
                  <c:v>54.601000000000006</c:v>
                </c:pt>
                <c:pt idx="576">
                  <c:v>68.784000000000006</c:v>
                </c:pt>
                <c:pt idx="577">
                  <c:v>73.089399999999998</c:v>
                </c:pt>
                <c:pt idx="578">
                  <c:v>70.018600000000006</c:v>
                </c:pt>
                <c:pt idx="579">
                  <c:v>45.316499999999998</c:v>
                </c:pt>
                <c:pt idx="580">
                  <c:v>70.961100000000314</c:v>
                </c:pt>
                <c:pt idx="581">
                  <c:v>75.035499999999999</c:v>
                </c:pt>
                <c:pt idx="582">
                  <c:v>67.631100000000004</c:v>
                </c:pt>
                <c:pt idx="583">
                  <c:v>78.8</c:v>
                </c:pt>
                <c:pt idx="584">
                  <c:v>72.764300000000006</c:v>
                </c:pt>
                <c:pt idx="585">
                  <c:v>50.324799999999996</c:v>
                </c:pt>
                <c:pt idx="586">
                  <c:v>16.355499999999964</c:v>
                </c:pt>
                <c:pt idx="587">
                  <c:v>53.687899999999999</c:v>
                </c:pt>
                <c:pt idx="588">
                  <c:v>47.630400000000002</c:v>
                </c:pt>
                <c:pt idx="589">
                  <c:v>63.040900000000001</c:v>
                </c:pt>
                <c:pt idx="590">
                  <c:v>43.862000000000002</c:v>
                </c:pt>
                <c:pt idx="591">
                  <c:v>37.899900000000002</c:v>
                </c:pt>
                <c:pt idx="592">
                  <c:v>41.230900000000013</c:v>
                </c:pt>
                <c:pt idx="593">
                  <c:v>38.098200000000013</c:v>
                </c:pt>
                <c:pt idx="594">
                  <c:v>50.718000000000011</c:v>
                </c:pt>
                <c:pt idx="595">
                  <c:v>49.949000000000005</c:v>
                </c:pt>
                <c:pt idx="596">
                  <c:v>46.932000000000002</c:v>
                </c:pt>
                <c:pt idx="597">
                  <c:v>54.046500000000002</c:v>
                </c:pt>
                <c:pt idx="598">
                  <c:v>52.279500000000013</c:v>
                </c:pt>
                <c:pt idx="599">
                  <c:v>55.984099999999998</c:v>
                </c:pt>
                <c:pt idx="600">
                  <c:v>56.199400000000011</c:v>
                </c:pt>
                <c:pt idx="601">
                  <c:v>63.871799999999993</c:v>
                </c:pt>
                <c:pt idx="602">
                  <c:v>44.374299999999998</c:v>
                </c:pt>
                <c:pt idx="603">
                  <c:v>57.004300000000001</c:v>
                </c:pt>
                <c:pt idx="604">
                  <c:v>63.289700000000003</c:v>
                </c:pt>
                <c:pt idx="605">
                  <c:v>44.452400000000004</c:v>
                </c:pt>
                <c:pt idx="606">
                  <c:v>65.961700000000022</c:v>
                </c:pt>
                <c:pt idx="607">
                  <c:v>25.177200000000024</c:v>
                </c:pt>
                <c:pt idx="608">
                  <c:v>42.846499999999999</c:v>
                </c:pt>
                <c:pt idx="609">
                  <c:v>43.584799999999994</c:v>
                </c:pt>
                <c:pt idx="610">
                  <c:v>53.774100000000011</c:v>
                </c:pt>
                <c:pt idx="611">
                  <c:v>41.882600000000004</c:v>
                </c:pt>
                <c:pt idx="612">
                  <c:v>62.236500000000063</c:v>
                </c:pt>
                <c:pt idx="613">
                  <c:v>54.448600000000006</c:v>
                </c:pt>
                <c:pt idx="614">
                  <c:v>58.435300000000012</c:v>
                </c:pt>
                <c:pt idx="615">
                  <c:v>61.663800000000002</c:v>
                </c:pt>
                <c:pt idx="616">
                  <c:v>48.889699999999998</c:v>
                </c:pt>
                <c:pt idx="617">
                  <c:v>62.811099999999996</c:v>
                </c:pt>
                <c:pt idx="618">
                  <c:v>65.349100000000007</c:v>
                </c:pt>
                <c:pt idx="619">
                  <c:v>61.366900000000001</c:v>
                </c:pt>
                <c:pt idx="620">
                  <c:v>63.917999999999999</c:v>
                </c:pt>
                <c:pt idx="621">
                  <c:v>51.020600000000002</c:v>
                </c:pt>
                <c:pt idx="622">
                  <c:v>42.551899999999996</c:v>
                </c:pt>
                <c:pt idx="623">
                  <c:v>49.461200000000005</c:v>
                </c:pt>
                <c:pt idx="624">
                  <c:v>44.743100000000013</c:v>
                </c:pt>
                <c:pt idx="625">
                  <c:v>61.8001</c:v>
                </c:pt>
                <c:pt idx="626">
                  <c:v>39.322300000000013</c:v>
                </c:pt>
                <c:pt idx="627">
                  <c:v>34.875</c:v>
                </c:pt>
                <c:pt idx="628">
                  <c:v>57.327400000000004</c:v>
                </c:pt>
                <c:pt idx="629">
                  <c:v>65.049900000000022</c:v>
                </c:pt>
                <c:pt idx="630">
                  <c:v>61.997800000000005</c:v>
                </c:pt>
                <c:pt idx="631">
                  <c:v>64.446800000000025</c:v>
                </c:pt>
                <c:pt idx="632">
                  <c:v>51.639400000000002</c:v>
                </c:pt>
                <c:pt idx="633">
                  <c:v>53.472700000000003</c:v>
                </c:pt>
                <c:pt idx="634">
                  <c:v>36.519500000000001</c:v>
                </c:pt>
                <c:pt idx="635">
                  <c:v>34.946200000000005</c:v>
                </c:pt>
                <c:pt idx="636">
                  <c:v>51.926700000000011</c:v>
                </c:pt>
                <c:pt idx="637">
                  <c:v>65.644500000000022</c:v>
                </c:pt>
                <c:pt idx="638">
                  <c:v>62.035100000000128</c:v>
                </c:pt>
                <c:pt idx="639">
                  <c:v>66.199699999999993</c:v>
                </c:pt>
                <c:pt idx="640">
                  <c:v>63.2014</c:v>
                </c:pt>
                <c:pt idx="641">
                  <c:v>65.342000000000013</c:v>
                </c:pt>
                <c:pt idx="642">
                  <c:v>57.226900000000128</c:v>
                </c:pt>
                <c:pt idx="643">
                  <c:v>50.799700000000158</c:v>
                </c:pt>
                <c:pt idx="644">
                  <c:v>51.134500000000003</c:v>
                </c:pt>
                <c:pt idx="645">
                  <c:v>53.055700000000002</c:v>
                </c:pt>
                <c:pt idx="646">
                  <c:v>67.2363</c:v>
                </c:pt>
                <c:pt idx="647">
                  <c:v>38.921900000000001</c:v>
                </c:pt>
                <c:pt idx="648">
                  <c:v>61.666800000000002</c:v>
                </c:pt>
                <c:pt idx="649">
                  <c:v>66.826299999999989</c:v>
                </c:pt>
                <c:pt idx="650">
                  <c:v>70.8108</c:v>
                </c:pt>
                <c:pt idx="651">
                  <c:v>73.652099999999848</c:v>
                </c:pt>
                <c:pt idx="652">
                  <c:v>66.971800000000002</c:v>
                </c:pt>
                <c:pt idx="653">
                  <c:v>61.743500000000012</c:v>
                </c:pt>
                <c:pt idx="654">
                  <c:v>60.276100000000113</c:v>
                </c:pt>
                <c:pt idx="655">
                  <c:v>60.817599999999992</c:v>
                </c:pt>
                <c:pt idx="656">
                  <c:v>40.976700000000001</c:v>
                </c:pt>
                <c:pt idx="657">
                  <c:v>20.04049999999997</c:v>
                </c:pt>
                <c:pt idx="658">
                  <c:v>63.0886</c:v>
                </c:pt>
                <c:pt idx="659">
                  <c:v>69.559200000000004</c:v>
                </c:pt>
                <c:pt idx="660">
                  <c:v>58.484399999999994</c:v>
                </c:pt>
                <c:pt idx="661">
                  <c:v>51.000900000000001</c:v>
                </c:pt>
                <c:pt idx="662">
                  <c:v>53.6008</c:v>
                </c:pt>
                <c:pt idx="663">
                  <c:v>52.389199999999995</c:v>
                </c:pt>
                <c:pt idx="664">
                  <c:v>68.204000000000022</c:v>
                </c:pt>
                <c:pt idx="665">
                  <c:v>68.797500000000127</c:v>
                </c:pt>
                <c:pt idx="666">
                  <c:v>68.802999999999983</c:v>
                </c:pt>
                <c:pt idx="667">
                  <c:v>62.872400000000006</c:v>
                </c:pt>
                <c:pt idx="668">
                  <c:v>66.215700000000012</c:v>
                </c:pt>
                <c:pt idx="669">
                  <c:v>62.267500000000013</c:v>
                </c:pt>
                <c:pt idx="670">
                  <c:v>73.311000000000007</c:v>
                </c:pt>
                <c:pt idx="671">
                  <c:v>32.516400000000004</c:v>
                </c:pt>
                <c:pt idx="672">
                  <c:v>19.3536</c:v>
                </c:pt>
                <c:pt idx="673">
                  <c:v>70.105199999999982</c:v>
                </c:pt>
                <c:pt idx="674">
                  <c:v>68.560300000000012</c:v>
                </c:pt>
                <c:pt idx="675">
                  <c:v>76.2774</c:v>
                </c:pt>
                <c:pt idx="676">
                  <c:v>74.865099999999998</c:v>
                </c:pt>
                <c:pt idx="677">
                  <c:v>52.129900000000013</c:v>
                </c:pt>
                <c:pt idx="678">
                  <c:v>70.262699999999995</c:v>
                </c:pt>
                <c:pt idx="679">
                  <c:v>35.356799999999993</c:v>
                </c:pt>
                <c:pt idx="680">
                  <c:v>40.893700000000003</c:v>
                </c:pt>
                <c:pt idx="681">
                  <c:v>23.6953</c:v>
                </c:pt>
                <c:pt idx="682">
                  <c:v>54.542300000000012</c:v>
                </c:pt>
                <c:pt idx="683">
                  <c:v>68.456900000000005</c:v>
                </c:pt>
                <c:pt idx="684">
                  <c:v>72.495100000000022</c:v>
                </c:pt>
                <c:pt idx="685">
                  <c:v>36.488900000000001</c:v>
                </c:pt>
                <c:pt idx="686">
                  <c:v>69.929600000000022</c:v>
                </c:pt>
                <c:pt idx="687">
                  <c:v>73.052099999999982</c:v>
                </c:pt>
                <c:pt idx="688">
                  <c:v>36.653000000000006</c:v>
                </c:pt>
                <c:pt idx="689">
                  <c:v>64.217800000000025</c:v>
                </c:pt>
                <c:pt idx="690">
                  <c:v>19.309100000000001</c:v>
                </c:pt>
                <c:pt idx="691">
                  <c:v>3.7728999999999977</c:v>
                </c:pt>
                <c:pt idx="692">
                  <c:v>14.459300000000002</c:v>
                </c:pt>
                <c:pt idx="693">
                  <c:v>56.169000000000011</c:v>
                </c:pt>
                <c:pt idx="694">
                  <c:v>65.281500000000023</c:v>
                </c:pt>
                <c:pt idx="695">
                  <c:v>52.821899999999999</c:v>
                </c:pt>
                <c:pt idx="696">
                  <c:v>59.747200000000007</c:v>
                </c:pt>
                <c:pt idx="697">
                  <c:v>48.692800000000013</c:v>
                </c:pt>
                <c:pt idx="698">
                  <c:v>19.104000000000024</c:v>
                </c:pt>
                <c:pt idx="699">
                  <c:v>49.448900000000002</c:v>
                </c:pt>
                <c:pt idx="700">
                  <c:v>53.259600000000006</c:v>
                </c:pt>
                <c:pt idx="701">
                  <c:v>54.794000000000011</c:v>
                </c:pt>
                <c:pt idx="702">
                  <c:v>44.746200000000002</c:v>
                </c:pt>
                <c:pt idx="703">
                  <c:v>25.927999999999987</c:v>
                </c:pt>
                <c:pt idx="704">
                  <c:v>65.374899999999982</c:v>
                </c:pt>
                <c:pt idx="705">
                  <c:v>49.201100000000011</c:v>
                </c:pt>
                <c:pt idx="706">
                  <c:v>66.560600000000022</c:v>
                </c:pt>
                <c:pt idx="707">
                  <c:v>65.625799999999714</c:v>
                </c:pt>
                <c:pt idx="708">
                  <c:v>67.233000000000004</c:v>
                </c:pt>
                <c:pt idx="709">
                  <c:v>66.830699999999993</c:v>
                </c:pt>
                <c:pt idx="710">
                  <c:v>62.3401</c:v>
                </c:pt>
                <c:pt idx="711">
                  <c:v>56.425500000000063</c:v>
                </c:pt>
                <c:pt idx="712">
                  <c:v>43.832100000000011</c:v>
                </c:pt>
                <c:pt idx="713">
                  <c:v>52.895000000000003</c:v>
                </c:pt>
                <c:pt idx="714">
                  <c:v>40.316799999999994</c:v>
                </c:pt>
                <c:pt idx="715">
                  <c:v>56.7074</c:v>
                </c:pt>
                <c:pt idx="716">
                  <c:v>50.570400000000006</c:v>
                </c:pt>
                <c:pt idx="717">
                  <c:v>32.464100000000002</c:v>
                </c:pt>
                <c:pt idx="718">
                  <c:v>46.534500000000001</c:v>
                </c:pt>
                <c:pt idx="719">
                  <c:v>50.260600000000011</c:v>
                </c:pt>
                <c:pt idx="720">
                  <c:v>56.047899999999998</c:v>
                </c:pt>
                <c:pt idx="721">
                  <c:v>42.599700000000013</c:v>
                </c:pt>
                <c:pt idx="722">
                  <c:v>46.097800000000007</c:v>
                </c:pt>
                <c:pt idx="723">
                  <c:v>60.1676</c:v>
                </c:pt>
                <c:pt idx="724">
                  <c:v>37.308700000000002</c:v>
                </c:pt>
                <c:pt idx="725">
                  <c:v>45.852499999999999</c:v>
                </c:pt>
                <c:pt idx="726">
                  <c:v>37.4056</c:v>
                </c:pt>
                <c:pt idx="727">
                  <c:v>36.445400000000006</c:v>
                </c:pt>
                <c:pt idx="728">
                  <c:v>54.067100000000003</c:v>
                </c:pt>
                <c:pt idx="729">
                  <c:v>55.843199999999996</c:v>
                </c:pt>
                <c:pt idx="730">
                  <c:v>10.0684</c:v>
                </c:pt>
                <c:pt idx="731">
                  <c:v>43.045400000000001</c:v>
                </c:pt>
                <c:pt idx="732">
                  <c:v>34.690800000000003</c:v>
                </c:pt>
                <c:pt idx="733">
                  <c:v>49.9893</c:v>
                </c:pt>
                <c:pt idx="734">
                  <c:v>63.411299999999997</c:v>
                </c:pt>
                <c:pt idx="735">
                  <c:v>63.030100000000012</c:v>
                </c:pt>
                <c:pt idx="736">
                  <c:v>66.055399999999949</c:v>
                </c:pt>
                <c:pt idx="737">
                  <c:v>48.4056</c:v>
                </c:pt>
                <c:pt idx="738">
                  <c:v>54.335000000000001</c:v>
                </c:pt>
                <c:pt idx="739">
                  <c:v>57.170100000000012</c:v>
                </c:pt>
                <c:pt idx="740">
                  <c:v>45.920100000000012</c:v>
                </c:pt>
                <c:pt idx="741">
                  <c:v>43.715800000000002</c:v>
                </c:pt>
                <c:pt idx="742">
                  <c:v>60.129600000000003</c:v>
                </c:pt>
                <c:pt idx="743">
                  <c:v>38.497900000000001</c:v>
                </c:pt>
                <c:pt idx="744">
                  <c:v>50.996900000000011</c:v>
                </c:pt>
                <c:pt idx="745">
                  <c:v>58.410799999999995</c:v>
                </c:pt>
                <c:pt idx="746">
                  <c:v>63.159300000000002</c:v>
                </c:pt>
                <c:pt idx="747">
                  <c:v>62.908200000000001</c:v>
                </c:pt>
                <c:pt idx="748">
                  <c:v>54.752200000000002</c:v>
                </c:pt>
                <c:pt idx="749">
                  <c:v>45.055100000000003</c:v>
                </c:pt>
                <c:pt idx="750">
                  <c:v>48.267600000000002</c:v>
                </c:pt>
                <c:pt idx="751">
                  <c:v>70.4238</c:v>
                </c:pt>
                <c:pt idx="752">
                  <c:v>51.0032</c:v>
                </c:pt>
                <c:pt idx="753">
                  <c:v>65.831500000000005</c:v>
                </c:pt>
                <c:pt idx="754">
                  <c:v>47.439800000000005</c:v>
                </c:pt>
                <c:pt idx="755">
                  <c:v>44.295600000000128</c:v>
                </c:pt>
                <c:pt idx="756">
                  <c:v>63.362200000000001</c:v>
                </c:pt>
                <c:pt idx="757">
                  <c:v>56.063500000000012</c:v>
                </c:pt>
                <c:pt idx="758">
                  <c:v>62.433</c:v>
                </c:pt>
                <c:pt idx="759">
                  <c:v>57.119800000000005</c:v>
                </c:pt>
                <c:pt idx="760">
                  <c:v>64.625399999999729</c:v>
                </c:pt>
                <c:pt idx="761">
                  <c:v>71.295900000000003</c:v>
                </c:pt>
                <c:pt idx="762">
                  <c:v>59.183700000000002</c:v>
                </c:pt>
                <c:pt idx="763">
                  <c:v>58.907399999999996</c:v>
                </c:pt>
                <c:pt idx="764">
                  <c:v>55.7346</c:v>
                </c:pt>
                <c:pt idx="765">
                  <c:v>52.494700000000002</c:v>
                </c:pt>
                <c:pt idx="766">
                  <c:v>44.613400000000006</c:v>
                </c:pt>
                <c:pt idx="767">
                  <c:v>48.964600000000004</c:v>
                </c:pt>
                <c:pt idx="768">
                  <c:v>34.412400000000005</c:v>
                </c:pt>
                <c:pt idx="769">
                  <c:v>40.696000000000012</c:v>
                </c:pt>
                <c:pt idx="770">
                  <c:v>53.379100000000001</c:v>
                </c:pt>
                <c:pt idx="771">
                  <c:v>52.026400000000002</c:v>
                </c:pt>
                <c:pt idx="772">
                  <c:v>30.721999999999987</c:v>
                </c:pt>
                <c:pt idx="773">
                  <c:v>50.615400000000001</c:v>
                </c:pt>
                <c:pt idx="774">
                  <c:v>52.308500000000002</c:v>
                </c:pt>
                <c:pt idx="775">
                  <c:v>49.824799999999996</c:v>
                </c:pt>
                <c:pt idx="776">
                  <c:v>54.152800000000006</c:v>
                </c:pt>
                <c:pt idx="777">
                  <c:v>39.336999999999996</c:v>
                </c:pt>
                <c:pt idx="778">
                  <c:v>53.892500000000013</c:v>
                </c:pt>
                <c:pt idx="779">
                  <c:v>53.003800000000005</c:v>
                </c:pt>
                <c:pt idx="780">
                  <c:v>62.091300000000011</c:v>
                </c:pt>
                <c:pt idx="781">
                  <c:v>70.536200000000022</c:v>
                </c:pt>
                <c:pt idx="782">
                  <c:v>70.003699999999995</c:v>
                </c:pt>
                <c:pt idx="783">
                  <c:v>63.655700000000003</c:v>
                </c:pt>
                <c:pt idx="784">
                  <c:v>53.913399999999996</c:v>
                </c:pt>
                <c:pt idx="785">
                  <c:v>17.125900000000001</c:v>
                </c:pt>
                <c:pt idx="786">
                  <c:v>35.965900000000012</c:v>
                </c:pt>
                <c:pt idx="787">
                  <c:v>18.507300000000001</c:v>
                </c:pt>
                <c:pt idx="788">
                  <c:v>61.482900000000001</c:v>
                </c:pt>
                <c:pt idx="789">
                  <c:v>64.730100000000007</c:v>
                </c:pt>
                <c:pt idx="790">
                  <c:v>61.461800000000004</c:v>
                </c:pt>
                <c:pt idx="791">
                  <c:v>59.026100000000113</c:v>
                </c:pt>
                <c:pt idx="792">
                  <c:v>57.748200000000011</c:v>
                </c:pt>
                <c:pt idx="793">
                  <c:v>56.249000000000002</c:v>
                </c:pt>
                <c:pt idx="794">
                  <c:v>37.263200000000012</c:v>
                </c:pt>
                <c:pt idx="795">
                  <c:v>58.213300000000011</c:v>
                </c:pt>
                <c:pt idx="796">
                  <c:v>66.550200000000004</c:v>
                </c:pt>
                <c:pt idx="797">
                  <c:v>61.591300000000011</c:v>
                </c:pt>
                <c:pt idx="798">
                  <c:v>33.715000000000003</c:v>
                </c:pt>
                <c:pt idx="799">
                  <c:v>58.482300000000002</c:v>
                </c:pt>
                <c:pt idx="800">
                  <c:v>59.264600000000002</c:v>
                </c:pt>
                <c:pt idx="801">
                  <c:v>62.3294</c:v>
                </c:pt>
                <c:pt idx="802">
                  <c:v>63.010799999999996</c:v>
                </c:pt>
                <c:pt idx="803">
                  <c:v>57.744400000000006</c:v>
                </c:pt>
                <c:pt idx="804">
                  <c:v>55.996100000000013</c:v>
                </c:pt>
                <c:pt idx="805">
                  <c:v>43.032500000000013</c:v>
                </c:pt>
                <c:pt idx="806">
                  <c:v>86.462400000000002</c:v>
                </c:pt>
                <c:pt idx="807">
                  <c:v>61.188900000000011</c:v>
                </c:pt>
                <c:pt idx="808">
                  <c:v>62.880799999999994</c:v>
                </c:pt>
                <c:pt idx="809">
                  <c:v>40.431000000000004</c:v>
                </c:pt>
                <c:pt idx="810">
                  <c:v>42.544699999999999</c:v>
                </c:pt>
                <c:pt idx="811">
                  <c:v>48.935100000000013</c:v>
                </c:pt>
                <c:pt idx="812">
                  <c:v>54.393600000000006</c:v>
                </c:pt>
                <c:pt idx="813">
                  <c:v>54.683500000000002</c:v>
                </c:pt>
                <c:pt idx="814">
                  <c:v>57.306999999999995</c:v>
                </c:pt>
                <c:pt idx="815">
                  <c:v>60.677700000000002</c:v>
                </c:pt>
                <c:pt idx="816">
                  <c:v>67.037500000000023</c:v>
                </c:pt>
                <c:pt idx="817">
                  <c:v>57.004400000000004</c:v>
                </c:pt>
                <c:pt idx="818">
                  <c:v>66.2029</c:v>
                </c:pt>
                <c:pt idx="819">
                  <c:v>46.853599999999993</c:v>
                </c:pt>
                <c:pt idx="820">
                  <c:v>53.506300000000003</c:v>
                </c:pt>
                <c:pt idx="821">
                  <c:v>51.112200000000001</c:v>
                </c:pt>
                <c:pt idx="822">
                  <c:v>66.045000000000002</c:v>
                </c:pt>
                <c:pt idx="823">
                  <c:v>51.235200000000013</c:v>
                </c:pt>
                <c:pt idx="824">
                  <c:v>54.596100000000128</c:v>
                </c:pt>
                <c:pt idx="825">
                  <c:v>55.488100000000003</c:v>
                </c:pt>
                <c:pt idx="826">
                  <c:v>52.633000000000003</c:v>
                </c:pt>
                <c:pt idx="827">
                  <c:v>45.401799999999994</c:v>
                </c:pt>
                <c:pt idx="828">
                  <c:v>53.465900000000012</c:v>
                </c:pt>
                <c:pt idx="829">
                  <c:v>53.921600000000005</c:v>
                </c:pt>
                <c:pt idx="830">
                  <c:v>38.051699999999997</c:v>
                </c:pt>
                <c:pt idx="831">
                  <c:v>53.311399999999992</c:v>
                </c:pt>
                <c:pt idx="832">
                  <c:v>65.334300000000013</c:v>
                </c:pt>
                <c:pt idx="833">
                  <c:v>66.216900000000024</c:v>
                </c:pt>
                <c:pt idx="834">
                  <c:v>58.837699999999998</c:v>
                </c:pt>
                <c:pt idx="835">
                  <c:v>58.231200000000001</c:v>
                </c:pt>
                <c:pt idx="836">
                  <c:v>59.527500000000003</c:v>
                </c:pt>
                <c:pt idx="837">
                  <c:v>54.503600000000006</c:v>
                </c:pt>
                <c:pt idx="838">
                  <c:v>48.2742</c:v>
                </c:pt>
                <c:pt idx="839">
                  <c:v>55.882799999999996</c:v>
                </c:pt>
                <c:pt idx="840">
                  <c:v>68.776200000000003</c:v>
                </c:pt>
                <c:pt idx="841">
                  <c:v>74.211700000000022</c:v>
                </c:pt>
                <c:pt idx="842">
                  <c:v>68.907400000000024</c:v>
                </c:pt>
                <c:pt idx="843">
                  <c:v>58.019200000000005</c:v>
                </c:pt>
                <c:pt idx="844">
                  <c:v>63.160500000000013</c:v>
                </c:pt>
                <c:pt idx="845">
                  <c:v>56.12310000000015</c:v>
                </c:pt>
                <c:pt idx="846">
                  <c:v>63.935000000000002</c:v>
                </c:pt>
                <c:pt idx="847">
                  <c:v>68.329399999999978</c:v>
                </c:pt>
                <c:pt idx="848">
                  <c:v>46.509100000000011</c:v>
                </c:pt>
                <c:pt idx="849">
                  <c:v>0</c:v>
                </c:pt>
                <c:pt idx="850">
                  <c:v>34.326000000000001</c:v>
                </c:pt>
                <c:pt idx="851">
                  <c:v>62.036300000000011</c:v>
                </c:pt>
                <c:pt idx="852">
                  <c:v>54.111699999999999</c:v>
                </c:pt>
                <c:pt idx="853">
                  <c:v>58.699400000000011</c:v>
                </c:pt>
                <c:pt idx="854">
                  <c:v>59.870400000000004</c:v>
                </c:pt>
                <c:pt idx="855">
                  <c:v>64.480700000000013</c:v>
                </c:pt>
                <c:pt idx="856">
                  <c:v>66.988</c:v>
                </c:pt>
                <c:pt idx="857">
                  <c:v>32.581199999999995</c:v>
                </c:pt>
                <c:pt idx="858">
                  <c:v>61.537300000000002</c:v>
                </c:pt>
                <c:pt idx="859">
                  <c:v>60.102200000000003</c:v>
                </c:pt>
                <c:pt idx="860">
                  <c:v>44.6126</c:v>
                </c:pt>
                <c:pt idx="861">
                  <c:v>54.510999999999996</c:v>
                </c:pt>
                <c:pt idx="862">
                  <c:v>61.152800000000006</c:v>
                </c:pt>
                <c:pt idx="863">
                  <c:v>60.560700000000011</c:v>
                </c:pt>
                <c:pt idx="864">
                  <c:v>53.717300000000002</c:v>
                </c:pt>
                <c:pt idx="865">
                  <c:v>61.230000000000011</c:v>
                </c:pt>
                <c:pt idx="866">
                  <c:v>68.854900000000001</c:v>
                </c:pt>
                <c:pt idx="867">
                  <c:v>75.226699999999994</c:v>
                </c:pt>
                <c:pt idx="868">
                  <c:v>58.764200000000002</c:v>
                </c:pt>
                <c:pt idx="869">
                  <c:v>64.655299999999983</c:v>
                </c:pt>
                <c:pt idx="870">
                  <c:v>20.2988</c:v>
                </c:pt>
                <c:pt idx="871">
                  <c:v>60.2194</c:v>
                </c:pt>
                <c:pt idx="872">
                  <c:v>66.597300000000004</c:v>
                </c:pt>
                <c:pt idx="873">
                  <c:v>65.479600000000005</c:v>
                </c:pt>
                <c:pt idx="874">
                  <c:v>60.2806</c:v>
                </c:pt>
                <c:pt idx="875">
                  <c:v>62.219000000000001</c:v>
                </c:pt>
                <c:pt idx="876">
                  <c:v>65.700500000000005</c:v>
                </c:pt>
                <c:pt idx="877">
                  <c:v>60.220700000000129</c:v>
                </c:pt>
                <c:pt idx="878">
                  <c:v>47.503700000000002</c:v>
                </c:pt>
                <c:pt idx="879">
                  <c:v>50.496900000000011</c:v>
                </c:pt>
                <c:pt idx="880">
                  <c:v>46.267100000000013</c:v>
                </c:pt>
                <c:pt idx="881">
                  <c:v>42.412200000000006</c:v>
                </c:pt>
                <c:pt idx="882">
                  <c:v>35.876400000000004</c:v>
                </c:pt>
                <c:pt idx="883">
                  <c:v>36.964500000000001</c:v>
                </c:pt>
                <c:pt idx="884">
                  <c:v>42.195800000000013</c:v>
                </c:pt>
                <c:pt idx="885">
                  <c:v>37.286900000000003</c:v>
                </c:pt>
                <c:pt idx="886">
                  <c:v>13.160600000000002</c:v>
                </c:pt>
                <c:pt idx="887">
                  <c:v>25.212299999999921</c:v>
                </c:pt>
                <c:pt idx="888">
                  <c:v>52.351399999999991</c:v>
                </c:pt>
                <c:pt idx="889">
                  <c:v>41.985300000000002</c:v>
                </c:pt>
                <c:pt idx="890">
                  <c:v>52.853299999999997</c:v>
                </c:pt>
                <c:pt idx="891">
                  <c:v>57.949300000000001</c:v>
                </c:pt>
                <c:pt idx="892">
                  <c:v>56.847499999999997</c:v>
                </c:pt>
                <c:pt idx="893">
                  <c:v>64.086299999999994</c:v>
                </c:pt>
                <c:pt idx="894">
                  <c:v>55.8352</c:v>
                </c:pt>
                <c:pt idx="895">
                  <c:v>63.448100000000011</c:v>
                </c:pt>
                <c:pt idx="896">
                  <c:v>66.461400000000026</c:v>
                </c:pt>
                <c:pt idx="897">
                  <c:v>53.769100000000158</c:v>
                </c:pt>
                <c:pt idx="898">
                  <c:v>57.022200000000012</c:v>
                </c:pt>
                <c:pt idx="899">
                  <c:v>24.002499999999912</c:v>
                </c:pt>
                <c:pt idx="900">
                  <c:v>11.1225</c:v>
                </c:pt>
                <c:pt idx="901">
                  <c:v>36.515100000000011</c:v>
                </c:pt>
                <c:pt idx="902">
                  <c:v>55.307899999999997</c:v>
                </c:pt>
                <c:pt idx="903">
                  <c:v>57.766500000000129</c:v>
                </c:pt>
                <c:pt idx="904">
                  <c:v>30.509899999999988</c:v>
                </c:pt>
                <c:pt idx="905">
                  <c:v>55.334899999999998</c:v>
                </c:pt>
                <c:pt idx="906">
                  <c:v>49.680800000000005</c:v>
                </c:pt>
                <c:pt idx="907">
                  <c:v>45.316499999999998</c:v>
                </c:pt>
                <c:pt idx="908">
                  <c:v>66.637799999999999</c:v>
                </c:pt>
                <c:pt idx="909">
                  <c:v>65.525599999999983</c:v>
                </c:pt>
                <c:pt idx="910">
                  <c:v>63.398700000000012</c:v>
                </c:pt>
                <c:pt idx="911">
                  <c:v>52.563600000000001</c:v>
                </c:pt>
                <c:pt idx="912">
                  <c:v>53.657299999999999</c:v>
                </c:pt>
                <c:pt idx="913">
                  <c:v>54.150999999999996</c:v>
                </c:pt>
                <c:pt idx="914">
                  <c:v>55.791400000000003</c:v>
                </c:pt>
                <c:pt idx="915">
                  <c:v>52.379200000000004</c:v>
                </c:pt>
                <c:pt idx="916">
                  <c:v>53.372300000000003</c:v>
                </c:pt>
                <c:pt idx="917">
                  <c:v>34.537600000000005</c:v>
                </c:pt>
                <c:pt idx="918">
                  <c:v>47.4101</c:v>
                </c:pt>
                <c:pt idx="919">
                  <c:v>68.263300000000001</c:v>
                </c:pt>
                <c:pt idx="920">
                  <c:v>47.646900000000002</c:v>
                </c:pt>
                <c:pt idx="921">
                  <c:v>45.363800000000005</c:v>
                </c:pt>
                <c:pt idx="922">
                  <c:v>63.2104</c:v>
                </c:pt>
                <c:pt idx="923">
                  <c:v>55.468800000000002</c:v>
                </c:pt>
                <c:pt idx="924">
                  <c:v>56.772000000000013</c:v>
                </c:pt>
                <c:pt idx="925">
                  <c:v>59.517199999999995</c:v>
                </c:pt>
                <c:pt idx="926">
                  <c:v>64.871499999999983</c:v>
                </c:pt>
                <c:pt idx="927">
                  <c:v>56.013400000000004</c:v>
                </c:pt>
                <c:pt idx="928">
                  <c:v>56.496400000000001</c:v>
                </c:pt>
                <c:pt idx="929">
                  <c:v>58.759600000000006</c:v>
                </c:pt>
                <c:pt idx="930">
                  <c:v>51.363200000000006</c:v>
                </c:pt>
                <c:pt idx="931">
                  <c:v>62.887599999999992</c:v>
                </c:pt>
                <c:pt idx="932">
                  <c:v>61.767700000000012</c:v>
                </c:pt>
                <c:pt idx="933">
                  <c:v>70.991700000000023</c:v>
                </c:pt>
                <c:pt idx="934">
                  <c:v>74.358799999999889</c:v>
                </c:pt>
                <c:pt idx="935">
                  <c:v>52.816399999999994</c:v>
                </c:pt>
                <c:pt idx="936">
                  <c:v>2.1900000000000034E-2</c:v>
                </c:pt>
                <c:pt idx="937">
                  <c:v>37.36</c:v>
                </c:pt>
                <c:pt idx="938">
                  <c:v>46.3157</c:v>
                </c:pt>
                <c:pt idx="939">
                  <c:v>59.348100000000002</c:v>
                </c:pt>
                <c:pt idx="940">
                  <c:v>67.033000000000001</c:v>
                </c:pt>
                <c:pt idx="941">
                  <c:v>52.052600000000005</c:v>
                </c:pt>
                <c:pt idx="942">
                  <c:v>61.993000000000002</c:v>
                </c:pt>
                <c:pt idx="943">
                  <c:v>42.681899999999999</c:v>
                </c:pt>
                <c:pt idx="944">
                  <c:v>47.278600000000012</c:v>
                </c:pt>
                <c:pt idx="945">
                  <c:v>41.277200000000001</c:v>
                </c:pt>
                <c:pt idx="946">
                  <c:v>54.604300000000002</c:v>
                </c:pt>
                <c:pt idx="947">
                  <c:v>69.579899999999981</c:v>
                </c:pt>
                <c:pt idx="948">
                  <c:v>74.5899</c:v>
                </c:pt>
                <c:pt idx="949">
                  <c:v>45.399700000000003</c:v>
                </c:pt>
                <c:pt idx="950">
                  <c:v>48.6419</c:v>
                </c:pt>
                <c:pt idx="951">
                  <c:v>54.139600000000002</c:v>
                </c:pt>
                <c:pt idx="952">
                  <c:v>48.514399999999995</c:v>
                </c:pt>
                <c:pt idx="953">
                  <c:v>72.737700000000004</c:v>
                </c:pt>
                <c:pt idx="954">
                  <c:v>65.581900000000005</c:v>
                </c:pt>
                <c:pt idx="955">
                  <c:v>69.368899999999982</c:v>
                </c:pt>
                <c:pt idx="956">
                  <c:v>19.907499999999917</c:v>
                </c:pt>
                <c:pt idx="957">
                  <c:v>46.362500000000011</c:v>
                </c:pt>
                <c:pt idx="958">
                  <c:v>16.22339999999997</c:v>
                </c:pt>
                <c:pt idx="959">
                  <c:v>53.781800000000004</c:v>
                </c:pt>
                <c:pt idx="960">
                  <c:v>50.082100000000011</c:v>
                </c:pt>
                <c:pt idx="961">
                  <c:v>39.344899999999996</c:v>
                </c:pt>
                <c:pt idx="962">
                  <c:v>40.927</c:v>
                </c:pt>
                <c:pt idx="963">
                  <c:v>45.665000000000013</c:v>
                </c:pt>
                <c:pt idx="964">
                  <c:v>45.681899999999999</c:v>
                </c:pt>
                <c:pt idx="965">
                  <c:v>50.139800000000001</c:v>
                </c:pt>
                <c:pt idx="966">
                  <c:v>53.096200000000003</c:v>
                </c:pt>
                <c:pt idx="967">
                  <c:v>48.325700000000012</c:v>
                </c:pt>
                <c:pt idx="968">
                  <c:v>61.4101</c:v>
                </c:pt>
                <c:pt idx="969">
                  <c:v>39.445700000000002</c:v>
                </c:pt>
                <c:pt idx="970">
                  <c:v>64.034100000000024</c:v>
                </c:pt>
                <c:pt idx="971">
                  <c:v>63.625000000000128</c:v>
                </c:pt>
                <c:pt idx="972">
                  <c:v>51.299000000000063</c:v>
                </c:pt>
                <c:pt idx="973">
                  <c:v>52.471699999999998</c:v>
                </c:pt>
                <c:pt idx="974">
                  <c:v>51.217100000000002</c:v>
                </c:pt>
                <c:pt idx="975">
                  <c:v>61.133900000000011</c:v>
                </c:pt>
                <c:pt idx="976">
                  <c:v>57.070600000000006</c:v>
                </c:pt>
                <c:pt idx="977">
                  <c:v>56.366</c:v>
                </c:pt>
                <c:pt idx="978">
                  <c:v>52.7164</c:v>
                </c:pt>
                <c:pt idx="979">
                  <c:v>46.253700000000002</c:v>
                </c:pt>
                <c:pt idx="980">
                  <c:v>38.375400000000006</c:v>
                </c:pt>
                <c:pt idx="981">
                  <c:v>34.932700000000011</c:v>
                </c:pt>
                <c:pt idx="982">
                  <c:v>53.094500000000011</c:v>
                </c:pt>
                <c:pt idx="983">
                  <c:v>56.526300000000013</c:v>
                </c:pt>
                <c:pt idx="984">
                  <c:v>34.176100000000012</c:v>
                </c:pt>
                <c:pt idx="985">
                  <c:v>22.386800000000001</c:v>
                </c:pt>
                <c:pt idx="986">
                  <c:v>15.0632</c:v>
                </c:pt>
                <c:pt idx="987">
                  <c:v>8.6969000000000012</c:v>
                </c:pt>
                <c:pt idx="988">
                  <c:v>7.3996000000000004</c:v>
                </c:pt>
                <c:pt idx="989">
                  <c:v>5.62E-2</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2.9800000000000038E-2</c:v>
                </c:pt>
                <c:pt idx="1061">
                  <c:v>2.6100000000000012E-2</c:v>
                </c:pt>
                <c:pt idx="1062">
                  <c:v>0</c:v>
                </c:pt>
                <c:pt idx="1063">
                  <c:v>0</c:v>
                </c:pt>
                <c:pt idx="1064">
                  <c:v>0</c:v>
                </c:pt>
                <c:pt idx="1065">
                  <c:v>0</c:v>
                </c:pt>
                <c:pt idx="1066">
                  <c:v>0</c:v>
                </c:pt>
                <c:pt idx="1067">
                  <c:v>1.1800000000000027E-2</c:v>
                </c:pt>
                <c:pt idx="1068">
                  <c:v>2.3800000000000012E-2</c:v>
                </c:pt>
                <c:pt idx="1069">
                  <c:v>1.3000000000000024E-2</c:v>
                </c:pt>
                <c:pt idx="1070">
                  <c:v>3.5900000000000043E-2</c:v>
                </c:pt>
                <c:pt idx="1071">
                  <c:v>2.0400000000000012E-2</c:v>
                </c:pt>
                <c:pt idx="1072">
                  <c:v>3.9000000000000049E-2</c:v>
                </c:pt>
                <c:pt idx="1073">
                  <c:v>2.0000000000000032E-2</c:v>
                </c:pt>
                <c:pt idx="1074">
                  <c:v>0.16250000000000023</c:v>
                </c:pt>
                <c:pt idx="1075">
                  <c:v>0.15360000000000001</c:v>
                </c:pt>
                <c:pt idx="1076">
                  <c:v>0.1401</c:v>
                </c:pt>
                <c:pt idx="1077">
                  <c:v>1.0256999999999936</c:v>
                </c:pt>
                <c:pt idx="1078">
                  <c:v>0.84750000000000003</c:v>
                </c:pt>
                <c:pt idx="1079">
                  <c:v>1.5300000000000027E-2</c:v>
                </c:pt>
                <c:pt idx="1080">
                  <c:v>1.2101</c:v>
                </c:pt>
                <c:pt idx="1081">
                  <c:v>0.33790000000000153</c:v>
                </c:pt>
                <c:pt idx="1082">
                  <c:v>0.35100000000000031</c:v>
                </c:pt>
                <c:pt idx="1083">
                  <c:v>0.16500000000000023</c:v>
                </c:pt>
                <c:pt idx="1084">
                  <c:v>1.3573999999999955</c:v>
                </c:pt>
                <c:pt idx="1085">
                  <c:v>6.0264999999999995</c:v>
                </c:pt>
                <c:pt idx="1086">
                  <c:v>6.8674999999999855</c:v>
                </c:pt>
                <c:pt idx="1087">
                  <c:v>7.0126999999999997</c:v>
                </c:pt>
                <c:pt idx="1088">
                  <c:v>9.4493000000000009</c:v>
                </c:pt>
                <c:pt idx="1089">
                  <c:v>15.9922</c:v>
                </c:pt>
                <c:pt idx="1090">
                  <c:v>17.332599999999982</c:v>
                </c:pt>
                <c:pt idx="1091">
                  <c:v>19.489999999999913</c:v>
                </c:pt>
                <c:pt idx="1092">
                  <c:v>23.420699999999883</c:v>
                </c:pt>
                <c:pt idx="1093">
                  <c:v>29.828399999999913</c:v>
                </c:pt>
                <c:pt idx="1094">
                  <c:v>30.671600000000005</c:v>
                </c:pt>
                <c:pt idx="1095">
                  <c:v>38.415700000000001</c:v>
                </c:pt>
                <c:pt idx="1096">
                  <c:v>26.44749999999997</c:v>
                </c:pt>
                <c:pt idx="1097">
                  <c:v>24.9114</c:v>
                </c:pt>
                <c:pt idx="1098">
                  <c:v>17.436599999999913</c:v>
                </c:pt>
                <c:pt idx="1099">
                  <c:v>30.767299999999913</c:v>
                </c:pt>
                <c:pt idx="1100">
                  <c:v>24.416499999999964</c:v>
                </c:pt>
                <c:pt idx="1101">
                  <c:v>30.357000000000024</c:v>
                </c:pt>
                <c:pt idx="1102">
                  <c:v>24.801300000000001</c:v>
                </c:pt>
                <c:pt idx="1103">
                  <c:v>24.250499999999917</c:v>
                </c:pt>
                <c:pt idx="1104">
                  <c:v>20.903499999999909</c:v>
                </c:pt>
                <c:pt idx="1105">
                  <c:v>31.573599999999921</c:v>
                </c:pt>
                <c:pt idx="1106">
                  <c:v>33.620700000000063</c:v>
                </c:pt>
                <c:pt idx="1107">
                  <c:v>40.962000000000003</c:v>
                </c:pt>
                <c:pt idx="1108">
                  <c:v>35.485100000000003</c:v>
                </c:pt>
                <c:pt idx="1109">
                  <c:v>33.0411</c:v>
                </c:pt>
                <c:pt idx="1110">
                  <c:v>46.050599999999996</c:v>
                </c:pt>
                <c:pt idx="1111">
                  <c:v>43.313699999999997</c:v>
                </c:pt>
                <c:pt idx="1112">
                  <c:v>47.992800000000003</c:v>
                </c:pt>
                <c:pt idx="1113">
                  <c:v>43.435700000000011</c:v>
                </c:pt>
                <c:pt idx="1114">
                  <c:v>45.438400000000001</c:v>
                </c:pt>
                <c:pt idx="1115">
                  <c:v>53.911999999999999</c:v>
                </c:pt>
                <c:pt idx="1116">
                  <c:v>50.422900000000013</c:v>
                </c:pt>
                <c:pt idx="1117">
                  <c:v>42.225900000000173</c:v>
                </c:pt>
                <c:pt idx="1118">
                  <c:v>23.723199999999913</c:v>
                </c:pt>
                <c:pt idx="1119">
                  <c:v>53.468700000000013</c:v>
                </c:pt>
                <c:pt idx="1120">
                  <c:v>58.425800000000002</c:v>
                </c:pt>
                <c:pt idx="1121">
                  <c:v>59.865200000000002</c:v>
                </c:pt>
                <c:pt idx="1122">
                  <c:v>56.631</c:v>
                </c:pt>
                <c:pt idx="1123">
                  <c:v>52.247900000000001</c:v>
                </c:pt>
                <c:pt idx="1124">
                  <c:v>53.509700000000002</c:v>
                </c:pt>
                <c:pt idx="1125">
                  <c:v>44.297000000000011</c:v>
                </c:pt>
                <c:pt idx="1126">
                  <c:v>33.958200000000005</c:v>
                </c:pt>
                <c:pt idx="1127">
                  <c:v>34.355799999999995</c:v>
                </c:pt>
                <c:pt idx="1128">
                  <c:v>47.113800000000005</c:v>
                </c:pt>
                <c:pt idx="1129">
                  <c:v>50.552300000000002</c:v>
                </c:pt>
                <c:pt idx="1130">
                  <c:v>38.974799999999995</c:v>
                </c:pt>
                <c:pt idx="1131">
                  <c:v>50.492800000000003</c:v>
                </c:pt>
                <c:pt idx="1132">
                  <c:v>52.108400000000003</c:v>
                </c:pt>
                <c:pt idx="1133">
                  <c:v>56.216000000000001</c:v>
                </c:pt>
                <c:pt idx="1134">
                  <c:v>51.203500000000012</c:v>
                </c:pt>
                <c:pt idx="1135">
                  <c:v>55.912100000000002</c:v>
                </c:pt>
                <c:pt idx="1136">
                  <c:v>61.579900000000002</c:v>
                </c:pt>
                <c:pt idx="1137">
                  <c:v>59.947099999999999</c:v>
                </c:pt>
                <c:pt idx="1138">
                  <c:v>33.125300000000173</c:v>
                </c:pt>
                <c:pt idx="1139">
                  <c:v>55.261700000000012</c:v>
                </c:pt>
                <c:pt idx="1140">
                  <c:v>42.082000000000001</c:v>
                </c:pt>
                <c:pt idx="1141">
                  <c:v>61.380399999999995</c:v>
                </c:pt>
                <c:pt idx="1142">
                  <c:v>42.095700000000129</c:v>
                </c:pt>
                <c:pt idx="1143">
                  <c:v>48.286700000000003</c:v>
                </c:pt>
                <c:pt idx="1144">
                  <c:v>48.525200000000012</c:v>
                </c:pt>
                <c:pt idx="1145">
                  <c:v>43.206200000000003</c:v>
                </c:pt>
                <c:pt idx="1146">
                  <c:v>34.917699999999996</c:v>
                </c:pt>
                <c:pt idx="1147">
                  <c:v>25.102</c:v>
                </c:pt>
                <c:pt idx="1148">
                  <c:v>41.783800000000006</c:v>
                </c:pt>
                <c:pt idx="1149">
                  <c:v>47.093200000000003</c:v>
                </c:pt>
                <c:pt idx="1150">
                  <c:v>45.742900000000013</c:v>
                </c:pt>
                <c:pt idx="1151">
                  <c:v>40.303399999999996</c:v>
                </c:pt>
                <c:pt idx="1152">
                  <c:v>48.403999999999996</c:v>
                </c:pt>
                <c:pt idx="1153">
                  <c:v>54.636400000000002</c:v>
                </c:pt>
                <c:pt idx="1154">
                  <c:v>47.382899999999999</c:v>
                </c:pt>
                <c:pt idx="1155">
                  <c:v>47.955600000000004</c:v>
                </c:pt>
                <c:pt idx="1156">
                  <c:v>54.280100000000012</c:v>
                </c:pt>
                <c:pt idx="1157">
                  <c:v>64.344300000000004</c:v>
                </c:pt>
                <c:pt idx="1158">
                  <c:v>67.1374</c:v>
                </c:pt>
                <c:pt idx="1159">
                  <c:v>65.64279999999998</c:v>
                </c:pt>
                <c:pt idx="1160">
                  <c:v>66.5518</c:v>
                </c:pt>
                <c:pt idx="1161">
                  <c:v>77.127799999999979</c:v>
                </c:pt>
                <c:pt idx="1162">
                  <c:v>68.597800000000007</c:v>
                </c:pt>
                <c:pt idx="1163">
                  <c:v>63.1036</c:v>
                </c:pt>
                <c:pt idx="1164">
                  <c:v>78.219400000000007</c:v>
                </c:pt>
                <c:pt idx="1165">
                  <c:v>79.237900000000025</c:v>
                </c:pt>
                <c:pt idx="1166">
                  <c:v>80.697100000000006</c:v>
                </c:pt>
                <c:pt idx="1167">
                  <c:v>83.953300000000013</c:v>
                </c:pt>
                <c:pt idx="1168">
                  <c:v>72.316800000000001</c:v>
                </c:pt>
                <c:pt idx="1169">
                  <c:v>66.260600000000025</c:v>
                </c:pt>
                <c:pt idx="1170">
                  <c:v>75.143600000000006</c:v>
                </c:pt>
                <c:pt idx="1171">
                  <c:v>79.235399999999998</c:v>
                </c:pt>
                <c:pt idx="1172">
                  <c:v>80.228699999999989</c:v>
                </c:pt>
                <c:pt idx="1173">
                  <c:v>76.910800000000023</c:v>
                </c:pt>
                <c:pt idx="1174">
                  <c:v>84.854600000000005</c:v>
                </c:pt>
                <c:pt idx="1175">
                  <c:v>56.072700000000012</c:v>
                </c:pt>
                <c:pt idx="1176">
                  <c:v>78.436800000000005</c:v>
                </c:pt>
                <c:pt idx="1177">
                  <c:v>71.277799999999999</c:v>
                </c:pt>
                <c:pt idx="1178">
                  <c:v>56.423300000000012</c:v>
                </c:pt>
                <c:pt idx="1179">
                  <c:v>36.1434</c:v>
                </c:pt>
                <c:pt idx="1180">
                  <c:v>67.554600000000022</c:v>
                </c:pt>
                <c:pt idx="1181">
                  <c:v>59.16570000000015</c:v>
                </c:pt>
                <c:pt idx="1182">
                  <c:v>67.193100000000001</c:v>
                </c:pt>
                <c:pt idx="1183">
                  <c:v>0</c:v>
                </c:pt>
                <c:pt idx="1184">
                  <c:v>0</c:v>
                </c:pt>
                <c:pt idx="1185">
                  <c:v>58.684799999999996</c:v>
                </c:pt>
                <c:pt idx="1186">
                  <c:v>69.6601</c:v>
                </c:pt>
                <c:pt idx="1187">
                  <c:v>55.940100000000001</c:v>
                </c:pt>
                <c:pt idx="1188">
                  <c:v>37.630300000000013</c:v>
                </c:pt>
                <c:pt idx="1189">
                  <c:v>32.174600000000005</c:v>
                </c:pt>
                <c:pt idx="1190">
                  <c:v>47.705500000000129</c:v>
                </c:pt>
                <c:pt idx="1191">
                  <c:v>56.206500000000013</c:v>
                </c:pt>
                <c:pt idx="1192">
                  <c:v>58.776600000000002</c:v>
                </c:pt>
                <c:pt idx="1193">
                  <c:v>65.531200000000027</c:v>
                </c:pt>
                <c:pt idx="1194">
                  <c:v>67.399100000000004</c:v>
                </c:pt>
                <c:pt idx="1195">
                  <c:v>63.087199999999996</c:v>
                </c:pt>
                <c:pt idx="1196">
                  <c:v>49.269100000000158</c:v>
                </c:pt>
                <c:pt idx="1197">
                  <c:v>59.9724</c:v>
                </c:pt>
                <c:pt idx="1198">
                  <c:v>53.892200000000003</c:v>
                </c:pt>
                <c:pt idx="1199">
                  <c:v>41.288100000000128</c:v>
                </c:pt>
                <c:pt idx="1200">
                  <c:v>55.735800000000012</c:v>
                </c:pt>
                <c:pt idx="1201">
                  <c:v>38.584199999999996</c:v>
                </c:pt>
                <c:pt idx="1202">
                  <c:v>55.208500000000129</c:v>
                </c:pt>
                <c:pt idx="1203">
                  <c:v>18.058499999999913</c:v>
                </c:pt>
                <c:pt idx="1204">
                  <c:v>56.708500000000129</c:v>
                </c:pt>
                <c:pt idx="1205">
                  <c:v>48.875800000000005</c:v>
                </c:pt>
                <c:pt idx="1206">
                  <c:v>70.665299999999988</c:v>
                </c:pt>
                <c:pt idx="1207">
                  <c:v>44.578700000000012</c:v>
                </c:pt>
                <c:pt idx="1208">
                  <c:v>0</c:v>
                </c:pt>
                <c:pt idx="1209">
                  <c:v>66.921900000000022</c:v>
                </c:pt>
                <c:pt idx="1210">
                  <c:v>67.106499999999983</c:v>
                </c:pt>
                <c:pt idx="1211">
                  <c:v>63.300699999999999</c:v>
                </c:pt>
                <c:pt idx="1212">
                  <c:v>46.431100000000001</c:v>
                </c:pt>
                <c:pt idx="1213">
                  <c:v>75.2646000000003</c:v>
                </c:pt>
                <c:pt idx="1214">
                  <c:v>68.710900000000024</c:v>
                </c:pt>
                <c:pt idx="1215">
                  <c:v>6.9563000000000024</c:v>
                </c:pt>
                <c:pt idx="1216">
                  <c:v>2.7089000000000012</c:v>
                </c:pt>
                <c:pt idx="1217">
                  <c:v>32.264800000000001</c:v>
                </c:pt>
                <c:pt idx="1218">
                  <c:v>29.510100000000001</c:v>
                </c:pt>
                <c:pt idx="1219">
                  <c:v>53.552600000000005</c:v>
                </c:pt>
                <c:pt idx="1220">
                  <c:v>50.525100000000158</c:v>
                </c:pt>
                <c:pt idx="1221">
                  <c:v>49.219500000000011</c:v>
                </c:pt>
                <c:pt idx="1222">
                  <c:v>60.999400000000001</c:v>
                </c:pt>
                <c:pt idx="1223">
                  <c:v>26.999399999999913</c:v>
                </c:pt>
                <c:pt idx="1224">
                  <c:v>74.024200000000022</c:v>
                </c:pt>
                <c:pt idx="1225">
                  <c:v>55.004400000000004</c:v>
                </c:pt>
                <c:pt idx="1226">
                  <c:v>31.8704</c:v>
                </c:pt>
                <c:pt idx="1227">
                  <c:v>64.961000000000027</c:v>
                </c:pt>
                <c:pt idx="1228">
                  <c:v>67.220399999999998</c:v>
                </c:pt>
                <c:pt idx="1229">
                  <c:v>64.085799999999978</c:v>
                </c:pt>
                <c:pt idx="1230">
                  <c:v>55.542200000000001</c:v>
                </c:pt>
                <c:pt idx="1231">
                  <c:v>54.681899999999999</c:v>
                </c:pt>
                <c:pt idx="1232">
                  <c:v>67.829399999999978</c:v>
                </c:pt>
                <c:pt idx="1233">
                  <c:v>70.471500000000006</c:v>
                </c:pt>
                <c:pt idx="1234">
                  <c:v>70.347400000000007</c:v>
                </c:pt>
                <c:pt idx="1235">
                  <c:v>48.734500000000011</c:v>
                </c:pt>
                <c:pt idx="1236">
                  <c:v>27.085999999999913</c:v>
                </c:pt>
                <c:pt idx="1237">
                  <c:v>63.046900000000001</c:v>
                </c:pt>
                <c:pt idx="1238">
                  <c:v>0.28830000000000139</c:v>
                </c:pt>
                <c:pt idx="1239">
                  <c:v>0.16030000000000016</c:v>
                </c:pt>
                <c:pt idx="1240">
                  <c:v>2.5300000000000034E-2</c:v>
                </c:pt>
                <c:pt idx="1241">
                  <c:v>5.9520999999999997</c:v>
                </c:pt>
                <c:pt idx="1242">
                  <c:v>57.621700000000011</c:v>
                </c:pt>
                <c:pt idx="1243">
                  <c:v>48.029800000000002</c:v>
                </c:pt>
                <c:pt idx="1244">
                  <c:v>66.005099999999999</c:v>
                </c:pt>
                <c:pt idx="1245">
                  <c:v>58.8307</c:v>
                </c:pt>
                <c:pt idx="1246">
                  <c:v>57.011599999999994</c:v>
                </c:pt>
                <c:pt idx="1247">
                  <c:v>46.750900000000001</c:v>
                </c:pt>
                <c:pt idx="1248">
                  <c:v>58.468700000000013</c:v>
                </c:pt>
                <c:pt idx="1249">
                  <c:v>58.008300000000013</c:v>
                </c:pt>
                <c:pt idx="1250">
                  <c:v>40.793400000000013</c:v>
                </c:pt>
                <c:pt idx="1251">
                  <c:v>72.143200000000007</c:v>
                </c:pt>
                <c:pt idx="1252">
                  <c:v>57.065900000000013</c:v>
                </c:pt>
                <c:pt idx="1253">
                  <c:v>37.561400000000006</c:v>
                </c:pt>
                <c:pt idx="1254">
                  <c:v>67.276600000000002</c:v>
                </c:pt>
                <c:pt idx="1255">
                  <c:v>77.354299999999995</c:v>
                </c:pt>
                <c:pt idx="1256">
                  <c:v>76.961700000000022</c:v>
                </c:pt>
                <c:pt idx="1257">
                  <c:v>69.453200000000024</c:v>
                </c:pt>
                <c:pt idx="1258">
                  <c:v>80.527100000000004</c:v>
                </c:pt>
                <c:pt idx="1259">
                  <c:v>86.441500000000346</c:v>
                </c:pt>
                <c:pt idx="1260">
                  <c:v>86.630099999999999</c:v>
                </c:pt>
                <c:pt idx="1261">
                  <c:v>76.494000000000227</c:v>
                </c:pt>
                <c:pt idx="1262">
                  <c:v>86.486800000000002</c:v>
                </c:pt>
                <c:pt idx="1263">
                  <c:v>73.406800000000004</c:v>
                </c:pt>
                <c:pt idx="1264">
                  <c:v>70.238100000000003</c:v>
                </c:pt>
                <c:pt idx="1265">
                  <c:v>59.962600000000002</c:v>
                </c:pt>
                <c:pt idx="1266">
                  <c:v>76.8249</c:v>
                </c:pt>
                <c:pt idx="1267">
                  <c:v>64.578499999999948</c:v>
                </c:pt>
                <c:pt idx="1268">
                  <c:v>80.113500000000002</c:v>
                </c:pt>
                <c:pt idx="1269">
                  <c:v>71.771600000000007</c:v>
                </c:pt>
                <c:pt idx="1270">
                  <c:v>74.158699999999982</c:v>
                </c:pt>
                <c:pt idx="1271">
                  <c:v>62.362900000000003</c:v>
                </c:pt>
                <c:pt idx="1272">
                  <c:v>73.326799999999949</c:v>
                </c:pt>
                <c:pt idx="1273">
                  <c:v>39.884399999999992</c:v>
                </c:pt>
                <c:pt idx="1274">
                  <c:v>15.886600000000024</c:v>
                </c:pt>
                <c:pt idx="1275">
                  <c:v>55.884899999999945</c:v>
                </c:pt>
                <c:pt idx="1276">
                  <c:v>59.116100000000003</c:v>
                </c:pt>
                <c:pt idx="1277">
                  <c:v>66.750100000000003</c:v>
                </c:pt>
                <c:pt idx="1278">
                  <c:v>66.79420000000033</c:v>
                </c:pt>
                <c:pt idx="1279">
                  <c:v>38.483799999999995</c:v>
                </c:pt>
                <c:pt idx="1280">
                  <c:v>67.585699999999989</c:v>
                </c:pt>
                <c:pt idx="1281">
                  <c:v>70.572799999999859</c:v>
                </c:pt>
                <c:pt idx="1282">
                  <c:v>68.846200000000024</c:v>
                </c:pt>
                <c:pt idx="1283">
                  <c:v>68.967800000000025</c:v>
                </c:pt>
                <c:pt idx="1284">
                  <c:v>63.983000000000004</c:v>
                </c:pt>
                <c:pt idx="1285">
                  <c:v>47.767300000000013</c:v>
                </c:pt>
                <c:pt idx="1286">
                  <c:v>61.995500000000128</c:v>
                </c:pt>
                <c:pt idx="1287">
                  <c:v>59.395700000000012</c:v>
                </c:pt>
                <c:pt idx="1288">
                  <c:v>69.753399999999999</c:v>
                </c:pt>
                <c:pt idx="1289">
                  <c:v>68.3643</c:v>
                </c:pt>
                <c:pt idx="1290">
                  <c:v>65.600499999999982</c:v>
                </c:pt>
                <c:pt idx="1291">
                  <c:v>74.7774</c:v>
                </c:pt>
                <c:pt idx="1292">
                  <c:v>70.461500000000285</c:v>
                </c:pt>
                <c:pt idx="1293">
                  <c:v>82.54710000000027</c:v>
                </c:pt>
                <c:pt idx="1294">
                  <c:v>62.954599999999992</c:v>
                </c:pt>
                <c:pt idx="1295">
                  <c:v>73.969200000000285</c:v>
                </c:pt>
                <c:pt idx="1296">
                  <c:v>76.061400000000006</c:v>
                </c:pt>
                <c:pt idx="1297">
                  <c:v>73.781700000000001</c:v>
                </c:pt>
                <c:pt idx="1298">
                  <c:v>46.156600000000005</c:v>
                </c:pt>
                <c:pt idx="1299">
                  <c:v>47.12610000000015</c:v>
                </c:pt>
                <c:pt idx="1300">
                  <c:v>46.582600000000006</c:v>
                </c:pt>
                <c:pt idx="1301">
                  <c:v>44.343699999999998</c:v>
                </c:pt>
                <c:pt idx="1302">
                  <c:v>44.641600000000004</c:v>
                </c:pt>
                <c:pt idx="1303">
                  <c:v>47.655100000000012</c:v>
                </c:pt>
                <c:pt idx="1304">
                  <c:v>47.443899999999999</c:v>
                </c:pt>
                <c:pt idx="1305">
                  <c:v>46.686200000000007</c:v>
                </c:pt>
                <c:pt idx="1306">
                  <c:v>45.805600000000005</c:v>
                </c:pt>
                <c:pt idx="1307">
                  <c:v>34.5473</c:v>
                </c:pt>
                <c:pt idx="1308">
                  <c:v>45.656200000000005</c:v>
                </c:pt>
                <c:pt idx="1309">
                  <c:v>42.291000000000011</c:v>
                </c:pt>
                <c:pt idx="1310">
                  <c:v>37.418700000000001</c:v>
                </c:pt>
                <c:pt idx="1311">
                  <c:v>46.8095</c:v>
                </c:pt>
                <c:pt idx="1312">
                  <c:v>43.014899999999997</c:v>
                </c:pt>
                <c:pt idx="1313">
                  <c:v>43.807299999999998</c:v>
                </c:pt>
                <c:pt idx="1314">
                  <c:v>45.24</c:v>
                </c:pt>
                <c:pt idx="1315">
                  <c:v>45.278800000000011</c:v>
                </c:pt>
                <c:pt idx="1316">
                  <c:v>49.07</c:v>
                </c:pt>
                <c:pt idx="1317">
                  <c:v>17.129200000000001</c:v>
                </c:pt>
                <c:pt idx="1318">
                  <c:v>20.986499999999875</c:v>
                </c:pt>
                <c:pt idx="1319">
                  <c:v>26.6875</c:v>
                </c:pt>
                <c:pt idx="1320">
                  <c:v>44.297700000000013</c:v>
                </c:pt>
                <c:pt idx="1321">
                  <c:v>47.214600000000004</c:v>
                </c:pt>
                <c:pt idx="1322">
                  <c:v>15.865500000000052</c:v>
                </c:pt>
                <c:pt idx="1323">
                  <c:v>23.701799999999913</c:v>
                </c:pt>
                <c:pt idx="1324">
                  <c:v>5.3990999999999998</c:v>
                </c:pt>
                <c:pt idx="1325">
                  <c:v>12.164300000000001</c:v>
                </c:pt>
                <c:pt idx="1326">
                  <c:v>11.567400000000022</c:v>
                </c:pt>
                <c:pt idx="1327">
                  <c:v>4.0769000000000002</c:v>
                </c:pt>
                <c:pt idx="1328">
                  <c:v>0.89620000000000066</c:v>
                </c:pt>
                <c:pt idx="1329">
                  <c:v>1.6738</c:v>
                </c:pt>
                <c:pt idx="1330">
                  <c:v>38.178500000000113</c:v>
                </c:pt>
                <c:pt idx="1331">
                  <c:v>42.431699999999999</c:v>
                </c:pt>
                <c:pt idx="1332">
                  <c:v>3.3247</c:v>
                </c:pt>
                <c:pt idx="1333">
                  <c:v>16.959</c:v>
                </c:pt>
                <c:pt idx="1334">
                  <c:v>37.155100000000012</c:v>
                </c:pt>
                <c:pt idx="1335">
                  <c:v>22.552800000000001</c:v>
                </c:pt>
                <c:pt idx="1336">
                  <c:v>38.861699999999999</c:v>
                </c:pt>
                <c:pt idx="1337">
                  <c:v>35.314599999999992</c:v>
                </c:pt>
                <c:pt idx="1338">
                  <c:v>35.695700000000159</c:v>
                </c:pt>
                <c:pt idx="1339">
                  <c:v>47.489100000000001</c:v>
                </c:pt>
                <c:pt idx="1340">
                  <c:v>37.992200000000011</c:v>
                </c:pt>
                <c:pt idx="1341">
                  <c:v>41.132800000000003</c:v>
                </c:pt>
                <c:pt idx="1342">
                  <c:v>42.5871</c:v>
                </c:pt>
                <c:pt idx="1343">
                  <c:v>41.699500000000128</c:v>
                </c:pt>
                <c:pt idx="1344">
                  <c:v>39.0884</c:v>
                </c:pt>
                <c:pt idx="1345">
                  <c:v>46.79070000000015</c:v>
                </c:pt>
                <c:pt idx="1346">
                  <c:v>45.287000000000006</c:v>
                </c:pt>
                <c:pt idx="1347">
                  <c:v>33.614000000000004</c:v>
                </c:pt>
                <c:pt idx="1348">
                  <c:v>42.480799999999995</c:v>
                </c:pt>
                <c:pt idx="1349">
                  <c:v>42.215000000000003</c:v>
                </c:pt>
                <c:pt idx="1350">
                  <c:v>38.261700000000012</c:v>
                </c:pt>
                <c:pt idx="1351">
                  <c:v>34.429100000000012</c:v>
                </c:pt>
                <c:pt idx="1352">
                  <c:v>43.4437</c:v>
                </c:pt>
                <c:pt idx="1353">
                  <c:v>43.420900000000003</c:v>
                </c:pt>
                <c:pt idx="1354">
                  <c:v>45.702200000000012</c:v>
                </c:pt>
                <c:pt idx="1355">
                  <c:v>46.167100000000012</c:v>
                </c:pt>
                <c:pt idx="1356">
                  <c:v>43.8673</c:v>
                </c:pt>
                <c:pt idx="1357">
                  <c:v>43.714300000000001</c:v>
                </c:pt>
                <c:pt idx="1358">
                  <c:v>39.118700000000011</c:v>
                </c:pt>
                <c:pt idx="1359">
                  <c:v>45.652200000000001</c:v>
                </c:pt>
                <c:pt idx="1360">
                  <c:v>37.653999999999996</c:v>
                </c:pt>
                <c:pt idx="1361">
                  <c:v>40.405300000000011</c:v>
                </c:pt>
                <c:pt idx="1362">
                  <c:v>44.545200000000001</c:v>
                </c:pt>
                <c:pt idx="1363">
                  <c:v>41.019100000000002</c:v>
                </c:pt>
                <c:pt idx="1364">
                  <c:v>44.445100000000011</c:v>
                </c:pt>
                <c:pt idx="1365">
                  <c:v>40.300200000000004</c:v>
                </c:pt>
                <c:pt idx="1366">
                  <c:v>44.275800000000011</c:v>
                </c:pt>
                <c:pt idx="1367">
                  <c:v>37.244400000000006</c:v>
                </c:pt>
                <c:pt idx="1368">
                  <c:v>43.868300000000012</c:v>
                </c:pt>
                <c:pt idx="1369">
                  <c:v>40.706900000000012</c:v>
                </c:pt>
                <c:pt idx="1370">
                  <c:v>35.967200000000005</c:v>
                </c:pt>
                <c:pt idx="1371">
                  <c:v>42.782800000000002</c:v>
                </c:pt>
                <c:pt idx="1372">
                  <c:v>25.622900000000001</c:v>
                </c:pt>
                <c:pt idx="1373">
                  <c:v>43.709900000000012</c:v>
                </c:pt>
                <c:pt idx="1374">
                  <c:v>47.872100000000003</c:v>
                </c:pt>
                <c:pt idx="1375">
                  <c:v>47.029000000000003</c:v>
                </c:pt>
                <c:pt idx="1376">
                  <c:v>43.376599999999996</c:v>
                </c:pt>
                <c:pt idx="1377">
                  <c:v>45.182200000000002</c:v>
                </c:pt>
                <c:pt idx="1378">
                  <c:v>33.142400000000002</c:v>
                </c:pt>
                <c:pt idx="1379">
                  <c:v>40.472700000000003</c:v>
                </c:pt>
                <c:pt idx="1380">
                  <c:v>40.125700000000158</c:v>
                </c:pt>
                <c:pt idx="1381">
                  <c:v>41.679200000000002</c:v>
                </c:pt>
                <c:pt idx="1382">
                  <c:v>31.707999999999988</c:v>
                </c:pt>
                <c:pt idx="1383">
                  <c:v>35.308</c:v>
                </c:pt>
                <c:pt idx="1384">
                  <c:v>47.877799999999993</c:v>
                </c:pt>
                <c:pt idx="1385">
                  <c:v>43.289000000000001</c:v>
                </c:pt>
                <c:pt idx="1386">
                  <c:v>44.772900000000128</c:v>
                </c:pt>
                <c:pt idx="1387">
                  <c:v>41.754899999999999</c:v>
                </c:pt>
                <c:pt idx="1388">
                  <c:v>42.163600000000002</c:v>
                </c:pt>
                <c:pt idx="1389">
                  <c:v>41.948100000000011</c:v>
                </c:pt>
                <c:pt idx="1390">
                  <c:v>33.404799999999994</c:v>
                </c:pt>
                <c:pt idx="1391">
                  <c:v>43.6526</c:v>
                </c:pt>
                <c:pt idx="1392">
                  <c:v>35.856899999999996</c:v>
                </c:pt>
                <c:pt idx="1393">
                  <c:v>41.7577</c:v>
                </c:pt>
                <c:pt idx="1394">
                  <c:v>44.678600000000003</c:v>
                </c:pt>
                <c:pt idx="1395">
                  <c:v>45.369</c:v>
                </c:pt>
                <c:pt idx="1396">
                  <c:v>39.677800000000005</c:v>
                </c:pt>
                <c:pt idx="1397">
                  <c:v>43.736400000000003</c:v>
                </c:pt>
                <c:pt idx="1398">
                  <c:v>23.9559</c:v>
                </c:pt>
                <c:pt idx="1399">
                  <c:v>48.871499999999997</c:v>
                </c:pt>
                <c:pt idx="1400">
                  <c:v>58.608000000000011</c:v>
                </c:pt>
                <c:pt idx="1401">
                  <c:v>69.4251</c:v>
                </c:pt>
                <c:pt idx="1402">
                  <c:v>67.137900000000002</c:v>
                </c:pt>
                <c:pt idx="1403">
                  <c:v>62.335800000000006</c:v>
                </c:pt>
                <c:pt idx="1404">
                  <c:v>60.123600000000003</c:v>
                </c:pt>
                <c:pt idx="1405">
                  <c:v>65.531500000000023</c:v>
                </c:pt>
                <c:pt idx="1406">
                  <c:v>69.426400000000001</c:v>
                </c:pt>
                <c:pt idx="1407">
                  <c:v>47.345800000000004</c:v>
                </c:pt>
                <c:pt idx="1408">
                  <c:v>74.214400000000026</c:v>
                </c:pt>
                <c:pt idx="1409">
                  <c:v>75.589699999999993</c:v>
                </c:pt>
                <c:pt idx="1410">
                  <c:v>68.536100000000005</c:v>
                </c:pt>
                <c:pt idx="1411">
                  <c:v>70.3874</c:v>
                </c:pt>
                <c:pt idx="1412">
                  <c:v>71.823099999999982</c:v>
                </c:pt>
                <c:pt idx="1413">
                  <c:v>78.824699999999993</c:v>
                </c:pt>
                <c:pt idx="1414">
                  <c:v>80.713200000000271</c:v>
                </c:pt>
                <c:pt idx="1415">
                  <c:v>85.311900000000023</c:v>
                </c:pt>
                <c:pt idx="1416">
                  <c:v>72.5334</c:v>
                </c:pt>
                <c:pt idx="1417">
                  <c:v>81.518900000000002</c:v>
                </c:pt>
                <c:pt idx="1418">
                  <c:v>75.463100000000026</c:v>
                </c:pt>
                <c:pt idx="1419">
                  <c:v>69.305299999999988</c:v>
                </c:pt>
                <c:pt idx="1420">
                  <c:v>67.430400000000006</c:v>
                </c:pt>
                <c:pt idx="1421">
                  <c:v>88.330100000000002</c:v>
                </c:pt>
                <c:pt idx="1422">
                  <c:v>87.621899999999982</c:v>
                </c:pt>
                <c:pt idx="1423">
                  <c:v>33.943899999999999</c:v>
                </c:pt>
                <c:pt idx="1424">
                  <c:v>81.652099999999848</c:v>
                </c:pt>
                <c:pt idx="1425">
                  <c:v>84.964100000000315</c:v>
                </c:pt>
                <c:pt idx="1426">
                  <c:v>79.301600000000022</c:v>
                </c:pt>
                <c:pt idx="1427">
                  <c:v>28.34680000000003</c:v>
                </c:pt>
                <c:pt idx="1428">
                  <c:v>75.093800000000002</c:v>
                </c:pt>
                <c:pt idx="1429">
                  <c:v>76.574999999999989</c:v>
                </c:pt>
                <c:pt idx="1430">
                  <c:v>69.768699999999995</c:v>
                </c:pt>
                <c:pt idx="1431">
                  <c:v>62.920700000000011</c:v>
                </c:pt>
                <c:pt idx="1432">
                  <c:v>84.351100000000002</c:v>
                </c:pt>
                <c:pt idx="1433">
                  <c:v>82.557000000000002</c:v>
                </c:pt>
                <c:pt idx="1434">
                  <c:v>52.622000000000128</c:v>
                </c:pt>
                <c:pt idx="1435">
                  <c:v>88.313000000000002</c:v>
                </c:pt>
                <c:pt idx="1436">
                  <c:v>70.932400000000001</c:v>
                </c:pt>
                <c:pt idx="1437">
                  <c:v>71.577200000000005</c:v>
                </c:pt>
                <c:pt idx="1438">
                  <c:v>77.749200000000315</c:v>
                </c:pt>
                <c:pt idx="1439">
                  <c:v>86.696299999999994</c:v>
                </c:pt>
                <c:pt idx="1440">
                  <c:v>77.188299999999984</c:v>
                </c:pt>
                <c:pt idx="1441">
                  <c:v>87.628599999999949</c:v>
                </c:pt>
                <c:pt idx="1442">
                  <c:v>47.445900000000002</c:v>
                </c:pt>
                <c:pt idx="1443">
                  <c:v>67.797500000000127</c:v>
                </c:pt>
                <c:pt idx="1444">
                  <c:v>79.012699999999995</c:v>
                </c:pt>
                <c:pt idx="1445">
                  <c:v>76.50269999999999</c:v>
                </c:pt>
                <c:pt idx="1446">
                  <c:v>79.804100000000005</c:v>
                </c:pt>
                <c:pt idx="1447">
                  <c:v>80.881100000000004</c:v>
                </c:pt>
                <c:pt idx="1448">
                  <c:v>79.5261</c:v>
                </c:pt>
                <c:pt idx="1449">
                  <c:v>80.229500000000002</c:v>
                </c:pt>
                <c:pt idx="1450">
                  <c:v>84.448800000000006</c:v>
                </c:pt>
                <c:pt idx="1451">
                  <c:v>84.088499999999982</c:v>
                </c:pt>
                <c:pt idx="1452">
                  <c:v>70.213300000000004</c:v>
                </c:pt>
                <c:pt idx="1453">
                  <c:v>83.044300000000007</c:v>
                </c:pt>
                <c:pt idx="1454">
                  <c:v>83.439200000000127</c:v>
                </c:pt>
                <c:pt idx="1455">
                  <c:v>84.017200000000315</c:v>
                </c:pt>
                <c:pt idx="1456">
                  <c:v>85.697400000000002</c:v>
                </c:pt>
                <c:pt idx="1457">
                  <c:v>88.395699999999991</c:v>
                </c:pt>
                <c:pt idx="1458">
                  <c:v>88.352199999999982</c:v>
                </c:pt>
                <c:pt idx="1459">
                  <c:v>86.370699999999985</c:v>
                </c:pt>
                <c:pt idx="1460">
                  <c:v>89.413100000000227</c:v>
                </c:pt>
                <c:pt idx="1461">
                  <c:v>89.912200000000027</c:v>
                </c:pt>
                <c:pt idx="1462">
                  <c:v>31.749699999999901</c:v>
                </c:pt>
                <c:pt idx="1463">
                  <c:v>79.439900000000023</c:v>
                </c:pt>
                <c:pt idx="1464">
                  <c:v>82.206800000000001</c:v>
                </c:pt>
                <c:pt idx="1465">
                  <c:v>81.974500000000006</c:v>
                </c:pt>
                <c:pt idx="1466">
                  <c:v>86.0398</c:v>
                </c:pt>
                <c:pt idx="1467">
                  <c:v>87.440100000000285</c:v>
                </c:pt>
                <c:pt idx="1468">
                  <c:v>85.600099999999998</c:v>
                </c:pt>
                <c:pt idx="1469">
                  <c:v>81.918300000000002</c:v>
                </c:pt>
                <c:pt idx="1470">
                  <c:v>84.486800000000002</c:v>
                </c:pt>
                <c:pt idx="1471">
                  <c:v>83.655999999999949</c:v>
                </c:pt>
                <c:pt idx="1472">
                  <c:v>83.749200000000315</c:v>
                </c:pt>
                <c:pt idx="1473">
                  <c:v>25.531900000000075</c:v>
                </c:pt>
                <c:pt idx="1474">
                  <c:v>82.252299999999991</c:v>
                </c:pt>
                <c:pt idx="1475">
                  <c:v>79.439000000000007</c:v>
                </c:pt>
                <c:pt idx="1476">
                  <c:v>75.361500000000007</c:v>
                </c:pt>
                <c:pt idx="1477">
                  <c:v>77.144500000000022</c:v>
                </c:pt>
                <c:pt idx="1478">
                  <c:v>77.423000000000002</c:v>
                </c:pt>
                <c:pt idx="1479">
                  <c:v>79.562000000000012</c:v>
                </c:pt>
                <c:pt idx="1480">
                  <c:v>73.233800000000002</c:v>
                </c:pt>
                <c:pt idx="1481">
                  <c:v>55.93</c:v>
                </c:pt>
                <c:pt idx="1482">
                  <c:v>85.022199999999998</c:v>
                </c:pt>
                <c:pt idx="1483">
                  <c:v>77.908699999999996</c:v>
                </c:pt>
                <c:pt idx="1484">
                  <c:v>81.209800000000001</c:v>
                </c:pt>
                <c:pt idx="1485">
                  <c:v>85.177999999999983</c:v>
                </c:pt>
                <c:pt idx="1486">
                  <c:v>61.723800000000011</c:v>
                </c:pt>
                <c:pt idx="1487">
                  <c:v>88.049500000000023</c:v>
                </c:pt>
                <c:pt idx="1488">
                  <c:v>86.614500000000007</c:v>
                </c:pt>
                <c:pt idx="1489">
                  <c:v>32.302700000000002</c:v>
                </c:pt>
                <c:pt idx="1490">
                  <c:v>73.257000000000005</c:v>
                </c:pt>
                <c:pt idx="1491">
                  <c:v>88.709600000000023</c:v>
                </c:pt>
                <c:pt idx="1492">
                  <c:v>91.436600000000027</c:v>
                </c:pt>
                <c:pt idx="1493">
                  <c:v>77.729500000000002</c:v>
                </c:pt>
                <c:pt idx="1494">
                  <c:v>81.35799999999999</c:v>
                </c:pt>
                <c:pt idx="1495">
                  <c:v>58.884599999999992</c:v>
                </c:pt>
                <c:pt idx="1496">
                  <c:v>56.826800000000006</c:v>
                </c:pt>
                <c:pt idx="1497">
                  <c:v>80.271999999999991</c:v>
                </c:pt>
                <c:pt idx="1498">
                  <c:v>88.83</c:v>
                </c:pt>
                <c:pt idx="1499">
                  <c:v>81.36</c:v>
                </c:pt>
                <c:pt idx="1500">
                  <c:v>90.017200000000315</c:v>
                </c:pt>
                <c:pt idx="1501">
                  <c:v>78.971700000000013</c:v>
                </c:pt>
                <c:pt idx="1502">
                  <c:v>53.507000000000005</c:v>
                </c:pt>
                <c:pt idx="1503">
                  <c:v>83.662999999999982</c:v>
                </c:pt>
                <c:pt idx="1504">
                  <c:v>84.331800000000001</c:v>
                </c:pt>
                <c:pt idx="1505">
                  <c:v>65.374899999999982</c:v>
                </c:pt>
                <c:pt idx="1506">
                  <c:v>88.115299999999991</c:v>
                </c:pt>
                <c:pt idx="1507">
                  <c:v>87.872599999999949</c:v>
                </c:pt>
                <c:pt idx="1508">
                  <c:v>78.014300000000006</c:v>
                </c:pt>
                <c:pt idx="1509">
                  <c:v>58.340399999999995</c:v>
                </c:pt>
                <c:pt idx="1510">
                  <c:v>48.812400000000004</c:v>
                </c:pt>
                <c:pt idx="1511">
                  <c:v>45.969500000000011</c:v>
                </c:pt>
                <c:pt idx="1512">
                  <c:v>25.711300000000001</c:v>
                </c:pt>
                <c:pt idx="1513">
                  <c:v>3.9405999999999999</c:v>
                </c:pt>
                <c:pt idx="1514">
                  <c:v>0</c:v>
                </c:pt>
                <c:pt idx="1515">
                  <c:v>0</c:v>
                </c:pt>
                <c:pt idx="1516">
                  <c:v>0</c:v>
                </c:pt>
                <c:pt idx="1517">
                  <c:v>0</c:v>
                </c:pt>
                <c:pt idx="1518">
                  <c:v>0</c:v>
                </c:pt>
                <c:pt idx="1519">
                  <c:v>0</c:v>
                </c:pt>
                <c:pt idx="1520">
                  <c:v>0</c:v>
                </c:pt>
                <c:pt idx="1521">
                  <c:v>0</c:v>
                </c:pt>
                <c:pt idx="1522">
                  <c:v>0</c:v>
                </c:pt>
                <c:pt idx="1523">
                  <c:v>0</c:v>
                </c:pt>
                <c:pt idx="1524">
                  <c:v>0</c:v>
                </c:pt>
                <c:pt idx="1525">
                  <c:v>0</c:v>
                </c:pt>
                <c:pt idx="1526">
                  <c:v>0</c:v>
                </c:pt>
                <c:pt idx="1527">
                  <c:v>0</c:v>
                </c:pt>
                <c:pt idx="1528">
                  <c:v>0</c:v>
                </c:pt>
                <c:pt idx="1529">
                  <c:v>0</c:v>
                </c:pt>
                <c:pt idx="1530">
                  <c:v>0</c:v>
                </c:pt>
                <c:pt idx="1531">
                  <c:v>0</c:v>
                </c:pt>
                <c:pt idx="1532">
                  <c:v>0</c:v>
                </c:pt>
                <c:pt idx="1533">
                  <c:v>0</c:v>
                </c:pt>
                <c:pt idx="1534">
                  <c:v>0</c:v>
                </c:pt>
                <c:pt idx="1535">
                  <c:v>0</c:v>
                </c:pt>
                <c:pt idx="1536">
                  <c:v>0</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1.0000000000000028E-4</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0.22160000000000016</c:v>
                </c:pt>
                <c:pt idx="1574">
                  <c:v>0</c:v>
                </c:pt>
                <c:pt idx="1575">
                  <c:v>3.6000000000000177E-3</c:v>
                </c:pt>
                <c:pt idx="1576">
                  <c:v>0</c:v>
                </c:pt>
                <c:pt idx="1577">
                  <c:v>0</c:v>
                </c:pt>
                <c:pt idx="1578">
                  <c:v>3.6100000000000049E-2</c:v>
                </c:pt>
                <c:pt idx="1579">
                  <c:v>0.28250000000000008</c:v>
                </c:pt>
                <c:pt idx="1580">
                  <c:v>0.14180000000000001</c:v>
                </c:pt>
                <c:pt idx="1581">
                  <c:v>0.43990000000000146</c:v>
                </c:pt>
                <c:pt idx="1582">
                  <c:v>0.40780000000000038</c:v>
                </c:pt>
                <c:pt idx="1583">
                  <c:v>0.5373</c:v>
                </c:pt>
                <c:pt idx="1584">
                  <c:v>0.24530000000000018</c:v>
                </c:pt>
                <c:pt idx="1585">
                  <c:v>1.9715999999999982</c:v>
                </c:pt>
                <c:pt idx="1586">
                  <c:v>3.3743999999999987</c:v>
                </c:pt>
                <c:pt idx="1587">
                  <c:v>2.7231000000000098</c:v>
                </c:pt>
                <c:pt idx="1588">
                  <c:v>4.9197000000000024</c:v>
                </c:pt>
                <c:pt idx="1589">
                  <c:v>9.9454000000000047</c:v>
                </c:pt>
                <c:pt idx="1590">
                  <c:v>30.54039999999997</c:v>
                </c:pt>
                <c:pt idx="1591">
                  <c:v>35.075800000000001</c:v>
                </c:pt>
                <c:pt idx="1592">
                  <c:v>33.146900000000002</c:v>
                </c:pt>
                <c:pt idx="1593">
                  <c:v>10.684800000000001</c:v>
                </c:pt>
                <c:pt idx="1594">
                  <c:v>22.371800000000075</c:v>
                </c:pt>
                <c:pt idx="1595">
                  <c:v>44.674000000000007</c:v>
                </c:pt>
                <c:pt idx="1596">
                  <c:v>50.438600000000001</c:v>
                </c:pt>
                <c:pt idx="1597">
                  <c:v>56.643800000000006</c:v>
                </c:pt>
                <c:pt idx="1598">
                  <c:v>45.153600000000004</c:v>
                </c:pt>
                <c:pt idx="1599">
                  <c:v>52.556699999999999</c:v>
                </c:pt>
                <c:pt idx="1600">
                  <c:v>55.560100000000013</c:v>
                </c:pt>
                <c:pt idx="1601">
                  <c:v>54.899300000000011</c:v>
                </c:pt>
                <c:pt idx="1602">
                  <c:v>57.760700000000128</c:v>
                </c:pt>
                <c:pt idx="1603">
                  <c:v>55.711000000000006</c:v>
                </c:pt>
                <c:pt idx="1604">
                  <c:v>61.018900000000002</c:v>
                </c:pt>
                <c:pt idx="1605">
                  <c:v>53.876300000000001</c:v>
                </c:pt>
                <c:pt idx="1606">
                  <c:v>35.695400000000063</c:v>
                </c:pt>
                <c:pt idx="1607">
                  <c:v>17.409699999999908</c:v>
                </c:pt>
                <c:pt idx="1608">
                  <c:v>45.912400000000005</c:v>
                </c:pt>
                <c:pt idx="1609">
                  <c:v>64.109499999999983</c:v>
                </c:pt>
                <c:pt idx="1610">
                  <c:v>27.8996</c:v>
                </c:pt>
                <c:pt idx="1611">
                  <c:v>69.585599999999999</c:v>
                </c:pt>
                <c:pt idx="1612">
                  <c:v>65.901000000000025</c:v>
                </c:pt>
                <c:pt idx="1613">
                  <c:v>65.164400000000001</c:v>
                </c:pt>
                <c:pt idx="1614">
                  <c:v>69.737900000000025</c:v>
                </c:pt>
                <c:pt idx="1615">
                  <c:v>56.317399999999992</c:v>
                </c:pt>
                <c:pt idx="1616">
                  <c:v>0.40030000000000032</c:v>
                </c:pt>
                <c:pt idx="1617">
                  <c:v>51.611399999999996</c:v>
                </c:pt>
                <c:pt idx="1618">
                  <c:v>79.219800000000006</c:v>
                </c:pt>
                <c:pt idx="1619">
                  <c:v>73.004900000000006</c:v>
                </c:pt>
                <c:pt idx="1620">
                  <c:v>79.742100000000022</c:v>
                </c:pt>
                <c:pt idx="1621">
                  <c:v>77.589299999999994</c:v>
                </c:pt>
                <c:pt idx="1622">
                  <c:v>72.157600000000002</c:v>
                </c:pt>
                <c:pt idx="1623">
                  <c:v>84.988200000000006</c:v>
                </c:pt>
                <c:pt idx="1624">
                  <c:v>78.572399999999959</c:v>
                </c:pt>
                <c:pt idx="1625">
                  <c:v>77.092399999999998</c:v>
                </c:pt>
                <c:pt idx="1626">
                  <c:v>76.615499999999983</c:v>
                </c:pt>
                <c:pt idx="1627">
                  <c:v>78.113699999999994</c:v>
                </c:pt>
                <c:pt idx="1628">
                  <c:v>75.853499999999983</c:v>
                </c:pt>
                <c:pt idx="1629">
                  <c:v>59.4664</c:v>
                </c:pt>
                <c:pt idx="1630">
                  <c:v>60.530300000000011</c:v>
                </c:pt>
                <c:pt idx="1631">
                  <c:v>77.517400000000023</c:v>
                </c:pt>
                <c:pt idx="1632">
                  <c:v>53.636900000000011</c:v>
                </c:pt>
                <c:pt idx="1633">
                  <c:v>60.508800000000001</c:v>
                </c:pt>
                <c:pt idx="1634">
                  <c:v>72.214400000000026</c:v>
                </c:pt>
                <c:pt idx="1635">
                  <c:v>46.582700000000003</c:v>
                </c:pt>
                <c:pt idx="1636">
                  <c:v>7.5108999999999986</c:v>
                </c:pt>
                <c:pt idx="1637">
                  <c:v>3.6235000000000031</c:v>
                </c:pt>
                <c:pt idx="1638">
                  <c:v>12.087300000000001</c:v>
                </c:pt>
                <c:pt idx="1639">
                  <c:v>32.191700000000012</c:v>
                </c:pt>
                <c:pt idx="1640">
                  <c:v>42.3996</c:v>
                </c:pt>
                <c:pt idx="1641">
                  <c:v>41.8782</c:v>
                </c:pt>
                <c:pt idx="1642">
                  <c:v>37.236100000000128</c:v>
                </c:pt>
                <c:pt idx="1643">
                  <c:v>17.0989</c:v>
                </c:pt>
                <c:pt idx="1644">
                  <c:v>27.3705</c:v>
                </c:pt>
                <c:pt idx="1645">
                  <c:v>50.110500000000002</c:v>
                </c:pt>
                <c:pt idx="1646">
                  <c:v>54.402100000000011</c:v>
                </c:pt>
                <c:pt idx="1647">
                  <c:v>54.849299999999999</c:v>
                </c:pt>
                <c:pt idx="1648">
                  <c:v>53.968000000000011</c:v>
                </c:pt>
                <c:pt idx="1649">
                  <c:v>38.338700000000003</c:v>
                </c:pt>
                <c:pt idx="1650">
                  <c:v>49.0107</c:v>
                </c:pt>
                <c:pt idx="1651">
                  <c:v>52.532200000000003</c:v>
                </c:pt>
                <c:pt idx="1652">
                  <c:v>46.671100000000003</c:v>
                </c:pt>
                <c:pt idx="1653">
                  <c:v>70.527299999999997</c:v>
                </c:pt>
                <c:pt idx="1654">
                  <c:v>70.084600000000023</c:v>
                </c:pt>
                <c:pt idx="1655">
                  <c:v>59.590600000000002</c:v>
                </c:pt>
                <c:pt idx="1656">
                  <c:v>56.895800000000001</c:v>
                </c:pt>
                <c:pt idx="1657">
                  <c:v>66.801600000000022</c:v>
                </c:pt>
                <c:pt idx="1658">
                  <c:v>17.117100000000079</c:v>
                </c:pt>
                <c:pt idx="1659">
                  <c:v>37.569600000000001</c:v>
                </c:pt>
                <c:pt idx="1660">
                  <c:v>68.997000000000227</c:v>
                </c:pt>
                <c:pt idx="1661">
                  <c:v>74.612099999999998</c:v>
                </c:pt>
                <c:pt idx="1662">
                  <c:v>66.278099999999981</c:v>
                </c:pt>
                <c:pt idx="1663">
                  <c:v>65.773299999999992</c:v>
                </c:pt>
                <c:pt idx="1664">
                  <c:v>58.196300000000129</c:v>
                </c:pt>
                <c:pt idx="1665">
                  <c:v>54.123300000000128</c:v>
                </c:pt>
                <c:pt idx="1666">
                  <c:v>70.961400000000026</c:v>
                </c:pt>
                <c:pt idx="1667">
                  <c:v>65.450100000000006</c:v>
                </c:pt>
                <c:pt idx="1668">
                  <c:v>66.479200000000006</c:v>
                </c:pt>
                <c:pt idx="1669">
                  <c:v>56.0764</c:v>
                </c:pt>
                <c:pt idx="1670">
                  <c:v>65.870399999999918</c:v>
                </c:pt>
                <c:pt idx="1671">
                  <c:v>23.694100000000024</c:v>
                </c:pt>
                <c:pt idx="1672">
                  <c:v>55.911599999999993</c:v>
                </c:pt>
                <c:pt idx="1673">
                  <c:v>63.206900000000012</c:v>
                </c:pt>
                <c:pt idx="1674">
                  <c:v>53.011599999999994</c:v>
                </c:pt>
                <c:pt idx="1675">
                  <c:v>47.112000000000002</c:v>
                </c:pt>
                <c:pt idx="1676">
                  <c:v>56.058400000000006</c:v>
                </c:pt>
                <c:pt idx="1677">
                  <c:v>50.372700000000002</c:v>
                </c:pt>
                <c:pt idx="1678">
                  <c:v>61.731400000000001</c:v>
                </c:pt>
                <c:pt idx="1679">
                  <c:v>50.689800000000005</c:v>
                </c:pt>
                <c:pt idx="1680">
                  <c:v>57.677500000000002</c:v>
                </c:pt>
                <c:pt idx="1681">
                  <c:v>43.733300000000128</c:v>
                </c:pt>
                <c:pt idx="1682">
                  <c:v>63.342200000000005</c:v>
                </c:pt>
                <c:pt idx="1683">
                  <c:v>44.122900000000151</c:v>
                </c:pt>
                <c:pt idx="1684">
                  <c:v>63.7102</c:v>
                </c:pt>
                <c:pt idx="1685">
                  <c:v>64.85799999999999</c:v>
                </c:pt>
                <c:pt idx="1686">
                  <c:v>64.064800000000005</c:v>
                </c:pt>
                <c:pt idx="1687">
                  <c:v>25.4008</c:v>
                </c:pt>
                <c:pt idx="1688">
                  <c:v>62.520600000000002</c:v>
                </c:pt>
                <c:pt idx="1689">
                  <c:v>62.922200000000011</c:v>
                </c:pt>
                <c:pt idx="1690">
                  <c:v>64.445300000000003</c:v>
                </c:pt>
                <c:pt idx="1691">
                  <c:v>62.868900000000011</c:v>
                </c:pt>
                <c:pt idx="1692">
                  <c:v>8.6457000000000015</c:v>
                </c:pt>
                <c:pt idx="1693">
                  <c:v>41.613700000000001</c:v>
                </c:pt>
                <c:pt idx="1694">
                  <c:v>64.916300000000007</c:v>
                </c:pt>
                <c:pt idx="1695">
                  <c:v>64.387799999999999</c:v>
                </c:pt>
                <c:pt idx="1696">
                  <c:v>66.503399999999999</c:v>
                </c:pt>
                <c:pt idx="1697">
                  <c:v>62.986200000000004</c:v>
                </c:pt>
                <c:pt idx="1698">
                  <c:v>51.615900000000003</c:v>
                </c:pt>
                <c:pt idx="1699">
                  <c:v>65.957100000000025</c:v>
                </c:pt>
                <c:pt idx="1700">
                  <c:v>67.751500000000007</c:v>
                </c:pt>
                <c:pt idx="1701">
                  <c:v>44.146600000000007</c:v>
                </c:pt>
                <c:pt idx="1702">
                  <c:v>66.587200000000024</c:v>
                </c:pt>
                <c:pt idx="1703">
                  <c:v>68.680799999999948</c:v>
                </c:pt>
                <c:pt idx="1704">
                  <c:v>0</c:v>
                </c:pt>
                <c:pt idx="1705">
                  <c:v>41.643300000000011</c:v>
                </c:pt>
                <c:pt idx="1706">
                  <c:v>67.237100000000027</c:v>
                </c:pt>
                <c:pt idx="1707">
                  <c:v>60.4711</c:v>
                </c:pt>
                <c:pt idx="1708">
                  <c:v>63.195000000000128</c:v>
                </c:pt>
                <c:pt idx="1709">
                  <c:v>67.244300000000024</c:v>
                </c:pt>
                <c:pt idx="1710">
                  <c:v>60.067700000000002</c:v>
                </c:pt>
                <c:pt idx="1711">
                  <c:v>60.413399999999996</c:v>
                </c:pt>
                <c:pt idx="1712">
                  <c:v>14.1266</c:v>
                </c:pt>
                <c:pt idx="1713">
                  <c:v>55.62310000000015</c:v>
                </c:pt>
                <c:pt idx="1714">
                  <c:v>48.3367</c:v>
                </c:pt>
                <c:pt idx="1715">
                  <c:v>67.825699999999983</c:v>
                </c:pt>
                <c:pt idx="1716">
                  <c:v>62.225300000000196</c:v>
                </c:pt>
                <c:pt idx="1717">
                  <c:v>68.8185</c:v>
                </c:pt>
                <c:pt idx="1718">
                  <c:v>67.809299999999993</c:v>
                </c:pt>
                <c:pt idx="1719">
                  <c:v>63.349999999999994</c:v>
                </c:pt>
                <c:pt idx="1720">
                  <c:v>47.9861</c:v>
                </c:pt>
                <c:pt idx="1721">
                  <c:v>61.095000000000013</c:v>
                </c:pt>
                <c:pt idx="1722">
                  <c:v>66.408200000000022</c:v>
                </c:pt>
                <c:pt idx="1723">
                  <c:v>29.047999999999988</c:v>
                </c:pt>
                <c:pt idx="1724">
                  <c:v>55.503600000000006</c:v>
                </c:pt>
                <c:pt idx="1725">
                  <c:v>58.19610000000015</c:v>
                </c:pt>
                <c:pt idx="1726">
                  <c:v>25.429399999999909</c:v>
                </c:pt>
                <c:pt idx="1727">
                  <c:v>61.304199999999994</c:v>
                </c:pt>
                <c:pt idx="1728">
                  <c:v>60.552900000000001</c:v>
                </c:pt>
                <c:pt idx="1729">
                  <c:v>72.491800000000026</c:v>
                </c:pt>
                <c:pt idx="1730">
                  <c:v>66.091700000000003</c:v>
                </c:pt>
                <c:pt idx="1731">
                  <c:v>45.656100000000002</c:v>
                </c:pt>
                <c:pt idx="1732">
                  <c:v>66.162099999999981</c:v>
                </c:pt>
                <c:pt idx="1733">
                  <c:v>34.523800000000001</c:v>
                </c:pt>
                <c:pt idx="1734">
                  <c:v>66.308699999999988</c:v>
                </c:pt>
                <c:pt idx="1735">
                  <c:v>65.036100000000005</c:v>
                </c:pt>
                <c:pt idx="1736">
                  <c:v>56.732100000000166</c:v>
                </c:pt>
                <c:pt idx="1737">
                  <c:v>67.588999999999999</c:v>
                </c:pt>
                <c:pt idx="1738">
                  <c:v>64.512900000000002</c:v>
                </c:pt>
                <c:pt idx="1739">
                  <c:v>63.758000000000003</c:v>
                </c:pt>
                <c:pt idx="1740">
                  <c:v>64.537500000000023</c:v>
                </c:pt>
                <c:pt idx="1741">
                  <c:v>66.846800000000002</c:v>
                </c:pt>
                <c:pt idx="1742">
                  <c:v>38.9833</c:v>
                </c:pt>
                <c:pt idx="1743">
                  <c:v>50.043600000000005</c:v>
                </c:pt>
                <c:pt idx="1744">
                  <c:v>58.429000000000002</c:v>
                </c:pt>
                <c:pt idx="1745">
                  <c:v>58.912500000000001</c:v>
                </c:pt>
                <c:pt idx="1746">
                  <c:v>51.515900000000002</c:v>
                </c:pt>
                <c:pt idx="1747">
                  <c:v>67.549700000000001</c:v>
                </c:pt>
                <c:pt idx="1748">
                  <c:v>69.560200000000023</c:v>
                </c:pt>
                <c:pt idx="1749">
                  <c:v>49.732100000000166</c:v>
                </c:pt>
                <c:pt idx="1750">
                  <c:v>53.815899999999999</c:v>
                </c:pt>
                <c:pt idx="1751">
                  <c:v>60.188300000000012</c:v>
                </c:pt>
                <c:pt idx="1752">
                  <c:v>30.758199999999913</c:v>
                </c:pt>
                <c:pt idx="1753">
                  <c:v>41.401299999999999</c:v>
                </c:pt>
                <c:pt idx="1754">
                  <c:v>46.860500000000002</c:v>
                </c:pt>
                <c:pt idx="1755">
                  <c:v>13.712400000000002</c:v>
                </c:pt>
                <c:pt idx="1756">
                  <c:v>15.6549</c:v>
                </c:pt>
                <c:pt idx="1757">
                  <c:v>28.680399999999914</c:v>
                </c:pt>
                <c:pt idx="1758">
                  <c:v>60.551799999999993</c:v>
                </c:pt>
                <c:pt idx="1759">
                  <c:v>44.452100000000002</c:v>
                </c:pt>
                <c:pt idx="1760">
                  <c:v>46.052500000000002</c:v>
                </c:pt>
                <c:pt idx="1761">
                  <c:v>21.335799999999921</c:v>
                </c:pt>
                <c:pt idx="1762">
                  <c:v>1.690000000000004E-2</c:v>
                </c:pt>
                <c:pt idx="1763">
                  <c:v>0</c:v>
                </c:pt>
                <c:pt idx="1764">
                  <c:v>0</c:v>
                </c:pt>
                <c:pt idx="1765">
                  <c:v>0</c:v>
                </c:pt>
                <c:pt idx="1766">
                  <c:v>0.14280000000000001</c:v>
                </c:pt>
                <c:pt idx="1767">
                  <c:v>35.862200000000001</c:v>
                </c:pt>
                <c:pt idx="1768">
                  <c:v>43.523700000000012</c:v>
                </c:pt>
                <c:pt idx="1769">
                  <c:v>47.678400000000003</c:v>
                </c:pt>
                <c:pt idx="1770">
                  <c:v>59.9666</c:v>
                </c:pt>
                <c:pt idx="1771">
                  <c:v>62.097000000000001</c:v>
                </c:pt>
                <c:pt idx="1772">
                  <c:v>61.349599999999995</c:v>
                </c:pt>
                <c:pt idx="1773">
                  <c:v>60.832500000000003</c:v>
                </c:pt>
                <c:pt idx="1774">
                  <c:v>62.263200000000012</c:v>
                </c:pt>
                <c:pt idx="1775">
                  <c:v>71.937900000000027</c:v>
                </c:pt>
                <c:pt idx="1776">
                  <c:v>58.058400000000006</c:v>
                </c:pt>
                <c:pt idx="1777">
                  <c:v>58.184599999999996</c:v>
                </c:pt>
                <c:pt idx="1778">
                  <c:v>77.441600000000378</c:v>
                </c:pt>
                <c:pt idx="1779">
                  <c:v>80.114200000000025</c:v>
                </c:pt>
                <c:pt idx="1780">
                  <c:v>74.210500000000025</c:v>
                </c:pt>
                <c:pt idx="1781">
                  <c:v>73.897900000000007</c:v>
                </c:pt>
                <c:pt idx="1782">
                  <c:v>37.281100000000002</c:v>
                </c:pt>
                <c:pt idx="1783">
                  <c:v>62.304099999999998</c:v>
                </c:pt>
                <c:pt idx="1784">
                  <c:v>79.780100000000004</c:v>
                </c:pt>
                <c:pt idx="1785">
                  <c:v>74.107600000000005</c:v>
                </c:pt>
                <c:pt idx="1786">
                  <c:v>74.159199999999998</c:v>
                </c:pt>
                <c:pt idx="1787">
                  <c:v>80.802199999999999</c:v>
                </c:pt>
                <c:pt idx="1788">
                  <c:v>80.93760000000033</c:v>
                </c:pt>
                <c:pt idx="1789">
                  <c:v>79.198099999999982</c:v>
                </c:pt>
                <c:pt idx="1790">
                  <c:v>86.633099999999999</c:v>
                </c:pt>
                <c:pt idx="1791">
                  <c:v>62.668300000000158</c:v>
                </c:pt>
                <c:pt idx="1792">
                  <c:v>81.843100000000007</c:v>
                </c:pt>
                <c:pt idx="1793">
                  <c:v>80.555399999999949</c:v>
                </c:pt>
                <c:pt idx="1794">
                  <c:v>75.854299999999995</c:v>
                </c:pt>
                <c:pt idx="1795">
                  <c:v>79.384200000000007</c:v>
                </c:pt>
                <c:pt idx="1796">
                  <c:v>79.026299999999992</c:v>
                </c:pt>
                <c:pt idx="1797">
                  <c:v>89.151299999999992</c:v>
                </c:pt>
                <c:pt idx="1798">
                  <c:v>90.181799999999981</c:v>
                </c:pt>
                <c:pt idx="1799">
                  <c:v>84.487900000000025</c:v>
                </c:pt>
                <c:pt idx="1800">
                  <c:v>77.77</c:v>
                </c:pt>
                <c:pt idx="1801">
                  <c:v>86.028299999999987</c:v>
                </c:pt>
                <c:pt idx="1802">
                  <c:v>84.449800000000025</c:v>
                </c:pt>
                <c:pt idx="1803">
                  <c:v>86.224600000000024</c:v>
                </c:pt>
                <c:pt idx="1804">
                  <c:v>84.745000000000005</c:v>
                </c:pt>
                <c:pt idx="1805">
                  <c:v>38.721000000000011</c:v>
                </c:pt>
                <c:pt idx="1806">
                  <c:v>78.677599999999998</c:v>
                </c:pt>
                <c:pt idx="1807">
                  <c:v>84.257900000000006</c:v>
                </c:pt>
                <c:pt idx="1808">
                  <c:v>79.896299999999997</c:v>
                </c:pt>
                <c:pt idx="1809">
                  <c:v>67.430200000000127</c:v>
                </c:pt>
                <c:pt idx="1810">
                  <c:v>70.955699999999993</c:v>
                </c:pt>
                <c:pt idx="1811">
                  <c:v>78.944300000000027</c:v>
                </c:pt>
                <c:pt idx="1812">
                  <c:v>79.15049999999998</c:v>
                </c:pt>
                <c:pt idx="1813">
                  <c:v>80.316699999999997</c:v>
                </c:pt>
                <c:pt idx="1814">
                  <c:v>78.781200000000027</c:v>
                </c:pt>
                <c:pt idx="1815">
                  <c:v>83.050299999999993</c:v>
                </c:pt>
                <c:pt idx="1816">
                  <c:v>80.004100000000022</c:v>
                </c:pt>
                <c:pt idx="1817">
                  <c:v>70.255799999999979</c:v>
                </c:pt>
                <c:pt idx="1818">
                  <c:v>82.0886</c:v>
                </c:pt>
                <c:pt idx="1819">
                  <c:v>84.731900000000024</c:v>
                </c:pt>
                <c:pt idx="1820">
                  <c:v>86.320799999999949</c:v>
                </c:pt>
                <c:pt idx="1821">
                  <c:v>80.861500000000007</c:v>
                </c:pt>
                <c:pt idx="1822">
                  <c:v>78.100499999999982</c:v>
                </c:pt>
                <c:pt idx="1823">
                  <c:v>87.588099999999983</c:v>
                </c:pt>
                <c:pt idx="1824">
                  <c:v>63.061200000000007</c:v>
                </c:pt>
                <c:pt idx="1825">
                  <c:v>79.332399999999978</c:v>
                </c:pt>
                <c:pt idx="1826">
                  <c:v>73.095000000000013</c:v>
                </c:pt>
                <c:pt idx="1827">
                  <c:v>83.904800000000023</c:v>
                </c:pt>
                <c:pt idx="1828">
                  <c:v>73.265699999999995</c:v>
                </c:pt>
                <c:pt idx="1829">
                  <c:v>86.2483</c:v>
                </c:pt>
                <c:pt idx="1830">
                  <c:v>86.848299999999995</c:v>
                </c:pt>
                <c:pt idx="1831">
                  <c:v>79.944200000000421</c:v>
                </c:pt>
                <c:pt idx="1832">
                  <c:v>81.009500000000003</c:v>
                </c:pt>
                <c:pt idx="1833">
                  <c:v>85.545600000000007</c:v>
                </c:pt>
                <c:pt idx="1834">
                  <c:v>80.926900000000003</c:v>
                </c:pt>
                <c:pt idx="1835">
                  <c:v>80.1126</c:v>
                </c:pt>
                <c:pt idx="1836">
                  <c:v>24.249099999999913</c:v>
                </c:pt>
                <c:pt idx="1837">
                  <c:v>72.951600000000127</c:v>
                </c:pt>
                <c:pt idx="1838">
                  <c:v>83.096200000000024</c:v>
                </c:pt>
                <c:pt idx="1839">
                  <c:v>82.779600000000002</c:v>
                </c:pt>
                <c:pt idx="1840">
                  <c:v>73.685799999999858</c:v>
                </c:pt>
                <c:pt idx="1841">
                  <c:v>85.5244</c:v>
                </c:pt>
                <c:pt idx="1842">
                  <c:v>88.348600000000005</c:v>
                </c:pt>
                <c:pt idx="1843">
                  <c:v>82.940400000000025</c:v>
                </c:pt>
                <c:pt idx="1844">
                  <c:v>82.2423</c:v>
                </c:pt>
                <c:pt idx="1845">
                  <c:v>86.458799999999982</c:v>
                </c:pt>
                <c:pt idx="1846">
                  <c:v>84.926400000000001</c:v>
                </c:pt>
                <c:pt idx="1847">
                  <c:v>91.941000000000315</c:v>
                </c:pt>
                <c:pt idx="1848">
                  <c:v>87.771500000000003</c:v>
                </c:pt>
                <c:pt idx="1849">
                  <c:v>72.867200000000025</c:v>
                </c:pt>
                <c:pt idx="1850">
                  <c:v>87.712000000000003</c:v>
                </c:pt>
                <c:pt idx="1851">
                  <c:v>55.691000000000003</c:v>
                </c:pt>
                <c:pt idx="1852">
                  <c:v>75.774699999999996</c:v>
                </c:pt>
                <c:pt idx="1853">
                  <c:v>77.5886</c:v>
                </c:pt>
                <c:pt idx="1854">
                  <c:v>73.3249</c:v>
                </c:pt>
                <c:pt idx="1855">
                  <c:v>61.874299999999998</c:v>
                </c:pt>
                <c:pt idx="1856">
                  <c:v>49.773900000000012</c:v>
                </c:pt>
                <c:pt idx="1857">
                  <c:v>73.907700000000006</c:v>
                </c:pt>
                <c:pt idx="1858">
                  <c:v>86.955399999999983</c:v>
                </c:pt>
                <c:pt idx="1859">
                  <c:v>90.628399999999758</c:v>
                </c:pt>
                <c:pt idx="1860">
                  <c:v>88.470699999999994</c:v>
                </c:pt>
                <c:pt idx="1861">
                  <c:v>19.748099999999909</c:v>
                </c:pt>
                <c:pt idx="1862">
                  <c:v>44.965300000000013</c:v>
                </c:pt>
                <c:pt idx="1863">
                  <c:v>84.684100000000001</c:v>
                </c:pt>
                <c:pt idx="1864">
                  <c:v>75.671099999999981</c:v>
                </c:pt>
                <c:pt idx="1865">
                  <c:v>55.779000000000003</c:v>
                </c:pt>
                <c:pt idx="1866">
                  <c:v>80.318000000000012</c:v>
                </c:pt>
                <c:pt idx="1867">
                  <c:v>68.828699999999984</c:v>
                </c:pt>
                <c:pt idx="1868">
                  <c:v>48.698900000000158</c:v>
                </c:pt>
                <c:pt idx="1869">
                  <c:v>80.057200000000023</c:v>
                </c:pt>
                <c:pt idx="1870">
                  <c:v>76.180399999999949</c:v>
                </c:pt>
                <c:pt idx="1871">
                  <c:v>83.418800000000005</c:v>
                </c:pt>
                <c:pt idx="1872">
                  <c:v>82.981800000000007</c:v>
                </c:pt>
                <c:pt idx="1873">
                  <c:v>61.087599999999995</c:v>
                </c:pt>
                <c:pt idx="1874">
                  <c:v>47.683700000000002</c:v>
                </c:pt>
                <c:pt idx="1875">
                  <c:v>73.78</c:v>
                </c:pt>
                <c:pt idx="1876">
                  <c:v>75.403300000000002</c:v>
                </c:pt>
                <c:pt idx="1877">
                  <c:v>73.373199999999983</c:v>
                </c:pt>
                <c:pt idx="1878">
                  <c:v>89.729399999999998</c:v>
                </c:pt>
                <c:pt idx="1879">
                  <c:v>69.730200000000025</c:v>
                </c:pt>
                <c:pt idx="1880">
                  <c:v>83.4054</c:v>
                </c:pt>
                <c:pt idx="1881">
                  <c:v>82.853799999999978</c:v>
                </c:pt>
                <c:pt idx="1882">
                  <c:v>86.553799999999981</c:v>
                </c:pt>
                <c:pt idx="1883">
                  <c:v>75.092500000000001</c:v>
                </c:pt>
                <c:pt idx="1884">
                  <c:v>77.330399999999983</c:v>
                </c:pt>
                <c:pt idx="1885">
                  <c:v>76.127899999999983</c:v>
                </c:pt>
                <c:pt idx="1886">
                  <c:v>73.149100000000004</c:v>
                </c:pt>
                <c:pt idx="1887">
                  <c:v>80.602099999999979</c:v>
                </c:pt>
                <c:pt idx="1888">
                  <c:v>78.511800000000022</c:v>
                </c:pt>
                <c:pt idx="1889">
                  <c:v>48.575600000000001</c:v>
                </c:pt>
                <c:pt idx="1890">
                  <c:v>74.4084</c:v>
                </c:pt>
                <c:pt idx="1891">
                  <c:v>76.636200000000002</c:v>
                </c:pt>
                <c:pt idx="1892">
                  <c:v>70.318100000000001</c:v>
                </c:pt>
                <c:pt idx="1893">
                  <c:v>81.413800000000023</c:v>
                </c:pt>
                <c:pt idx="1894">
                  <c:v>84.647400000000005</c:v>
                </c:pt>
                <c:pt idx="1895">
                  <c:v>65.415300000000002</c:v>
                </c:pt>
                <c:pt idx="1896">
                  <c:v>86.820099999999982</c:v>
                </c:pt>
                <c:pt idx="1897">
                  <c:v>63.1417</c:v>
                </c:pt>
                <c:pt idx="1898">
                  <c:v>86.12769999999999</c:v>
                </c:pt>
                <c:pt idx="1899">
                  <c:v>87.249700000000004</c:v>
                </c:pt>
                <c:pt idx="1900">
                  <c:v>80.269400000000005</c:v>
                </c:pt>
                <c:pt idx="1901">
                  <c:v>81.587900000000005</c:v>
                </c:pt>
                <c:pt idx="1902">
                  <c:v>80.266600000000025</c:v>
                </c:pt>
                <c:pt idx="1903">
                  <c:v>80.103899999999982</c:v>
                </c:pt>
                <c:pt idx="1904">
                  <c:v>75.686399999999978</c:v>
                </c:pt>
                <c:pt idx="1905">
                  <c:v>85.257200000000026</c:v>
                </c:pt>
                <c:pt idx="1906">
                  <c:v>84.485200000000006</c:v>
                </c:pt>
                <c:pt idx="1907">
                  <c:v>77.756799999999998</c:v>
                </c:pt>
                <c:pt idx="1908">
                  <c:v>84.6845</c:v>
                </c:pt>
                <c:pt idx="1909">
                  <c:v>86.04420000000033</c:v>
                </c:pt>
                <c:pt idx="1910">
                  <c:v>80.829699999999988</c:v>
                </c:pt>
                <c:pt idx="1911">
                  <c:v>80.224100000000007</c:v>
                </c:pt>
                <c:pt idx="1912">
                  <c:v>84.650999999999982</c:v>
                </c:pt>
                <c:pt idx="1913">
                  <c:v>76.800299999999993</c:v>
                </c:pt>
                <c:pt idx="1914">
                  <c:v>83.542400000000001</c:v>
                </c:pt>
                <c:pt idx="1915">
                  <c:v>86.145200000000003</c:v>
                </c:pt>
                <c:pt idx="1916">
                  <c:v>41.373699999999999</c:v>
                </c:pt>
                <c:pt idx="1917">
                  <c:v>84.788299999999992</c:v>
                </c:pt>
                <c:pt idx="1918">
                  <c:v>82.245600000000024</c:v>
                </c:pt>
                <c:pt idx="1919">
                  <c:v>84.733400000000003</c:v>
                </c:pt>
                <c:pt idx="1920">
                  <c:v>49.4557</c:v>
                </c:pt>
                <c:pt idx="1921">
                  <c:v>80.751900000000006</c:v>
                </c:pt>
                <c:pt idx="1922">
                  <c:v>83.101900000000001</c:v>
                </c:pt>
                <c:pt idx="1923">
                  <c:v>55.306400000000004</c:v>
                </c:pt>
                <c:pt idx="1924">
                  <c:v>82.463200000000271</c:v>
                </c:pt>
                <c:pt idx="1925">
                  <c:v>81.309100000000001</c:v>
                </c:pt>
                <c:pt idx="1926">
                  <c:v>86.928699999999992</c:v>
                </c:pt>
                <c:pt idx="1927">
                  <c:v>89.623899999999978</c:v>
                </c:pt>
                <c:pt idx="1928">
                  <c:v>88.593300000000013</c:v>
                </c:pt>
                <c:pt idx="1929">
                  <c:v>83.122399999999729</c:v>
                </c:pt>
                <c:pt idx="1930">
                  <c:v>84.826399999999978</c:v>
                </c:pt>
                <c:pt idx="1931">
                  <c:v>84.381799999999998</c:v>
                </c:pt>
                <c:pt idx="1932">
                  <c:v>88.286900000000003</c:v>
                </c:pt>
                <c:pt idx="1933">
                  <c:v>91.763800000000003</c:v>
                </c:pt>
                <c:pt idx="1934">
                  <c:v>91.101299999999995</c:v>
                </c:pt>
                <c:pt idx="1935">
                  <c:v>87.09</c:v>
                </c:pt>
                <c:pt idx="1936">
                  <c:v>85.978899999999982</c:v>
                </c:pt>
                <c:pt idx="1937">
                  <c:v>92.123399999999819</c:v>
                </c:pt>
                <c:pt idx="1938">
                  <c:v>85.622399999999729</c:v>
                </c:pt>
                <c:pt idx="1939">
                  <c:v>85.028599999999983</c:v>
                </c:pt>
                <c:pt idx="1940">
                  <c:v>59.52850000000015</c:v>
                </c:pt>
                <c:pt idx="1941">
                  <c:v>0</c:v>
                </c:pt>
                <c:pt idx="1942">
                  <c:v>5.2000000000000093E-3</c:v>
                </c:pt>
                <c:pt idx="1943">
                  <c:v>3.8000000000000056E-3</c:v>
                </c:pt>
                <c:pt idx="1944">
                  <c:v>0</c:v>
                </c:pt>
                <c:pt idx="1945">
                  <c:v>0</c:v>
                </c:pt>
                <c:pt idx="1946">
                  <c:v>4.6227999999999883</c:v>
                </c:pt>
                <c:pt idx="1947">
                  <c:v>55.019500000000001</c:v>
                </c:pt>
                <c:pt idx="1948">
                  <c:v>73.721300000000014</c:v>
                </c:pt>
                <c:pt idx="1949">
                  <c:v>70.909800000000004</c:v>
                </c:pt>
                <c:pt idx="1950">
                  <c:v>73.688499999999948</c:v>
                </c:pt>
                <c:pt idx="1951">
                  <c:v>73.609099999999998</c:v>
                </c:pt>
                <c:pt idx="1952">
                  <c:v>84.159599999999998</c:v>
                </c:pt>
                <c:pt idx="1953">
                  <c:v>85.471500000000006</c:v>
                </c:pt>
                <c:pt idx="1954">
                  <c:v>86.585799999999978</c:v>
                </c:pt>
                <c:pt idx="1955">
                  <c:v>80.014400000000023</c:v>
                </c:pt>
                <c:pt idx="1956">
                  <c:v>62.334899999999998</c:v>
                </c:pt>
                <c:pt idx="1957">
                  <c:v>81.365200000000002</c:v>
                </c:pt>
                <c:pt idx="1958">
                  <c:v>57.055300000000003</c:v>
                </c:pt>
                <c:pt idx="1959">
                  <c:v>82.344500000000025</c:v>
                </c:pt>
                <c:pt idx="1960">
                  <c:v>85.402200000000022</c:v>
                </c:pt>
                <c:pt idx="1961">
                  <c:v>86.567200000000227</c:v>
                </c:pt>
                <c:pt idx="1962">
                  <c:v>81.211900000000227</c:v>
                </c:pt>
                <c:pt idx="1963">
                  <c:v>62.4696</c:v>
                </c:pt>
                <c:pt idx="1964">
                  <c:v>79.715400000000002</c:v>
                </c:pt>
                <c:pt idx="1965">
                  <c:v>80.498600000000025</c:v>
                </c:pt>
                <c:pt idx="1966">
                  <c:v>74.687399999999982</c:v>
                </c:pt>
                <c:pt idx="1967">
                  <c:v>82.340400000000002</c:v>
                </c:pt>
                <c:pt idx="1968">
                  <c:v>82.799400000000006</c:v>
                </c:pt>
                <c:pt idx="1969">
                  <c:v>52.713300000000011</c:v>
                </c:pt>
                <c:pt idx="1970">
                  <c:v>84.035200000000003</c:v>
                </c:pt>
                <c:pt idx="1971">
                  <c:v>66.006200000000007</c:v>
                </c:pt>
                <c:pt idx="1972">
                  <c:v>0.80430000000000001</c:v>
                </c:pt>
                <c:pt idx="1973">
                  <c:v>0</c:v>
                </c:pt>
                <c:pt idx="1974">
                  <c:v>23.133200000000024</c:v>
                </c:pt>
                <c:pt idx="1975">
                  <c:v>53.195400000000063</c:v>
                </c:pt>
                <c:pt idx="1976">
                  <c:v>81.298100000000005</c:v>
                </c:pt>
                <c:pt idx="1977">
                  <c:v>70.555999999999983</c:v>
                </c:pt>
                <c:pt idx="1978">
                  <c:v>79.979699999999994</c:v>
                </c:pt>
                <c:pt idx="1979">
                  <c:v>78.930100000000024</c:v>
                </c:pt>
                <c:pt idx="1980">
                  <c:v>74.752200000000002</c:v>
                </c:pt>
                <c:pt idx="1981">
                  <c:v>76.360799999999998</c:v>
                </c:pt>
                <c:pt idx="1982">
                  <c:v>87.7774</c:v>
                </c:pt>
                <c:pt idx="1983">
                  <c:v>90.111999999999995</c:v>
                </c:pt>
                <c:pt idx="1984">
                  <c:v>76.469800000000006</c:v>
                </c:pt>
                <c:pt idx="1985">
                  <c:v>55.428900000000013</c:v>
                </c:pt>
                <c:pt idx="1986">
                  <c:v>75.898499999999999</c:v>
                </c:pt>
                <c:pt idx="1987">
                  <c:v>64.220600000000005</c:v>
                </c:pt>
                <c:pt idx="1988">
                  <c:v>63.607700000000001</c:v>
                </c:pt>
                <c:pt idx="1989">
                  <c:v>83.686299999999989</c:v>
                </c:pt>
                <c:pt idx="1990">
                  <c:v>83.997100000000302</c:v>
                </c:pt>
                <c:pt idx="1991">
                  <c:v>84.411100000000332</c:v>
                </c:pt>
                <c:pt idx="1992">
                  <c:v>86.834000000000003</c:v>
                </c:pt>
                <c:pt idx="1993">
                  <c:v>74.647999999999996</c:v>
                </c:pt>
                <c:pt idx="1994">
                  <c:v>20.505800000000001</c:v>
                </c:pt>
                <c:pt idx="1995">
                  <c:v>68.351600000000005</c:v>
                </c:pt>
                <c:pt idx="1996">
                  <c:v>68.371499999999983</c:v>
                </c:pt>
                <c:pt idx="1997">
                  <c:v>68.21020000000027</c:v>
                </c:pt>
                <c:pt idx="1998">
                  <c:v>87.295200000000023</c:v>
                </c:pt>
                <c:pt idx="1999">
                  <c:v>79.778599999999983</c:v>
                </c:pt>
                <c:pt idx="2000">
                  <c:v>87.662899999999979</c:v>
                </c:pt>
                <c:pt idx="2001">
                  <c:v>91.188099999999949</c:v>
                </c:pt>
                <c:pt idx="2002">
                  <c:v>88.785799999999981</c:v>
                </c:pt>
                <c:pt idx="2003">
                  <c:v>89.644999999999996</c:v>
                </c:pt>
                <c:pt idx="2004">
                  <c:v>87.450200000000024</c:v>
                </c:pt>
                <c:pt idx="2005">
                  <c:v>81.643900000000002</c:v>
                </c:pt>
                <c:pt idx="2006">
                  <c:v>78.664100000000005</c:v>
                </c:pt>
                <c:pt idx="2007">
                  <c:v>87.831000000000003</c:v>
                </c:pt>
                <c:pt idx="2008">
                  <c:v>85.729299999999995</c:v>
                </c:pt>
                <c:pt idx="2009">
                  <c:v>85.521299999999997</c:v>
                </c:pt>
                <c:pt idx="2010">
                  <c:v>73.816500000000005</c:v>
                </c:pt>
                <c:pt idx="2011">
                  <c:v>77.002099999999999</c:v>
                </c:pt>
                <c:pt idx="2012">
                  <c:v>82.926500000000004</c:v>
                </c:pt>
                <c:pt idx="2013">
                  <c:v>66.600699999999989</c:v>
                </c:pt>
                <c:pt idx="2014">
                  <c:v>76.283200000000022</c:v>
                </c:pt>
                <c:pt idx="2015">
                  <c:v>34.051099999999998</c:v>
                </c:pt>
                <c:pt idx="2016">
                  <c:v>71.935699999999997</c:v>
                </c:pt>
                <c:pt idx="2017">
                  <c:v>84.519300000000001</c:v>
                </c:pt>
                <c:pt idx="2018">
                  <c:v>66.756399999999999</c:v>
                </c:pt>
                <c:pt idx="2019">
                  <c:v>46.631</c:v>
                </c:pt>
                <c:pt idx="2020">
                  <c:v>53.126500000000128</c:v>
                </c:pt>
                <c:pt idx="2021">
                  <c:v>76.608299999999986</c:v>
                </c:pt>
                <c:pt idx="2022">
                  <c:v>87.124200000000002</c:v>
                </c:pt>
                <c:pt idx="2023">
                  <c:v>86.284200000000027</c:v>
                </c:pt>
                <c:pt idx="2024">
                  <c:v>72.805699999999987</c:v>
                </c:pt>
                <c:pt idx="2025">
                  <c:v>65.114400000000003</c:v>
                </c:pt>
                <c:pt idx="2026">
                  <c:v>68.897200000000026</c:v>
                </c:pt>
                <c:pt idx="2027">
                  <c:v>82.400800000000004</c:v>
                </c:pt>
                <c:pt idx="2028">
                  <c:v>85.500200000000007</c:v>
                </c:pt>
                <c:pt idx="2029">
                  <c:v>80.54120000000033</c:v>
                </c:pt>
                <c:pt idx="2030">
                  <c:v>53.068900000000063</c:v>
                </c:pt>
                <c:pt idx="2031">
                  <c:v>81.628499999999889</c:v>
                </c:pt>
                <c:pt idx="2032">
                  <c:v>75.929000000000002</c:v>
                </c:pt>
                <c:pt idx="2033">
                  <c:v>88.409500000000023</c:v>
                </c:pt>
                <c:pt idx="2034">
                  <c:v>81.249800000000022</c:v>
                </c:pt>
                <c:pt idx="2035">
                  <c:v>52.645400000000002</c:v>
                </c:pt>
                <c:pt idx="2036">
                  <c:v>71.069200000000023</c:v>
                </c:pt>
                <c:pt idx="2037">
                  <c:v>74.376599999999982</c:v>
                </c:pt>
                <c:pt idx="2038">
                  <c:v>85.602399999999918</c:v>
                </c:pt>
                <c:pt idx="2039">
                  <c:v>84.132999999999981</c:v>
                </c:pt>
                <c:pt idx="2040">
                  <c:v>80.507600000000025</c:v>
                </c:pt>
                <c:pt idx="2041">
                  <c:v>75.57859999999998</c:v>
                </c:pt>
                <c:pt idx="2042">
                  <c:v>17.141300000000001</c:v>
                </c:pt>
                <c:pt idx="2043">
                  <c:v>80.214300000000023</c:v>
                </c:pt>
                <c:pt idx="2044">
                  <c:v>56.041199999999996</c:v>
                </c:pt>
                <c:pt idx="2045">
                  <c:v>77.346900000000005</c:v>
                </c:pt>
                <c:pt idx="2046">
                  <c:v>80.769000000000005</c:v>
                </c:pt>
                <c:pt idx="2047">
                  <c:v>76.773600000000002</c:v>
                </c:pt>
                <c:pt idx="2048">
                  <c:v>78.322699999999983</c:v>
                </c:pt>
                <c:pt idx="2049">
                  <c:v>83.519400000000005</c:v>
                </c:pt>
                <c:pt idx="2050">
                  <c:v>78.691100000000006</c:v>
                </c:pt>
                <c:pt idx="2051">
                  <c:v>68.8977</c:v>
                </c:pt>
                <c:pt idx="2052">
                  <c:v>76.812799999999982</c:v>
                </c:pt>
                <c:pt idx="2053">
                  <c:v>59.905900000000003</c:v>
                </c:pt>
                <c:pt idx="2054">
                  <c:v>80.337400000000002</c:v>
                </c:pt>
                <c:pt idx="2055">
                  <c:v>84.274600000000007</c:v>
                </c:pt>
                <c:pt idx="2056">
                  <c:v>78.836299999999994</c:v>
                </c:pt>
                <c:pt idx="2057">
                  <c:v>75.980700000000013</c:v>
                </c:pt>
                <c:pt idx="2058">
                  <c:v>81.279399999999981</c:v>
                </c:pt>
                <c:pt idx="2059">
                  <c:v>87.379799999999918</c:v>
                </c:pt>
                <c:pt idx="2060">
                  <c:v>87.173899999999918</c:v>
                </c:pt>
                <c:pt idx="2061">
                  <c:v>68.551999999999992</c:v>
                </c:pt>
                <c:pt idx="2062">
                  <c:v>67.635799999999918</c:v>
                </c:pt>
                <c:pt idx="2063">
                  <c:v>80.191300000000012</c:v>
                </c:pt>
                <c:pt idx="2064">
                  <c:v>83.410000000000025</c:v>
                </c:pt>
                <c:pt idx="2065">
                  <c:v>60.035100000000128</c:v>
                </c:pt>
                <c:pt idx="2066">
                  <c:v>75.5745</c:v>
                </c:pt>
                <c:pt idx="2067">
                  <c:v>88.286000000000001</c:v>
                </c:pt>
                <c:pt idx="2068">
                  <c:v>87.973699999999994</c:v>
                </c:pt>
                <c:pt idx="2069">
                  <c:v>55.745700000000063</c:v>
                </c:pt>
                <c:pt idx="2070">
                  <c:v>7.9508000000000001</c:v>
                </c:pt>
                <c:pt idx="2071">
                  <c:v>61.988600000000005</c:v>
                </c:pt>
                <c:pt idx="2072">
                  <c:v>22.572099999999921</c:v>
                </c:pt>
                <c:pt idx="2073">
                  <c:v>83.498200000000026</c:v>
                </c:pt>
                <c:pt idx="2074">
                  <c:v>75.597400000000007</c:v>
                </c:pt>
                <c:pt idx="2075">
                  <c:v>84.780799999999999</c:v>
                </c:pt>
                <c:pt idx="2076">
                  <c:v>83.522999999999982</c:v>
                </c:pt>
                <c:pt idx="2077">
                  <c:v>76.928699999999992</c:v>
                </c:pt>
                <c:pt idx="2078">
                  <c:v>64.984000000000023</c:v>
                </c:pt>
                <c:pt idx="2079">
                  <c:v>78.287200000000027</c:v>
                </c:pt>
                <c:pt idx="2080">
                  <c:v>87.723100000000002</c:v>
                </c:pt>
                <c:pt idx="2081">
                  <c:v>77.673399999999859</c:v>
                </c:pt>
                <c:pt idx="2082">
                  <c:v>65.395200000000003</c:v>
                </c:pt>
                <c:pt idx="2083">
                  <c:v>84.361500000000007</c:v>
                </c:pt>
                <c:pt idx="2084">
                  <c:v>82.201600000000127</c:v>
                </c:pt>
                <c:pt idx="2085">
                  <c:v>61.4696</c:v>
                </c:pt>
                <c:pt idx="2086">
                  <c:v>46.451399999999992</c:v>
                </c:pt>
                <c:pt idx="2087">
                  <c:v>84.605799999999959</c:v>
                </c:pt>
                <c:pt idx="2088">
                  <c:v>81.446300000000022</c:v>
                </c:pt>
                <c:pt idx="2089">
                  <c:v>78.500399999999999</c:v>
                </c:pt>
                <c:pt idx="2090">
                  <c:v>77.113799999999998</c:v>
                </c:pt>
                <c:pt idx="2091">
                  <c:v>66.025699999999986</c:v>
                </c:pt>
                <c:pt idx="2092">
                  <c:v>72.667100000000005</c:v>
                </c:pt>
                <c:pt idx="2093">
                  <c:v>80.623299999999986</c:v>
                </c:pt>
                <c:pt idx="2094">
                  <c:v>43.841199999999994</c:v>
                </c:pt>
                <c:pt idx="2095">
                  <c:v>82.271799999999999</c:v>
                </c:pt>
                <c:pt idx="2096">
                  <c:v>85.304000000000002</c:v>
                </c:pt>
                <c:pt idx="2097">
                  <c:v>81.457600000000127</c:v>
                </c:pt>
                <c:pt idx="2098">
                  <c:v>84.735900000000001</c:v>
                </c:pt>
                <c:pt idx="2099">
                  <c:v>76.869</c:v>
                </c:pt>
                <c:pt idx="2100">
                  <c:v>52.346599999999995</c:v>
                </c:pt>
                <c:pt idx="2101">
                  <c:v>76.655299999999983</c:v>
                </c:pt>
                <c:pt idx="2102">
                  <c:v>77.984400000000022</c:v>
                </c:pt>
                <c:pt idx="2103">
                  <c:v>79.186299999999989</c:v>
                </c:pt>
                <c:pt idx="2104">
                  <c:v>75.501500000000007</c:v>
                </c:pt>
                <c:pt idx="2105">
                  <c:v>77.196799999999982</c:v>
                </c:pt>
                <c:pt idx="2106">
                  <c:v>61.535200000000003</c:v>
                </c:pt>
                <c:pt idx="2107">
                  <c:v>75.355899999999949</c:v>
                </c:pt>
                <c:pt idx="2108">
                  <c:v>82.988100000000003</c:v>
                </c:pt>
                <c:pt idx="2109">
                  <c:v>74.434900000000027</c:v>
                </c:pt>
                <c:pt idx="2110">
                  <c:v>66.625599999999949</c:v>
                </c:pt>
                <c:pt idx="2111">
                  <c:v>81.264700000000005</c:v>
                </c:pt>
                <c:pt idx="2112">
                  <c:v>83.145499999999998</c:v>
                </c:pt>
                <c:pt idx="2113">
                  <c:v>84.597000000000023</c:v>
                </c:pt>
                <c:pt idx="2114">
                  <c:v>75.875099999999918</c:v>
                </c:pt>
                <c:pt idx="2115">
                  <c:v>89.005200000000002</c:v>
                </c:pt>
                <c:pt idx="2116">
                  <c:v>47.133200000000002</c:v>
                </c:pt>
                <c:pt idx="2117">
                  <c:v>82.910100000000227</c:v>
                </c:pt>
                <c:pt idx="2118">
                  <c:v>88.921999999999997</c:v>
                </c:pt>
                <c:pt idx="2119">
                  <c:v>86.153399999999948</c:v>
                </c:pt>
                <c:pt idx="2120">
                  <c:v>88.292100000000005</c:v>
                </c:pt>
                <c:pt idx="2121">
                  <c:v>85.657499999999999</c:v>
                </c:pt>
                <c:pt idx="2122">
                  <c:v>72.6999</c:v>
                </c:pt>
                <c:pt idx="2123">
                  <c:v>64.046800000000005</c:v>
                </c:pt>
                <c:pt idx="2124">
                  <c:v>31.77829999999997</c:v>
                </c:pt>
                <c:pt idx="2125">
                  <c:v>35.034200000000006</c:v>
                </c:pt>
                <c:pt idx="2126">
                  <c:v>64.137699999999995</c:v>
                </c:pt>
                <c:pt idx="2127">
                  <c:v>68.419500000000127</c:v>
                </c:pt>
                <c:pt idx="2128">
                  <c:v>74.604399999999998</c:v>
                </c:pt>
                <c:pt idx="2129">
                  <c:v>83.745200000000025</c:v>
                </c:pt>
                <c:pt idx="2130">
                  <c:v>78.892699999999991</c:v>
                </c:pt>
                <c:pt idx="2131">
                  <c:v>75.432900000000004</c:v>
                </c:pt>
                <c:pt idx="2132">
                  <c:v>86.291500000000127</c:v>
                </c:pt>
                <c:pt idx="2133">
                  <c:v>87.237300000000005</c:v>
                </c:pt>
                <c:pt idx="2134">
                  <c:v>79.151999999999987</c:v>
                </c:pt>
                <c:pt idx="2135">
                  <c:v>83.579899999999981</c:v>
                </c:pt>
                <c:pt idx="2136">
                  <c:v>87.445100000000025</c:v>
                </c:pt>
                <c:pt idx="2137">
                  <c:v>88.011100000000027</c:v>
                </c:pt>
                <c:pt idx="2138">
                  <c:v>89.419700000000006</c:v>
                </c:pt>
                <c:pt idx="2139">
                  <c:v>87.398499999999999</c:v>
                </c:pt>
                <c:pt idx="2140">
                  <c:v>85.169399999999982</c:v>
                </c:pt>
                <c:pt idx="2141">
                  <c:v>69.088099999999983</c:v>
                </c:pt>
                <c:pt idx="2142">
                  <c:v>69.671399999999949</c:v>
                </c:pt>
                <c:pt idx="2143">
                  <c:v>12.5847</c:v>
                </c:pt>
                <c:pt idx="2144">
                  <c:v>81.046000000000006</c:v>
                </c:pt>
                <c:pt idx="2145">
                  <c:v>88.895899999999983</c:v>
                </c:pt>
                <c:pt idx="2146">
                  <c:v>38.805400000000006</c:v>
                </c:pt>
                <c:pt idx="2147">
                  <c:v>82.669299999999993</c:v>
                </c:pt>
                <c:pt idx="2148">
                  <c:v>84.006</c:v>
                </c:pt>
                <c:pt idx="2149">
                  <c:v>86.859899999999982</c:v>
                </c:pt>
                <c:pt idx="2150">
                  <c:v>88.640699999999995</c:v>
                </c:pt>
                <c:pt idx="2151">
                  <c:v>80.151299999999992</c:v>
                </c:pt>
                <c:pt idx="2152">
                  <c:v>82.054200000000023</c:v>
                </c:pt>
                <c:pt idx="2153">
                  <c:v>79.133600000000001</c:v>
                </c:pt>
                <c:pt idx="2154">
                  <c:v>80.376399999999848</c:v>
                </c:pt>
                <c:pt idx="2155">
                  <c:v>61.000100000000003</c:v>
                </c:pt>
                <c:pt idx="2156">
                  <c:v>83.547700000000006</c:v>
                </c:pt>
                <c:pt idx="2157">
                  <c:v>61.428000000000011</c:v>
                </c:pt>
                <c:pt idx="2158">
                  <c:v>84.322399999999959</c:v>
                </c:pt>
                <c:pt idx="2159">
                  <c:v>64.774600000000007</c:v>
                </c:pt>
                <c:pt idx="2160">
                  <c:v>58.649700000000003</c:v>
                </c:pt>
                <c:pt idx="2161">
                  <c:v>86.536100000000005</c:v>
                </c:pt>
                <c:pt idx="2162">
                  <c:v>54.191200000000002</c:v>
                </c:pt>
                <c:pt idx="2163">
                  <c:v>84.293300000000002</c:v>
                </c:pt>
                <c:pt idx="2164">
                  <c:v>89.247100000000302</c:v>
                </c:pt>
                <c:pt idx="2165">
                  <c:v>55.851299999999974</c:v>
                </c:pt>
                <c:pt idx="2166">
                  <c:v>33.278700000000129</c:v>
                </c:pt>
                <c:pt idx="2167">
                  <c:v>84.983800000000002</c:v>
                </c:pt>
                <c:pt idx="2168">
                  <c:v>58.337899999999998</c:v>
                </c:pt>
                <c:pt idx="2169">
                  <c:v>5.7168000000000001</c:v>
                </c:pt>
                <c:pt idx="2170">
                  <c:v>64.102799999999959</c:v>
                </c:pt>
                <c:pt idx="2171">
                  <c:v>85.00569999999999</c:v>
                </c:pt>
                <c:pt idx="2172">
                  <c:v>67.010300000000001</c:v>
                </c:pt>
                <c:pt idx="2173">
                  <c:v>81.895899999999983</c:v>
                </c:pt>
                <c:pt idx="2174">
                  <c:v>79.662099999999981</c:v>
                </c:pt>
                <c:pt idx="2175">
                  <c:v>83.632399999999848</c:v>
                </c:pt>
                <c:pt idx="2176">
                  <c:v>88.307900000000004</c:v>
                </c:pt>
                <c:pt idx="2177">
                  <c:v>76.827500000000001</c:v>
                </c:pt>
                <c:pt idx="2178">
                  <c:v>86.516300000000001</c:v>
                </c:pt>
                <c:pt idx="2179">
                  <c:v>78.534800000000004</c:v>
                </c:pt>
                <c:pt idx="2180">
                  <c:v>50.272600000000011</c:v>
                </c:pt>
                <c:pt idx="2181">
                  <c:v>51.414499999999997</c:v>
                </c:pt>
                <c:pt idx="2182">
                  <c:v>49.012500000000003</c:v>
                </c:pt>
                <c:pt idx="2183">
                  <c:v>43.164100000000012</c:v>
                </c:pt>
                <c:pt idx="2184">
                  <c:v>49.165100000000166</c:v>
                </c:pt>
                <c:pt idx="2185">
                  <c:v>43.267500000000013</c:v>
                </c:pt>
                <c:pt idx="2186">
                  <c:v>45.8264</c:v>
                </c:pt>
                <c:pt idx="2187">
                  <c:v>42.039100000000012</c:v>
                </c:pt>
                <c:pt idx="2188">
                  <c:v>43.991400000000006</c:v>
                </c:pt>
                <c:pt idx="2189">
                  <c:v>44.904299999999999</c:v>
                </c:pt>
                <c:pt idx="2190">
                  <c:v>37.476200000000006</c:v>
                </c:pt>
                <c:pt idx="2191">
                  <c:v>37.301399999999994</c:v>
                </c:pt>
                <c:pt idx="2192">
                  <c:v>7.7900000000000191E-2</c:v>
                </c:pt>
                <c:pt idx="2193">
                  <c:v>0</c:v>
                </c:pt>
                <c:pt idx="2194">
                  <c:v>0</c:v>
                </c:pt>
                <c:pt idx="2195">
                  <c:v>0</c:v>
                </c:pt>
                <c:pt idx="2196">
                  <c:v>0</c:v>
                </c:pt>
                <c:pt idx="2197">
                  <c:v>0</c:v>
                </c:pt>
                <c:pt idx="2198">
                  <c:v>0</c:v>
                </c:pt>
                <c:pt idx="2199">
                  <c:v>0</c:v>
                </c:pt>
                <c:pt idx="2200">
                  <c:v>0</c:v>
                </c:pt>
                <c:pt idx="2201">
                  <c:v>0</c:v>
                </c:pt>
                <c:pt idx="2202">
                  <c:v>0</c:v>
                </c:pt>
                <c:pt idx="2203">
                  <c:v>6.5000000000000197E-3</c:v>
                </c:pt>
                <c:pt idx="2204">
                  <c:v>0</c:v>
                </c:pt>
                <c:pt idx="2205">
                  <c:v>0</c:v>
                </c:pt>
                <c:pt idx="2206">
                  <c:v>22.21</c:v>
                </c:pt>
                <c:pt idx="2207">
                  <c:v>0</c:v>
                </c:pt>
                <c:pt idx="2208">
                  <c:v>5.8000000000000083E-3</c:v>
                </c:pt>
                <c:pt idx="2209">
                  <c:v>0</c:v>
                </c:pt>
                <c:pt idx="2210">
                  <c:v>0</c:v>
                </c:pt>
                <c:pt idx="2211">
                  <c:v>0</c:v>
                </c:pt>
                <c:pt idx="2212">
                  <c:v>0</c:v>
                </c:pt>
                <c:pt idx="2213">
                  <c:v>0</c:v>
                </c:pt>
                <c:pt idx="2214">
                  <c:v>0</c:v>
                </c:pt>
                <c:pt idx="2215">
                  <c:v>0</c:v>
                </c:pt>
                <c:pt idx="2216">
                  <c:v>0</c:v>
                </c:pt>
                <c:pt idx="2217">
                  <c:v>0</c:v>
                </c:pt>
                <c:pt idx="2218">
                  <c:v>0</c:v>
                </c:pt>
                <c:pt idx="2219">
                  <c:v>0</c:v>
                </c:pt>
                <c:pt idx="2220">
                  <c:v>0</c:v>
                </c:pt>
                <c:pt idx="2221">
                  <c:v>0</c:v>
                </c:pt>
                <c:pt idx="2222">
                  <c:v>0</c:v>
                </c:pt>
                <c:pt idx="2223">
                  <c:v>0</c:v>
                </c:pt>
                <c:pt idx="2224">
                  <c:v>0</c:v>
                </c:pt>
                <c:pt idx="2225">
                  <c:v>0</c:v>
                </c:pt>
                <c:pt idx="2226">
                  <c:v>0</c:v>
                </c:pt>
                <c:pt idx="2227">
                  <c:v>0</c:v>
                </c:pt>
                <c:pt idx="2228">
                  <c:v>0</c:v>
                </c:pt>
                <c:pt idx="2229">
                  <c:v>0</c:v>
                </c:pt>
                <c:pt idx="2230">
                  <c:v>0</c:v>
                </c:pt>
                <c:pt idx="2231">
                  <c:v>0</c:v>
                </c:pt>
                <c:pt idx="2232">
                  <c:v>0</c:v>
                </c:pt>
                <c:pt idx="2233">
                  <c:v>0</c:v>
                </c:pt>
                <c:pt idx="2234">
                  <c:v>0</c:v>
                </c:pt>
                <c:pt idx="2235">
                  <c:v>0</c:v>
                </c:pt>
                <c:pt idx="2236">
                  <c:v>0</c:v>
                </c:pt>
                <c:pt idx="2237">
                  <c:v>0</c:v>
                </c:pt>
                <c:pt idx="2238">
                  <c:v>0</c:v>
                </c:pt>
                <c:pt idx="2239">
                  <c:v>0</c:v>
                </c:pt>
                <c:pt idx="2240">
                  <c:v>0</c:v>
                </c:pt>
                <c:pt idx="2241">
                  <c:v>0</c:v>
                </c:pt>
                <c:pt idx="2242">
                  <c:v>0</c:v>
                </c:pt>
                <c:pt idx="2243">
                  <c:v>0</c:v>
                </c:pt>
                <c:pt idx="2244">
                  <c:v>0</c:v>
                </c:pt>
                <c:pt idx="2245">
                  <c:v>0</c:v>
                </c:pt>
                <c:pt idx="2246">
                  <c:v>0</c:v>
                </c:pt>
                <c:pt idx="2247">
                  <c:v>0</c:v>
                </c:pt>
                <c:pt idx="2248">
                  <c:v>0</c:v>
                </c:pt>
                <c:pt idx="2249">
                  <c:v>0</c:v>
                </c:pt>
                <c:pt idx="2250">
                  <c:v>0</c:v>
                </c:pt>
                <c:pt idx="2251">
                  <c:v>0</c:v>
                </c:pt>
                <c:pt idx="2252">
                  <c:v>0</c:v>
                </c:pt>
                <c:pt idx="2253">
                  <c:v>0</c:v>
                </c:pt>
                <c:pt idx="2254">
                  <c:v>0</c:v>
                </c:pt>
                <c:pt idx="2255">
                  <c:v>0</c:v>
                </c:pt>
                <c:pt idx="2256">
                  <c:v>0</c:v>
                </c:pt>
                <c:pt idx="2257">
                  <c:v>1.5800000000000022E-2</c:v>
                </c:pt>
                <c:pt idx="2258">
                  <c:v>0</c:v>
                </c:pt>
                <c:pt idx="2259">
                  <c:v>1.4000000000000017E-3</c:v>
                </c:pt>
                <c:pt idx="2260">
                  <c:v>3.880000000000005E-2</c:v>
                </c:pt>
                <c:pt idx="2261">
                  <c:v>2.2800000000000153E-2</c:v>
                </c:pt>
                <c:pt idx="2262">
                  <c:v>0</c:v>
                </c:pt>
                <c:pt idx="2263">
                  <c:v>4.7000000000000201E-3</c:v>
                </c:pt>
                <c:pt idx="2264">
                  <c:v>3.1900000000000012E-2</c:v>
                </c:pt>
                <c:pt idx="2265">
                  <c:v>0.13170000000000001</c:v>
                </c:pt>
                <c:pt idx="2266">
                  <c:v>0.14470000000000019</c:v>
                </c:pt>
                <c:pt idx="2267">
                  <c:v>0.4032</c:v>
                </c:pt>
                <c:pt idx="2268">
                  <c:v>0.35750000000000032</c:v>
                </c:pt>
                <c:pt idx="2269">
                  <c:v>0</c:v>
                </c:pt>
                <c:pt idx="2270">
                  <c:v>0</c:v>
                </c:pt>
                <c:pt idx="2271">
                  <c:v>0.2737</c:v>
                </c:pt>
                <c:pt idx="2272">
                  <c:v>0.80020000000000002</c:v>
                </c:pt>
                <c:pt idx="2273">
                  <c:v>3.9544999999999977</c:v>
                </c:pt>
                <c:pt idx="2274">
                  <c:v>8.3415000000000035</c:v>
                </c:pt>
                <c:pt idx="2275">
                  <c:v>7.4944999999999986</c:v>
                </c:pt>
                <c:pt idx="2276">
                  <c:v>8.6935000000000002</c:v>
                </c:pt>
                <c:pt idx="2277">
                  <c:v>8.5277000000000012</c:v>
                </c:pt>
                <c:pt idx="2278">
                  <c:v>8.8198000000000008</c:v>
                </c:pt>
                <c:pt idx="2279">
                  <c:v>10.530800000000001</c:v>
                </c:pt>
                <c:pt idx="2280">
                  <c:v>4.8694999999999986</c:v>
                </c:pt>
                <c:pt idx="2281">
                  <c:v>10.6867</c:v>
                </c:pt>
                <c:pt idx="2282">
                  <c:v>21.696100000000001</c:v>
                </c:pt>
                <c:pt idx="2283">
                  <c:v>28.575699999999912</c:v>
                </c:pt>
                <c:pt idx="2284">
                  <c:v>27.34380000000003</c:v>
                </c:pt>
                <c:pt idx="2285">
                  <c:v>42.1875</c:v>
                </c:pt>
                <c:pt idx="2286">
                  <c:v>29.2441</c:v>
                </c:pt>
                <c:pt idx="2287">
                  <c:v>36.695700000000159</c:v>
                </c:pt>
                <c:pt idx="2288">
                  <c:v>48.279400000000003</c:v>
                </c:pt>
                <c:pt idx="2289">
                  <c:v>65.8874</c:v>
                </c:pt>
                <c:pt idx="2290">
                  <c:v>60.196200000000012</c:v>
                </c:pt>
                <c:pt idx="2291">
                  <c:v>73.2791</c:v>
                </c:pt>
                <c:pt idx="2292">
                  <c:v>62.2166</c:v>
                </c:pt>
                <c:pt idx="2293">
                  <c:v>56.288000000000011</c:v>
                </c:pt>
                <c:pt idx="2294">
                  <c:v>32.241100000000003</c:v>
                </c:pt>
                <c:pt idx="2295">
                  <c:v>67.320999999999998</c:v>
                </c:pt>
                <c:pt idx="2296">
                  <c:v>63.244600000000005</c:v>
                </c:pt>
                <c:pt idx="2297">
                  <c:v>69.97</c:v>
                </c:pt>
                <c:pt idx="2298">
                  <c:v>74.749300000000005</c:v>
                </c:pt>
                <c:pt idx="2299">
                  <c:v>76.35499999999999</c:v>
                </c:pt>
                <c:pt idx="2300">
                  <c:v>59.123600000000003</c:v>
                </c:pt>
                <c:pt idx="2301">
                  <c:v>74.017200000000315</c:v>
                </c:pt>
                <c:pt idx="2302">
                  <c:v>82.499000000000024</c:v>
                </c:pt>
                <c:pt idx="2303">
                  <c:v>78.753200000000007</c:v>
                </c:pt>
                <c:pt idx="2304">
                  <c:v>67.650099999999981</c:v>
                </c:pt>
                <c:pt idx="2305">
                  <c:v>82.206200000000024</c:v>
                </c:pt>
                <c:pt idx="2306">
                  <c:v>65.541400000000024</c:v>
                </c:pt>
                <c:pt idx="2307">
                  <c:v>79.838799999999978</c:v>
                </c:pt>
                <c:pt idx="2308">
                  <c:v>78.750900000000001</c:v>
                </c:pt>
                <c:pt idx="2309">
                  <c:v>81.366900000000001</c:v>
                </c:pt>
                <c:pt idx="2310">
                  <c:v>71.161100000000005</c:v>
                </c:pt>
                <c:pt idx="2311">
                  <c:v>79.694900000000004</c:v>
                </c:pt>
                <c:pt idx="2312">
                  <c:v>63.694500000000012</c:v>
                </c:pt>
                <c:pt idx="2313">
                  <c:v>80.285699999999991</c:v>
                </c:pt>
                <c:pt idx="2314">
                  <c:v>83.303699999999992</c:v>
                </c:pt>
                <c:pt idx="2315">
                  <c:v>58.579600000000006</c:v>
                </c:pt>
                <c:pt idx="2316">
                  <c:v>76.561800000000005</c:v>
                </c:pt>
                <c:pt idx="2317">
                  <c:v>78.860699999999994</c:v>
                </c:pt>
                <c:pt idx="2318">
                  <c:v>76.976699999999994</c:v>
                </c:pt>
                <c:pt idx="2319">
                  <c:v>82.074699999999993</c:v>
                </c:pt>
                <c:pt idx="2320">
                  <c:v>83.603699999999989</c:v>
                </c:pt>
                <c:pt idx="2321">
                  <c:v>76.219100000000026</c:v>
                </c:pt>
                <c:pt idx="2322">
                  <c:v>81.280100000000004</c:v>
                </c:pt>
                <c:pt idx="2323">
                  <c:v>90.788799999999981</c:v>
                </c:pt>
                <c:pt idx="2324">
                  <c:v>87.248000000000005</c:v>
                </c:pt>
                <c:pt idx="2325">
                  <c:v>92.794900000000027</c:v>
                </c:pt>
                <c:pt idx="2326">
                  <c:v>86.82089999999998</c:v>
                </c:pt>
                <c:pt idx="2327">
                  <c:v>86.400200000000027</c:v>
                </c:pt>
                <c:pt idx="2328">
                  <c:v>75.343200000000024</c:v>
                </c:pt>
                <c:pt idx="2329">
                  <c:v>86.7958</c:v>
                </c:pt>
                <c:pt idx="2330">
                  <c:v>87.282600000000002</c:v>
                </c:pt>
                <c:pt idx="2331">
                  <c:v>86.726200000000006</c:v>
                </c:pt>
                <c:pt idx="2332">
                  <c:v>93.247500000000315</c:v>
                </c:pt>
                <c:pt idx="2333">
                  <c:v>93.148499999999999</c:v>
                </c:pt>
                <c:pt idx="2334">
                  <c:v>85.306299999999993</c:v>
                </c:pt>
                <c:pt idx="2335">
                  <c:v>87.822399999999959</c:v>
                </c:pt>
                <c:pt idx="2336">
                  <c:v>63.026100000000113</c:v>
                </c:pt>
                <c:pt idx="2337">
                  <c:v>82.820699999999988</c:v>
                </c:pt>
                <c:pt idx="2338">
                  <c:v>63.632200000000012</c:v>
                </c:pt>
                <c:pt idx="2339">
                  <c:v>90.009299999999996</c:v>
                </c:pt>
                <c:pt idx="2340">
                  <c:v>92.489200000000025</c:v>
                </c:pt>
                <c:pt idx="2341">
                  <c:v>87.353399999999979</c:v>
                </c:pt>
                <c:pt idx="2342">
                  <c:v>77.857100000000003</c:v>
                </c:pt>
                <c:pt idx="2343">
                  <c:v>83.244800000000026</c:v>
                </c:pt>
                <c:pt idx="2344">
                  <c:v>90.034600000000026</c:v>
                </c:pt>
                <c:pt idx="2345">
                  <c:v>90.676499999999848</c:v>
                </c:pt>
                <c:pt idx="2346">
                  <c:v>97.057699999999997</c:v>
                </c:pt>
                <c:pt idx="2347">
                  <c:v>59.294700000000013</c:v>
                </c:pt>
                <c:pt idx="2348">
                  <c:v>87.261900000000026</c:v>
                </c:pt>
                <c:pt idx="2349">
                  <c:v>96.736500000000007</c:v>
                </c:pt>
                <c:pt idx="2350">
                  <c:v>57.415500000000002</c:v>
                </c:pt>
                <c:pt idx="2351">
                  <c:v>35.759</c:v>
                </c:pt>
                <c:pt idx="2352">
                  <c:v>24.770099999999982</c:v>
                </c:pt>
                <c:pt idx="2353">
                  <c:v>75.203800000000001</c:v>
                </c:pt>
                <c:pt idx="2354">
                  <c:v>84.366</c:v>
                </c:pt>
                <c:pt idx="2355">
                  <c:v>54.4726</c:v>
                </c:pt>
                <c:pt idx="2356">
                  <c:v>83.129599999999982</c:v>
                </c:pt>
                <c:pt idx="2357">
                  <c:v>86.019000000000005</c:v>
                </c:pt>
                <c:pt idx="2358">
                  <c:v>91.084400000000002</c:v>
                </c:pt>
                <c:pt idx="2359">
                  <c:v>94.503699999999995</c:v>
                </c:pt>
                <c:pt idx="2360">
                  <c:v>93.724300000000014</c:v>
                </c:pt>
                <c:pt idx="2361">
                  <c:v>96.65779999999998</c:v>
                </c:pt>
                <c:pt idx="2362">
                  <c:v>94.743800000000007</c:v>
                </c:pt>
                <c:pt idx="2363">
                  <c:v>54.779200000000003</c:v>
                </c:pt>
                <c:pt idx="2364">
                  <c:v>22.5715</c:v>
                </c:pt>
                <c:pt idx="2365">
                  <c:v>74.718200000000024</c:v>
                </c:pt>
                <c:pt idx="2366">
                  <c:v>90.906800000000004</c:v>
                </c:pt>
                <c:pt idx="2367">
                  <c:v>96.005899999999983</c:v>
                </c:pt>
                <c:pt idx="2368">
                  <c:v>94.513400000000004</c:v>
                </c:pt>
                <c:pt idx="2369">
                  <c:v>89.137900000000002</c:v>
                </c:pt>
                <c:pt idx="2370">
                  <c:v>45.441899999999997</c:v>
                </c:pt>
                <c:pt idx="2371">
                  <c:v>93.426600000000022</c:v>
                </c:pt>
                <c:pt idx="2372">
                  <c:v>76.294700000000006</c:v>
                </c:pt>
                <c:pt idx="2373">
                  <c:v>21.733699999999921</c:v>
                </c:pt>
                <c:pt idx="2374">
                  <c:v>10.392900000000004</c:v>
                </c:pt>
                <c:pt idx="2375">
                  <c:v>52.785700000000013</c:v>
                </c:pt>
                <c:pt idx="2376">
                  <c:v>74.624299999999991</c:v>
                </c:pt>
                <c:pt idx="2377">
                  <c:v>70.0017</c:v>
                </c:pt>
                <c:pt idx="2378">
                  <c:v>70.153799999999848</c:v>
                </c:pt>
                <c:pt idx="2379">
                  <c:v>83.528399999999948</c:v>
                </c:pt>
                <c:pt idx="2380">
                  <c:v>73.823699999999988</c:v>
                </c:pt>
                <c:pt idx="2381">
                  <c:v>48.476500000000001</c:v>
                </c:pt>
                <c:pt idx="2382">
                  <c:v>85.626499999999979</c:v>
                </c:pt>
                <c:pt idx="2383">
                  <c:v>79.119200000000006</c:v>
                </c:pt>
                <c:pt idx="2384">
                  <c:v>86.742500000000007</c:v>
                </c:pt>
                <c:pt idx="2385">
                  <c:v>87.626799999999918</c:v>
                </c:pt>
                <c:pt idx="2386">
                  <c:v>83.988600000000005</c:v>
                </c:pt>
                <c:pt idx="2387">
                  <c:v>96.035200000000003</c:v>
                </c:pt>
                <c:pt idx="2388">
                  <c:v>95.132499999999979</c:v>
                </c:pt>
                <c:pt idx="2389">
                  <c:v>93.790900000000022</c:v>
                </c:pt>
                <c:pt idx="2390">
                  <c:v>90.77549999999998</c:v>
                </c:pt>
                <c:pt idx="2391">
                  <c:v>78.217300000000023</c:v>
                </c:pt>
                <c:pt idx="2392">
                  <c:v>90.817100000000025</c:v>
                </c:pt>
                <c:pt idx="2393">
                  <c:v>89.771699999999996</c:v>
                </c:pt>
                <c:pt idx="2394">
                  <c:v>90.589299999999994</c:v>
                </c:pt>
                <c:pt idx="2395">
                  <c:v>90.773899999999998</c:v>
                </c:pt>
                <c:pt idx="2396">
                  <c:v>89.557500000000005</c:v>
                </c:pt>
                <c:pt idx="2397">
                  <c:v>89.829299999999989</c:v>
                </c:pt>
                <c:pt idx="2398">
                  <c:v>90.1892</c:v>
                </c:pt>
                <c:pt idx="2399">
                  <c:v>92.163899999999998</c:v>
                </c:pt>
                <c:pt idx="2400">
                  <c:v>93.754000000000005</c:v>
                </c:pt>
                <c:pt idx="2401">
                  <c:v>93.042699999999996</c:v>
                </c:pt>
                <c:pt idx="2402">
                  <c:v>93.1</c:v>
                </c:pt>
                <c:pt idx="2403">
                  <c:v>84.881699999999995</c:v>
                </c:pt>
                <c:pt idx="2404">
                  <c:v>68.150099999999981</c:v>
                </c:pt>
                <c:pt idx="2405">
                  <c:v>75.418900000000022</c:v>
                </c:pt>
                <c:pt idx="2406">
                  <c:v>22.408799999999875</c:v>
                </c:pt>
                <c:pt idx="2407">
                  <c:v>88.419600000000315</c:v>
                </c:pt>
                <c:pt idx="2408">
                  <c:v>70.608899999999949</c:v>
                </c:pt>
                <c:pt idx="2409">
                  <c:v>76.566200000000023</c:v>
                </c:pt>
                <c:pt idx="2410">
                  <c:v>89.910300000000007</c:v>
                </c:pt>
                <c:pt idx="2411">
                  <c:v>82.258099999999999</c:v>
                </c:pt>
                <c:pt idx="2412">
                  <c:v>63.128200000000113</c:v>
                </c:pt>
                <c:pt idx="2413">
                  <c:v>82.033799999999999</c:v>
                </c:pt>
                <c:pt idx="2414">
                  <c:v>85.691800000000001</c:v>
                </c:pt>
                <c:pt idx="2415">
                  <c:v>83.049000000000007</c:v>
                </c:pt>
                <c:pt idx="2416">
                  <c:v>59.440300000000001</c:v>
                </c:pt>
                <c:pt idx="2417">
                  <c:v>51.800200000000004</c:v>
                </c:pt>
                <c:pt idx="2418">
                  <c:v>65.73760000000027</c:v>
                </c:pt>
                <c:pt idx="2419">
                  <c:v>16.680800000000001</c:v>
                </c:pt>
                <c:pt idx="2420">
                  <c:v>0</c:v>
                </c:pt>
                <c:pt idx="2421">
                  <c:v>3.6003000000000012</c:v>
                </c:pt>
                <c:pt idx="2422">
                  <c:v>50.127000000000002</c:v>
                </c:pt>
                <c:pt idx="2423">
                  <c:v>90.63679999999998</c:v>
                </c:pt>
                <c:pt idx="2424">
                  <c:v>85.14</c:v>
                </c:pt>
                <c:pt idx="2425">
                  <c:v>77.732200000000006</c:v>
                </c:pt>
                <c:pt idx="2426">
                  <c:v>71.652599999999978</c:v>
                </c:pt>
                <c:pt idx="2427">
                  <c:v>82.7517</c:v>
                </c:pt>
                <c:pt idx="2428">
                  <c:v>86.614500000000007</c:v>
                </c:pt>
                <c:pt idx="2429">
                  <c:v>90.117800000000003</c:v>
                </c:pt>
                <c:pt idx="2430">
                  <c:v>91.980900000000005</c:v>
                </c:pt>
                <c:pt idx="2431">
                  <c:v>96.144100000000023</c:v>
                </c:pt>
                <c:pt idx="2432">
                  <c:v>92.477999999999994</c:v>
                </c:pt>
                <c:pt idx="2433">
                  <c:v>26.184799999999964</c:v>
                </c:pt>
                <c:pt idx="2434">
                  <c:v>75.551699999999997</c:v>
                </c:pt>
                <c:pt idx="2435">
                  <c:v>90.017700000000005</c:v>
                </c:pt>
                <c:pt idx="2436">
                  <c:v>83.368099999999998</c:v>
                </c:pt>
                <c:pt idx="2437">
                  <c:v>41.24810000000015</c:v>
                </c:pt>
                <c:pt idx="2438">
                  <c:v>91.231400000000022</c:v>
                </c:pt>
                <c:pt idx="2439">
                  <c:v>82.668199999999999</c:v>
                </c:pt>
                <c:pt idx="2440">
                  <c:v>80.428399999999982</c:v>
                </c:pt>
                <c:pt idx="2441">
                  <c:v>87.13979999999998</c:v>
                </c:pt>
                <c:pt idx="2442">
                  <c:v>87.731000000000023</c:v>
                </c:pt>
                <c:pt idx="2443">
                  <c:v>87.886399999999981</c:v>
                </c:pt>
                <c:pt idx="2444">
                  <c:v>94.106399999999979</c:v>
                </c:pt>
                <c:pt idx="2445">
                  <c:v>85.845699999999994</c:v>
                </c:pt>
                <c:pt idx="2446">
                  <c:v>76.260300000000001</c:v>
                </c:pt>
                <c:pt idx="2447">
                  <c:v>64.946600000000331</c:v>
                </c:pt>
                <c:pt idx="2448">
                  <c:v>67.3643</c:v>
                </c:pt>
                <c:pt idx="2449">
                  <c:v>79.11569999999999</c:v>
                </c:pt>
                <c:pt idx="2450">
                  <c:v>48.780700000000003</c:v>
                </c:pt>
                <c:pt idx="2451">
                  <c:v>93.29110000000027</c:v>
                </c:pt>
                <c:pt idx="2452">
                  <c:v>91.948000000000022</c:v>
                </c:pt>
                <c:pt idx="2453">
                  <c:v>87.276200000000003</c:v>
                </c:pt>
                <c:pt idx="2454">
                  <c:v>88.977800000000002</c:v>
                </c:pt>
                <c:pt idx="2455">
                  <c:v>90.580399999999983</c:v>
                </c:pt>
                <c:pt idx="2456">
                  <c:v>59.175300000000128</c:v>
                </c:pt>
                <c:pt idx="2457">
                  <c:v>82.13069999999999</c:v>
                </c:pt>
                <c:pt idx="2458">
                  <c:v>91.697999999999993</c:v>
                </c:pt>
                <c:pt idx="2459">
                  <c:v>91.746600000000285</c:v>
                </c:pt>
                <c:pt idx="2460">
                  <c:v>88.679599999999979</c:v>
                </c:pt>
                <c:pt idx="2461">
                  <c:v>90.844900000000024</c:v>
                </c:pt>
                <c:pt idx="2462">
                  <c:v>73.451100000000025</c:v>
                </c:pt>
                <c:pt idx="2463">
                  <c:v>91.289299999999997</c:v>
                </c:pt>
                <c:pt idx="2464">
                  <c:v>85.488</c:v>
                </c:pt>
                <c:pt idx="2465">
                  <c:v>33.692900000000158</c:v>
                </c:pt>
                <c:pt idx="2466">
                  <c:v>59.056599999999996</c:v>
                </c:pt>
                <c:pt idx="2467">
                  <c:v>84.179599999999979</c:v>
                </c:pt>
                <c:pt idx="2468">
                  <c:v>53.680800000000005</c:v>
                </c:pt>
                <c:pt idx="2469">
                  <c:v>84.636299999999991</c:v>
                </c:pt>
                <c:pt idx="2470">
                  <c:v>59.719000000000001</c:v>
                </c:pt>
                <c:pt idx="2471">
                  <c:v>57.7468</c:v>
                </c:pt>
                <c:pt idx="2472">
                  <c:v>75.254000000000005</c:v>
                </c:pt>
                <c:pt idx="2473">
                  <c:v>81.599500000000006</c:v>
                </c:pt>
                <c:pt idx="2474">
                  <c:v>69.173399999999859</c:v>
                </c:pt>
                <c:pt idx="2475">
                  <c:v>84.970100000000002</c:v>
                </c:pt>
                <c:pt idx="2476">
                  <c:v>85.588200000000001</c:v>
                </c:pt>
                <c:pt idx="2477">
                  <c:v>85.478699999999989</c:v>
                </c:pt>
                <c:pt idx="2478">
                  <c:v>82.665999999999983</c:v>
                </c:pt>
                <c:pt idx="2479">
                  <c:v>84.80589999999998</c:v>
                </c:pt>
                <c:pt idx="2480">
                  <c:v>86.078699999999984</c:v>
                </c:pt>
                <c:pt idx="2481">
                  <c:v>82.77</c:v>
                </c:pt>
                <c:pt idx="2482">
                  <c:v>79.8917</c:v>
                </c:pt>
                <c:pt idx="2483">
                  <c:v>89.092200000000005</c:v>
                </c:pt>
                <c:pt idx="2484">
                  <c:v>87.180799999999948</c:v>
                </c:pt>
                <c:pt idx="2485">
                  <c:v>86.563100000000006</c:v>
                </c:pt>
                <c:pt idx="2486">
                  <c:v>92.420200000000023</c:v>
                </c:pt>
                <c:pt idx="2487">
                  <c:v>92.239900000000006</c:v>
                </c:pt>
                <c:pt idx="2488">
                  <c:v>83.610900000000001</c:v>
                </c:pt>
                <c:pt idx="2489">
                  <c:v>46.547399999999996</c:v>
                </c:pt>
                <c:pt idx="2490">
                  <c:v>79.169499999999999</c:v>
                </c:pt>
                <c:pt idx="2491">
                  <c:v>88.7286</c:v>
                </c:pt>
                <c:pt idx="2492">
                  <c:v>91.263100000000023</c:v>
                </c:pt>
                <c:pt idx="2493">
                  <c:v>95.494800000000026</c:v>
                </c:pt>
                <c:pt idx="2494">
                  <c:v>95.854799999999983</c:v>
                </c:pt>
                <c:pt idx="2495">
                  <c:v>93.333299999999994</c:v>
                </c:pt>
                <c:pt idx="2496">
                  <c:v>30.736599999999964</c:v>
                </c:pt>
                <c:pt idx="2497">
                  <c:v>67.155699999999982</c:v>
                </c:pt>
                <c:pt idx="2498">
                  <c:v>76.667200000000022</c:v>
                </c:pt>
                <c:pt idx="2499">
                  <c:v>80.234800000000007</c:v>
                </c:pt>
                <c:pt idx="2500">
                  <c:v>92.939700000000002</c:v>
                </c:pt>
                <c:pt idx="2501">
                  <c:v>25.906599999999909</c:v>
                </c:pt>
                <c:pt idx="2502">
                  <c:v>68.039100000000005</c:v>
                </c:pt>
                <c:pt idx="2503">
                  <c:v>88.831700000000012</c:v>
                </c:pt>
                <c:pt idx="2504">
                  <c:v>75.63</c:v>
                </c:pt>
                <c:pt idx="2505">
                  <c:v>94.884100000000004</c:v>
                </c:pt>
                <c:pt idx="2506">
                  <c:v>88.542600000000007</c:v>
                </c:pt>
                <c:pt idx="2507">
                  <c:v>96.076299999999989</c:v>
                </c:pt>
                <c:pt idx="2508">
                  <c:v>95.761800000000022</c:v>
                </c:pt>
                <c:pt idx="2509">
                  <c:v>86.367900000000006</c:v>
                </c:pt>
                <c:pt idx="2510">
                  <c:v>90.505600000000001</c:v>
                </c:pt>
                <c:pt idx="2511">
                  <c:v>85.241000000000227</c:v>
                </c:pt>
                <c:pt idx="2512">
                  <c:v>93.632299999999987</c:v>
                </c:pt>
                <c:pt idx="2513">
                  <c:v>99.941800000000271</c:v>
                </c:pt>
                <c:pt idx="2514">
                  <c:v>97.587000000000003</c:v>
                </c:pt>
                <c:pt idx="2515">
                  <c:v>89.645399999999981</c:v>
                </c:pt>
                <c:pt idx="2516">
                  <c:v>81.001000000000005</c:v>
                </c:pt>
                <c:pt idx="2517">
                  <c:v>92.136499999999998</c:v>
                </c:pt>
                <c:pt idx="2518">
                  <c:v>90.466200000000271</c:v>
                </c:pt>
                <c:pt idx="2519">
                  <c:v>86.684699999999992</c:v>
                </c:pt>
                <c:pt idx="2520">
                  <c:v>73.810600000000022</c:v>
                </c:pt>
                <c:pt idx="2521">
                  <c:v>93.37439999999998</c:v>
                </c:pt>
                <c:pt idx="2522">
                  <c:v>93.897200000000026</c:v>
                </c:pt>
                <c:pt idx="2523">
                  <c:v>95.322699999999983</c:v>
                </c:pt>
                <c:pt idx="2524">
                  <c:v>88.843300000000013</c:v>
                </c:pt>
                <c:pt idx="2525">
                  <c:v>93.673299999999983</c:v>
                </c:pt>
                <c:pt idx="2526">
                  <c:v>78.068799999999982</c:v>
                </c:pt>
                <c:pt idx="2527">
                  <c:v>94.048200000000023</c:v>
                </c:pt>
                <c:pt idx="2528">
                  <c:v>104.34400000000002</c:v>
                </c:pt>
                <c:pt idx="2529">
                  <c:v>95.511400000000023</c:v>
                </c:pt>
                <c:pt idx="2530">
                  <c:v>99.320499999999981</c:v>
                </c:pt>
                <c:pt idx="2531">
                  <c:v>86.170499999999848</c:v>
                </c:pt>
                <c:pt idx="2532">
                  <c:v>96.797200000000331</c:v>
                </c:pt>
                <c:pt idx="2533">
                  <c:v>93.826299999999989</c:v>
                </c:pt>
                <c:pt idx="2534">
                  <c:v>99.025199999999998</c:v>
                </c:pt>
                <c:pt idx="2535">
                  <c:v>91.944800000000285</c:v>
                </c:pt>
                <c:pt idx="2536">
                  <c:v>68.264800000000022</c:v>
                </c:pt>
                <c:pt idx="2537">
                  <c:v>93.718900000000005</c:v>
                </c:pt>
                <c:pt idx="2538">
                  <c:v>90.734900000000025</c:v>
                </c:pt>
                <c:pt idx="2539">
                  <c:v>89.318000000000012</c:v>
                </c:pt>
                <c:pt idx="2540">
                  <c:v>103.31</c:v>
                </c:pt>
                <c:pt idx="2541">
                  <c:v>69.362099999999998</c:v>
                </c:pt>
                <c:pt idx="2542">
                  <c:v>103.0742</c:v>
                </c:pt>
                <c:pt idx="2543">
                  <c:v>100.8599</c:v>
                </c:pt>
                <c:pt idx="2544">
                  <c:v>100.54990000000002</c:v>
                </c:pt>
                <c:pt idx="2545">
                  <c:v>98.950100000000006</c:v>
                </c:pt>
                <c:pt idx="2546">
                  <c:v>99.6905</c:v>
                </c:pt>
                <c:pt idx="2547">
                  <c:v>83.538499999999999</c:v>
                </c:pt>
                <c:pt idx="2548">
                  <c:v>100.0389</c:v>
                </c:pt>
                <c:pt idx="2549">
                  <c:v>92.46020000000027</c:v>
                </c:pt>
                <c:pt idx="2550">
                  <c:v>97.839699999999993</c:v>
                </c:pt>
                <c:pt idx="2551">
                  <c:v>101.7848</c:v>
                </c:pt>
                <c:pt idx="2552">
                  <c:v>38.688100000000013</c:v>
                </c:pt>
                <c:pt idx="2553">
                  <c:v>97.381</c:v>
                </c:pt>
                <c:pt idx="2554">
                  <c:v>86.152999999999949</c:v>
                </c:pt>
                <c:pt idx="2555">
                  <c:v>101.91460000000045</c:v>
                </c:pt>
                <c:pt idx="2556">
                  <c:v>82.318399999999983</c:v>
                </c:pt>
                <c:pt idx="2557">
                  <c:v>103.5436000000003</c:v>
                </c:pt>
                <c:pt idx="2558">
                  <c:v>104.58</c:v>
                </c:pt>
                <c:pt idx="2559">
                  <c:v>78.972999999999999</c:v>
                </c:pt>
                <c:pt idx="2560">
                  <c:v>98.73160000000027</c:v>
                </c:pt>
                <c:pt idx="2561">
                  <c:v>95.401100000000127</c:v>
                </c:pt>
                <c:pt idx="2562">
                  <c:v>74.54420000000033</c:v>
                </c:pt>
                <c:pt idx="2563">
                  <c:v>97.711900000000227</c:v>
                </c:pt>
                <c:pt idx="2564">
                  <c:v>77.787200000000027</c:v>
                </c:pt>
                <c:pt idx="2565">
                  <c:v>98.584200000000024</c:v>
                </c:pt>
                <c:pt idx="2566">
                  <c:v>97.431600000000316</c:v>
                </c:pt>
                <c:pt idx="2567">
                  <c:v>95.722699999999989</c:v>
                </c:pt>
                <c:pt idx="2568">
                  <c:v>94.983600000000024</c:v>
                </c:pt>
                <c:pt idx="2569">
                  <c:v>94.721300000000014</c:v>
                </c:pt>
                <c:pt idx="2570">
                  <c:v>96.060200000000023</c:v>
                </c:pt>
                <c:pt idx="2571">
                  <c:v>95.577200000000005</c:v>
                </c:pt>
                <c:pt idx="2572">
                  <c:v>96</c:v>
                </c:pt>
              </c:numCache>
            </c:numRef>
          </c:yVal>
        </c:ser>
        <c:ser>
          <c:idx val="1"/>
          <c:order val="1"/>
          <c:tx>
            <c:v>Requested</c:v>
          </c:tx>
          <c:spPr>
            <a:ln w="28575">
              <a:noFill/>
            </a:ln>
          </c:spPr>
          <c:xVal>
            <c:numRef>
              <c:f>FY10ProtonTables.xls!$A$2576:$A$2585</c:f>
              <c:numCache>
                <c:formatCode>m/d/yyyy</c:formatCode>
                <c:ptCount val="10"/>
                <c:pt idx="0">
                  <c:v>40723</c:v>
                </c:pt>
                <c:pt idx="1">
                  <c:v>41089</c:v>
                </c:pt>
                <c:pt idx="2">
                  <c:v>41454</c:v>
                </c:pt>
                <c:pt idx="3">
                  <c:v>41819</c:v>
                </c:pt>
                <c:pt idx="4">
                  <c:v>42184</c:v>
                </c:pt>
                <c:pt idx="5">
                  <c:v>42550</c:v>
                </c:pt>
                <c:pt idx="6">
                  <c:v>42915</c:v>
                </c:pt>
                <c:pt idx="7">
                  <c:v>43280</c:v>
                </c:pt>
                <c:pt idx="8">
                  <c:v>43645</c:v>
                </c:pt>
                <c:pt idx="9">
                  <c:v>44011</c:v>
                </c:pt>
              </c:numCache>
            </c:numRef>
          </c:xVal>
          <c:yVal>
            <c:numRef>
              <c:f>FY10ProtonTables.xls!$H$2576:$H$2585</c:f>
              <c:numCache>
                <c:formatCode>General</c:formatCode>
                <c:ptCount val="10"/>
                <c:pt idx="0">
                  <c:v>96</c:v>
                </c:pt>
                <c:pt idx="1">
                  <c:v>96</c:v>
                </c:pt>
                <c:pt idx="2">
                  <c:v>179</c:v>
                </c:pt>
                <c:pt idx="3">
                  <c:v>179</c:v>
                </c:pt>
                <c:pt idx="4">
                  <c:v>187</c:v>
                </c:pt>
                <c:pt idx="5">
                  <c:v>190</c:v>
                </c:pt>
                <c:pt idx="6">
                  <c:v>179</c:v>
                </c:pt>
                <c:pt idx="7">
                  <c:v>181</c:v>
                </c:pt>
                <c:pt idx="8">
                  <c:v>179</c:v>
                </c:pt>
                <c:pt idx="9">
                  <c:v>179</c:v>
                </c:pt>
              </c:numCache>
            </c:numRef>
          </c:yVal>
        </c:ser>
        <c:axId val="53048448"/>
        <c:axId val="53049984"/>
      </c:scatterChart>
      <c:valAx>
        <c:axId val="53048448"/>
        <c:scaling>
          <c:orientation val="minMax"/>
          <c:min val="37742"/>
        </c:scaling>
        <c:axPos val="b"/>
        <c:numFmt formatCode="yyyy" sourceLinked="0"/>
        <c:tickLblPos val="nextTo"/>
        <c:txPr>
          <a:bodyPr rot="-5400000" vert="horz"/>
          <a:lstStyle/>
          <a:p>
            <a:pPr>
              <a:defRPr/>
            </a:pPr>
            <a:endParaRPr lang="en-US"/>
          </a:p>
        </c:txPr>
        <c:crossAx val="53049984"/>
        <c:crosses val="autoZero"/>
        <c:crossBetween val="midCat"/>
        <c:majorUnit val="365"/>
      </c:valAx>
      <c:valAx>
        <c:axId val="53049984"/>
        <c:scaling>
          <c:orientation val="minMax"/>
          <c:max val="200"/>
        </c:scaling>
        <c:axPos val="l"/>
        <c:majorGridlines/>
        <c:numFmt formatCode="General" sourceLinked="1"/>
        <c:tickLblPos val="nextTo"/>
        <c:crossAx val="53048448"/>
        <c:crosses val="autoZero"/>
        <c:crossBetween val="midCat"/>
      </c:valAx>
    </c:plotArea>
    <c:legend>
      <c:legendPos val="r"/>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tx>
            <c:strRef>
              <c:f>FY10ProtonTables.xls!$J$3</c:f>
              <c:strCache>
                <c:ptCount val="1"/>
                <c:pt idx="0">
                  <c:v> Ave Rep Rate(Hz) </c:v>
                </c:pt>
              </c:strCache>
            </c:strRef>
          </c:tx>
          <c:spPr>
            <a:ln>
              <a:noFill/>
            </a:ln>
          </c:spPr>
          <c:marker>
            <c:symbol val="circle"/>
            <c:size val="3"/>
          </c:marker>
          <c:dLbls>
            <c:delete val="1"/>
          </c:dLbls>
          <c:trendline>
            <c:trendlineType val="linear"/>
            <c:forward val="3000"/>
          </c:trendline>
          <c:trendline>
            <c:trendlineType val="linear"/>
          </c:trendline>
          <c:xVal>
            <c:numRef>
              <c:f>FY10ProtonTables.xls!$A$4:$A$2576</c:f>
              <c:numCache>
                <c:formatCode>m/d/yyyy</c:formatCode>
                <c:ptCount val="2573"/>
                <c:pt idx="0">
                  <c:v>37746</c:v>
                </c:pt>
                <c:pt idx="1">
                  <c:v>37747</c:v>
                </c:pt>
                <c:pt idx="2">
                  <c:v>37748</c:v>
                </c:pt>
                <c:pt idx="3">
                  <c:v>37749</c:v>
                </c:pt>
                <c:pt idx="4">
                  <c:v>37750</c:v>
                </c:pt>
                <c:pt idx="5">
                  <c:v>37751</c:v>
                </c:pt>
                <c:pt idx="6">
                  <c:v>37752</c:v>
                </c:pt>
                <c:pt idx="7">
                  <c:v>37753</c:v>
                </c:pt>
                <c:pt idx="8">
                  <c:v>37754</c:v>
                </c:pt>
                <c:pt idx="9">
                  <c:v>37755</c:v>
                </c:pt>
                <c:pt idx="10">
                  <c:v>37756</c:v>
                </c:pt>
                <c:pt idx="11">
                  <c:v>37757</c:v>
                </c:pt>
                <c:pt idx="12">
                  <c:v>37758</c:v>
                </c:pt>
                <c:pt idx="13">
                  <c:v>37759</c:v>
                </c:pt>
                <c:pt idx="14">
                  <c:v>37760</c:v>
                </c:pt>
                <c:pt idx="15">
                  <c:v>37761</c:v>
                </c:pt>
                <c:pt idx="16">
                  <c:v>37762</c:v>
                </c:pt>
                <c:pt idx="17">
                  <c:v>37763</c:v>
                </c:pt>
                <c:pt idx="18">
                  <c:v>37764</c:v>
                </c:pt>
                <c:pt idx="19">
                  <c:v>37765</c:v>
                </c:pt>
                <c:pt idx="20">
                  <c:v>37766</c:v>
                </c:pt>
                <c:pt idx="21">
                  <c:v>37767</c:v>
                </c:pt>
                <c:pt idx="22">
                  <c:v>37768</c:v>
                </c:pt>
                <c:pt idx="23">
                  <c:v>37769</c:v>
                </c:pt>
                <c:pt idx="24">
                  <c:v>37770</c:v>
                </c:pt>
                <c:pt idx="25">
                  <c:v>37771</c:v>
                </c:pt>
                <c:pt idx="26">
                  <c:v>37772</c:v>
                </c:pt>
                <c:pt idx="27">
                  <c:v>37773</c:v>
                </c:pt>
                <c:pt idx="28">
                  <c:v>37774</c:v>
                </c:pt>
                <c:pt idx="29">
                  <c:v>37775</c:v>
                </c:pt>
                <c:pt idx="30">
                  <c:v>37776</c:v>
                </c:pt>
                <c:pt idx="31">
                  <c:v>37777</c:v>
                </c:pt>
                <c:pt idx="32">
                  <c:v>37778</c:v>
                </c:pt>
                <c:pt idx="33">
                  <c:v>37779</c:v>
                </c:pt>
                <c:pt idx="34">
                  <c:v>37780</c:v>
                </c:pt>
                <c:pt idx="35">
                  <c:v>37781</c:v>
                </c:pt>
                <c:pt idx="36">
                  <c:v>37782</c:v>
                </c:pt>
                <c:pt idx="37">
                  <c:v>37783</c:v>
                </c:pt>
                <c:pt idx="38">
                  <c:v>37784</c:v>
                </c:pt>
                <c:pt idx="39">
                  <c:v>37785</c:v>
                </c:pt>
                <c:pt idx="40">
                  <c:v>37786</c:v>
                </c:pt>
                <c:pt idx="41">
                  <c:v>37787</c:v>
                </c:pt>
                <c:pt idx="42">
                  <c:v>37788</c:v>
                </c:pt>
                <c:pt idx="43">
                  <c:v>37789</c:v>
                </c:pt>
                <c:pt idx="44">
                  <c:v>37790</c:v>
                </c:pt>
                <c:pt idx="45">
                  <c:v>37791</c:v>
                </c:pt>
                <c:pt idx="46">
                  <c:v>37792</c:v>
                </c:pt>
                <c:pt idx="47">
                  <c:v>37793</c:v>
                </c:pt>
                <c:pt idx="48">
                  <c:v>37794</c:v>
                </c:pt>
                <c:pt idx="49">
                  <c:v>37795</c:v>
                </c:pt>
                <c:pt idx="50">
                  <c:v>37796</c:v>
                </c:pt>
                <c:pt idx="51">
                  <c:v>37797</c:v>
                </c:pt>
                <c:pt idx="52">
                  <c:v>37798</c:v>
                </c:pt>
                <c:pt idx="53">
                  <c:v>37799</c:v>
                </c:pt>
                <c:pt idx="54">
                  <c:v>37800</c:v>
                </c:pt>
                <c:pt idx="55">
                  <c:v>37801</c:v>
                </c:pt>
                <c:pt idx="56">
                  <c:v>37802</c:v>
                </c:pt>
                <c:pt idx="57">
                  <c:v>37803</c:v>
                </c:pt>
                <c:pt idx="58">
                  <c:v>37804</c:v>
                </c:pt>
                <c:pt idx="59">
                  <c:v>37805</c:v>
                </c:pt>
                <c:pt idx="60">
                  <c:v>37806</c:v>
                </c:pt>
                <c:pt idx="61">
                  <c:v>37807</c:v>
                </c:pt>
                <c:pt idx="62">
                  <c:v>37808</c:v>
                </c:pt>
                <c:pt idx="63">
                  <c:v>37809</c:v>
                </c:pt>
                <c:pt idx="64">
                  <c:v>37810</c:v>
                </c:pt>
                <c:pt idx="65">
                  <c:v>37811</c:v>
                </c:pt>
                <c:pt idx="66">
                  <c:v>37812</c:v>
                </c:pt>
                <c:pt idx="67">
                  <c:v>37813</c:v>
                </c:pt>
                <c:pt idx="68">
                  <c:v>37814</c:v>
                </c:pt>
                <c:pt idx="69">
                  <c:v>37815</c:v>
                </c:pt>
                <c:pt idx="70">
                  <c:v>37816</c:v>
                </c:pt>
                <c:pt idx="71">
                  <c:v>37817</c:v>
                </c:pt>
                <c:pt idx="72">
                  <c:v>37818</c:v>
                </c:pt>
                <c:pt idx="73">
                  <c:v>37819</c:v>
                </c:pt>
                <c:pt idx="74">
                  <c:v>37820</c:v>
                </c:pt>
                <c:pt idx="75">
                  <c:v>37821</c:v>
                </c:pt>
                <c:pt idx="76">
                  <c:v>37822</c:v>
                </c:pt>
                <c:pt idx="77">
                  <c:v>37823</c:v>
                </c:pt>
                <c:pt idx="78">
                  <c:v>37824</c:v>
                </c:pt>
                <c:pt idx="79">
                  <c:v>37825</c:v>
                </c:pt>
                <c:pt idx="80">
                  <c:v>37826</c:v>
                </c:pt>
                <c:pt idx="81">
                  <c:v>37827</c:v>
                </c:pt>
                <c:pt idx="82">
                  <c:v>37828</c:v>
                </c:pt>
                <c:pt idx="83">
                  <c:v>37829</c:v>
                </c:pt>
                <c:pt idx="84">
                  <c:v>37830</c:v>
                </c:pt>
                <c:pt idx="85">
                  <c:v>37831</c:v>
                </c:pt>
                <c:pt idx="86">
                  <c:v>37832</c:v>
                </c:pt>
                <c:pt idx="87">
                  <c:v>37833</c:v>
                </c:pt>
                <c:pt idx="88">
                  <c:v>37834</c:v>
                </c:pt>
                <c:pt idx="89">
                  <c:v>37835</c:v>
                </c:pt>
                <c:pt idx="90">
                  <c:v>37836</c:v>
                </c:pt>
                <c:pt idx="91">
                  <c:v>37837</c:v>
                </c:pt>
                <c:pt idx="92">
                  <c:v>37838</c:v>
                </c:pt>
                <c:pt idx="93">
                  <c:v>37839</c:v>
                </c:pt>
                <c:pt idx="94">
                  <c:v>37840</c:v>
                </c:pt>
                <c:pt idx="95">
                  <c:v>37841</c:v>
                </c:pt>
                <c:pt idx="96">
                  <c:v>37842</c:v>
                </c:pt>
                <c:pt idx="97">
                  <c:v>37843</c:v>
                </c:pt>
                <c:pt idx="98">
                  <c:v>37844</c:v>
                </c:pt>
                <c:pt idx="99">
                  <c:v>37845</c:v>
                </c:pt>
                <c:pt idx="100">
                  <c:v>37846</c:v>
                </c:pt>
                <c:pt idx="101">
                  <c:v>37847</c:v>
                </c:pt>
                <c:pt idx="102">
                  <c:v>37848</c:v>
                </c:pt>
                <c:pt idx="103">
                  <c:v>37849</c:v>
                </c:pt>
                <c:pt idx="104">
                  <c:v>37850</c:v>
                </c:pt>
                <c:pt idx="105">
                  <c:v>37851</c:v>
                </c:pt>
                <c:pt idx="106">
                  <c:v>37852</c:v>
                </c:pt>
                <c:pt idx="107">
                  <c:v>37853</c:v>
                </c:pt>
                <c:pt idx="108">
                  <c:v>37854</c:v>
                </c:pt>
                <c:pt idx="109">
                  <c:v>37855</c:v>
                </c:pt>
                <c:pt idx="110">
                  <c:v>37856</c:v>
                </c:pt>
                <c:pt idx="111">
                  <c:v>37857</c:v>
                </c:pt>
                <c:pt idx="112">
                  <c:v>37858</c:v>
                </c:pt>
                <c:pt idx="113">
                  <c:v>37859</c:v>
                </c:pt>
                <c:pt idx="114">
                  <c:v>37860</c:v>
                </c:pt>
                <c:pt idx="115">
                  <c:v>37861</c:v>
                </c:pt>
                <c:pt idx="116">
                  <c:v>37862</c:v>
                </c:pt>
                <c:pt idx="117">
                  <c:v>37863</c:v>
                </c:pt>
                <c:pt idx="118">
                  <c:v>37864</c:v>
                </c:pt>
                <c:pt idx="119">
                  <c:v>37865</c:v>
                </c:pt>
                <c:pt idx="120">
                  <c:v>37866</c:v>
                </c:pt>
                <c:pt idx="121">
                  <c:v>37867</c:v>
                </c:pt>
                <c:pt idx="122">
                  <c:v>37868</c:v>
                </c:pt>
                <c:pt idx="123">
                  <c:v>37869</c:v>
                </c:pt>
                <c:pt idx="124">
                  <c:v>37870</c:v>
                </c:pt>
                <c:pt idx="125">
                  <c:v>37871</c:v>
                </c:pt>
                <c:pt idx="126">
                  <c:v>37872</c:v>
                </c:pt>
                <c:pt idx="127">
                  <c:v>37873</c:v>
                </c:pt>
                <c:pt idx="128">
                  <c:v>37874</c:v>
                </c:pt>
                <c:pt idx="129">
                  <c:v>37875</c:v>
                </c:pt>
                <c:pt idx="130">
                  <c:v>37876</c:v>
                </c:pt>
                <c:pt idx="131">
                  <c:v>37877</c:v>
                </c:pt>
                <c:pt idx="132">
                  <c:v>37878</c:v>
                </c:pt>
                <c:pt idx="133">
                  <c:v>37879</c:v>
                </c:pt>
                <c:pt idx="134">
                  <c:v>37880</c:v>
                </c:pt>
                <c:pt idx="135">
                  <c:v>37881</c:v>
                </c:pt>
                <c:pt idx="136">
                  <c:v>37882</c:v>
                </c:pt>
                <c:pt idx="137">
                  <c:v>37883</c:v>
                </c:pt>
                <c:pt idx="138">
                  <c:v>37884</c:v>
                </c:pt>
                <c:pt idx="139">
                  <c:v>37885</c:v>
                </c:pt>
                <c:pt idx="140">
                  <c:v>37886</c:v>
                </c:pt>
                <c:pt idx="141">
                  <c:v>37887</c:v>
                </c:pt>
                <c:pt idx="142">
                  <c:v>37888</c:v>
                </c:pt>
                <c:pt idx="143">
                  <c:v>37889</c:v>
                </c:pt>
                <c:pt idx="144">
                  <c:v>37890</c:v>
                </c:pt>
                <c:pt idx="145">
                  <c:v>37891</c:v>
                </c:pt>
                <c:pt idx="146">
                  <c:v>37892</c:v>
                </c:pt>
                <c:pt idx="147">
                  <c:v>37893</c:v>
                </c:pt>
                <c:pt idx="148">
                  <c:v>37894</c:v>
                </c:pt>
                <c:pt idx="149">
                  <c:v>37895</c:v>
                </c:pt>
                <c:pt idx="150">
                  <c:v>37896</c:v>
                </c:pt>
                <c:pt idx="151">
                  <c:v>37897</c:v>
                </c:pt>
                <c:pt idx="152">
                  <c:v>37898</c:v>
                </c:pt>
                <c:pt idx="153">
                  <c:v>37899</c:v>
                </c:pt>
                <c:pt idx="154">
                  <c:v>37900</c:v>
                </c:pt>
                <c:pt idx="155">
                  <c:v>37901</c:v>
                </c:pt>
                <c:pt idx="156">
                  <c:v>37902</c:v>
                </c:pt>
                <c:pt idx="157">
                  <c:v>37903</c:v>
                </c:pt>
                <c:pt idx="158">
                  <c:v>37904</c:v>
                </c:pt>
                <c:pt idx="159">
                  <c:v>37905</c:v>
                </c:pt>
                <c:pt idx="160">
                  <c:v>37906</c:v>
                </c:pt>
                <c:pt idx="161">
                  <c:v>37907</c:v>
                </c:pt>
                <c:pt idx="162">
                  <c:v>37908</c:v>
                </c:pt>
                <c:pt idx="163">
                  <c:v>37909</c:v>
                </c:pt>
                <c:pt idx="164">
                  <c:v>37910</c:v>
                </c:pt>
                <c:pt idx="165">
                  <c:v>37911</c:v>
                </c:pt>
                <c:pt idx="166">
                  <c:v>37912</c:v>
                </c:pt>
                <c:pt idx="167">
                  <c:v>37913</c:v>
                </c:pt>
                <c:pt idx="168">
                  <c:v>37914</c:v>
                </c:pt>
                <c:pt idx="169">
                  <c:v>37915</c:v>
                </c:pt>
                <c:pt idx="170">
                  <c:v>37916</c:v>
                </c:pt>
                <c:pt idx="171">
                  <c:v>37917</c:v>
                </c:pt>
                <c:pt idx="172">
                  <c:v>37918</c:v>
                </c:pt>
                <c:pt idx="173">
                  <c:v>37919</c:v>
                </c:pt>
                <c:pt idx="174">
                  <c:v>37920</c:v>
                </c:pt>
                <c:pt idx="175">
                  <c:v>37921</c:v>
                </c:pt>
                <c:pt idx="176">
                  <c:v>37922</c:v>
                </c:pt>
                <c:pt idx="177">
                  <c:v>37923</c:v>
                </c:pt>
                <c:pt idx="178">
                  <c:v>37924</c:v>
                </c:pt>
                <c:pt idx="179">
                  <c:v>37925</c:v>
                </c:pt>
                <c:pt idx="180">
                  <c:v>37926</c:v>
                </c:pt>
                <c:pt idx="181">
                  <c:v>37927</c:v>
                </c:pt>
                <c:pt idx="182">
                  <c:v>37928</c:v>
                </c:pt>
                <c:pt idx="183">
                  <c:v>37929</c:v>
                </c:pt>
                <c:pt idx="184">
                  <c:v>37930</c:v>
                </c:pt>
                <c:pt idx="185">
                  <c:v>37931</c:v>
                </c:pt>
                <c:pt idx="186">
                  <c:v>37932</c:v>
                </c:pt>
                <c:pt idx="187">
                  <c:v>37933</c:v>
                </c:pt>
                <c:pt idx="188">
                  <c:v>37934</c:v>
                </c:pt>
                <c:pt idx="189">
                  <c:v>37935</c:v>
                </c:pt>
                <c:pt idx="190">
                  <c:v>37936</c:v>
                </c:pt>
                <c:pt idx="191">
                  <c:v>37937</c:v>
                </c:pt>
                <c:pt idx="192">
                  <c:v>37938</c:v>
                </c:pt>
                <c:pt idx="193">
                  <c:v>37939</c:v>
                </c:pt>
                <c:pt idx="194">
                  <c:v>37940</c:v>
                </c:pt>
                <c:pt idx="195">
                  <c:v>37941</c:v>
                </c:pt>
                <c:pt idx="196">
                  <c:v>37942</c:v>
                </c:pt>
                <c:pt idx="197">
                  <c:v>37943</c:v>
                </c:pt>
                <c:pt idx="198">
                  <c:v>37944</c:v>
                </c:pt>
                <c:pt idx="199">
                  <c:v>37945</c:v>
                </c:pt>
                <c:pt idx="200">
                  <c:v>37946</c:v>
                </c:pt>
                <c:pt idx="201">
                  <c:v>37947</c:v>
                </c:pt>
                <c:pt idx="202">
                  <c:v>37948</c:v>
                </c:pt>
                <c:pt idx="203">
                  <c:v>37949</c:v>
                </c:pt>
                <c:pt idx="204">
                  <c:v>37950</c:v>
                </c:pt>
                <c:pt idx="205">
                  <c:v>37951</c:v>
                </c:pt>
                <c:pt idx="206">
                  <c:v>37952</c:v>
                </c:pt>
                <c:pt idx="207">
                  <c:v>37953</c:v>
                </c:pt>
                <c:pt idx="208">
                  <c:v>37954</c:v>
                </c:pt>
                <c:pt idx="209">
                  <c:v>37955</c:v>
                </c:pt>
                <c:pt idx="210">
                  <c:v>37956</c:v>
                </c:pt>
                <c:pt idx="211">
                  <c:v>37957</c:v>
                </c:pt>
                <c:pt idx="212">
                  <c:v>37958</c:v>
                </c:pt>
                <c:pt idx="213">
                  <c:v>37959</c:v>
                </c:pt>
                <c:pt idx="214">
                  <c:v>37960</c:v>
                </c:pt>
                <c:pt idx="215">
                  <c:v>37961</c:v>
                </c:pt>
                <c:pt idx="216">
                  <c:v>37962</c:v>
                </c:pt>
                <c:pt idx="217">
                  <c:v>37963</c:v>
                </c:pt>
                <c:pt idx="218">
                  <c:v>37964</c:v>
                </c:pt>
                <c:pt idx="219">
                  <c:v>37965</c:v>
                </c:pt>
                <c:pt idx="220">
                  <c:v>37966</c:v>
                </c:pt>
                <c:pt idx="221">
                  <c:v>37967</c:v>
                </c:pt>
                <c:pt idx="222">
                  <c:v>37968</c:v>
                </c:pt>
                <c:pt idx="223">
                  <c:v>37969</c:v>
                </c:pt>
                <c:pt idx="224">
                  <c:v>37970</c:v>
                </c:pt>
                <c:pt idx="225">
                  <c:v>37971</c:v>
                </c:pt>
                <c:pt idx="226">
                  <c:v>37972</c:v>
                </c:pt>
                <c:pt idx="227">
                  <c:v>37973</c:v>
                </c:pt>
                <c:pt idx="228">
                  <c:v>37974</c:v>
                </c:pt>
                <c:pt idx="229">
                  <c:v>37975</c:v>
                </c:pt>
                <c:pt idx="230">
                  <c:v>37976</c:v>
                </c:pt>
                <c:pt idx="231">
                  <c:v>37977</c:v>
                </c:pt>
                <c:pt idx="232">
                  <c:v>37978</c:v>
                </c:pt>
                <c:pt idx="233">
                  <c:v>37979</c:v>
                </c:pt>
                <c:pt idx="234">
                  <c:v>37980</c:v>
                </c:pt>
                <c:pt idx="235">
                  <c:v>37981</c:v>
                </c:pt>
                <c:pt idx="236">
                  <c:v>37982</c:v>
                </c:pt>
                <c:pt idx="237">
                  <c:v>37983</c:v>
                </c:pt>
                <c:pt idx="238">
                  <c:v>37984</c:v>
                </c:pt>
                <c:pt idx="239">
                  <c:v>37985</c:v>
                </c:pt>
                <c:pt idx="240">
                  <c:v>37986</c:v>
                </c:pt>
                <c:pt idx="241">
                  <c:v>37987</c:v>
                </c:pt>
                <c:pt idx="242">
                  <c:v>37988</c:v>
                </c:pt>
                <c:pt idx="243">
                  <c:v>37989</c:v>
                </c:pt>
                <c:pt idx="244">
                  <c:v>37990</c:v>
                </c:pt>
                <c:pt idx="245">
                  <c:v>37991</c:v>
                </c:pt>
                <c:pt idx="246">
                  <c:v>37992</c:v>
                </c:pt>
                <c:pt idx="247">
                  <c:v>37993</c:v>
                </c:pt>
                <c:pt idx="248">
                  <c:v>37994</c:v>
                </c:pt>
                <c:pt idx="249">
                  <c:v>37995</c:v>
                </c:pt>
                <c:pt idx="250">
                  <c:v>37996</c:v>
                </c:pt>
                <c:pt idx="251">
                  <c:v>37997</c:v>
                </c:pt>
                <c:pt idx="252">
                  <c:v>37998</c:v>
                </c:pt>
                <c:pt idx="253">
                  <c:v>37999</c:v>
                </c:pt>
                <c:pt idx="254">
                  <c:v>38000</c:v>
                </c:pt>
                <c:pt idx="255">
                  <c:v>38001</c:v>
                </c:pt>
                <c:pt idx="256">
                  <c:v>38002</c:v>
                </c:pt>
                <c:pt idx="257">
                  <c:v>38003</c:v>
                </c:pt>
                <c:pt idx="258">
                  <c:v>38004</c:v>
                </c:pt>
                <c:pt idx="259">
                  <c:v>38005</c:v>
                </c:pt>
                <c:pt idx="260">
                  <c:v>38006</c:v>
                </c:pt>
                <c:pt idx="261">
                  <c:v>38007</c:v>
                </c:pt>
                <c:pt idx="262">
                  <c:v>38008</c:v>
                </c:pt>
                <c:pt idx="263">
                  <c:v>38009</c:v>
                </c:pt>
                <c:pt idx="264">
                  <c:v>38010</c:v>
                </c:pt>
                <c:pt idx="265">
                  <c:v>38011</c:v>
                </c:pt>
                <c:pt idx="266">
                  <c:v>38012</c:v>
                </c:pt>
                <c:pt idx="267">
                  <c:v>38013</c:v>
                </c:pt>
                <c:pt idx="268">
                  <c:v>38014</c:v>
                </c:pt>
                <c:pt idx="269">
                  <c:v>38015</c:v>
                </c:pt>
                <c:pt idx="270">
                  <c:v>38016</c:v>
                </c:pt>
                <c:pt idx="271">
                  <c:v>38017</c:v>
                </c:pt>
                <c:pt idx="272">
                  <c:v>38018</c:v>
                </c:pt>
                <c:pt idx="273">
                  <c:v>38019</c:v>
                </c:pt>
                <c:pt idx="274">
                  <c:v>38020</c:v>
                </c:pt>
                <c:pt idx="275">
                  <c:v>38021</c:v>
                </c:pt>
                <c:pt idx="276">
                  <c:v>38022</c:v>
                </c:pt>
                <c:pt idx="277">
                  <c:v>38023</c:v>
                </c:pt>
                <c:pt idx="278">
                  <c:v>38024</c:v>
                </c:pt>
                <c:pt idx="279">
                  <c:v>38025</c:v>
                </c:pt>
                <c:pt idx="280">
                  <c:v>38026</c:v>
                </c:pt>
                <c:pt idx="281">
                  <c:v>38027</c:v>
                </c:pt>
                <c:pt idx="282">
                  <c:v>38028</c:v>
                </c:pt>
                <c:pt idx="283">
                  <c:v>38029</c:v>
                </c:pt>
                <c:pt idx="284">
                  <c:v>38030</c:v>
                </c:pt>
                <c:pt idx="285">
                  <c:v>38031</c:v>
                </c:pt>
                <c:pt idx="286">
                  <c:v>38032</c:v>
                </c:pt>
                <c:pt idx="287">
                  <c:v>38033</c:v>
                </c:pt>
                <c:pt idx="288">
                  <c:v>38034</c:v>
                </c:pt>
                <c:pt idx="289">
                  <c:v>38035</c:v>
                </c:pt>
                <c:pt idx="290">
                  <c:v>38036</c:v>
                </c:pt>
                <c:pt idx="291">
                  <c:v>38037</c:v>
                </c:pt>
                <c:pt idx="292">
                  <c:v>38038</c:v>
                </c:pt>
                <c:pt idx="293">
                  <c:v>38039</c:v>
                </c:pt>
                <c:pt idx="294">
                  <c:v>38040</c:v>
                </c:pt>
                <c:pt idx="295">
                  <c:v>38041</c:v>
                </c:pt>
                <c:pt idx="296">
                  <c:v>38042</c:v>
                </c:pt>
                <c:pt idx="297">
                  <c:v>38043</c:v>
                </c:pt>
                <c:pt idx="298">
                  <c:v>38044</c:v>
                </c:pt>
                <c:pt idx="299">
                  <c:v>38045</c:v>
                </c:pt>
                <c:pt idx="300">
                  <c:v>38046</c:v>
                </c:pt>
                <c:pt idx="301">
                  <c:v>38047</c:v>
                </c:pt>
                <c:pt idx="302">
                  <c:v>38048</c:v>
                </c:pt>
                <c:pt idx="303">
                  <c:v>38049</c:v>
                </c:pt>
                <c:pt idx="304">
                  <c:v>38050</c:v>
                </c:pt>
                <c:pt idx="305">
                  <c:v>38051</c:v>
                </c:pt>
                <c:pt idx="306">
                  <c:v>38052</c:v>
                </c:pt>
                <c:pt idx="307">
                  <c:v>38053</c:v>
                </c:pt>
                <c:pt idx="308">
                  <c:v>38054</c:v>
                </c:pt>
                <c:pt idx="309">
                  <c:v>38055</c:v>
                </c:pt>
                <c:pt idx="310">
                  <c:v>38056</c:v>
                </c:pt>
                <c:pt idx="311">
                  <c:v>38057</c:v>
                </c:pt>
                <c:pt idx="312">
                  <c:v>38058</c:v>
                </c:pt>
                <c:pt idx="313">
                  <c:v>38059</c:v>
                </c:pt>
                <c:pt idx="314">
                  <c:v>38060</c:v>
                </c:pt>
                <c:pt idx="315">
                  <c:v>38061</c:v>
                </c:pt>
                <c:pt idx="316">
                  <c:v>38062</c:v>
                </c:pt>
                <c:pt idx="317">
                  <c:v>38063</c:v>
                </c:pt>
                <c:pt idx="318">
                  <c:v>38064</c:v>
                </c:pt>
                <c:pt idx="319">
                  <c:v>38065</c:v>
                </c:pt>
                <c:pt idx="320">
                  <c:v>38066</c:v>
                </c:pt>
                <c:pt idx="321">
                  <c:v>38067</c:v>
                </c:pt>
                <c:pt idx="322">
                  <c:v>38068</c:v>
                </c:pt>
                <c:pt idx="323">
                  <c:v>38069</c:v>
                </c:pt>
                <c:pt idx="324">
                  <c:v>38070</c:v>
                </c:pt>
                <c:pt idx="325">
                  <c:v>38071</c:v>
                </c:pt>
                <c:pt idx="326">
                  <c:v>38072</c:v>
                </c:pt>
                <c:pt idx="327">
                  <c:v>38073</c:v>
                </c:pt>
                <c:pt idx="328">
                  <c:v>38074</c:v>
                </c:pt>
                <c:pt idx="329">
                  <c:v>38075</c:v>
                </c:pt>
                <c:pt idx="330">
                  <c:v>38076</c:v>
                </c:pt>
                <c:pt idx="331">
                  <c:v>38077</c:v>
                </c:pt>
                <c:pt idx="332">
                  <c:v>38078</c:v>
                </c:pt>
                <c:pt idx="333">
                  <c:v>38079</c:v>
                </c:pt>
                <c:pt idx="334">
                  <c:v>38080</c:v>
                </c:pt>
                <c:pt idx="335">
                  <c:v>38081</c:v>
                </c:pt>
                <c:pt idx="336">
                  <c:v>38082</c:v>
                </c:pt>
                <c:pt idx="337">
                  <c:v>38083</c:v>
                </c:pt>
                <c:pt idx="338">
                  <c:v>38084</c:v>
                </c:pt>
                <c:pt idx="339">
                  <c:v>38085</c:v>
                </c:pt>
                <c:pt idx="340">
                  <c:v>38086</c:v>
                </c:pt>
                <c:pt idx="341">
                  <c:v>38087</c:v>
                </c:pt>
                <c:pt idx="342">
                  <c:v>38088</c:v>
                </c:pt>
                <c:pt idx="343">
                  <c:v>38089</c:v>
                </c:pt>
                <c:pt idx="344">
                  <c:v>38090</c:v>
                </c:pt>
                <c:pt idx="345">
                  <c:v>38091</c:v>
                </c:pt>
                <c:pt idx="346">
                  <c:v>38092</c:v>
                </c:pt>
                <c:pt idx="347">
                  <c:v>38093</c:v>
                </c:pt>
                <c:pt idx="348">
                  <c:v>38094</c:v>
                </c:pt>
                <c:pt idx="349">
                  <c:v>38095</c:v>
                </c:pt>
                <c:pt idx="350">
                  <c:v>38096</c:v>
                </c:pt>
                <c:pt idx="351">
                  <c:v>38097</c:v>
                </c:pt>
                <c:pt idx="352">
                  <c:v>38098</c:v>
                </c:pt>
                <c:pt idx="353">
                  <c:v>38099</c:v>
                </c:pt>
                <c:pt idx="354">
                  <c:v>38100</c:v>
                </c:pt>
                <c:pt idx="355">
                  <c:v>38101</c:v>
                </c:pt>
                <c:pt idx="356">
                  <c:v>38102</c:v>
                </c:pt>
                <c:pt idx="357">
                  <c:v>38103</c:v>
                </c:pt>
                <c:pt idx="358">
                  <c:v>38104</c:v>
                </c:pt>
                <c:pt idx="359">
                  <c:v>38105</c:v>
                </c:pt>
                <c:pt idx="360">
                  <c:v>38106</c:v>
                </c:pt>
                <c:pt idx="361">
                  <c:v>38107</c:v>
                </c:pt>
                <c:pt idx="362">
                  <c:v>38108</c:v>
                </c:pt>
                <c:pt idx="363">
                  <c:v>38109</c:v>
                </c:pt>
                <c:pt idx="364">
                  <c:v>38110</c:v>
                </c:pt>
                <c:pt idx="365">
                  <c:v>38111</c:v>
                </c:pt>
                <c:pt idx="366">
                  <c:v>38112</c:v>
                </c:pt>
                <c:pt idx="367">
                  <c:v>38113</c:v>
                </c:pt>
                <c:pt idx="368">
                  <c:v>38114</c:v>
                </c:pt>
                <c:pt idx="369">
                  <c:v>38115</c:v>
                </c:pt>
                <c:pt idx="370">
                  <c:v>38116</c:v>
                </c:pt>
                <c:pt idx="371">
                  <c:v>38117</c:v>
                </c:pt>
                <c:pt idx="372">
                  <c:v>38118</c:v>
                </c:pt>
                <c:pt idx="373">
                  <c:v>38119</c:v>
                </c:pt>
                <c:pt idx="374">
                  <c:v>38120</c:v>
                </c:pt>
                <c:pt idx="375">
                  <c:v>38121</c:v>
                </c:pt>
                <c:pt idx="376">
                  <c:v>38122</c:v>
                </c:pt>
                <c:pt idx="377">
                  <c:v>38123</c:v>
                </c:pt>
                <c:pt idx="378">
                  <c:v>38124</c:v>
                </c:pt>
                <c:pt idx="379">
                  <c:v>38125</c:v>
                </c:pt>
                <c:pt idx="380">
                  <c:v>38126</c:v>
                </c:pt>
                <c:pt idx="381">
                  <c:v>38127</c:v>
                </c:pt>
                <c:pt idx="382">
                  <c:v>38128</c:v>
                </c:pt>
                <c:pt idx="383">
                  <c:v>38129</c:v>
                </c:pt>
                <c:pt idx="384">
                  <c:v>38130</c:v>
                </c:pt>
                <c:pt idx="385">
                  <c:v>38131</c:v>
                </c:pt>
                <c:pt idx="386">
                  <c:v>38132</c:v>
                </c:pt>
                <c:pt idx="387">
                  <c:v>38133</c:v>
                </c:pt>
                <c:pt idx="388">
                  <c:v>38134</c:v>
                </c:pt>
                <c:pt idx="389">
                  <c:v>38135</c:v>
                </c:pt>
                <c:pt idx="390">
                  <c:v>38136</c:v>
                </c:pt>
                <c:pt idx="391">
                  <c:v>38137</c:v>
                </c:pt>
                <c:pt idx="392">
                  <c:v>38138</c:v>
                </c:pt>
                <c:pt idx="393">
                  <c:v>38139</c:v>
                </c:pt>
                <c:pt idx="394">
                  <c:v>38140</c:v>
                </c:pt>
                <c:pt idx="395">
                  <c:v>38141</c:v>
                </c:pt>
                <c:pt idx="396">
                  <c:v>38142</c:v>
                </c:pt>
                <c:pt idx="397">
                  <c:v>38143</c:v>
                </c:pt>
                <c:pt idx="398">
                  <c:v>38144</c:v>
                </c:pt>
                <c:pt idx="399">
                  <c:v>38145</c:v>
                </c:pt>
                <c:pt idx="400">
                  <c:v>38146</c:v>
                </c:pt>
                <c:pt idx="401">
                  <c:v>38147</c:v>
                </c:pt>
                <c:pt idx="402">
                  <c:v>38148</c:v>
                </c:pt>
                <c:pt idx="403">
                  <c:v>38149</c:v>
                </c:pt>
                <c:pt idx="404">
                  <c:v>38150</c:v>
                </c:pt>
                <c:pt idx="405">
                  <c:v>38151</c:v>
                </c:pt>
                <c:pt idx="406">
                  <c:v>38152</c:v>
                </c:pt>
                <c:pt idx="407">
                  <c:v>38153</c:v>
                </c:pt>
                <c:pt idx="408">
                  <c:v>38154</c:v>
                </c:pt>
                <c:pt idx="409">
                  <c:v>38155</c:v>
                </c:pt>
                <c:pt idx="410">
                  <c:v>38156</c:v>
                </c:pt>
                <c:pt idx="411">
                  <c:v>38157</c:v>
                </c:pt>
                <c:pt idx="412">
                  <c:v>38158</c:v>
                </c:pt>
                <c:pt idx="413">
                  <c:v>38159</c:v>
                </c:pt>
                <c:pt idx="414">
                  <c:v>38160</c:v>
                </c:pt>
                <c:pt idx="415">
                  <c:v>38161</c:v>
                </c:pt>
                <c:pt idx="416">
                  <c:v>38162</c:v>
                </c:pt>
                <c:pt idx="417">
                  <c:v>38163</c:v>
                </c:pt>
                <c:pt idx="418">
                  <c:v>38164</c:v>
                </c:pt>
                <c:pt idx="419">
                  <c:v>38165</c:v>
                </c:pt>
                <c:pt idx="420">
                  <c:v>38166</c:v>
                </c:pt>
                <c:pt idx="421">
                  <c:v>38167</c:v>
                </c:pt>
                <c:pt idx="422">
                  <c:v>38168</c:v>
                </c:pt>
                <c:pt idx="423">
                  <c:v>38169</c:v>
                </c:pt>
                <c:pt idx="424">
                  <c:v>38170</c:v>
                </c:pt>
                <c:pt idx="425">
                  <c:v>38171</c:v>
                </c:pt>
                <c:pt idx="426">
                  <c:v>38172</c:v>
                </c:pt>
                <c:pt idx="427">
                  <c:v>38173</c:v>
                </c:pt>
                <c:pt idx="428">
                  <c:v>38174</c:v>
                </c:pt>
                <c:pt idx="429">
                  <c:v>38175</c:v>
                </c:pt>
                <c:pt idx="430">
                  <c:v>38176</c:v>
                </c:pt>
                <c:pt idx="431">
                  <c:v>38177</c:v>
                </c:pt>
                <c:pt idx="432">
                  <c:v>38178</c:v>
                </c:pt>
                <c:pt idx="433">
                  <c:v>38179</c:v>
                </c:pt>
                <c:pt idx="434">
                  <c:v>38180</c:v>
                </c:pt>
                <c:pt idx="435">
                  <c:v>38181</c:v>
                </c:pt>
                <c:pt idx="436">
                  <c:v>38182</c:v>
                </c:pt>
                <c:pt idx="437">
                  <c:v>38183</c:v>
                </c:pt>
                <c:pt idx="438">
                  <c:v>38184</c:v>
                </c:pt>
                <c:pt idx="439">
                  <c:v>38185</c:v>
                </c:pt>
                <c:pt idx="440">
                  <c:v>38186</c:v>
                </c:pt>
                <c:pt idx="441">
                  <c:v>38187</c:v>
                </c:pt>
                <c:pt idx="442">
                  <c:v>38188</c:v>
                </c:pt>
                <c:pt idx="443">
                  <c:v>38189</c:v>
                </c:pt>
                <c:pt idx="444">
                  <c:v>38190</c:v>
                </c:pt>
                <c:pt idx="445">
                  <c:v>38191</c:v>
                </c:pt>
                <c:pt idx="446">
                  <c:v>38192</c:v>
                </c:pt>
                <c:pt idx="447">
                  <c:v>38193</c:v>
                </c:pt>
                <c:pt idx="448">
                  <c:v>38194</c:v>
                </c:pt>
                <c:pt idx="449">
                  <c:v>38195</c:v>
                </c:pt>
                <c:pt idx="450">
                  <c:v>38196</c:v>
                </c:pt>
                <c:pt idx="451">
                  <c:v>38197</c:v>
                </c:pt>
                <c:pt idx="452">
                  <c:v>38198</c:v>
                </c:pt>
                <c:pt idx="453">
                  <c:v>38199</c:v>
                </c:pt>
                <c:pt idx="454">
                  <c:v>38200</c:v>
                </c:pt>
                <c:pt idx="455">
                  <c:v>38201</c:v>
                </c:pt>
                <c:pt idx="456">
                  <c:v>38202</c:v>
                </c:pt>
                <c:pt idx="457">
                  <c:v>38203</c:v>
                </c:pt>
                <c:pt idx="458">
                  <c:v>38204</c:v>
                </c:pt>
                <c:pt idx="459">
                  <c:v>38205</c:v>
                </c:pt>
                <c:pt idx="460">
                  <c:v>38206</c:v>
                </c:pt>
                <c:pt idx="461">
                  <c:v>38207</c:v>
                </c:pt>
                <c:pt idx="462">
                  <c:v>38208</c:v>
                </c:pt>
                <c:pt idx="463">
                  <c:v>38209</c:v>
                </c:pt>
                <c:pt idx="464">
                  <c:v>38210</c:v>
                </c:pt>
                <c:pt idx="465">
                  <c:v>38211</c:v>
                </c:pt>
                <c:pt idx="466">
                  <c:v>38212</c:v>
                </c:pt>
                <c:pt idx="467">
                  <c:v>38213</c:v>
                </c:pt>
                <c:pt idx="468">
                  <c:v>38214</c:v>
                </c:pt>
                <c:pt idx="469">
                  <c:v>38215</c:v>
                </c:pt>
                <c:pt idx="470">
                  <c:v>38216</c:v>
                </c:pt>
                <c:pt idx="471">
                  <c:v>38217</c:v>
                </c:pt>
                <c:pt idx="472">
                  <c:v>38218</c:v>
                </c:pt>
                <c:pt idx="473">
                  <c:v>38219</c:v>
                </c:pt>
                <c:pt idx="474">
                  <c:v>38220</c:v>
                </c:pt>
                <c:pt idx="475">
                  <c:v>38221</c:v>
                </c:pt>
                <c:pt idx="476">
                  <c:v>38222</c:v>
                </c:pt>
                <c:pt idx="477">
                  <c:v>38223</c:v>
                </c:pt>
                <c:pt idx="478">
                  <c:v>38224</c:v>
                </c:pt>
                <c:pt idx="479">
                  <c:v>38225</c:v>
                </c:pt>
                <c:pt idx="480">
                  <c:v>38226</c:v>
                </c:pt>
                <c:pt idx="481">
                  <c:v>38227</c:v>
                </c:pt>
                <c:pt idx="482">
                  <c:v>38228</c:v>
                </c:pt>
                <c:pt idx="483">
                  <c:v>38229</c:v>
                </c:pt>
                <c:pt idx="484">
                  <c:v>38230</c:v>
                </c:pt>
                <c:pt idx="485">
                  <c:v>38231</c:v>
                </c:pt>
                <c:pt idx="486">
                  <c:v>38232</c:v>
                </c:pt>
                <c:pt idx="487">
                  <c:v>38233</c:v>
                </c:pt>
                <c:pt idx="488">
                  <c:v>38234</c:v>
                </c:pt>
                <c:pt idx="489">
                  <c:v>38235</c:v>
                </c:pt>
                <c:pt idx="490">
                  <c:v>38236</c:v>
                </c:pt>
                <c:pt idx="491">
                  <c:v>38237</c:v>
                </c:pt>
                <c:pt idx="492">
                  <c:v>38238</c:v>
                </c:pt>
                <c:pt idx="493">
                  <c:v>38239</c:v>
                </c:pt>
                <c:pt idx="494">
                  <c:v>38240</c:v>
                </c:pt>
                <c:pt idx="495">
                  <c:v>38241</c:v>
                </c:pt>
                <c:pt idx="496">
                  <c:v>38242</c:v>
                </c:pt>
                <c:pt idx="497">
                  <c:v>38243</c:v>
                </c:pt>
                <c:pt idx="498">
                  <c:v>38244</c:v>
                </c:pt>
                <c:pt idx="499">
                  <c:v>38245</c:v>
                </c:pt>
                <c:pt idx="500">
                  <c:v>38246</c:v>
                </c:pt>
                <c:pt idx="501">
                  <c:v>38247</c:v>
                </c:pt>
                <c:pt idx="502">
                  <c:v>38248</c:v>
                </c:pt>
                <c:pt idx="503">
                  <c:v>38249</c:v>
                </c:pt>
                <c:pt idx="504">
                  <c:v>38250</c:v>
                </c:pt>
                <c:pt idx="505">
                  <c:v>38251</c:v>
                </c:pt>
                <c:pt idx="506">
                  <c:v>38252</c:v>
                </c:pt>
                <c:pt idx="507">
                  <c:v>38253</c:v>
                </c:pt>
                <c:pt idx="508">
                  <c:v>38254</c:v>
                </c:pt>
                <c:pt idx="509">
                  <c:v>38255</c:v>
                </c:pt>
                <c:pt idx="510">
                  <c:v>38297</c:v>
                </c:pt>
                <c:pt idx="511">
                  <c:v>38298</c:v>
                </c:pt>
                <c:pt idx="512">
                  <c:v>38299</c:v>
                </c:pt>
                <c:pt idx="513">
                  <c:v>38300</c:v>
                </c:pt>
                <c:pt idx="514">
                  <c:v>38301</c:v>
                </c:pt>
                <c:pt idx="515">
                  <c:v>38302</c:v>
                </c:pt>
                <c:pt idx="516">
                  <c:v>38303</c:v>
                </c:pt>
                <c:pt idx="517">
                  <c:v>38304</c:v>
                </c:pt>
                <c:pt idx="518">
                  <c:v>38305</c:v>
                </c:pt>
                <c:pt idx="519">
                  <c:v>38306</c:v>
                </c:pt>
                <c:pt idx="520">
                  <c:v>38307</c:v>
                </c:pt>
                <c:pt idx="521">
                  <c:v>38308</c:v>
                </c:pt>
                <c:pt idx="522">
                  <c:v>38309</c:v>
                </c:pt>
                <c:pt idx="523">
                  <c:v>38310</c:v>
                </c:pt>
                <c:pt idx="524">
                  <c:v>38311</c:v>
                </c:pt>
                <c:pt idx="525">
                  <c:v>38312</c:v>
                </c:pt>
                <c:pt idx="526">
                  <c:v>38313</c:v>
                </c:pt>
                <c:pt idx="527">
                  <c:v>38314</c:v>
                </c:pt>
                <c:pt idx="528">
                  <c:v>38315</c:v>
                </c:pt>
                <c:pt idx="529">
                  <c:v>38316</c:v>
                </c:pt>
                <c:pt idx="530">
                  <c:v>38317</c:v>
                </c:pt>
                <c:pt idx="531">
                  <c:v>38318</c:v>
                </c:pt>
                <c:pt idx="532">
                  <c:v>38319</c:v>
                </c:pt>
                <c:pt idx="533">
                  <c:v>38320</c:v>
                </c:pt>
                <c:pt idx="534">
                  <c:v>38321</c:v>
                </c:pt>
                <c:pt idx="535">
                  <c:v>38322</c:v>
                </c:pt>
                <c:pt idx="536">
                  <c:v>38323</c:v>
                </c:pt>
                <c:pt idx="537">
                  <c:v>38324</c:v>
                </c:pt>
                <c:pt idx="538">
                  <c:v>38325</c:v>
                </c:pt>
                <c:pt idx="539">
                  <c:v>38326</c:v>
                </c:pt>
                <c:pt idx="540">
                  <c:v>38327</c:v>
                </c:pt>
                <c:pt idx="541">
                  <c:v>38328</c:v>
                </c:pt>
                <c:pt idx="542">
                  <c:v>38329</c:v>
                </c:pt>
                <c:pt idx="543">
                  <c:v>38330</c:v>
                </c:pt>
                <c:pt idx="544">
                  <c:v>38331</c:v>
                </c:pt>
                <c:pt idx="545">
                  <c:v>38332</c:v>
                </c:pt>
                <c:pt idx="546">
                  <c:v>38333</c:v>
                </c:pt>
                <c:pt idx="547">
                  <c:v>38334</c:v>
                </c:pt>
                <c:pt idx="548">
                  <c:v>38335</c:v>
                </c:pt>
                <c:pt idx="549">
                  <c:v>38336</c:v>
                </c:pt>
                <c:pt idx="550">
                  <c:v>38337</c:v>
                </c:pt>
                <c:pt idx="551">
                  <c:v>38338</c:v>
                </c:pt>
                <c:pt idx="552">
                  <c:v>38339</c:v>
                </c:pt>
                <c:pt idx="553">
                  <c:v>38340</c:v>
                </c:pt>
                <c:pt idx="554">
                  <c:v>38341</c:v>
                </c:pt>
                <c:pt idx="555">
                  <c:v>38342</c:v>
                </c:pt>
                <c:pt idx="556">
                  <c:v>38343</c:v>
                </c:pt>
                <c:pt idx="557">
                  <c:v>38344</c:v>
                </c:pt>
                <c:pt idx="558">
                  <c:v>38345</c:v>
                </c:pt>
                <c:pt idx="559">
                  <c:v>38346</c:v>
                </c:pt>
                <c:pt idx="560">
                  <c:v>38347</c:v>
                </c:pt>
                <c:pt idx="561">
                  <c:v>38348</c:v>
                </c:pt>
                <c:pt idx="562">
                  <c:v>38349</c:v>
                </c:pt>
                <c:pt idx="563">
                  <c:v>38350</c:v>
                </c:pt>
                <c:pt idx="564">
                  <c:v>38351</c:v>
                </c:pt>
                <c:pt idx="565">
                  <c:v>38352</c:v>
                </c:pt>
                <c:pt idx="566">
                  <c:v>38353</c:v>
                </c:pt>
                <c:pt idx="567">
                  <c:v>38354</c:v>
                </c:pt>
                <c:pt idx="568">
                  <c:v>38355</c:v>
                </c:pt>
                <c:pt idx="569">
                  <c:v>38356</c:v>
                </c:pt>
                <c:pt idx="570">
                  <c:v>38357</c:v>
                </c:pt>
                <c:pt idx="571">
                  <c:v>38358</c:v>
                </c:pt>
                <c:pt idx="572">
                  <c:v>38359</c:v>
                </c:pt>
                <c:pt idx="573">
                  <c:v>38360</c:v>
                </c:pt>
                <c:pt idx="574">
                  <c:v>38361</c:v>
                </c:pt>
                <c:pt idx="575">
                  <c:v>38362</c:v>
                </c:pt>
                <c:pt idx="576">
                  <c:v>38363</c:v>
                </c:pt>
                <c:pt idx="577">
                  <c:v>38364</c:v>
                </c:pt>
                <c:pt idx="578">
                  <c:v>38365</c:v>
                </c:pt>
                <c:pt idx="579">
                  <c:v>38366</c:v>
                </c:pt>
                <c:pt idx="580">
                  <c:v>38367</c:v>
                </c:pt>
                <c:pt idx="581">
                  <c:v>38368</c:v>
                </c:pt>
                <c:pt idx="582">
                  <c:v>38369</c:v>
                </c:pt>
                <c:pt idx="583">
                  <c:v>38370</c:v>
                </c:pt>
                <c:pt idx="584">
                  <c:v>38371</c:v>
                </c:pt>
                <c:pt idx="585">
                  <c:v>38372</c:v>
                </c:pt>
                <c:pt idx="586">
                  <c:v>38373</c:v>
                </c:pt>
                <c:pt idx="587">
                  <c:v>38374</c:v>
                </c:pt>
                <c:pt idx="588">
                  <c:v>38375</c:v>
                </c:pt>
                <c:pt idx="589">
                  <c:v>38376</c:v>
                </c:pt>
                <c:pt idx="590">
                  <c:v>38377</c:v>
                </c:pt>
                <c:pt idx="591">
                  <c:v>38378</c:v>
                </c:pt>
                <c:pt idx="592">
                  <c:v>38379</c:v>
                </c:pt>
                <c:pt idx="593">
                  <c:v>38380</c:v>
                </c:pt>
                <c:pt idx="594">
                  <c:v>38381</c:v>
                </c:pt>
                <c:pt idx="595">
                  <c:v>38382</c:v>
                </c:pt>
                <c:pt idx="596">
                  <c:v>38383</c:v>
                </c:pt>
                <c:pt idx="597">
                  <c:v>38384</c:v>
                </c:pt>
                <c:pt idx="598">
                  <c:v>38385</c:v>
                </c:pt>
                <c:pt idx="599">
                  <c:v>38386</c:v>
                </c:pt>
                <c:pt idx="600">
                  <c:v>38387</c:v>
                </c:pt>
                <c:pt idx="601">
                  <c:v>38388</c:v>
                </c:pt>
                <c:pt idx="602">
                  <c:v>38389</c:v>
                </c:pt>
                <c:pt idx="603">
                  <c:v>38390</c:v>
                </c:pt>
                <c:pt idx="604">
                  <c:v>38391</c:v>
                </c:pt>
                <c:pt idx="605">
                  <c:v>38392</c:v>
                </c:pt>
                <c:pt idx="606">
                  <c:v>38393</c:v>
                </c:pt>
                <c:pt idx="607">
                  <c:v>38394</c:v>
                </c:pt>
                <c:pt idx="608">
                  <c:v>38395</c:v>
                </c:pt>
                <c:pt idx="609">
                  <c:v>38396</c:v>
                </c:pt>
                <c:pt idx="610">
                  <c:v>38397</c:v>
                </c:pt>
                <c:pt idx="611">
                  <c:v>38398</c:v>
                </c:pt>
                <c:pt idx="612">
                  <c:v>38399</c:v>
                </c:pt>
                <c:pt idx="613">
                  <c:v>38400</c:v>
                </c:pt>
                <c:pt idx="614">
                  <c:v>38401</c:v>
                </c:pt>
                <c:pt idx="615">
                  <c:v>38402</c:v>
                </c:pt>
                <c:pt idx="616">
                  <c:v>38403</c:v>
                </c:pt>
                <c:pt idx="617">
                  <c:v>38404</c:v>
                </c:pt>
                <c:pt idx="618">
                  <c:v>38405</c:v>
                </c:pt>
                <c:pt idx="619">
                  <c:v>38406</c:v>
                </c:pt>
                <c:pt idx="620">
                  <c:v>38407</c:v>
                </c:pt>
                <c:pt idx="621">
                  <c:v>38408</c:v>
                </c:pt>
                <c:pt idx="622">
                  <c:v>38409</c:v>
                </c:pt>
                <c:pt idx="623">
                  <c:v>38410</c:v>
                </c:pt>
                <c:pt idx="624">
                  <c:v>38411</c:v>
                </c:pt>
                <c:pt idx="625">
                  <c:v>38412</c:v>
                </c:pt>
                <c:pt idx="626">
                  <c:v>38413</c:v>
                </c:pt>
                <c:pt idx="627">
                  <c:v>38414</c:v>
                </c:pt>
                <c:pt idx="628">
                  <c:v>38415</c:v>
                </c:pt>
                <c:pt idx="629">
                  <c:v>38416</c:v>
                </c:pt>
                <c:pt idx="630">
                  <c:v>38417</c:v>
                </c:pt>
                <c:pt idx="631">
                  <c:v>38418</c:v>
                </c:pt>
                <c:pt idx="632">
                  <c:v>38419</c:v>
                </c:pt>
                <c:pt idx="633">
                  <c:v>38420</c:v>
                </c:pt>
                <c:pt idx="634">
                  <c:v>38421</c:v>
                </c:pt>
                <c:pt idx="635">
                  <c:v>38422</c:v>
                </c:pt>
                <c:pt idx="636">
                  <c:v>38423</c:v>
                </c:pt>
                <c:pt idx="637">
                  <c:v>38424</c:v>
                </c:pt>
                <c:pt idx="638">
                  <c:v>38425</c:v>
                </c:pt>
                <c:pt idx="639">
                  <c:v>38426</c:v>
                </c:pt>
                <c:pt idx="640">
                  <c:v>38427</c:v>
                </c:pt>
                <c:pt idx="641">
                  <c:v>38428</c:v>
                </c:pt>
                <c:pt idx="642">
                  <c:v>38429</c:v>
                </c:pt>
                <c:pt idx="643">
                  <c:v>38430</c:v>
                </c:pt>
                <c:pt idx="644">
                  <c:v>38431</c:v>
                </c:pt>
                <c:pt idx="645">
                  <c:v>38432</c:v>
                </c:pt>
                <c:pt idx="646">
                  <c:v>38433</c:v>
                </c:pt>
                <c:pt idx="647">
                  <c:v>38434</c:v>
                </c:pt>
                <c:pt idx="648">
                  <c:v>38435</c:v>
                </c:pt>
                <c:pt idx="649">
                  <c:v>38436</c:v>
                </c:pt>
                <c:pt idx="650">
                  <c:v>38437</c:v>
                </c:pt>
                <c:pt idx="651">
                  <c:v>38438</c:v>
                </c:pt>
                <c:pt idx="652">
                  <c:v>38439</c:v>
                </c:pt>
                <c:pt idx="653">
                  <c:v>38440</c:v>
                </c:pt>
                <c:pt idx="654">
                  <c:v>38441</c:v>
                </c:pt>
                <c:pt idx="655">
                  <c:v>38442</c:v>
                </c:pt>
                <c:pt idx="656">
                  <c:v>38443</c:v>
                </c:pt>
                <c:pt idx="657">
                  <c:v>38444</c:v>
                </c:pt>
                <c:pt idx="658">
                  <c:v>38445</c:v>
                </c:pt>
                <c:pt idx="659">
                  <c:v>38446</c:v>
                </c:pt>
                <c:pt idx="660">
                  <c:v>38447</c:v>
                </c:pt>
                <c:pt idx="661">
                  <c:v>38448</c:v>
                </c:pt>
                <c:pt idx="662">
                  <c:v>38449</c:v>
                </c:pt>
                <c:pt idx="663">
                  <c:v>38450</c:v>
                </c:pt>
                <c:pt idx="664">
                  <c:v>38451</c:v>
                </c:pt>
                <c:pt idx="665">
                  <c:v>38452</c:v>
                </c:pt>
                <c:pt idx="666">
                  <c:v>38453</c:v>
                </c:pt>
                <c:pt idx="667">
                  <c:v>38454</c:v>
                </c:pt>
                <c:pt idx="668">
                  <c:v>38455</c:v>
                </c:pt>
                <c:pt idx="669">
                  <c:v>38456</c:v>
                </c:pt>
                <c:pt idx="670">
                  <c:v>38457</c:v>
                </c:pt>
                <c:pt idx="671">
                  <c:v>38458</c:v>
                </c:pt>
                <c:pt idx="672">
                  <c:v>38459</c:v>
                </c:pt>
                <c:pt idx="673">
                  <c:v>38460</c:v>
                </c:pt>
                <c:pt idx="674">
                  <c:v>38461</c:v>
                </c:pt>
                <c:pt idx="675">
                  <c:v>38462</c:v>
                </c:pt>
                <c:pt idx="676">
                  <c:v>38463</c:v>
                </c:pt>
                <c:pt idx="677">
                  <c:v>38464</c:v>
                </c:pt>
                <c:pt idx="678">
                  <c:v>38465</c:v>
                </c:pt>
                <c:pt idx="679">
                  <c:v>38466</c:v>
                </c:pt>
                <c:pt idx="680">
                  <c:v>38467</c:v>
                </c:pt>
                <c:pt idx="681">
                  <c:v>38468</c:v>
                </c:pt>
                <c:pt idx="682">
                  <c:v>38469</c:v>
                </c:pt>
                <c:pt idx="683">
                  <c:v>38470</c:v>
                </c:pt>
                <c:pt idx="684">
                  <c:v>38471</c:v>
                </c:pt>
                <c:pt idx="685">
                  <c:v>38472</c:v>
                </c:pt>
                <c:pt idx="686">
                  <c:v>38473</c:v>
                </c:pt>
                <c:pt idx="687">
                  <c:v>38474</c:v>
                </c:pt>
                <c:pt idx="688">
                  <c:v>38475</c:v>
                </c:pt>
                <c:pt idx="689">
                  <c:v>38476</c:v>
                </c:pt>
                <c:pt idx="690">
                  <c:v>38477</c:v>
                </c:pt>
                <c:pt idx="691">
                  <c:v>38478</c:v>
                </c:pt>
                <c:pt idx="692">
                  <c:v>38479</c:v>
                </c:pt>
                <c:pt idx="693">
                  <c:v>38480</c:v>
                </c:pt>
                <c:pt idx="694">
                  <c:v>38481</c:v>
                </c:pt>
                <c:pt idx="695">
                  <c:v>38482</c:v>
                </c:pt>
                <c:pt idx="696">
                  <c:v>38483</c:v>
                </c:pt>
                <c:pt idx="697">
                  <c:v>38484</c:v>
                </c:pt>
                <c:pt idx="698">
                  <c:v>38485</c:v>
                </c:pt>
                <c:pt idx="699">
                  <c:v>38486</c:v>
                </c:pt>
                <c:pt idx="700">
                  <c:v>38487</c:v>
                </c:pt>
                <c:pt idx="701">
                  <c:v>38488</c:v>
                </c:pt>
                <c:pt idx="702">
                  <c:v>38489</c:v>
                </c:pt>
                <c:pt idx="703">
                  <c:v>38490</c:v>
                </c:pt>
                <c:pt idx="704">
                  <c:v>38491</c:v>
                </c:pt>
                <c:pt idx="705">
                  <c:v>38492</c:v>
                </c:pt>
                <c:pt idx="706">
                  <c:v>38493</c:v>
                </c:pt>
                <c:pt idx="707">
                  <c:v>38494</c:v>
                </c:pt>
                <c:pt idx="708">
                  <c:v>38495</c:v>
                </c:pt>
                <c:pt idx="709">
                  <c:v>38496</c:v>
                </c:pt>
                <c:pt idx="710">
                  <c:v>38497</c:v>
                </c:pt>
                <c:pt idx="711">
                  <c:v>38498</c:v>
                </c:pt>
                <c:pt idx="712">
                  <c:v>38499</c:v>
                </c:pt>
                <c:pt idx="713">
                  <c:v>38500</c:v>
                </c:pt>
                <c:pt idx="714">
                  <c:v>38501</c:v>
                </c:pt>
                <c:pt idx="715">
                  <c:v>38502</c:v>
                </c:pt>
                <c:pt idx="716">
                  <c:v>38503</c:v>
                </c:pt>
                <c:pt idx="717">
                  <c:v>38504</c:v>
                </c:pt>
                <c:pt idx="718">
                  <c:v>38505</c:v>
                </c:pt>
                <c:pt idx="719">
                  <c:v>38506</c:v>
                </c:pt>
                <c:pt idx="720">
                  <c:v>38507</c:v>
                </c:pt>
                <c:pt idx="721">
                  <c:v>38508</c:v>
                </c:pt>
                <c:pt idx="722">
                  <c:v>38509</c:v>
                </c:pt>
                <c:pt idx="723">
                  <c:v>38510</c:v>
                </c:pt>
                <c:pt idx="724">
                  <c:v>38511</c:v>
                </c:pt>
                <c:pt idx="725">
                  <c:v>38512</c:v>
                </c:pt>
                <c:pt idx="726">
                  <c:v>38513</c:v>
                </c:pt>
                <c:pt idx="727">
                  <c:v>38514</c:v>
                </c:pt>
                <c:pt idx="728">
                  <c:v>38515</c:v>
                </c:pt>
                <c:pt idx="729">
                  <c:v>38516</c:v>
                </c:pt>
                <c:pt idx="730">
                  <c:v>38517</c:v>
                </c:pt>
                <c:pt idx="731">
                  <c:v>38518</c:v>
                </c:pt>
                <c:pt idx="732">
                  <c:v>38519</c:v>
                </c:pt>
                <c:pt idx="733">
                  <c:v>38520</c:v>
                </c:pt>
                <c:pt idx="734">
                  <c:v>38521</c:v>
                </c:pt>
                <c:pt idx="735">
                  <c:v>38522</c:v>
                </c:pt>
                <c:pt idx="736">
                  <c:v>38523</c:v>
                </c:pt>
                <c:pt idx="737">
                  <c:v>38524</c:v>
                </c:pt>
                <c:pt idx="738">
                  <c:v>38525</c:v>
                </c:pt>
                <c:pt idx="739">
                  <c:v>38526</c:v>
                </c:pt>
                <c:pt idx="740">
                  <c:v>38527</c:v>
                </c:pt>
                <c:pt idx="741">
                  <c:v>38528</c:v>
                </c:pt>
                <c:pt idx="742">
                  <c:v>38529</c:v>
                </c:pt>
                <c:pt idx="743">
                  <c:v>38530</c:v>
                </c:pt>
                <c:pt idx="744">
                  <c:v>38531</c:v>
                </c:pt>
                <c:pt idx="745">
                  <c:v>38532</c:v>
                </c:pt>
                <c:pt idx="746">
                  <c:v>38533</c:v>
                </c:pt>
                <c:pt idx="747">
                  <c:v>38534</c:v>
                </c:pt>
                <c:pt idx="748">
                  <c:v>38535</c:v>
                </c:pt>
                <c:pt idx="749">
                  <c:v>38536</c:v>
                </c:pt>
                <c:pt idx="750">
                  <c:v>38537</c:v>
                </c:pt>
                <c:pt idx="751">
                  <c:v>38538</c:v>
                </c:pt>
                <c:pt idx="752">
                  <c:v>38539</c:v>
                </c:pt>
                <c:pt idx="753">
                  <c:v>38540</c:v>
                </c:pt>
                <c:pt idx="754">
                  <c:v>38541</c:v>
                </c:pt>
                <c:pt idx="755">
                  <c:v>38542</c:v>
                </c:pt>
                <c:pt idx="756">
                  <c:v>38543</c:v>
                </c:pt>
                <c:pt idx="757">
                  <c:v>38544</c:v>
                </c:pt>
                <c:pt idx="758">
                  <c:v>38545</c:v>
                </c:pt>
                <c:pt idx="759">
                  <c:v>38546</c:v>
                </c:pt>
                <c:pt idx="760">
                  <c:v>38547</c:v>
                </c:pt>
                <c:pt idx="761">
                  <c:v>38548</c:v>
                </c:pt>
                <c:pt idx="762">
                  <c:v>38549</c:v>
                </c:pt>
                <c:pt idx="763">
                  <c:v>38550</c:v>
                </c:pt>
                <c:pt idx="764">
                  <c:v>38551</c:v>
                </c:pt>
                <c:pt idx="765">
                  <c:v>38552</c:v>
                </c:pt>
                <c:pt idx="766">
                  <c:v>38553</c:v>
                </c:pt>
                <c:pt idx="767">
                  <c:v>38554</c:v>
                </c:pt>
                <c:pt idx="768">
                  <c:v>38555</c:v>
                </c:pt>
                <c:pt idx="769">
                  <c:v>38556</c:v>
                </c:pt>
                <c:pt idx="770">
                  <c:v>38557</c:v>
                </c:pt>
                <c:pt idx="771">
                  <c:v>38558</c:v>
                </c:pt>
                <c:pt idx="772">
                  <c:v>38559</c:v>
                </c:pt>
                <c:pt idx="773">
                  <c:v>38560</c:v>
                </c:pt>
                <c:pt idx="774">
                  <c:v>38561</c:v>
                </c:pt>
                <c:pt idx="775">
                  <c:v>38562</c:v>
                </c:pt>
                <c:pt idx="776">
                  <c:v>38563</c:v>
                </c:pt>
                <c:pt idx="777">
                  <c:v>38564</c:v>
                </c:pt>
                <c:pt idx="778">
                  <c:v>38565</c:v>
                </c:pt>
                <c:pt idx="779">
                  <c:v>38566</c:v>
                </c:pt>
                <c:pt idx="780">
                  <c:v>38567</c:v>
                </c:pt>
                <c:pt idx="781">
                  <c:v>38568</c:v>
                </c:pt>
                <c:pt idx="782">
                  <c:v>38569</c:v>
                </c:pt>
                <c:pt idx="783">
                  <c:v>38570</c:v>
                </c:pt>
                <c:pt idx="784">
                  <c:v>38571</c:v>
                </c:pt>
                <c:pt idx="785">
                  <c:v>38572</c:v>
                </c:pt>
                <c:pt idx="786">
                  <c:v>38573</c:v>
                </c:pt>
                <c:pt idx="787">
                  <c:v>38574</c:v>
                </c:pt>
                <c:pt idx="788">
                  <c:v>38575</c:v>
                </c:pt>
                <c:pt idx="789">
                  <c:v>38576</c:v>
                </c:pt>
                <c:pt idx="790">
                  <c:v>38577</c:v>
                </c:pt>
                <c:pt idx="791">
                  <c:v>38578</c:v>
                </c:pt>
                <c:pt idx="792">
                  <c:v>38579</c:v>
                </c:pt>
                <c:pt idx="793">
                  <c:v>38580</c:v>
                </c:pt>
                <c:pt idx="794">
                  <c:v>38581</c:v>
                </c:pt>
                <c:pt idx="795">
                  <c:v>38582</c:v>
                </c:pt>
                <c:pt idx="796">
                  <c:v>38583</c:v>
                </c:pt>
                <c:pt idx="797">
                  <c:v>38584</c:v>
                </c:pt>
                <c:pt idx="798">
                  <c:v>38585</c:v>
                </c:pt>
                <c:pt idx="799">
                  <c:v>38586</c:v>
                </c:pt>
                <c:pt idx="800">
                  <c:v>38587</c:v>
                </c:pt>
                <c:pt idx="801">
                  <c:v>38588</c:v>
                </c:pt>
                <c:pt idx="802">
                  <c:v>38589</c:v>
                </c:pt>
                <c:pt idx="803">
                  <c:v>38590</c:v>
                </c:pt>
                <c:pt idx="804">
                  <c:v>38591</c:v>
                </c:pt>
                <c:pt idx="805">
                  <c:v>38592</c:v>
                </c:pt>
                <c:pt idx="806">
                  <c:v>38593</c:v>
                </c:pt>
                <c:pt idx="807">
                  <c:v>38594</c:v>
                </c:pt>
                <c:pt idx="808">
                  <c:v>38595</c:v>
                </c:pt>
                <c:pt idx="809">
                  <c:v>38596</c:v>
                </c:pt>
                <c:pt idx="810">
                  <c:v>38597</c:v>
                </c:pt>
                <c:pt idx="811">
                  <c:v>38598</c:v>
                </c:pt>
                <c:pt idx="812">
                  <c:v>38599</c:v>
                </c:pt>
                <c:pt idx="813">
                  <c:v>38600</c:v>
                </c:pt>
                <c:pt idx="814">
                  <c:v>38601</c:v>
                </c:pt>
                <c:pt idx="815">
                  <c:v>38602</c:v>
                </c:pt>
                <c:pt idx="816">
                  <c:v>38603</c:v>
                </c:pt>
                <c:pt idx="817">
                  <c:v>38604</c:v>
                </c:pt>
                <c:pt idx="818">
                  <c:v>38605</c:v>
                </c:pt>
                <c:pt idx="819">
                  <c:v>38606</c:v>
                </c:pt>
                <c:pt idx="820">
                  <c:v>38607</c:v>
                </c:pt>
                <c:pt idx="821">
                  <c:v>38608</c:v>
                </c:pt>
                <c:pt idx="822">
                  <c:v>38609</c:v>
                </c:pt>
                <c:pt idx="823">
                  <c:v>38610</c:v>
                </c:pt>
                <c:pt idx="824">
                  <c:v>38611</c:v>
                </c:pt>
                <c:pt idx="825">
                  <c:v>38612</c:v>
                </c:pt>
                <c:pt idx="826">
                  <c:v>38613</c:v>
                </c:pt>
                <c:pt idx="827">
                  <c:v>38614</c:v>
                </c:pt>
                <c:pt idx="828">
                  <c:v>38615</c:v>
                </c:pt>
                <c:pt idx="829">
                  <c:v>38616</c:v>
                </c:pt>
                <c:pt idx="830">
                  <c:v>38617</c:v>
                </c:pt>
                <c:pt idx="831">
                  <c:v>38618</c:v>
                </c:pt>
                <c:pt idx="832">
                  <c:v>38619</c:v>
                </c:pt>
                <c:pt idx="833">
                  <c:v>38620</c:v>
                </c:pt>
                <c:pt idx="834">
                  <c:v>38621</c:v>
                </c:pt>
                <c:pt idx="835">
                  <c:v>38622</c:v>
                </c:pt>
                <c:pt idx="836">
                  <c:v>38623</c:v>
                </c:pt>
                <c:pt idx="837">
                  <c:v>38624</c:v>
                </c:pt>
                <c:pt idx="838">
                  <c:v>38625</c:v>
                </c:pt>
                <c:pt idx="839">
                  <c:v>38626</c:v>
                </c:pt>
                <c:pt idx="840">
                  <c:v>38627</c:v>
                </c:pt>
                <c:pt idx="841">
                  <c:v>38628</c:v>
                </c:pt>
                <c:pt idx="842">
                  <c:v>38629</c:v>
                </c:pt>
                <c:pt idx="843">
                  <c:v>38630</c:v>
                </c:pt>
                <c:pt idx="844">
                  <c:v>38631</c:v>
                </c:pt>
                <c:pt idx="845">
                  <c:v>38632</c:v>
                </c:pt>
                <c:pt idx="846">
                  <c:v>38633</c:v>
                </c:pt>
                <c:pt idx="847">
                  <c:v>38634</c:v>
                </c:pt>
                <c:pt idx="848">
                  <c:v>38635</c:v>
                </c:pt>
                <c:pt idx="849">
                  <c:v>38636</c:v>
                </c:pt>
                <c:pt idx="850">
                  <c:v>38637</c:v>
                </c:pt>
                <c:pt idx="851">
                  <c:v>38638</c:v>
                </c:pt>
                <c:pt idx="852">
                  <c:v>38639</c:v>
                </c:pt>
                <c:pt idx="853">
                  <c:v>38640</c:v>
                </c:pt>
                <c:pt idx="854">
                  <c:v>38641</c:v>
                </c:pt>
                <c:pt idx="855">
                  <c:v>38642</c:v>
                </c:pt>
                <c:pt idx="856">
                  <c:v>38643</c:v>
                </c:pt>
                <c:pt idx="857">
                  <c:v>38644</c:v>
                </c:pt>
                <c:pt idx="858">
                  <c:v>38645</c:v>
                </c:pt>
                <c:pt idx="859">
                  <c:v>38646</c:v>
                </c:pt>
                <c:pt idx="860">
                  <c:v>38647</c:v>
                </c:pt>
                <c:pt idx="861">
                  <c:v>38648</c:v>
                </c:pt>
                <c:pt idx="862">
                  <c:v>38649</c:v>
                </c:pt>
                <c:pt idx="863">
                  <c:v>38650</c:v>
                </c:pt>
                <c:pt idx="864">
                  <c:v>38651</c:v>
                </c:pt>
                <c:pt idx="865">
                  <c:v>38652</c:v>
                </c:pt>
                <c:pt idx="866">
                  <c:v>38653</c:v>
                </c:pt>
                <c:pt idx="867">
                  <c:v>38654</c:v>
                </c:pt>
                <c:pt idx="868">
                  <c:v>38655</c:v>
                </c:pt>
                <c:pt idx="869">
                  <c:v>38655</c:v>
                </c:pt>
                <c:pt idx="870">
                  <c:v>38656</c:v>
                </c:pt>
                <c:pt idx="871">
                  <c:v>38657</c:v>
                </c:pt>
                <c:pt idx="872">
                  <c:v>38658</c:v>
                </c:pt>
                <c:pt idx="873">
                  <c:v>38659</c:v>
                </c:pt>
                <c:pt idx="874">
                  <c:v>38660</c:v>
                </c:pt>
                <c:pt idx="875">
                  <c:v>38661</c:v>
                </c:pt>
                <c:pt idx="876">
                  <c:v>38662</c:v>
                </c:pt>
                <c:pt idx="877">
                  <c:v>38663</c:v>
                </c:pt>
                <c:pt idx="878">
                  <c:v>38664</c:v>
                </c:pt>
                <c:pt idx="879">
                  <c:v>38665</c:v>
                </c:pt>
                <c:pt idx="880">
                  <c:v>38666</c:v>
                </c:pt>
                <c:pt idx="881">
                  <c:v>38667</c:v>
                </c:pt>
                <c:pt idx="882">
                  <c:v>38668</c:v>
                </c:pt>
                <c:pt idx="883">
                  <c:v>38669</c:v>
                </c:pt>
                <c:pt idx="884">
                  <c:v>38670</c:v>
                </c:pt>
                <c:pt idx="885">
                  <c:v>38671</c:v>
                </c:pt>
                <c:pt idx="886">
                  <c:v>38672</c:v>
                </c:pt>
                <c:pt idx="887">
                  <c:v>38673</c:v>
                </c:pt>
                <c:pt idx="888">
                  <c:v>38674</c:v>
                </c:pt>
                <c:pt idx="889">
                  <c:v>38675</c:v>
                </c:pt>
                <c:pt idx="890">
                  <c:v>38676</c:v>
                </c:pt>
                <c:pt idx="891">
                  <c:v>38677</c:v>
                </c:pt>
                <c:pt idx="892">
                  <c:v>38678</c:v>
                </c:pt>
                <c:pt idx="893">
                  <c:v>38679</c:v>
                </c:pt>
                <c:pt idx="894">
                  <c:v>38680</c:v>
                </c:pt>
                <c:pt idx="895">
                  <c:v>38681</c:v>
                </c:pt>
                <c:pt idx="896">
                  <c:v>38682</c:v>
                </c:pt>
                <c:pt idx="897">
                  <c:v>38683</c:v>
                </c:pt>
                <c:pt idx="898">
                  <c:v>38684</c:v>
                </c:pt>
                <c:pt idx="899">
                  <c:v>38685</c:v>
                </c:pt>
                <c:pt idx="900">
                  <c:v>38686</c:v>
                </c:pt>
                <c:pt idx="901">
                  <c:v>38687</c:v>
                </c:pt>
                <c:pt idx="902">
                  <c:v>38688</c:v>
                </c:pt>
                <c:pt idx="903">
                  <c:v>38689</c:v>
                </c:pt>
                <c:pt idx="904">
                  <c:v>38690</c:v>
                </c:pt>
                <c:pt idx="905">
                  <c:v>38691</c:v>
                </c:pt>
                <c:pt idx="906">
                  <c:v>38692</c:v>
                </c:pt>
                <c:pt idx="907">
                  <c:v>38693</c:v>
                </c:pt>
                <c:pt idx="908">
                  <c:v>38694</c:v>
                </c:pt>
                <c:pt idx="909">
                  <c:v>38695</c:v>
                </c:pt>
                <c:pt idx="910">
                  <c:v>38696</c:v>
                </c:pt>
                <c:pt idx="911">
                  <c:v>38697</c:v>
                </c:pt>
                <c:pt idx="912">
                  <c:v>38698</c:v>
                </c:pt>
                <c:pt idx="913">
                  <c:v>38699</c:v>
                </c:pt>
                <c:pt idx="914">
                  <c:v>38700</c:v>
                </c:pt>
                <c:pt idx="915">
                  <c:v>38701</c:v>
                </c:pt>
                <c:pt idx="916">
                  <c:v>38702</c:v>
                </c:pt>
                <c:pt idx="917">
                  <c:v>38703</c:v>
                </c:pt>
                <c:pt idx="918">
                  <c:v>38704</c:v>
                </c:pt>
                <c:pt idx="919">
                  <c:v>38705</c:v>
                </c:pt>
                <c:pt idx="920">
                  <c:v>38706</c:v>
                </c:pt>
                <c:pt idx="921">
                  <c:v>38707</c:v>
                </c:pt>
                <c:pt idx="922">
                  <c:v>38708</c:v>
                </c:pt>
                <c:pt idx="923">
                  <c:v>38709</c:v>
                </c:pt>
                <c:pt idx="924">
                  <c:v>38710</c:v>
                </c:pt>
                <c:pt idx="925">
                  <c:v>38711</c:v>
                </c:pt>
                <c:pt idx="926">
                  <c:v>38712</c:v>
                </c:pt>
                <c:pt idx="927">
                  <c:v>38713</c:v>
                </c:pt>
                <c:pt idx="928">
                  <c:v>38714</c:v>
                </c:pt>
                <c:pt idx="929">
                  <c:v>38715</c:v>
                </c:pt>
                <c:pt idx="930">
                  <c:v>38716</c:v>
                </c:pt>
                <c:pt idx="931">
                  <c:v>38717</c:v>
                </c:pt>
                <c:pt idx="932">
                  <c:v>38718</c:v>
                </c:pt>
                <c:pt idx="933">
                  <c:v>38719</c:v>
                </c:pt>
                <c:pt idx="934">
                  <c:v>38720</c:v>
                </c:pt>
                <c:pt idx="935">
                  <c:v>38721</c:v>
                </c:pt>
                <c:pt idx="936">
                  <c:v>38722</c:v>
                </c:pt>
                <c:pt idx="937">
                  <c:v>38723</c:v>
                </c:pt>
                <c:pt idx="938">
                  <c:v>38724</c:v>
                </c:pt>
                <c:pt idx="939">
                  <c:v>38725</c:v>
                </c:pt>
                <c:pt idx="940">
                  <c:v>38726</c:v>
                </c:pt>
                <c:pt idx="941">
                  <c:v>38727</c:v>
                </c:pt>
                <c:pt idx="942">
                  <c:v>38728</c:v>
                </c:pt>
                <c:pt idx="943">
                  <c:v>38729</c:v>
                </c:pt>
                <c:pt idx="944">
                  <c:v>38730</c:v>
                </c:pt>
                <c:pt idx="945">
                  <c:v>38731</c:v>
                </c:pt>
                <c:pt idx="946">
                  <c:v>38732</c:v>
                </c:pt>
                <c:pt idx="947">
                  <c:v>38733</c:v>
                </c:pt>
                <c:pt idx="948">
                  <c:v>38734</c:v>
                </c:pt>
                <c:pt idx="949">
                  <c:v>38735</c:v>
                </c:pt>
                <c:pt idx="950">
                  <c:v>38736</c:v>
                </c:pt>
                <c:pt idx="951">
                  <c:v>38737</c:v>
                </c:pt>
                <c:pt idx="952">
                  <c:v>38738</c:v>
                </c:pt>
                <c:pt idx="953">
                  <c:v>38739</c:v>
                </c:pt>
                <c:pt idx="954">
                  <c:v>38740</c:v>
                </c:pt>
                <c:pt idx="955">
                  <c:v>38741</c:v>
                </c:pt>
                <c:pt idx="956">
                  <c:v>38742</c:v>
                </c:pt>
                <c:pt idx="957">
                  <c:v>38743</c:v>
                </c:pt>
                <c:pt idx="958">
                  <c:v>38744</c:v>
                </c:pt>
                <c:pt idx="959">
                  <c:v>38745</c:v>
                </c:pt>
                <c:pt idx="960">
                  <c:v>38746</c:v>
                </c:pt>
                <c:pt idx="961">
                  <c:v>38747</c:v>
                </c:pt>
                <c:pt idx="962">
                  <c:v>38748</c:v>
                </c:pt>
                <c:pt idx="963">
                  <c:v>38749</c:v>
                </c:pt>
                <c:pt idx="964">
                  <c:v>38750</c:v>
                </c:pt>
                <c:pt idx="965">
                  <c:v>38751</c:v>
                </c:pt>
                <c:pt idx="966">
                  <c:v>38752</c:v>
                </c:pt>
                <c:pt idx="967">
                  <c:v>38753</c:v>
                </c:pt>
                <c:pt idx="968">
                  <c:v>38754</c:v>
                </c:pt>
                <c:pt idx="969">
                  <c:v>38755</c:v>
                </c:pt>
                <c:pt idx="970">
                  <c:v>38756</c:v>
                </c:pt>
                <c:pt idx="971">
                  <c:v>38757</c:v>
                </c:pt>
                <c:pt idx="972">
                  <c:v>38758</c:v>
                </c:pt>
                <c:pt idx="973">
                  <c:v>38759</c:v>
                </c:pt>
                <c:pt idx="974">
                  <c:v>38760</c:v>
                </c:pt>
                <c:pt idx="975">
                  <c:v>38761</c:v>
                </c:pt>
                <c:pt idx="976">
                  <c:v>38762</c:v>
                </c:pt>
                <c:pt idx="977">
                  <c:v>38763</c:v>
                </c:pt>
                <c:pt idx="978">
                  <c:v>38764</c:v>
                </c:pt>
                <c:pt idx="979">
                  <c:v>38765</c:v>
                </c:pt>
                <c:pt idx="980">
                  <c:v>38766</c:v>
                </c:pt>
                <c:pt idx="981">
                  <c:v>38767</c:v>
                </c:pt>
                <c:pt idx="982">
                  <c:v>38768</c:v>
                </c:pt>
                <c:pt idx="983">
                  <c:v>38769</c:v>
                </c:pt>
                <c:pt idx="984">
                  <c:v>38770</c:v>
                </c:pt>
                <c:pt idx="985">
                  <c:v>38771</c:v>
                </c:pt>
                <c:pt idx="986">
                  <c:v>38772</c:v>
                </c:pt>
                <c:pt idx="987">
                  <c:v>38773</c:v>
                </c:pt>
                <c:pt idx="988">
                  <c:v>38774</c:v>
                </c:pt>
                <c:pt idx="989">
                  <c:v>38775</c:v>
                </c:pt>
                <c:pt idx="990">
                  <c:v>38776</c:v>
                </c:pt>
                <c:pt idx="991">
                  <c:v>38777</c:v>
                </c:pt>
                <c:pt idx="992">
                  <c:v>38778</c:v>
                </c:pt>
                <c:pt idx="993">
                  <c:v>38779</c:v>
                </c:pt>
                <c:pt idx="994">
                  <c:v>38780</c:v>
                </c:pt>
                <c:pt idx="995">
                  <c:v>38781</c:v>
                </c:pt>
                <c:pt idx="996">
                  <c:v>38782</c:v>
                </c:pt>
                <c:pt idx="997">
                  <c:v>38783</c:v>
                </c:pt>
                <c:pt idx="998">
                  <c:v>38784</c:v>
                </c:pt>
                <c:pt idx="999">
                  <c:v>38785</c:v>
                </c:pt>
                <c:pt idx="1000">
                  <c:v>38786</c:v>
                </c:pt>
                <c:pt idx="1001">
                  <c:v>38787</c:v>
                </c:pt>
                <c:pt idx="1002">
                  <c:v>38788</c:v>
                </c:pt>
                <c:pt idx="1003">
                  <c:v>38789</c:v>
                </c:pt>
                <c:pt idx="1004">
                  <c:v>38790</c:v>
                </c:pt>
                <c:pt idx="1005">
                  <c:v>38791</c:v>
                </c:pt>
                <c:pt idx="1006">
                  <c:v>38792</c:v>
                </c:pt>
                <c:pt idx="1007">
                  <c:v>38793</c:v>
                </c:pt>
                <c:pt idx="1008">
                  <c:v>38794</c:v>
                </c:pt>
                <c:pt idx="1009">
                  <c:v>38795</c:v>
                </c:pt>
                <c:pt idx="1010">
                  <c:v>38796</c:v>
                </c:pt>
                <c:pt idx="1011">
                  <c:v>38797</c:v>
                </c:pt>
                <c:pt idx="1012">
                  <c:v>38798</c:v>
                </c:pt>
                <c:pt idx="1013">
                  <c:v>38799</c:v>
                </c:pt>
                <c:pt idx="1014">
                  <c:v>38800</c:v>
                </c:pt>
                <c:pt idx="1015">
                  <c:v>38801</c:v>
                </c:pt>
                <c:pt idx="1016">
                  <c:v>38802</c:v>
                </c:pt>
                <c:pt idx="1017">
                  <c:v>38803</c:v>
                </c:pt>
                <c:pt idx="1018">
                  <c:v>38804</c:v>
                </c:pt>
                <c:pt idx="1019">
                  <c:v>38805</c:v>
                </c:pt>
                <c:pt idx="1020">
                  <c:v>38806</c:v>
                </c:pt>
                <c:pt idx="1021">
                  <c:v>38807</c:v>
                </c:pt>
                <c:pt idx="1022">
                  <c:v>38808</c:v>
                </c:pt>
                <c:pt idx="1023">
                  <c:v>38809</c:v>
                </c:pt>
                <c:pt idx="1024">
                  <c:v>38810</c:v>
                </c:pt>
                <c:pt idx="1025">
                  <c:v>38811</c:v>
                </c:pt>
                <c:pt idx="1026">
                  <c:v>38812</c:v>
                </c:pt>
                <c:pt idx="1027">
                  <c:v>38813</c:v>
                </c:pt>
                <c:pt idx="1028">
                  <c:v>38814</c:v>
                </c:pt>
                <c:pt idx="1029">
                  <c:v>38815</c:v>
                </c:pt>
                <c:pt idx="1030">
                  <c:v>38816</c:v>
                </c:pt>
                <c:pt idx="1031">
                  <c:v>38817</c:v>
                </c:pt>
                <c:pt idx="1032">
                  <c:v>38818</c:v>
                </c:pt>
                <c:pt idx="1033">
                  <c:v>38819</c:v>
                </c:pt>
                <c:pt idx="1034">
                  <c:v>38820</c:v>
                </c:pt>
                <c:pt idx="1035">
                  <c:v>38821</c:v>
                </c:pt>
                <c:pt idx="1036">
                  <c:v>38822</c:v>
                </c:pt>
                <c:pt idx="1037">
                  <c:v>38823</c:v>
                </c:pt>
                <c:pt idx="1038">
                  <c:v>38824</c:v>
                </c:pt>
                <c:pt idx="1039">
                  <c:v>38825</c:v>
                </c:pt>
                <c:pt idx="1040">
                  <c:v>38826</c:v>
                </c:pt>
                <c:pt idx="1041">
                  <c:v>38827</c:v>
                </c:pt>
                <c:pt idx="1042">
                  <c:v>38828</c:v>
                </c:pt>
                <c:pt idx="1043">
                  <c:v>38829</c:v>
                </c:pt>
                <c:pt idx="1044">
                  <c:v>38830</c:v>
                </c:pt>
                <c:pt idx="1045">
                  <c:v>38831</c:v>
                </c:pt>
                <c:pt idx="1046">
                  <c:v>38832</c:v>
                </c:pt>
                <c:pt idx="1047">
                  <c:v>38833</c:v>
                </c:pt>
                <c:pt idx="1048">
                  <c:v>38834</c:v>
                </c:pt>
                <c:pt idx="1049">
                  <c:v>38835</c:v>
                </c:pt>
                <c:pt idx="1050">
                  <c:v>38836</c:v>
                </c:pt>
                <c:pt idx="1051">
                  <c:v>38837</c:v>
                </c:pt>
                <c:pt idx="1052">
                  <c:v>38838</c:v>
                </c:pt>
                <c:pt idx="1053">
                  <c:v>38839</c:v>
                </c:pt>
                <c:pt idx="1054">
                  <c:v>38840</c:v>
                </c:pt>
                <c:pt idx="1055">
                  <c:v>38841</c:v>
                </c:pt>
                <c:pt idx="1056">
                  <c:v>38842</c:v>
                </c:pt>
                <c:pt idx="1057">
                  <c:v>38843</c:v>
                </c:pt>
                <c:pt idx="1058">
                  <c:v>38844</c:v>
                </c:pt>
                <c:pt idx="1059">
                  <c:v>38845</c:v>
                </c:pt>
                <c:pt idx="1060">
                  <c:v>38846</c:v>
                </c:pt>
                <c:pt idx="1061">
                  <c:v>38847</c:v>
                </c:pt>
                <c:pt idx="1062">
                  <c:v>38848</c:v>
                </c:pt>
                <c:pt idx="1063">
                  <c:v>38849</c:v>
                </c:pt>
                <c:pt idx="1064">
                  <c:v>38850</c:v>
                </c:pt>
                <c:pt idx="1065">
                  <c:v>38851</c:v>
                </c:pt>
                <c:pt idx="1066">
                  <c:v>38852</c:v>
                </c:pt>
                <c:pt idx="1067">
                  <c:v>38853</c:v>
                </c:pt>
                <c:pt idx="1068">
                  <c:v>38854</c:v>
                </c:pt>
                <c:pt idx="1069">
                  <c:v>38855</c:v>
                </c:pt>
                <c:pt idx="1070">
                  <c:v>38856</c:v>
                </c:pt>
                <c:pt idx="1071">
                  <c:v>38857</c:v>
                </c:pt>
                <c:pt idx="1072">
                  <c:v>38858</c:v>
                </c:pt>
                <c:pt idx="1073">
                  <c:v>38859</c:v>
                </c:pt>
                <c:pt idx="1074">
                  <c:v>38860</c:v>
                </c:pt>
                <c:pt idx="1075">
                  <c:v>38861</c:v>
                </c:pt>
                <c:pt idx="1076">
                  <c:v>38862</c:v>
                </c:pt>
                <c:pt idx="1077">
                  <c:v>38863</c:v>
                </c:pt>
                <c:pt idx="1078">
                  <c:v>38864</c:v>
                </c:pt>
                <c:pt idx="1079">
                  <c:v>38865</c:v>
                </c:pt>
                <c:pt idx="1080">
                  <c:v>38866</c:v>
                </c:pt>
                <c:pt idx="1081">
                  <c:v>38867</c:v>
                </c:pt>
                <c:pt idx="1082">
                  <c:v>38868</c:v>
                </c:pt>
                <c:pt idx="1083">
                  <c:v>38869</c:v>
                </c:pt>
                <c:pt idx="1084">
                  <c:v>38870</c:v>
                </c:pt>
                <c:pt idx="1085">
                  <c:v>38871</c:v>
                </c:pt>
                <c:pt idx="1086">
                  <c:v>38872</c:v>
                </c:pt>
                <c:pt idx="1087">
                  <c:v>38873</c:v>
                </c:pt>
                <c:pt idx="1088">
                  <c:v>38874</c:v>
                </c:pt>
                <c:pt idx="1089">
                  <c:v>38875</c:v>
                </c:pt>
                <c:pt idx="1090">
                  <c:v>38876</c:v>
                </c:pt>
                <c:pt idx="1091">
                  <c:v>38877</c:v>
                </c:pt>
                <c:pt idx="1092">
                  <c:v>38878</c:v>
                </c:pt>
                <c:pt idx="1093">
                  <c:v>38879</c:v>
                </c:pt>
                <c:pt idx="1094">
                  <c:v>38880</c:v>
                </c:pt>
                <c:pt idx="1095">
                  <c:v>38881</c:v>
                </c:pt>
                <c:pt idx="1096">
                  <c:v>38882</c:v>
                </c:pt>
                <c:pt idx="1097">
                  <c:v>38883</c:v>
                </c:pt>
                <c:pt idx="1098">
                  <c:v>38884</c:v>
                </c:pt>
                <c:pt idx="1099">
                  <c:v>38885</c:v>
                </c:pt>
                <c:pt idx="1100">
                  <c:v>38886</c:v>
                </c:pt>
                <c:pt idx="1101">
                  <c:v>38887</c:v>
                </c:pt>
                <c:pt idx="1102">
                  <c:v>38888</c:v>
                </c:pt>
                <c:pt idx="1103">
                  <c:v>38889</c:v>
                </c:pt>
                <c:pt idx="1104">
                  <c:v>38890</c:v>
                </c:pt>
                <c:pt idx="1105">
                  <c:v>38891</c:v>
                </c:pt>
                <c:pt idx="1106">
                  <c:v>38892</c:v>
                </c:pt>
                <c:pt idx="1107">
                  <c:v>38893</c:v>
                </c:pt>
                <c:pt idx="1108">
                  <c:v>38894</c:v>
                </c:pt>
                <c:pt idx="1109">
                  <c:v>38895</c:v>
                </c:pt>
                <c:pt idx="1110">
                  <c:v>38896</c:v>
                </c:pt>
                <c:pt idx="1111">
                  <c:v>38897</c:v>
                </c:pt>
                <c:pt idx="1112">
                  <c:v>38898</c:v>
                </c:pt>
                <c:pt idx="1113">
                  <c:v>38899</c:v>
                </c:pt>
                <c:pt idx="1114">
                  <c:v>38900</c:v>
                </c:pt>
                <c:pt idx="1115">
                  <c:v>38901</c:v>
                </c:pt>
                <c:pt idx="1116">
                  <c:v>38902</c:v>
                </c:pt>
                <c:pt idx="1117">
                  <c:v>38903</c:v>
                </c:pt>
                <c:pt idx="1118">
                  <c:v>38904</c:v>
                </c:pt>
                <c:pt idx="1119">
                  <c:v>38905</c:v>
                </c:pt>
                <c:pt idx="1120">
                  <c:v>38906</c:v>
                </c:pt>
                <c:pt idx="1121">
                  <c:v>38907</c:v>
                </c:pt>
                <c:pt idx="1122">
                  <c:v>38908</c:v>
                </c:pt>
                <c:pt idx="1123">
                  <c:v>38909</c:v>
                </c:pt>
                <c:pt idx="1124">
                  <c:v>38910</c:v>
                </c:pt>
                <c:pt idx="1125">
                  <c:v>38911</c:v>
                </c:pt>
                <c:pt idx="1126">
                  <c:v>38912</c:v>
                </c:pt>
                <c:pt idx="1127">
                  <c:v>38913</c:v>
                </c:pt>
                <c:pt idx="1128">
                  <c:v>38914</c:v>
                </c:pt>
                <c:pt idx="1129">
                  <c:v>38915</c:v>
                </c:pt>
                <c:pt idx="1130">
                  <c:v>38916</c:v>
                </c:pt>
                <c:pt idx="1131">
                  <c:v>38917</c:v>
                </c:pt>
                <c:pt idx="1132">
                  <c:v>38918</c:v>
                </c:pt>
                <c:pt idx="1133">
                  <c:v>38919</c:v>
                </c:pt>
                <c:pt idx="1134">
                  <c:v>38920</c:v>
                </c:pt>
                <c:pt idx="1135">
                  <c:v>38921</c:v>
                </c:pt>
                <c:pt idx="1136">
                  <c:v>38922</c:v>
                </c:pt>
                <c:pt idx="1137">
                  <c:v>38923</c:v>
                </c:pt>
                <c:pt idx="1138">
                  <c:v>38924</c:v>
                </c:pt>
                <c:pt idx="1139">
                  <c:v>38925</c:v>
                </c:pt>
                <c:pt idx="1140">
                  <c:v>38926</c:v>
                </c:pt>
                <c:pt idx="1141">
                  <c:v>38927</c:v>
                </c:pt>
                <c:pt idx="1142">
                  <c:v>38928</c:v>
                </c:pt>
                <c:pt idx="1143">
                  <c:v>38929</c:v>
                </c:pt>
                <c:pt idx="1144">
                  <c:v>38930</c:v>
                </c:pt>
                <c:pt idx="1145">
                  <c:v>38931</c:v>
                </c:pt>
                <c:pt idx="1146">
                  <c:v>38932</c:v>
                </c:pt>
                <c:pt idx="1147">
                  <c:v>38933</c:v>
                </c:pt>
                <c:pt idx="1148">
                  <c:v>38934</c:v>
                </c:pt>
                <c:pt idx="1149">
                  <c:v>38935</c:v>
                </c:pt>
                <c:pt idx="1150">
                  <c:v>38936</c:v>
                </c:pt>
                <c:pt idx="1151">
                  <c:v>38937</c:v>
                </c:pt>
                <c:pt idx="1152">
                  <c:v>38938</c:v>
                </c:pt>
                <c:pt idx="1153">
                  <c:v>38939</c:v>
                </c:pt>
                <c:pt idx="1154">
                  <c:v>38940</c:v>
                </c:pt>
                <c:pt idx="1155">
                  <c:v>38941</c:v>
                </c:pt>
                <c:pt idx="1156">
                  <c:v>38942</c:v>
                </c:pt>
                <c:pt idx="1157">
                  <c:v>38943</c:v>
                </c:pt>
                <c:pt idx="1158">
                  <c:v>38944</c:v>
                </c:pt>
                <c:pt idx="1159">
                  <c:v>38945</c:v>
                </c:pt>
                <c:pt idx="1160">
                  <c:v>38946</c:v>
                </c:pt>
                <c:pt idx="1161">
                  <c:v>38947</c:v>
                </c:pt>
                <c:pt idx="1162">
                  <c:v>38948</c:v>
                </c:pt>
                <c:pt idx="1163">
                  <c:v>38949</c:v>
                </c:pt>
                <c:pt idx="1164">
                  <c:v>38950</c:v>
                </c:pt>
                <c:pt idx="1165">
                  <c:v>38951</c:v>
                </c:pt>
                <c:pt idx="1166">
                  <c:v>38952</c:v>
                </c:pt>
                <c:pt idx="1167">
                  <c:v>38953</c:v>
                </c:pt>
                <c:pt idx="1168">
                  <c:v>38954</c:v>
                </c:pt>
                <c:pt idx="1169">
                  <c:v>38955</c:v>
                </c:pt>
                <c:pt idx="1170">
                  <c:v>38956</c:v>
                </c:pt>
                <c:pt idx="1171">
                  <c:v>38957</c:v>
                </c:pt>
                <c:pt idx="1172">
                  <c:v>38958</c:v>
                </c:pt>
                <c:pt idx="1173">
                  <c:v>38959</c:v>
                </c:pt>
                <c:pt idx="1174">
                  <c:v>38960</c:v>
                </c:pt>
                <c:pt idx="1175">
                  <c:v>38961</c:v>
                </c:pt>
                <c:pt idx="1176">
                  <c:v>38962</c:v>
                </c:pt>
                <c:pt idx="1177">
                  <c:v>38963</c:v>
                </c:pt>
                <c:pt idx="1178">
                  <c:v>38964</c:v>
                </c:pt>
                <c:pt idx="1179">
                  <c:v>38965</c:v>
                </c:pt>
                <c:pt idx="1180">
                  <c:v>38966</c:v>
                </c:pt>
                <c:pt idx="1181">
                  <c:v>38967</c:v>
                </c:pt>
                <c:pt idx="1182">
                  <c:v>38968</c:v>
                </c:pt>
                <c:pt idx="1183">
                  <c:v>38969</c:v>
                </c:pt>
                <c:pt idx="1184">
                  <c:v>38970</c:v>
                </c:pt>
                <c:pt idx="1185">
                  <c:v>38971</c:v>
                </c:pt>
                <c:pt idx="1186">
                  <c:v>38972</c:v>
                </c:pt>
                <c:pt idx="1187">
                  <c:v>38973</c:v>
                </c:pt>
                <c:pt idx="1188">
                  <c:v>38974</c:v>
                </c:pt>
                <c:pt idx="1189">
                  <c:v>38975</c:v>
                </c:pt>
                <c:pt idx="1190">
                  <c:v>38976</c:v>
                </c:pt>
                <c:pt idx="1191">
                  <c:v>38977</c:v>
                </c:pt>
                <c:pt idx="1192">
                  <c:v>38978</c:v>
                </c:pt>
                <c:pt idx="1193">
                  <c:v>38979</c:v>
                </c:pt>
                <c:pt idx="1194">
                  <c:v>38980</c:v>
                </c:pt>
                <c:pt idx="1195">
                  <c:v>38981</c:v>
                </c:pt>
                <c:pt idx="1196">
                  <c:v>38982</c:v>
                </c:pt>
                <c:pt idx="1197">
                  <c:v>38983</c:v>
                </c:pt>
                <c:pt idx="1198">
                  <c:v>38984</c:v>
                </c:pt>
                <c:pt idx="1199">
                  <c:v>38985</c:v>
                </c:pt>
                <c:pt idx="1200">
                  <c:v>38986</c:v>
                </c:pt>
                <c:pt idx="1201">
                  <c:v>38987</c:v>
                </c:pt>
                <c:pt idx="1202">
                  <c:v>38988</c:v>
                </c:pt>
                <c:pt idx="1203">
                  <c:v>38989</c:v>
                </c:pt>
                <c:pt idx="1204">
                  <c:v>38990</c:v>
                </c:pt>
                <c:pt idx="1205">
                  <c:v>38991</c:v>
                </c:pt>
                <c:pt idx="1206">
                  <c:v>38992</c:v>
                </c:pt>
                <c:pt idx="1207">
                  <c:v>38993</c:v>
                </c:pt>
                <c:pt idx="1208">
                  <c:v>38994</c:v>
                </c:pt>
                <c:pt idx="1209">
                  <c:v>38995</c:v>
                </c:pt>
                <c:pt idx="1210">
                  <c:v>38996</c:v>
                </c:pt>
                <c:pt idx="1211">
                  <c:v>38997</c:v>
                </c:pt>
                <c:pt idx="1212">
                  <c:v>38998</c:v>
                </c:pt>
                <c:pt idx="1213">
                  <c:v>38999</c:v>
                </c:pt>
                <c:pt idx="1214">
                  <c:v>39000</c:v>
                </c:pt>
                <c:pt idx="1215">
                  <c:v>39001</c:v>
                </c:pt>
                <c:pt idx="1216">
                  <c:v>39002</c:v>
                </c:pt>
                <c:pt idx="1217">
                  <c:v>39003</c:v>
                </c:pt>
                <c:pt idx="1218">
                  <c:v>39004</c:v>
                </c:pt>
                <c:pt idx="1219">
                  <c:v>39005</c:v>
                </c:pt>
                <c:pt idx="1220">
                  <c:v>39006</c:v>
                </c:pt>
                <c:pt idx="1221">
                  <c:v>39007</c:v>
                </c:pt>
                <c:pt idx="1222">
                  <c:v>39008</c:v>
                </c:pt>
                <c:pt idx="1223">
                  <c:v>39009</c:v>
                </c:pt>
                <c:pt idx="1224">
                  <c:v>39010</c:v>
                </c:pt>
                <c:pt idx="1225">
                  <c:v>39011</c:v>
                </c:pt>
                <c:pt idx="1226">
                  <c:v>39012</c:v>
                </c:pt>
                <c:pt idx="1227">
                  <c:v>39013</c:v>
                </c:pt>
                <c:pt idx="1228">
                  <c:v>39014</c:v>
                </c:pt>
                <c:pt idx="1229">
                  <c:v>39015</c:v>
                </c:pt>
                <c:pt idx="1230">
                  <c:v>39016</c:v>
                </c:pt>
                <c:pt idx="1231">
                  <c:v>39017</c:v>
                </c:pt>
                <c:pt idx="1232">
                  <c:v>39018</c:v>
                </c:pt>
                <c:pt idx="1233">
                  <c:v>39019</c:v>
                </c:pt>
                <c:pt idx="1234">
                  <c:v>39020</c:v>
                </c:pt>
                <c:pt idx="1235">
                  <c:v>39021</c:v>
                </c:pt>
                <c:pt idx="1236">
                  <c:v>39022</c:v>
                </c:pt>
                <c:pt idx="1237">
                  <c:v>39023</c:v>
                </c:pt>
                <c:pt idx="1238">
                  <c:v>39024</c:v>
                </c:pt>
                <c:pt idx="1239">
                  <c:v>39025</c:v>
                </c:pt>
                <c:pt idx="1240">
                  <c:v>39026</c:v>
                </c:pt>
                <c:pt idx="1241">
                  <c:v>39027</c:v>
                </c:pt>
                <c:pt idx="1242">
                  <c:v>39028</c:v>
                </c:pt>
                <c:pt idx="1243">
                  <c:v>39029</c:v>
                </c:pt>
                <c:pt idx="1244">
                  <c:v>39030</c:v>
                </c:pt>
                <c:pt idx="1245">
                  <c:v>39031</c:v>
                </c:pt>
                <c:pt idx="1246">
                  <c:v>39032</c:v>
                </c:pt>
                <c:pt idx="1247">
                  <c:v>39033</c:v>
                </c:pt>
                <c:pt idx="1248">
                  <c:v>39034</c:v>
                </c:pt>
                <c:pt idx="1249">
                  <c:v>39035</c:v>
                </c:pt>
                <c:pt idx="1250">
                  <c:v>39036</c:v>
                </c:pt>
                <c:pt idx="1251">
                  <c:v>39037</c:v>
                </c:pt>
                <c:pt idx="1252">
                  <c:v>39038</c:v>
                </c:pt>
                <c:pt idx="1253">
                  <c:v>39039</c:v>
                </c:pt>
                <c:pt idx="1254">
                  <c:v>39040</c:v>
                </c:pt>
                <c:pt idx="1255">
                  <c:v>39041</c:v>
                </c:pt>
                <c:pt idx="1256">
                  <c:v>39042</c:v>
                </c:pt>
                <c:pt idx="1257">
                  <c:v>39043</c:v>
                </c:pt>
                <c:pt idx="1258">
                  <c:v>39044</c:v>
                </c:pt>
                <c:pt idx="1259">
                  <c:v>39045</c:v>
                </c:pt>
                <c:pt idx="1260">
                  <c:v>39046</c:v>
                </c:pt>
                <c:pt idx="1261">
                  <c:v>39047</c:v>
                </c:pt>
                <c:pt idx="1262">
                  <c:v>39048</c:v>
                </c:pt>
                <c:pt idx="1263">
                  <c:v>39049</c:v>
                </c:pt>
                <c:pt idx="1264">
                  <c:v>39050</c:v>
                </c:pt>
                <c:pt idx="1265">
                  <c:v>39051</c:v>
                </c:pt>
                <c:pt idx="1266">
                  <c:v>39052</c:v>
                </c:pt>
                <c:pt idx="1267">
                  <c:v>39053</c:v>
                </c:pt>
                <c:pt idx="1268">
                  <c:v>39054</c:v>
                </c:pt>
                <c:pt idx="1269">
                  <c:v>39055</c:v>
                </c:pt>
                <c:pt idx="1270">
                  <c:v>39056</c:v>
                </c:pt>
                <c:pt idx="1271">
                  <c:v>39057</c:v>
                </c:pt>
                <c:pt idx="1272">
                  <c:v>39058</c:v>
                </c:pt>
                <c:pt idx="1273">
                  <c:v>39059</c:v>
                </c:pt>
                <c:pt idx="1274">
                  <c:v>39060</c:v>
                </c:pt>
                <c:pt idx="1275">
                  <c:v>39061</c:v>
                </c:pt>
                <c:pt idx="1276">
                  <c:v>39062</c:v>
                </c:pt>
                <c:pt idx="1277">
                  <c:v>39063</c:v>
                </c:pt>
                <c:pt idx="1278">
                  <c:v>39064</c:v>
                </c:pt>
                <c:pt idx="1279">
                  <c:v>39065</c:v>
                </c:pt>
                <c:pt idx="1280">
                  <c:v>39066</c:v>
                </c:pt>
                <c:pt idx="1281">
                  <c:v>39067</c:v>
                </c:pt>
                <c:pt idx="1282">
                  <c:v>39068</c:v>
                </c:pt>
                <c:pt idx="1283">
                  <c:v>39069</c:v>
                </c:pt>
                <c:pt idx="1284">
                  <c:v>39070</c:v>
                </c:pt>
                <c:pt idx="1285">
                  <c:v>39071</c:v>
                </c:pt>
                <c:pt idx="1286">
                  <c:v>39072</c:v>
                </c:pt>
                <c:pt idx="1287">
                  <c:v>39073</c:v>
                </c:pt>
                <c:pt idx="1288">
                  <c:v>39074</c:v>
                </c:pt>
                <c:pt idx="1289">
                  <c:v>39075</c:v>
                </c:pt>
                <c:pt idx="1290">
                  <c:v>39076</c:v>
                </c:pt>
                <c:pt idx="1291">
                  <c:v>39077</c:v>
                </c:pt>
                <c:pt idx="1292">
                  <c:v>39078</c:v>
                </c:pt>
                <c:pt idx="1293">
                  <c:v>39079</c:v>
                </c:pt>
                <c:pt idx="1294">
                  <c:v>39080</c:v>
                </c:pt>
                <c:pt idx="1295">
                  <c:v>39081</c:v>
                </c:pt>
                <c:pt idx="1296">
                  <c:v>39082</c:v>
                </c:pt>
                <c:pt idx="1297">
                  <c:v>39083</c:v>
                </c:pt>
                <c:pt idx="1298">
                  <c:v>39084</c:v>
                </c:pt>
                <c:pt idx="1299">
                  <c:v>39085</c:v>
                </c:pt>
                <c:pt idx="1300">
                  <c:v>39086</c:v>
                </c:pt>
                <c:pt idx="1301">
                  <c:v>39087</c:v>
                </c:pt>
                <c:pt idx="1302">
                  <c:v>39088</c:v>
                </c:pt>
                <c:pt idx="1303">
                  <c:v>39089</c:v>
                </c:pt>
                <c:pt idx="1304">
                  <c:v>39090</c:v>
                </c:pt>
                <c:pt idx="1305">
                  <c:v>39091</c:v>
                </c:pt>
                <c:pt idx="1306">
                  <c:v>39092</c:v>
                </c:pt>
                <c:pt idx="1307">
                  <c:v>39093</c:v>
                </c:pt>
                <c:pt idx="1308">
                  <c:v>39094</c:v>
                </c:pt>
                <c:pt idx="1309">
                  <c:v>39095</c:v>
                </c:pt>
                <c:pt idx="1310">
                  <c:v>39096</c:v>
                </c:pt>
                <c:pt idx="1311">
                  <c:v>39097</c:v>
                </c:pt>
                <c:pt idx="1312">
                  <c:v>39098</c:v>
                </c:pt>
                <c:pt idx="1313">
                  <c:v>39099</c:v>
                </c:pt>
                <c:pt idx="1314">
                  <c:v>39100</c:v>
                </c:pt>
                <c:pt idx="1315">
                  <c:v>39101</c:v>
                </c:pt>
                <c:pt idx="1316">
                  <c:v>39102</c:v>
                </c:pt>
                <c:pt idx="1317">
                  <c:v>39103</c:v>
                </c:pt>
                <c:pt idx="1318">
                  <c:v>39104</c:v>
                </c:pt>
                <c:pt idx="1319">
                  <c:v>39105</c:v>
                </c:pt>
                <c:pt idx="1320">
                  <c:v>39106</c:v>
                </c:pt>
                <c:pt idx="1321">
                  <c:v>39107</c:v>
                </c:pt>
                <c:pt idx="1322">
                  <c:v>39108</c:v>
                </c:pt>
                <c:pt idx="1323">
                  <c:v>39109</c:v>
                </c:pt>
                <c:pt idx="1324">
                  <c:v>39110</c:v>
                </c:pt>
                <c:pt idx="1325">
                  <c:v>39111</c:v>
                </c:pt>
                <c:pt idx="1326">
                  <c:v>39112</c:v>
                </c:pt>
                <c:pt idx="1327">
                  <c:v>39113</c:v>
                </c:pt>
                <c:pt idx="1328">
                  <c:v>39114</c:v>
                </c:pt>
                <c:pt idx="1329">
                  <c:v>39115</c:v>
                </c:pt>
                <c:pt idx="1330">
                  <c:v>39116</c:v>
                </c:pt>
                <c:pt idx="1331">
                  <c:v>39117</c:v>
                </c:pt>
                <c:pt idx="1332">
                  <c:v>39118</c:v>
                </c:pt>
                <c:pt idx="1333">
                  <c:v>39119</c:v>
                </c:pt>
                <c:pt idx="1334">
                  <c:v>39120</c:v>
                </c:pt>
                <c:pt idx="1335">
                  <c:v>39121</c:v>
                </c:pt>
                <c:pt idx="1336">
                  <c:v>39122</c:v>
                </c:pt>
                <c:pt idx="1337">
                  <c:v>39123</c:v>
                </c:pt>
                <c:pt idx="1338">
                  <c:v>39124</c:v>
                </c:pt>
                <c:pt idx="1339">
                  <c:v>39125</c:v>
                </c:pt>
                <c:pt idx="1340">
                  <c:v>39126</c:v>
                </c:pt>
                <c:pt idx="1341">
                  <c:v>39127</c:v>
                </c:pt>
                <c:pt idx="1342">
                  <c:v>39128</c:v>
                </c:pt>
                <c:pt idx="1343">
                  <c:v>39129</c:v>
                </c:pt>
                <c:pt idx="1344">
                  <c:v>39130</c:v>
                </c:pt>
                <c:pt idx="1345">
                  <c:v>39131</c:v>
                </c:pt>
                <c:pt idx="1346">
                  <c:v>39132</c:v>
                </c:pt>
                <c:pt idx="1347">
                  <c:v>39133</c:v>
                </c:pt>
                <c:pt idx="1348">
                  <c:v>39134</c:v>
                </c:pt>
                <c:pt idx="1349">
                  <c:v>39135</c:v>
                </c:pt>
                <c:pt idx="1350">
                  <c:v>39136</c:v>
                </c:pt>
                <c:pt idx="1351">
                  <c:v>39137</c:v>
                </c:pt>
                <c:pt idx="1352">
                  <c:v>39138</c:v>
                </c:pt>
                <c:pt idx="1353">
                  <c:v>39139</c:v>
                </c:pt>
                <c:pt idx="1354">
                  <c:v>39140</c:v>
                </c:pt>
                <c:pt idx="1355">
                  <c:v>39141</c:v>
                </c:pt>
                <c:pt idx="1356">
                  <c:v>39142</c:v>
                </c:pt>
                <c:pt idx="1357">
                  <c:v>39143</c:v>
                </c:pt>
                <c:pt idx="1358">
                  <c:v>39144</c:v>
                </c:pt>
                <c:pt idx="1359">
                  <c:v>39145</c:v>
                </c:pt>
                <c:pt idx="1360">
                  <c:v>39146</c:v>
                </c:pt>
                <c:pt idx="1361">
                  <c:v>39147</c:v>
                </c:pt>
                <c:pt idx="1362">
                  <c:v>39148</c:v>
                </c:pt>
                <c:pt idx="1363">
                  <c:v>39149</c:v>
                </c:pt>
                <c:pt idx="1364">
                  <c:v>39150</c:v>
                </c:pt>
                <c:pt idx="1365">
                  <c:v>39151</c:v>
                </c:pt>
                <c:pt idx="1366">
                  <c:v>39152</c:v>
                </c:pt>
                <c:pt idx="1367">
                  <c:v>39153</c:v>
                </c:pt>
                <c:pt idx="1368">
                  <c:v>39154</c:v>
                </c:pt>
                <c:pt idx="1369">
                  <c:v>39155</c:v>
                </c:pt>
                <c:pt idx="1370">
                  <c:v>39156</c:v>
                </c:pt>
                <c:pt idx="1371">
                  <c:v>39157</c:v>
                </c:pt>
                <c:pt idx="1372">
                  <c:v>39158</c:v>
                </c:pt>
                <c:pt idx="1373">
                  <c:v>39159</c:v>
                </c:pt>
                <c:pt idx="1374">
                  <c:v>39160</c:v>
                </c:pt>
                <c:pt idx="1375">
                  <c:v>39161</c:v>
                </c:pt>
                <c:pt idx="1376">
                  <c:v>39162</c:v>
                </c:pt>
                <c:pt idx="1377">
                  <c:v>39163</c:v>
                </c:pt>
                <c:pt idx="1378">
                  <c:v>39164</c:v>
                </c:pt>
                <c:pt idx="1379">
                  <c:v>39165</c:v>
                </c:pt>
                <c:pt idx="1380">
                  <c:v>39166</c:v>
                </c:pt>
                <c:pt idx="1381">
                  <c:v>39167</c:v>
                </c:pt>
                <c:pt idx="1382">
                  <c:v>39168</c:v>
                </c:pt>
                <c:pt idx="1383">
                  <c:v>39169</c:v>
                </c:pt>
                <c:pt idx="1384">
                  <c:v>39170</c:v>
                </c:pt>
                <c:pt idx="1385">
                  <c:v>39171</c:v>
                </c:pt>
                <c:pt idx="1386">
                  <c:v>39172</c:v>
                </c:pt>
                <c:pt idx="1387">
                  <c:v>39173</c:v>
                </c:pt>
                <c:pt idx="1388">
                  <c:v>39174</c:v>
                </c:pt>
                <c:pt idx="1389">
                  <c:v>39175</c:v>
                </c:pt>
                <c:pt idx="1390">
                  <c:v>39176</c:v>
                </c:pt>
                <c:pt idx="1391">
                  <c:v>39177</c:v>
                </c:pt>
                <c:pt idx="1392">
                  <c:v>39178</c:v>
                </c:pt>
                <c:pt idx="1393">
                  <c:v>39179</c:v>
                </c:pt>
                <c:pt idx="1394">
                  <c:v>39180</c:v>
                </c:pt>
                <c:pt idx="1395">
                  <c:v>39181</c:v>
                </c:pt>
                <c:pt idx="1396">
                  <c:v>39182</c:v>
                </c:pt>
                <c:pt idx="1397">
                  <c:v>39183</c:v>
                </c:pt>
                <c:pt idx="1398">
                  <c:v>39184</c:v>
                </c:pt>
                <c:pt idx="1399">
                  <c:v>39185</c:v>
                </c:pt>
                <c:pt idx="1400">
                  <c:v>39186</c:v>
                </c:pt>
                <c:pt idx="1401">
                  <c:v>39187</c:v>
                </c:pt>
                <c:pt idx="1402">
                  <c:v>39188</c:v>
                </c:pt>
                <c:pt idx="1403">
                  <c:v>39189</c:v>
                </c:pt>
                <c:pt idx="1404">
                  <c:v>39190</c:v>
                </c:pt>
                <c:pt idx="1405">
                  <c:v>39191</c:v>
                </c:pt>
                <c:pt idx="1406">
                  <c:v>39192</c:v>
                </c:pt>
                <c:pt idx="1407">
                  <c:v>39193</c:v>
                </c:pt>
                <c:pt idx="1408">
                  <c:v>39194</c:v>
                </c:pt>
                <c:pt idx="1409">
                  <c:v>39195</c:v>
                </c:pt>
                <c:pt idx="1410">
                  <c:v>39196</c:v>
                </c:pt>
                <c:pt idx="1411">
                  <c:v>39197</c:v>
                </c:pt>
                <c:pt idx="1412">
                  <c:v>39198</c:v>
                </c:pt>
                <c:pt idx="1413">
                  <c:v>39199</c:v>
                </c:pt>
                <c:pt idx="1414">
                  <c:v>39200</c:v>
                </c:pt>
                <c:pt idx="1415">
                  <c:v>39201</c:v>
                </c:pt>
                <c:pt idx="1416">
                  <c:v>39202</c:v>
                </c:pt>
                <c:pt idx="1417">
                  <c:v>39203</c:v>
                </c:pt>
                <c:pt idx="1418">
                  <c:v>39204</c:v>
                </c:pt>
                <c:pt idx="1419">
                  <c:v>39205</c:v>
                </c:pt>
                <c:pt idx="1420">
                  <c:v>39206</c:v>
                </c:pt>
                <c:pt idx="1421">
                  <c:v>39207</c:v>
                </c:pt>
                <c:pt idx="1422">
                  <c:v>39208</c:v>
                </c:pt>
                <c:pt idx="1423">
                  <c:v>39209</c:v>
                </c:pt>
                <c:pt idx="1424">
                  <c:v>39210</c:v>
                </c:pt>
                <c:pt idx="1425">
                  <c:v>39211</c:v>
                </c:pt>
                <c:pt idx="1426">
                  <c:v>39212</c:v>
                </c:pt>
                <c:pt idx="1427">
                  <c:v>39213</c:v>
                </c:pt>
                <c:pt idx="1428">
                  <c:v>39214</c:v>
                </c:pt>
                <c:pt idx="1429">
                  <c:v>39215</c:v>
                </c:pt>
                <c:pt idx="1430">
                  <c:v>39216</c:v>
                </c:pt>
                <c:pt idx="1431">
                  <c:v>39217</c:v>
                </c:pt>
                <c:pt idx="1432">
                  <c:v>39218</c:v>
                </c:pt>
                <c:pt idx="1433">
                  <c:v>39219</c:v>
                </c:pt>
                <c:pt idx="1434">
                  <c:v>39220</c:v>
                </c:pt>
                <c:pt idx="1435">
                  <c:v>39221</c:v>
                </c:pt>
                <c:pt idx="1436">
                  <c:v>39222</c:v>
                </c:pt>
                <c:pt idx="1437">
                  <c:v>39223</c:v>
                </c:pt>
                <c:pt idx="1438">
                  <c:v>39224</c:v>
                </c:pt>
                <c:pt idx="1439">
                  <c:v>39225</c:v>
                </c:pt>
                <c:pt idx="1440">
                  <c:v>39226</c:v>
                </c:pt>
                <c:pt idx="1441">
                  <c:v>39227</c:v>
                </c:pt>
                <c:pt idx="1442">
                  <c:v>39228</c:v>
                </c:pt>
                <c:pt idx="1443">
                  <c:v>39229</c:v>
                </c:pt>
                <c:pt idx="1444">
                  <c:v>39230</c:v>
                </c:pt>
                <c:pt idx="1445">
                  <c:v>39231</c:v>
                </c:pt>
                <c:pt idx="1446">
                  <c:v>39232</c:v>
                </c:pt>
                <c:pt idx="1447">
                  <c:v>39233</c:v>
                </c:pt>
                <c:pt idx="1448">
                  <c:v>39234</c:v>
                </c:pt>
                <c:pt idx="1449">
                  <c:v>39235</c:v>
                </c:pt>
                <c:pt idx="1450">
                  <c:v>39236</c:v>
                </c:pt>
                <c:pt idx="1451">
                  <c:v>39237</c:v>
                </c:pt>
                <c:pt idx="1452">
                  <c:v>39238</c:v>
                </c:pt>
                <c:pt idx="1453">
                  <c:v>39239</c:v>
                </c:pt>
                <c:pt idx="1454">
                  <c:v>39240</c:v>
                </c:pt>
                <c:pt idx="1455">
                  <c:v>39241</c:v>
                </c:pt>
                <c:pt idx="1456">
                  <c:v>39242</c:v>
                </c:pt>
                <c:pt idx="1457">
                  <c:v>39243</c:v>
                </c:pt>
                <c:pt idx="1458">
                  <c:v>39244</c:v>
                </c:pt>
                <c:pt idx="1459">
                  <c:v>39245</c:v>
                </c:pt>
                <c:pt idx="1460">
                  <c:v>39246</c:v>
                </c:pt>
                <c:pt idx="1461">
                  <c:v>39247</c:v>
                </c:pt>
                <c:pt idx="1462">
                  <c:v>39248</c:v>
                </c:pt>
                <c:pt idx="1463">
                  <c:v>39249</c:v>
                </c:pt>
                <c:pt idx="1464">
                  <c:v>39250</c:v>
                </c:pt>
                <c:pt idx="1465">
                  <c:v>39251</c:v>
                </c:pt>
                <c:pt idx="1466">
                  <c:v>39252</c:v>
                </c:pt>
                <c:pt idx="1467">
                  <c:v>39253</c:v>
                </c:pt>
                <c:pt idx="1468">
                  <c:v>39254</c:v>
                </c:pt>
                <c:pt idx="1469">
                  <c:v>39255</c:v>
                </c:pt>
                <c:pt idx="1470">
                  <c:v>39256</c:v>
                </c:pt>
                <c:pt idx="1471">
                  <c:v>39257</c:v>
                </c:pt>
                <c:pt idx="1472">
                  <c:v>39258</c:v>
                </c:pt>
                <c:pt idx="1473">
                  <c:v>39259</c:v>
                </c:pt>
                <c:pt idx="1474">
                  <c:v>39260</c:v>
                </c:pt>
                <c:pt idx="1475">
                  <c:v>39261</c:v>
                </c:pt>
                <c:pt idx="1476">
                  <c:v>39262</c:v>
                </c:pt>
                <c:pt idx="1477">
                  <c:v>39263</c:v>
                </c:pt>
                <c:pt idx="1478">
                  <c:v>39264</c:v>
                </c:pt>
                <c:pt idx="1479">
                  <c:v>39265</c:v>
                </c:pt>
                <c:pt idx="1480">
                  <c:v>39266</c:v>
                </c:pt>
                <c:pt idx="1481">
                  <c:v>39267</c:v>
                </c:pt>
                <c:pt idx="1482">
                  <c:v>39268</c:v>
                </c:pt>
                <c:pt idx="1483">
                  <c:v>39269</c:v>
                </c:pt>
                <c:pt idx="1484">
                  <c:v>39270</c:v>
                </c:pt>
                <c:pt idx="1485">
                  <c:v>39271</c:v>
                </c:pt>
                <c:pt idx="1486">
                  <c:v>39272</c:v>
                </c:pt>
                <c:pt idx="1487">
                  <c:v>39273</c:v>
                </c:pt>
                <c:pt idx="1488">
                  <c:v>39274</c:v>
                </c:pt>
                <c:pt idx="1489">
                  <c:v>39275</c:v>
                </c:pt>
                <c:pt idx="1490">
                  <c:v>39276</c:v>
                </c:pt>
                <c:pt idx="1491">
                  <c:v>39277</c:v>
                </c:pt>
                <c:pt idx="1492">
                  <c:v>39278</c:v>
                </c:pt>
                <c:pt idx="1493">
                  <c:v>39279</c:v>
                </c:pt>
                <c:pt idx="1494">
                  <c:v>39280</c:v>
                </c:pt>
                <c:pt idx="1495">
                  <c:v>39281</c:v>
                </c:pt>
                <c:pt idx="1496">
                  <c:v>39282</c:v>
                </c:pt>
                <c:pt idx="1497">
                  <c:v>39283</c:v>
                </c:pt>
                <c:pt idx="1498">
                  <c:v>39284</c:v>
                </c:pt>
                <c:pt idx="1499">
                  <c:v>39285</c:v>
                </c:pt>
                <c:pt idx="1500">
                  <c:v>39286</c:v>
                </c:pt>
                <c:pt idx="1501">
                  <c:v>39287</c:v>
                </c:pt>
                <c:pt idx="1502">
                  <c:v>39288</c:v>
                </c:pt>
                <c:pt idx="1503">
                  <c:v>39289</c:v>
                </c:pt>
                <c:pt idx="1504">
                  <c:v>39290</c:v>
                </c:pt>
                <c:pt idx="1505">
                  <c:v>39291</c:v>
                </c:pt>
                <c:pt idx="1506">
                  <c:v>39292</c:v>
                </c:pt>
                <c:pt idx="1507">
                  <c:v>39293</c:v>
                </c:pt>
                <c:pt idx="1508">
                  <c:v>39294</c:v>
                </c:pt>
                <c:pt idx="1509">
                  <c:v>39295</c:v>
                </c:pt>
                <c:pt idx="1510">
                  <c:v>39296</c:v>
                </c:pt>
                <c:pt idx="1511">
                  <c:v>39297</c:v>
                </c:pt>
                <c:pt idx="1512">
                  <c:v>39298</c:v>
                </c:pt>
                <c:pt idx="1513">
                  <c:v>39299</c:v>
                </c:pt>
                <c:pt idx="1514">
                  <c:v>39300</c:v>
                </c:pt>
                <c:pt idx="1515">
                  <c:v>39301</c:v>
                </c:pt>
                <c:pt idx="1516">
                  <c:v>39302</c:v>
                </c:pt>
                <c:pt idx="1517">
                  <c:v>39303</c:v>
                </c:pt>
                <c:pt idx="1518">
                  <c:v>39304</c:v>
                </c:pt>
                <c:pt idx="1519">
                  <c:v>39305</c:v>
                </c:pt>
                <c:pt idx="1520">
                  <c:v>39306</c:v>
                </c:pt>
                <c:pt idx="1521">
                  <c:v>39307</c:v>
                </c:pt>
                <c:pt idx="1522">
                  <c:v>39308</c:v>
                </c:pt>
                <c:pt idx="1523">
                  <c:v>39309</c:v>
                </c:pt>
                <c:pt idx="1524">
                  <c:v>39310</c:v>
                </c:pt>
                <c:pt idx="1525">
                  <c:v>39311</c:v>
                </c:pt>
                <c:pt idx="1526">
                  <c:v>39312</c:v>
                </c:pt>
                <c:pt idx="1527">
                  <c:v>39313</c:v>
                </c:pt>
                <c:pt idx="1528">
                  <c:v>39314</c:v>
                </c:pt>
                <c:pt idx="1529">
                  <c:v>39315</c:v>
                </c:pt>
                <c:pt idx="1530">
                  <c:v>39316</c:v>
                </c:pt>
                <c:pt idx="1531">
                  <c:v>39317</c:v>
                </c:pt>
                <c:pt idx="1532">
                  <c:v>39318</c:v>
                </c:pt>
                <c:pt idx="1533">
                  <c:v>39319</c:v>
                </c:pt>
                <c:pt idx="1534">
                  <c:v>39320</c:v>
                </c:pt>
                <c:pt idx="1535">
                  <c:v>39321</c:v>
                </c:pt>
                <c:pt idx="1536">
                  <c:v>39322</c:v>
                </c:pt>
                <c:pt idx="1537">
                  <c:v>39323</c:v>
                </c:pt>
                <c:pt idx="1538">
                  <c:v>39324</c:v>
                </c:pt>
                <c:pt idx="1539">
                  <c:v>39325</c:v>
                </c:pt>
                <c:pt idx="1540">
                  <c:v>39326</c:v>
                </c:pt>
                <c:pt idx="1541">
                  <c:v>39327</c:v>
                </c:pt>
                <c:pt idx="1542">
                  <c:v>39328</c:v>
                </c:pt>
                <c:pt idx="1543">
                  <c:v>39329</c:v>
                </c:pt>
                <c:pt idx="1544">
                  <c:v>39330</c:v>
                </c:pt>
                <c:pt idx="1545">
                  <c:v>39331</c:v>
                </c:pt>
                <c:pt idx="1546">
                  <c:v>39332</c:v>
                </c:pt>
                <c:pt idx="1547">
                  <c:v>39333</c:v>
                </c:pt>
                <c:pt idx="1548">
                  <c:v>39334</c:v>
                </c:pt>
                <c:pt idx="1549">
                  <c:v>39335</c:v>
                </c:pt>
                <c:pt idx="1550">
                  <c:v>39336</c:v>
                </c:pt>
                <c:pt idx="1551">
                  <c:v>39337</c:v>
                </c:pt>
                <c:pt idx="1552">
                  <c:v>39338</c:v>
                </c:pt>
                <c:pt idx="1553">
                  <c:v>39339</c:v>
                </c:pt>
                <c:pt idx="1554">
                  <c:v>39340</c:v>
                </c:pt>
                <c:pt idx="1555">
                  <c:v>39341</c:v>
                </c:pt>
                <c:pt idx="1556">
                  <c:v>39342</c:v>
                </c:pt>
                <c:pt idx="1557">
                  <c:v>39343</c:v>
                </c:pt>
                <c:pt idx="1558">
                  <c:v>39344</c:v>
                </c:pt>
                <c:pt idx="1559">
                  <c:v>39345</c:v>
                </c:pt>
                <c:pt idx="1560">
                  <c:v>39346</c:v>
                </c:pt>
                <c:pt idx="1561">
                  <c:v>39347</c:v>
                </c:pt>
                <c:pt idx="1562">
                  <c:v>39348</c:v>
                </c:pt>
                <c:pt idx="1563">
                  <c:v>39349</c:v>
                </c:pt>
                <c:pt idx="1564">
                  <c:v>39350</c:v>
                </c:pt>
                <c:pt idx="1565">
                  <c:v>39351</c:v>
                </c:pt>
                <c:pt idx="1566">
                  <c:v>39352</c:v>
                </c:pt>
                <c:pt idx="1567">
                  <c:v>39353</c:v>
                </c:pt>
                <c:pt idx="1568">
                  <c:v>39354</c:v>
                </c:pt>
                <c:pt idx="1569">
                  <c:v>39355</c:v>
                </c:pt>
                <c:pt idx="1570">
                  <c:v>39356</c:v>
                </c:pt>
                <c:pt idx="1571">
                  <c:v>39357</c:v>
                </c:pt>
                <c:pt idx="1572">
                  <c:v>39358</c:v>
                </c:pt>
                <c:pt idx="1573">
                  <c:v>39359</c:v>
                </c:pt>
                <c:pt idx="1574">
                  <c:v>39360</c:v>
                </c:pt>
                <c:pt idx="1575">
                  <c:v>39361</c:v>
                </c:pt>
                <c:pt idx="1576">
                  <c:v>39362</c:v>
                </c:pt>
                <c:pt idx="1577">
                  <c:v>39363</c:v>
                </c:pt>
                <c:pt idx="1578">
                  <c:v>39364</c:v>
                </c:pt>
                <c:pt idx="1579">
                  <c:v>39365</c:v>
                </c:pt>
                <c:pt idx="1580">
                  <c:v>39366</c:v>
                </c:pt>
                <c:pt idx="1581">
                  <c:v>39367</c:v>
                </c:pt>
                <c:pt idx="1582">
                  <c:v>39368</c:v>
                </c:pt>
                <c:pt idx="1583">
                  <c:v>39369</c:v>
                </c:pt>
                <c:pt idx="1584">
                  <c:v>39370</c:v>
                </c:pt>
                <c:pt idx="1585">
                  <c:v>39371</c:v>
                </c:pt>
                <c:pt idx="1586">
                  <c:v>39372</c:v>
                </c:pt>
                <c:pt idx="1587">
                  <c:v>39373</c:v>
                </c:pt>
                <c:pt idx="1588">
                  <c:v>39374</c:v>
                </c:pt>
                <c:pt idx="1589">
                  <c:v>39375</c:v>
                </c:pt>
                <c:pt idx="1590">
                  <c:v>39376</c:v>
                </c:pt>
                <c:pt idx="1591">
                  <c:v>39377</c:v>
                </c:pt>
                <c:pt idx="1592">
                  <c:v>39378</c:v>
                </c:pt>
                <c:pt idx="1593">
                  <c:v>39379</c:v>
                </c:pt>
                <c:pt idx="1594">
                  <c:v>39380</c:v>
                </c:pt>
                <c:pt idx="1595">
                  <c:v>39381</c:v>
                </c:pt>
                <c:pt idx="1596">
                  <c:v>39382</c:v>
                </c:pt>
                <c:pt idx="1597">
                  <c:v>39383</c:v>
                </c:pt>
                <c:pt idx="1598">
                  <c:v>39384</c:v>
                </c:pt>
                <c:pt idx="1599">
                  <c:v>39385</c:v>
                </c:pt>
                <c:pt idx="1600">
                  <c:v>39386</c:v>
                </c:pt>
                <c:pt idx="1601">
                  <c:v>39387</c:v>
                </c:pt>
                <c:pt idx="1602">
                  <c:v>39388</c:v>
                </c:pt>
                <c:pt idx="1603">
                  <c:v>39389</c:v>
                </c:pt>
                <c:pt idx="1604">
                  <c:v>39390</c:v>
                </c:pt>
                <c:pt idx="1605">
                  <c:v>39391</c:v>
                </c:pt>
                <c:pt idx="1606">
                  <c:v>39392</c:v>
                </c:pt>
                <c:pt idx="1607">
                  <c:v>39393</c:v>
                </c:pt>
                <c:pt idx="1608">
                  <c:v>39394</c:v>
                </c:pt>
                <c:pt idx="1609">
                  <c:v>39395</c:v>
                </c:pt>
                <c:pt idx="1610">
                  <c:v>39396</c:v>
                </c:pt>
                <c:pt idx="1611">
                  <c:v>39397</c:v>
                </c:pt>
                <c:pt idx="1612">
                  <c:v>39398</c:v>
                </c:pt>
                <c:pt idx="1613">
                  <c:v>39399</c:v>
                </c:pt>
                <c:pt idx="1614">
                  <c:v>39400</c:v>
                </c:pt>
                <c:pt idx="1615">
                  <c:v>39401</c:v>
                </c:pt>
                <c:pt idx="1616">
                  <c:v>39402</c:v>
                </c:pt>
                <c:pt idx="1617">
                  <c:v>39403</c:v>
                </c:pt>
                <c:pt idx="1618">
                  <c:v>39404</c:v>
                </c:pt>
                <c:pt idx="1619">
                  <c:v>39405</c:v>
                </c:pt>
                <c:pt idx="1620">
                  <c:v>39406</c:v>
                </c:pt>
                <c:pt idx="1621">
                  <c:v>39407</c:v>
                </c:pt>
                <c:pt idx="1622">
                  <c:v>39408</c:v>
                </c:pt>
                <c:pt idx="1623">
                  <c:v>39409</c:v>
                </c:pt>
                <c:pt idx="1624">
                  <c:v>39410</c:v>
                </c:pt>
                <c:pt idx="1625">
                  <c:v>39411</c:v>
                </c:pt>
                <c:pt idx="1626">
                  <c:v>39412</c:v>
                </c:pt>
                <c:pt idx="1627">
                  <c:v>39413</c:v>
                </c:pt>
                <c:pt idx="1628">
                  <c:v>39414</c:v>
                </c:pt>
                <c:pt idx="1629">
                  <c:v>39415</c:v>
                </c:pt>
                <c:pt idx="1630">
                  <c:v>39416</c:v>
                </c:pt>
                <c:pt idx="1631">
                  <c:v>39417</c:v>
                </c:pt>
                <c:pt idx="1632">
                  <c:v>39418</c:v>
                </c:pt>
                <c:pt idx="1633">
                  <c:v>39419</c:v>
                </c:pt>
                <c:pt idx="1634">
                  <c:v>39420</c:v>
                </c:pt>
                <c:pt idx="1635">
                  <c:v>39421</c:v>
                </c:pt>
                <c:pt idx="1636">
                  <c:v>39422</c:v>
                </c:pt>
                <c:pt idx="1637">
                  <c:v>39423</c:v>
                </c:pt>
                <c:pt idx="1638">
                  <c:v>39424</c:v>
                </c:pt>
                <c:pt idx="1639">
                  <c:v>39425</c:v>
                </c:pt>
                <c:pt idx="1640">
                  <c:v>39426</c:v>
                </c:pt>
                <c:pt idx="1641">
                  <c:v>39427</c:v>
                </c:pt>
                <c:pt idx="1642">
                  <c:v>39428</c:v>
                </c:pt>
                <c:pt idx="1643">
                  <c:v>39429</c:v>
                </c:pt>
                <c:pt idx="1644">
                  <c:v>39430</c:v>
                </c:pt>
                <c:pt idx="1645">
                  <c:v>39431</c:v>
                </c:pt>
                <c:pt idx="1646">
                  <c:v>39432</c:v>
                </c:pt>
                <c:pt idx="1647">
                  <c:v>39433</c:v>
                </c:pt>
                <c:pt idx="1648">
                  <c:v>39434</c:v>
                </c:pt>
                <c:pt idx="1649">
                  <c:v>39435</c:v>
                </c:pt>
                <c:pt idx="1650">
                  <c:v>39436</c:v>
                </c:pt>
                <c:pt idx="1651">
                  <c:v>39437</c:v>
                </c:pt>
                <c:pt idx="1652">
                  <c:v>39438</c:v>
                </c:pt>
                <c:pt idx="1653">
                  <c:v>39439</c:v>
                </c:pt>
                <c:pt idx="1654">
                  <c:v>39440</c:v>
                </c:pt>
                <c:pt idx="1655">
                  <c:v>39441</c:v>
                </c:pt>
                <c:pt idx="1656">
                  <c:v>39442</c:v>
                </c:pt>
                <c:pt idx="1657">
                  <c:v>39443</c:v>
                </c:pt>
                <c:pt idx="1658">
                  <c:v>39444</c:v>
                </c:pt>
                <c:pt idx="1659">
                  <c:v>39445</c:v>
                </c:pt>
                <c:pt idx="1660">
                  <c:v>39446</c:v>
                </c:pt>
                <c:pt idx="1661">
                  <c:v>39447</c:v>
                </c:pt>
                <c:pt idx="1662">
                  <c:v>39448</c:v>
                </c:pt>
                <c:pt idx="1663">
                  <c:v>39449</c:v>
                </c:pt>
                <c:pt idx="1664">
                  <c:v>39450</c:v>
                </c:pt>
                <c:pt idx="1665">
                  <c:v>39451</c:v>
                </c:pt>
                <c:pt idx="1666">
                  <c:v>39452</c:v>
                </c:pt>
                <c:pt idx="1667">
                  <c:v>39453</c:v>
                </c:pt>
                <c:pt idx="1668">
                  <c:v>39454</c:v>
                </c:pt>
                <c:pt idx="1669">
                  <c:v>39455</c:v>
                </c:pt>
                <c:pt idx="1670">
                  <c:v>39456</c:v>
                </c:pt>
                <c:pt idx="1671">
                  <c:v>39457</c:v>
                </c:pt>
                <c:pt idx="1672">
                  <c:v>39458</c:v>
                </c:pt>
                <c:pt idx="1673">
                  <c:v>39459</c:v>
                </c:pt>
                <c:pt idx="1674">
                  <c:v>39460</c:v>
                </c:pt>
                <c:pt idx="1675">
                  <c:v>39461</c:v>
                </c:pt>
                <c:pt idx="1676">
                  <c:v>39462</c:v>
                </c:pt>
                <c:pt idx="1677">
                  <c:v>39463</c:v>
                </c:pt>
                <c:pt idx="1678">
                  <c:v>39464</c:v>
                </c:pt>
                <c:pt idx="1679">
                  <c:v>39465</c:v>
                </c:pt>
                <c:pt idx="1680">
                  <c:v>39466</c:v>
                </c:pt>
                <c:pt idx="1681">
                  <c:v>39467</c:v>
                </c:pt>
                <c:pt idx="1682">
                  <c:v>39468</c:v>
                </c:pt>
                <c:pt idx="1683">
                  <c:v>39469</c:v>
                </c:pt>
                <c:pt idx="1684">
                  <c:v>39470</c:v>
                </c:pt>
                <c:pt idx="1685">
                  <c:v>39471</c:v>
                </c:pt>
                <c:pt idx="1686">
                  <c:v>39472</c:v>
                </c:pt>
                <c:pt idx="1687">
                  <c:v>39473</c:v>
                </c:pt>
                <c:pt idx="1688">
                  <c:v>39474</c:v>
                </c:pt>
                <c:pt idx="1689">
                  <c:v>39475</c:v>
                </c:pt>
                <c:pt idx="1690">
                  <c:v>39476</c:v>
                </c:pt>
                <c:pt idx="1691">
                  <c:v>39477</c:v>
                </c:pt>
                <c:pt idx="1692">
                  <c:v>39478</c:v>
                </c:pt>
                <c:pt idx="1693">
                  <c:v>39479</c:v>
                </c:pt>
                <c:pt idx="1694">
                  <c:v>39480</c:v>
                </c:pt>
                <c:pt idx="1695">
                  <c:v>39481</c:v>
                </c:pt>
                <c:pt idx="1696">
                  <c:v>39482</c:v>
                </c:pt>
                <c:pt idx="1697">
                  <c:v>39483</c:v>
                </c:pt>
                <c:pt idx="1698">
                  <c:v>39484</c:v>
                </c:pt>
                <c:pt idx="1699">
                  <c:v>39485</c:v>
                </c:pt>
                <c:pt idx="1700">
                  <c:v>39486</c:v>
                </c:pt>
                <c:pt idx="1701">
                  <c:v>39487</c:v>
                </c:pt>
                <c:pt idx="1702">
                  <c:v>39488</c:v>
                </c:pt>
                <c:pt idx="1703">
                  <c:v>39489</c:v>
                </c:pt>
                <c:pt idx="1704">
                  <c:v>39490</c:v>
                </c:pt>
                <c:pt idx="1705">
                  <c:v>39491</c:v>
                </c:pt>
                <c:pt idx="1706">
                  <c:v>39492</c:v>
                </c:pt>
                <c:pt idx="1707">
                  <c:v>39493</c:v>
                </c:pt>
                <c:pt idx="1708">
                  <c:v>39494</c:v>
                </c:pt>
                <c:pt idx="1709">
                  <c:v>39495</c:v>
                </c:pt>
                <c:pt idx="1710">
                  <c:v>39496</c:v>
                </c:pt>
                <c:pt idx="1711">
                  <c:v>39497</c:v>
                </c:pt>
                <c:pt idx="1712">
                  <c:v>39498</c:v>
                </c:pt>
                <c:pt idx="1713">
                  <c:v>39499</c:v>
                </c:pt>
                <c:pt idx="1714">
                  <c:v>39500</c:v>
                </c:pt>
                <c:pt idx="1715">
                  <c:v>39501</c:v>
                </c:pt>
                <c:pt idx="1716">
                  <c:v>39502</c:v>
                </c:pt>
                <c:pt idx="1717">
                  <c:v>39503</c:v>
                </c:pt>
                <c:pt idx="1718">
                  <c:v>39504</c:v>
                </c:pt>
                <c:pt idx="1719">
                  <c:v>39505</c:v>
                </c:pt>
                <c:pt idx="1720">
                  <c:v>39506</c:v>
                </c:pt>
                <c:pt idx="1721">
                  <c:v>39507</c:v>
                </c:pt>
                <c:pt idx="1722">
                  <c:v>39508</c:v>
                </c:pt>
                <c:pt idx="1723">
                  <c:v>39509</c:v>
                </c:pt>
                <c:pt idx="1724">
                  <c:v>39510</c:v>
                </c:pt>
                <c:pt idx="1725">
                  <c:v>39511</c:v>
                </c:pt>
                <c:pt idx="1726">
                  <c:v>39512</c:v>
                </c:pt>
                <c:pt idx="1727">
                  <c:v>39513</c:v>
                </c:pt>
                <c:pt idx="1728">
                  <c:v>39514</c:v>
                </c:pt>
                <c:pt idx="1729">
                  <c:v>39515</c:v>
                </c:pt>
                <c:pt idx="1730">
                  <c:v>39516</c:v>
                </c:pt>
                <c:pt idx="1731">
                  <c:v>39517</c:v>
                </c:pt>
                <c:pt idx="1732">
                  <c:v>39518</c:v>
                </c:pt>
                <c:pt idx="1733">
                  <c:v>39519</c:v>
                </c:pt>
                <c:pt idx="1734">
                  <c:v>39520</c:v>
                </c:pt>
                <c:pt idx="1735">
                  <c:v>39521</c:v>
                </c:pt>
                <c:pt idx="1736">
                  <c:v>39522</c:v>
                </c:pt>
                <c:pt idx="1737">
                  <c:v>39523</c:v>
                </c:pt>
                <c:pt idx="1738">
                  <c:v>39524</c:v>
                </c:pt>
                <c:pt idx="1739">
                  <c:v>39525</c:v>
                </c:pt>
                <c:pt idx="1740">
                  <c:v>39526</c:v>
                </c:pt>
                <c:pt idx="1741">
                  <c:v>39527</c:v>
                </c:pt>
                <c:pt idx="1742">
                  <c:v>39528</c:v>
                </c:pt>
                <c:pt idx="1743">
                  <c:v>39529</c:v>
                </c:pt>
                <c:pt idx="1744">
                  <c:v>39530</c:v>
                </c:pt>
                <c:pt idx="1745">
                  <c:v>39531</c:v>
                </c:pt>
                <c:pt idx="1746">
                  <c:v>39532</c:v>
                </c:pt>
                <c:pt idx="1747">
                  <c:v>39533</c:v>
                </c:pt>
                <c:pt idx="1748">
                  <c:v>39534</c:v>
                </c:pt>
                <c:pt idx="1749">
                  <c:v>39535</c:v>
                </c:pt>
                <c:pt idx="1750">
                  <c:v>39536</c:v>
                </c:pt>
                <c:pt idx="1751">
                  <c:v>39537</c:v>
                </c:pt>
                <c:pt idx="1752">
                  <c:v>39538</c:v>
                </c:pt>
                <c:pt idx="1753">
                  <c:v>39539</c:v>
                </c:pt>
                <c:pt idx="1754">
                  <c:v>39540</c:v>
                </c:pt>
                <c:pt idx="1755">
                  <c:v>39541</c:v>
                </c:pt>
                <c:pt idx="1756">
                  <c:v>39542</c:v>
                </c:pt>
                <c:pt idx="1757">
                  <c:v>39543</c:v>
                </c:pt>
                <c:pt idx="1758">
                  <c:v>39544</c:v>
                </c:pt>
                <c:pt idx="1759">
                  <c:v>39545</c:v>
                </c:pt>
                <c:pt idx="1760">
                  <c:v>39546</c:v>
                </c:pt>
                <c:pt idx="1761">
                  <c:v>39547</c:v>
                </c:pt>
                <c:pt idx="1762">
                  <c:v>39548</c:v>
                </c:pt>
                <c:pt idx="1763">
                  <c:v>39549</c:v>
                </c:pt>
                <c:pt idx="1764">
                  <c:v>39550</c:v>
                </c:pt>
                <c:pt idx="1765">
                  <c:v>39551</c:v>
                </c:pt>
                <c:pt idx="1766">
                  <c:v>39552</c:v>
                </c:pt>
                <c:pt idx="1767">
                  <c:v>39553</c:v>
                </c:pt>
                <c:pt idx="1768">
                  <c:v>39554</c:v>
                </c:pt>
                <c:pt idx="1769">
                  <c:v>39555</c:v>
                </c:pt>
                <c:pt idx="1770">
                  <c:v>39556</c:v>
                </c:pt>
                <c:pt idx="1771">
                  <c:v>39557</c:v>
                </c:pt>
                <c:pt idx="1772">
                  <c:v>39558</c:v>
                </c:pt>
                <c:pt idx="1773">
                  <c:v>39559</c:v>
                </c:pt>
                <c:pt idx="1774">
                  <c:v>39560</c:v>
                </c:pt>
                <c:pt idx="1775">
                  <c:v>39561</c:v>
                </c:pt>
                <c:pt idx="1776">
                  <c:v>39562</c:v>
                </c:pt>
                <c:pt idx="1777">
                  <c:v>39563</c:v>
                </c:pt>
                <c:pt idx="1778">
                  <c:v>39564</c:v>
                </c:pt>
                <c:pt idx="1779">
                  <c:v>39565</c:v>
                </c:pt>
                <c:pt idx="1780">
                  <c:v>39566</c:v>
                </c:pt>
                <c:pt idx="1781">
                  <c:v>39567</c:v>
                </c:pt>
                <c:pt idx="1782">
                  <c:v>39568</c:v>
                </c:pt>
                <c:pt idx="1783">
                  <c:v>39569</c:v>
                </c:pt>
                <c:pt idx="1784">
                  <c:v>39570</c:v>
                </c:pt>
                <c:pt idx="1785">
                  <c:v>39571</c:v>
                </c:pt>
                <c:pt idx="1786">
                  <c:v>39572</c:v>
                </c:pt>
                <c:pt idx="1787">
                  <c:v>39573</c:v>
                </c:pt>
                <c:pt idx="1788">
                  <c:v>39574</c:v>
                </c:pt>
                <c:pt idx="1789">
                  <c:v>39575</c:v>
                </c:pt>
                <c:pt idx="1790">
                  <c:v>39576</c:v>
                </c:pt>
                <c:pt idx="1791">
                  <c:v>39577</c:v>
                </c:pt>
                <c:pt idx="1792">
                  <c:v>39578</c:v>
                </c:pt>
                <c:pt idx="1793">
                  <c:v>39579</c:v>
                </c:pt>
                <c:pt idx="1794">
                  <c:v>39580</c:v>
                </c:pt>
                <c:pt idx="1795">
                  <c:v>39581</c:v>
                </c:pt>
                <c:pt idx="1796">
                  <c:v>39582</c:v>
                </c:pt>
                <c:pt idx="1797">
                  <c:v>39583</c:v>
                </c:pt>
                <c:pt idx="1798">
                  <c:v>39584</c:v>
                </c:pt>
                <c:pt idx="1799">
                  <c:v>39585</c:v>
                </c:pt>
                <c:pt idx="1800">
                  <c:v>39586</c:v>
                </c:pt>
                <c:pt idx="1801">
                  <c:v>39587</c:v>
                </c:pt>
                <c:pt idx="1802">
                  <c:v>39588</c:v>
                </c:pt>
                <c:pt idx="1803">
                  <c:v>39589</c:v>
                </c:pt>
                <c:pt idx="1804">
                  <c:v>39590</c:v>
                </c:pt>
                <c:pt idx="1805">
                  <c:v>39591</c:v>
                </c:pt>
                <c:pt idx="1806">
                  <c:v>39592</c:v>
                </c:pt>
                <c:pt idx="1807">
                  <c:v>39593</c:v>
                </c:pt>
                <c:pt idx="1808">
                  <c:v>39594</c:v>
                </c:pt>
                <c:pt idx="1809">
                  <c:v>39595</c:v>
                </c:pt>
                <c:pt idx="1810">
                  <c:v>39596</c:v>
                </c:pt>
                <c:pt idx="1811">
                  <c:v>39597</c:v>
                </c:pt>
                <c:pt idx="1812">
                  <c:v>39598</c:v>
                </c:pt>
                <c:pt idx="1813">
                  <c:v>39599</c:v>
                </c:pt>
                <c:pt idx="1814">
                  <c:v>39600</c:v>
                </c:pt>
                <c:pt idx="1815">
                  <c:v>39601</c:v>
                </c:pt>
                <c:pt idx="1816">
                  <c:v>39602</c:v>
                </c:pt>
                <c:pt idx="1817">
                  <c:v>39603</c:v>
                </c:pt>
                <c:pt idx="1818">
                  <c:v>39604</c:v>
                </c:pt>
                <c:pt idx="1819">
                  <c:v>39605</c:v>
                </c:pt>
                <c:pt idx="1820">
                  <c:v>39606</c:v>
                </c:pt>
                <c:pt idx="1821">
                  <c:v>39607</c:v>
                </c:pt>
                <c:pt idx="1822">
                  <c:v>39608</c:v>
                </c:pt>
                <c:pt idx="1823">
                  <c:v>39609</c:v>
                </c:pt>
                <c:pt idx="1824">
                  <c:v>39610</c:v>
                </c:pt>
                <c:pt idx="1825">
                  <c:v>39611</c:v>
                </c:pt>
                <c:pt idx="1826">
                  <c:v>39612</c:v>
                </c:pt>
                <c:pt idx="1827">
                  <c:v>39613</c:v>
                </c:pt>
                <c:pt idx="1828">
                  <c:v>39614</c:v>
                </c:pt>
                <c:pt idx="1829">
                  <c:v>39615</c:v>
                </c:pt>
                <c:pt idx="1830">
                  <c:v>39616</c:v>
                </c:pt>
                <c:pt idx="1831">
                  <c:v>39617</c:v>
                </c:pt>
                <c:pt idx="1832">
                  <c:v>39618</c:v>
                </c:pt>
                <c:pt idx="1833">
                  <c:v>39619</c:v>
                </c:pt>
                <c:pt idx="1834">
                  <c:v>39620</c:v>
                </c:pt>
                <c:pt idx="1835">
                  <c:v>39621</c:v>
                </c:pt>
                <c:pt idx="1836">
                  <c:v>39622</c:v>
                </c:pt>
                <c:pt idx="1837">
                  <c:v>39623</c:v>
                </c:pt>
                <c:pt idx="1838">
                  <c:v>39624</c:v>
                </c:pt>
                <c:pt idx="1839">
                  <c:v>39625</c:v>
                </c:pt>
                <c:pt idx="1840">
                  <c:v>39626</c:v>
                </c:pt>
                <c:pt idx="1841">
                  <c:v>39627</c:v>
                </c:pt>
                <c:pt idx="1842">
                  <c:v>39628</c:v>
                </c:pt>
                <c:pt idx="1843">
                  <c:v>39629</c:v>
                </c:pt>
                <c:pt idx="1844">
                  <c:v>39630</c:v>
                </c:pt>
                <c:pt idx="1845">
                  <c:v>39631</c:v>
                </c:pt>
                <c:pt idx="1846">
                  <c:v>39632</c:v>
                </c:pt>
                <c:pt idx="1847">
                  <c:v>39633</c:v>
                </c:pt>
                <c:pt idx="1848">
                  <c:v>39634</c:v>
                </c:pt>
                <c:pt idx="1849">
                  <c:v>39635</c:v>
                </c:pt>
                <c:pt idx="1850">
                  <c:v>39636</c:v>
                </c:pt>
                <c:pt idx="1851">
                  <c:v>39637</c:v>
                </c:pt>
                <c:pt idx="1852">
                  <c:v>39638</c:v>
                </c:pt>
                <c:pt idx="1853">
                  <c:v>39639</c:v>
                </c:pt>
                <c:pt idx="1854">
                  <c:v>39640</c:v>
                </c:pt>
                <c:pt idx="1855">
                  <c:v>39641</c:v>
                </c:pt>
                <c:pt idx="1856">
                  <c:v>39642</c:v>
                </c:pt>
                <c:pt idx="1857">
                  <c:v>39643</c:v>
                </c:pt>
                <c:pt idx="1858">
                  <c:v>39644</c:v>
                </c:pt>
                <c:pt idx="1859">
                  <c:v>39645</c:v>
                </c:pt>
                <c:pt idx="1860">
                  <c:v>39646</c:v>
                </c:pt>
                <c:pt idx="1861">
                  <c:v>39647</c:v>
                </c:pt>
                <c:pt idx="1862">
                  <c:v>39648</c:v>
                </c:pt>
                <c:pt idx="1863">
                  <c:v>39649</c:v>
                </c:pt>
                <c:pt idx="1864">
                  <c:v>39650</c:v>
                </c:pt>
                <c:pt idx="1865">
                  <c:v>39651</c:v>
                </c:pt>
                <c:pt idx="1866">
                  <c:v>39652</c:v>
                </c:pt>
                <c:pt idx="1867">
                  <c:v>39653</c:v>
                </c:pt>
                <c:pt idx="1868">
                  <c:v>39654</c:v>
                </c:pt>
                <c:pt idx="1869">
                  <c:v>39655</c:v>
                </c:pt>
                <c:pt idx="1870">
                  <c:v>39656</c:v>
                </c:pt>
                <c:pt idx="1871">
                  <c:v>39657</c:v>
                </c:pt>
                <c:pt idx="1872">
                  <c:v>39658</c:v>
                </c:pt>
                <c:pt idx="1873">
                  <c:v>39659</c:v>
                </c:pt>
                <c:pt idx="1874">
                  <c:v>39660</c:v>
                </c:pt>
                <c:pt idx="1875">
                  <c:v>39661</c:v>
                </c:pt>
                <c:pt idx="1876">
                  <c:v>39662</c:v>
                </c:pt>
                <c:pt idx="1877">
                  <c:v>39663</c:v>
                </c:pt>
                <c:pt idx="1878">
                  <c:v>39664</c:v>
                </c:pt>
                <c:pt idx="1879">
                  <c:v>39665</c:v>
                </c:pt>
                <c:pt idx="1880">
                  <c:v>39666</c:v>
                </c:pt>
                <c:pt idx="1881">
                  <c:v>39667</c:v>
                </c:pt>
                <c:pt idx="1882">
                  <c:v>39668</c:v>
                </c:pt>
                <c:pt idx="1883">
                  <c:v>39669</c:v>
                </c:pt>
                <c:pt idx="1884">
                  <c:v>39670</c:v>
                </c:pt>
                <c:pt idx="1885">
                  <c:v>39671</c:v>
                </c:pt>
                <c:pt idx="1886">
                  <c:v>39672</c:v>
                </c:pt>
                <c:pt idx="1887">
                  <c:v>39673</c:v>
                </c:pt>
                <c:pt idx="1888">
                  <c:v>39674</c:v>
                </c:pt>
                <c:pt idx="1889">
                  <c:v>39675</c:v>
                </c:pt>
                <c:pt idx="1890">
                  <c:v>39676</c:v>
                </c:pt>
                <c:pt idx="1891">
                  <c:v>39677</c:v>
                </c:pt>
                <c:pt idx="1892">
                  <c:v>39678</c:v>
                </c:pt>
                <c:pt idx="1893">
                  <c:v>39679</c:v>
                </c:pt>
                <c:pt idx="1894">
                  <c:v>39680</c:v>
                </c:pt>
                <c:pt idx="1895">
                  <c:v>39681</c:v>
                </c:pt>
                <c:pt idx="1896">
                  <c:v>39682</c:v>
                </c:pt>
                <c:pt idx="1897">
                  <c:v>39683</c:v>
                </c:pt>
                <c:pt idx="1898">
                  <c:v>39684</c:v>
                </c:pt>
                <c:pt idx="1899">
                  <c:v>39685</c:v>
                </c:pt>
                <c:pt idx="1900">
                  <c:v>39686</c:v>
                </c:pt>
                <c:pt idx="1901">
                  <c:v>39687</c:v>
                </c:pt>
                <c:pt idx="1902">
                  <c:v>39688</c:v>
                </c:pt>
                <c:pt idx="1903">
                  <c:v>39689</c:v>
                </c:pt>
                <c:pt idx="1904">
                  <c:v>39690</c:v>
                </c:pt>
                <c:pt idx="1905">
                  <c:v>39691</c:v>
                </c:pt>
                <c:pt idx="1906">
                  <c:v>39692</c:v>
                </c:pt>
                <c:pt idx="1907">
                  <c:v>39693</c:v>
                </c:pt>
                <c:pt idx="1908">
                  <c:v>39694</c:v>
                </c:pt>
                <c:pt idx="1909">
                  <c:v>39695</c:v>
                </c:pt>
                <c:pt idx="1910">
                  <c:v>39696</c:v>
                </c:pt>
                <c:pt idx="1911">
                  <c:v>39697</c:v>
                </c:pt>
                <c:pt idx="1912">
                  <c:v>39698</c:v>
                </c:pt>
                <c:pt idx="1913">
                  <c:v>39699</c:v>
                </c:pt>
                <c:pt idx="1914">
                  <c:v>39700</c:v>
                </c:pt>
                <c:pt idx="1915">
                  <c:v>39701</c:v>
                </c:pt>
                <c:pt idx="1916">
                  <c:v>39702</c:v>
                </c:pt>
                <c:pt idx="1917">
                  <c:v>39703</c:v>
                </c:pt>
                <c:pt idx="1918">
                  <c:v>39704</c:v>
                </c:pt>
                <c:pt idx="1919">
                  <c:v>39705</c:v>
                </c:pt>
                <c:pt idx="1920">
                  <c:v>39706</c:v>
                </c:pt>
                <c:pt idx="1921">
                  <c:v>39707</c:v>
                </c:pt>
                <c:pt idx="1922">
                  <c:v>39708</c:v>
                </c:pt>
                <c:pt idx="1923">
                  <c:v>39709</c:v>
                </c:pt>
                <c:pt idx="1924">
                  <c:v>39710</c:v>
                </c:pt>
                <c:pt idx="1925">
                  <c:v>39711</c:v>
                </c:pt>
                <c:pt idx="1926">
                  <c:v>39712</c:v>
                </c:pt>
                <c:pt idx="1927">
                  <c:v>39713</c:v>
                </c:pt>
                <c:pt idx="1928">
                  <c:v>39714</c:v>
                </c:pt>
                <c:pt idx="1929">
                  <c:v>39715</c:v>
                </c:pt>
                <c:pt idx="1930">
                  <c:v>39716</c:v>
                </c:pt>
                <c:pt idx="1931">
                  <c:v>39717</c:v>
                </c:pt>
                <c:pt idx="1932">
                  <c:v>39718</c:v>
                </c:pt>
                <c:pt idx="1933">
                  <c:v>39719</c:v>
                </c:pt>
                <c:pt idx="1934">
                  <c:v>39720</c:v>
                </c:pt>
                <c:pt idx="1935">
                  <c:v>39721</c:v>
                </c:pt>
                <c:pt idx="1936">
                  <c:v>39722</c:v>
                </c:pt>
                <c:pt idx="1937">
                  <c:v>39723</c:v>
                </c:pt>
                <c:pt idx="1938">
                  <c:v>39724</c:v>
                </c:pt>
                <c:pt idx="1939">
                  <c:v>39725</c:v>
                </c:pt>
                <c:pt idx="1940">
                  <c:v>39726</c:v>
                </c:pt>
                <c:pt idx="1941">
                  <c:v>39727</c:v>
                </c:pt>
                <c:pt idx="1942">
                  <c:v>39728</c:v>
                </c:pt>
                <c:pt idx="1943">
                  <c:v>39729</c:v>
                </c:pt>
                <c:pt idx="1944">
                  <c:v>39730</c:v>
                </c:pt>
                <c:pt idx="1945">
                  <c:v>39731</c:v>
                </c:pt>
                <c:pt idx="1946">
                  <c:v>39732</c:v>
                </c:pt>
                <c:pt idx="1947">
                  <c:v>39733</c:v>
                </c:pt>
                <c:pt idx="1948">
                  <c:v>39734</c:v>
                </c:pt>
                <c:pt idx="1949">
                  <c:v>39735</c:v>
                </c:pt>
                <c:pt idx="1950">
                  <c:v>39736</c:v>
                </c:pt>
                <c:pt idx="1951">
                  <c:v>39737</c:v>
                </c:pt>
                <c:pt idx="1952">
                  <c:v>39738</c:v>
                </c:pt>
                <c:pt idx="1953">
                  <c:v>39739</c:v>
                </c:pt>
                <c:pt idx="1954">
                  <c:v>39740</c:v>
                </c:pt>
                <c:pt idx="1955">
                  <c:v>39741</c:v>
                </c:pt>
                <c:pt idx="1956">
                  <c:v>39742</c:v>
                </c:pt>
                <c:pt idx="1957">
                  <c:v>39743</c:v>
                </c:pt>
                <c:pt idx="1958">
                  <c:v>39744</c:v>
                </c:pt>
                <c:pt idx="1959">
                  <c:v>39745</c:v>
                </c:pt>
                <c:pt idx="1960">
                  <c:v>39746</c:v>
                </c:pt>
                <c:pt idx="1961">
                  <c:v>39747</c:v>
                </c:pt>
                <c:pt idx="1962">
                  <c:v>39748</c:v>
                </c:pt>
                <c:pt idx="1963">
                  <c:v>39749</c:v>
                </c:pt>
                <c:pt idx="1964">
                  <c:v>39750</c:v>
                </c:pt>
                <c:pt idx="1965">
                  <c:v>39751</c:v>
                </c:pt>
                <c:pt idx="1966">
                  <c:v>39752</c:v>
                </c:pt>
                <c:pt idx="1967">
                  <c:v>39753</c:v>
                </c:pt>
                <c:pt idx="1968">
                  <c:v>39754</c:v>
                </c:pt>
                <c:pt idx="1969">
                  <c:v>39755</c:v>
                </c:pt>
                <c:pt idx="1970">
                  <c:v>39756</c:v>
                </c:pt>
                <c:pt idx="1971">
                  <c:v>39757</c:v>
                </c:pt>
                <c:pt idx="1972">
                  <c:v>39758</c:v>
                </c:pt>
                <c:pt idx="1973">
                  <c:v>39759</c:v>
                </c:pt>
                <c:pt idx="1974">
                  <c:v>39760</c:v>
                </c:pt>
                <c:pt idx="1975">
                  <c:v>39761</c:v>
                </c:pt>
                <c:pt idx="1976">
                  <c:v>39762</c:v>
                </c:pt>
                <c:pt idx="1977">
                  <c:v>39763</c:v>
                </c:pt>
                <c:pt idx="1978">
                  <c:v>39764</c:v>
                </c:pt>
                <c:pt idx="1979">
                  <c:v>39765</c:v>
                </c:pt>
                <c:pt idx="1980">
                  <c:v>39766</c:v>
                </c:pt>
                <c:pt idx="1981">
                  <c:v>39767</c:v>
                </c:pt>
                <c:pt idx="1982">
                  <c:v>39768</c:v>
                </c:pt>
                <c:pt idx="1983">
                  <c:v>39769</c:v>
                </c:pt>
                <c:pt idx="1984">
                  <c:v>39770</c:v>
                </c:pt>
                <c:pt idx="1985">
                  <c:v>39771</c:v>
                </c:pt>
                <c:pt idx="1986">
                  <c:v>39772</c:v>
                </c:pt>
                <c:pt idx="1987">
                  <c:v>39773</c:v>
                </c:pt>
                <c:pt idx="1988">
                  <c:v>39774</c:v>
                </c:pt>
                <c:pt idx="1989">
                  <c:v>39775</c:v>
                </c:pt>
                <c:pt idx="1990">
                  <c:v>39776</c:v>
                </c:pt>
                <c:pt idx="1991">
                  <c:v>39777</c:v>
                </c:pt>
                <c:pt idx="1992">
                  <c:v>39778</c:v>
                </c:pt>
                <c:pt idx="1993">
                  <c:v>39779</c:v>
                </c:pt>
                <c:pt idx="1994">
                  <c:v>39780</c:v>
                </c:pt>
                <c:pt idx="1995">
                  <c:v>39781</c:v>
                </c:pt>
                <c:pt idx="1996">
                  <c:v>39782</c:v>
                </c:pt>
                <c:pt idx="1997">
                  <c:v>39783</c:v>
                </c:pt>
                <c:pt idx="1998">
                  <c:v>39784</c:v>
                </c:pt>
                <c:pt idx="1999">
                  <c:v>39785</c:v>
                </c:pt>
                <c:pt idx="2000">
                  <c:v>39786</c:v>
                </c:pt>
                <c:pt idx="2001">
                  <c:v>39787</c:v>
                </c:pt>
                <c:pt idx="2002">
                  <c:v>39788</c:v>
                </c:pt>
                <c:pt idx="2003">
                  <c:v>39789</c:v>
                </c:pt>
                <c:pt idx="2004">
                  <c:v>39790</c:v>
                </c:pt>
                <c:pt idx="2005">
                  <c:v>39791</c:v>
                </c:pt>
                <c:pt idx="2006">
                  <c:v>39792</c:v>
                </c:pt>
                <c:pt idx="2007">
                  <c:v>39793</c:v>
                </c:pt>
                <c:pt idx="2008">
                  <c:v>39794</c:v>
                </c:pt>
                <c:pt idx="2009">
                  <c:v>39795</c:v>
                </c:pt>
                <c:pt idx="2010">
                  <c:v>39796</c:v>
                </c:pt>
                <c:pt idx="2011">
                  <c:v>39797</c:v>
                </c:pt>
                <c:pt idx="2012">
                  <c:v>39798</c:v>
                </c:pt>
                <c:pt idx="2013">
                  <c:v>39799</c:v>
                </c:pt>
                <c:pt idx="2014">
                  <c:v>39800</c:v>
                </c:pt>
                <c:pt idx="2015">
                  <c:v>39801</c:v>
                </c:pt>
                <c:pt idx="2016">
                  <c:v>39802</c:v>
                </c:pt>
                <c:pt idx="2017">
                  <c:v>39803</c:v>
                </c:pt>
                <c:pt idx="2018">
                  <c:v>39804</c:v>
                </c:pt>
                <c:pt idx="2019">
                  <c:v>39805</c:v>
                </c:pt>
                <c:pt idx="2020">
                  <c:v>39806</c:v>
                </c:pt>
                <c:pt idx="2021">
                  <c:v>39807</c:v>
                </c:pt>
                <c:pt idx="2022">
                  <c:v>39808</c:v>
                </c:pt>
                <c:pt idx="2023">
                  <c:v>39809</c:v>
                </c:pt>
                <c:pt idx="2024">
                  <c:v>39810</c:v>
                </c:pt>
                <c:pt idx="2025">
                  <c:v>39811</c:v>
                </c:pt>
                <c:pt idx="2026">
                  <c:v>39812</c:v>
                </c:pt>
                <c:pt idx="2027">
                  <c:v>39813</c:v>
                </c:pt>
                <c:pt idx="2028">
                  <c:v>39814</c:v>
                </c:pt>
                <c:pt idx="2029">
                  <c:v>39815</c:v>
                </c:pt>
                <c:pt idx="2030">
                  <c:v>39816</c:v>
                </c:pt>
                <c:pt idx="2031">
                  <c:v>39817</c:v>
                </c:pt>
                <c:pt idx="2032">
                  <c:v>39818</c:v>
                </c:pt>
                <c:pt idx="2033">
                  <c:v>39819</c:v>
                </c:pt>
                <c:pt idx="2034">
                  <c:v>39820</c:v>
                </c:pt>
                <c:pt idx="2035">
                  <c:v>39821</c:v>
                </c:pt>
                <c:pt idx="2036">
                  <c:v>39822</c:v>
                </c:pt>
                <c:pt idx="2037">
                  <c:v>39823</c:v>
                </c:pt>
                <c:pt idx="2038">
                  <c:v>39824</c:v>
                </c:pt>
                <c:pt idx="2039">
                  <c:v>39825</c:v>
                </c:pt>
                <c:pt idx="2040">
                  <c:v>39826</c:v>
                </c:pt>
                <c:pt idx="2041">
                  <c:v>39827</c:v>
                </c:pt>
                <c:pt idx="2042">
                  <c:v>39828</c:v>
                </c:pt>
                <c:pt idx="2043">
                  <c:v>39829</c:v>
                </c:pt>
                <c:pt idx="2044">
                  <c:v>39830</c:v>
                </c:pt>
                <c:pt idx="2045">
                  <c:v>39831</c:v>
                </c:pt>
                <c:pt idx="2046">
                  <c:v>39832</c:v>
                </c:pt>
                <c:pt idx="2047">
                  <c:v>39833</c:v>
                </c:pt>
                <c:pt idx="2048">
                  <c:v>39834</c:v>
                </c:pt>
                <c:pt idx="2049">
                  <c:v>39835</c:v>
                </c:pt>
                <c:pt idx="2050">
                  <c:v>39836</c:v>
                </c:pt>
                <c:pt idx="2051">
                  <c:v>39837</c:v>
                </c:pt>
                <c:pt idx="2052">
                  <c:v>39838</c:v>
                </c:pt>
                <c:pt idx="2053">
                  <c:v>39839</c:v>
                </c:pt>
                <c:pt idx="2054">
                  <c:v>39840</c:v>
                </c:pt>
                <c:pt idx="2055">
                  <c:v>39841</c:v>
                </c:pt>
                <c:pt idx="2056">
                  <c:v>39842</c:v>
                </c:pt>
                <c:pt idx="2057">
                  <c:v>39843</c:v>
                </c:pt>
                <c:pt idx="2058">
                  <c:v>39844</c:v>
                </c:pt>
                <c:pt idx="2059">
                  <c:v>39845</c:v>
                </c:pt>
                <c:pt idx="2060">
                  <c:v>39846</c:v>
                </c:pt>
                <c:pt idx="2061">
                  <c:v>39847</c:v>
                </c:pt>
                <c:pt idx="2062">
                  <c:v>39848</c:v>
                </c:pt>
                <c:pt idx="2063">
                  <c:v>39849</c:v>
                </c:pt>
                <c:pt idx="2064">
                  <c:v>39850</c:v>
                </c:pt>
                <c:pt idx="2065">
                  <c:v>39851</c:v>
                </c:pt>
                <c:pt idx="2066">
                  <c:v>39852</c:v>
                </c:pt>
                <c:pt idx="2067">
                  <c:v>39853</c:v>
                </c:pt>
                <c:pt idx="2068">
                  <c:v>39854</c:v>
                </c:pt>
                <c:pt idx="2069">
                  <c:v>39855</c:v>
                </c:pt>
                <c:pt idx="2070">
                  <c:v>39856</c:v>
                </c:pt>
                <c:pt idx="2071">
                  <c:v>39857</c:v>
                </c:pt>
                <c:pt idx="2072">
                  <c:v>39858</c:v>
                </c:pt>
                <c:pt idx="2073">
                  <c:v>39859</c:v>
                </c:pt>
                <c:pt idx="2074">
                  <c:v>39860</c:v>
                </c:pt>
                <c:pt idx="2075">
                  <c:v>39861</c:v>
                </c:pt>
                <c:pt idx="2076">
                  <c:v>39862</c:v>
                </c:pt>
                <c:pt idx="2077">
                  <c:v>39863</c:v>
                </c:pt>
                <c:pt idx="2078">
                  <c:v>39864</c:v>
                </c:pt>
                <c:pt idx="2079">
                  <c:v>39865</c:v>
                </c:pt>
                <c:pt idx="2080">
                  <c:v>39866</c:v>
                </c:pt>
                <c:pt idx="2081">
                  <c:v>39867</c:v>
                </c:pt>
                <c:pt idx="2082">
                  <c:v>39868</c:v>
                </c:pt>
                <c:pt idx="2083">
                  <c:v>39869</c:v>
                </c:pt>
                <c:pt idx="2084">
                  <c:v>39870</c:v>
                </c:pt>
                <c:pt idx="2085">
                  <c:v>39871</c:v>
                </c:pt>
                <c:pt idx="2086">
                  <c:v>39872</c:v>
                </c:pt>
                <c:pt idx="2087">
                  <c:v>39873</c:v>
                </c:pt>
                <c:pt idx="2088">
                  <c:v>39874</c:v>
                </c:pt>
                <c:pt idx="2089">
                  <c:v>39875</c:v>
                </c:pt>
                <c:pt idx="2090">
                  <c:v>39876</c:v>
                </c:pt>
                <c:pt idx="2091">
                  <c:v>39877</c:v>
                </c:pt>
                <c:pt idx="2092">
                  <c:v>39878</c:v>
                </c:pt>
                <c:pt idx="2093">
                  <c:v>39879</c:v>
                </c:pt>
                <c:pt idx="2094">
                  <c:v>39880</c:v>
                </c:pt>
                <c:pt idx="2095">
                  <c:v>39881</c:v>
                </c:pt>
                <c:pt idx="2096">
                  <c:v>39882</c:v>
                </c:pt>
                <c:pt idx="2097">
                  <c:v>39883</c:v>
                </c:pt>
                <c:pt idx="2098">
                  <c:v>39884</c:v>
                </c:pt>
                <c:pt idx="2099">
                  <c:v>39885</c:v>
                </c:pt>
                <c:pt idx="2100">
                  <c:v>39886</c:v>
                </c:pt>
                <c:pt idx="2101">
                  <c:v>39887</c:v>
                </c:pt>
                <c:pt idx="2102">
                  <c:v>39888</c:v>
                </c:pt>
                <c:pt idx="2103">
                  <c:v>39889</c:v>
                </c:pt>
                <c:pt idx="2104">
                  <c:v>39890</c:v>
                </c:pt>
                <c:pt idx="2105">
                  <c:v>39891</c:v>
                </c:pt>
                <c:pt idx="2106">
                  <c:v>39892</c:v>
                </c:pt>
                <c:pt idx="2107">
                  <c:v>39893</c:v>
                </c:pt>
                <c:pt idx="2108">
                  <c:v>39894</c:v>
                </c:pt>
                <c:pt idx="2109">
                  <c:v>39895</c:v>
                </c:pt>
                <c:pt idx="2110">
                  <c:v>39896</c:v>
                </c:pt>
                <c:pt idx="2111">
                  <c:v>39897</c:v>
                </c:pt>
                <c:pt idx="2112">
                  <c:v>39898</c:v>
                </c:pt>
                <c:pt idx="2113">
                  <c:v>39899</c:v>
                </c:pt>
                <c:pt idx="2114">
                  <c:v>39900</c:v>
                </c:pt>
                <c:pt idx="2115">
                  <c:v>39901</c:v>
                </c:pt>
                <c:pt idx="2116">
                  <c:v>39902</c:v>
                </c:pt>
                <c:pt idx="2117">
                  <c:v>39903</c:v>
                </c:pt>
                <c:pt idx="2118">
                  <c:v>39904</c:v>
                </c:pt>
                <c:pt idx="2119">
                  <c:v>39905</c:v>
                </c:pt>
                <c:pt idx="2120">
                  <c:v>39906</c:v>
                </c:pt>
                <c:pt idx="2121">
                  <c:v>39907</c:v>
                </c:pt>
                <c:pt idx="2122">
                  <c:v>39908</c:v>
                </c:pt>
                <c:pt idx="2123">
                  <c:v>39909</c:v>
                </c:pt>
                <c:pt idx="2124">
                  <c:v>39910</c:v>
                </c:pt>
                <c:pt idx="2125">
                  <c:v>39911</c:v>
                </c:pt>
                <c:pt idx="2126">
                  <c:v>39912</c:v>
                </c:pt>
                <c:pt idx="2127">
                  <c:v>39913</c:v>
                </c:pt>
                <c:pt idx="2128">
                  <c:v>39914</c:v>
                </c:pt>
                <c:pt idx="2129">
                  <c:v>39915</c:v>
                </c:pt>
                <c:pt idx="2130">
                  <c:v>39916</c:v>
                </c:pt>
                <c:pt idx="2131">
                  <c:v>39917</c:v>
                </c:pt>
                <c:pt idx="2132">
                  <c:v>39918</c:v>
                </c:pt>
                <c:pt idx="2133">
                  <c:v>39919</c:v>
                </c:pt>
                <c:pt idx="2134">
                  <c:v>39920</c:v>
                </c:pt>
                <c:pt idx="2135">
                  <c:v>39921</c:v>
                </c:pt>
                <c:pt idx="2136">
                  <c:v>39922</c:v>
                </c:pt>
                <c:pt idx="2137">
                  <c:v>39923</c:v>
                </c:pt>
                <c:pt idx="2138">
                  <c:v>39924</c:v>
                </c:pt>
                <c:pt idx="2139">
                  <c:v>39925</c:v>
                </c:pt>
                <c:pt idx="2140">
                  <c:v>39926</c:v>
                </c:pt>
                <c:pt idx="2141">
                  <c:v>39927</c:v>
                </c:pt>
                <c:pt idx="2142">
                  <c:v>39928</c:v>
                </c:pt>
                <c:pt idx="2143">
                  <c:v>39929</c:v>
                </c:pt>
                <c:pt idx="2144">
                  <c:v>39930</c:v>
                </c:pt>
                <c:pt idx="2145">
                  <c:v>39931</c:v>
                </c:pt>
                <c:pt idx="2146">
                  <c:v>39932</c:v>
                </c:pt>
                <c:pt idx="2147">
                  <c:v>39933</c:v>
                </c:pt>
                <c:pt idx="2148">
                  <c:v>39934</c:v>
                </c:pt>
                <c:pt idx="2149">
                  <c:v>39935</c:v>
                </c:pt>
                <c:pt idx="2150">
                  <c:v>39936</c:v>
                </c:pt>
                <c:pt idx="2151">
                  <c:v>39937</c:v>
                </c:pt>
                <c:pt idx="2152">
                  <c:v>39938</c:v>
                </c:pt>
                <c:pt idx="2153">
                  <c:v>39939</c:v>
                </c:pt>
                <c:pt idx="2154">
                  <c:v>39940</c:v>
                </c:pt>
                <c:pt idx="2155">
                  <c:v>39941</c:v>
                </c:pt>
                <c:pt idx="2156">
                  <c:v>39942</c:v>
                </c:pt>
                <c:pt idx="2157">
                  <c:v>39943</c:v>
                </c:pt>
                <c:pt idx="2158">
                  <c:v>39944</c:v>
                </c:pt>
                <c:pt idx="2159">
                  <c:v>39945</c:v>
                </c:pt>
                <c:pt idx="2160">
                  <c:v>39946</c:v>
                </c:pt>
                <c:pt idx="2161">
                  <c:v>39947</c:v>
                </c:pt>
                <c:pt idx="2162">
                  <c:v>39948</c:v>
                </c:pt>
                <c:pt idx="2163">
                  <c:v>39949</c:v>
                </c:pt>
                <c:pt idx="2164">
                  <c:v>39950</c:v>
                </c:pt>
                <c:pt idx="2165">
                  <c:v>39951</c:v>
                </c:pt>
                <c:pt idx="2166">
                  <c:v>39952</c:v>
                </c:pt>
                <c:pt idx="2167">
                  <c:v>39953</c:v>
                </c:pt>
                <c:pt idx="2168">
                  <c:v>39954</c:v>
                </c:pt>
                <c:pt idx="2169">
                  <c:v>39955</c:v>
                </c:pt>
                <c:pt idx="2170">
                  <c:v>39956</c:v>
                </c:pt>
                <c:pt idx="2171">
                  <c:v>39957</c:v>
                </c:pt>
                <c:pt idx="2172">
                  <c:v>39958</c:v>
                </c:pt>
                <c:pt idx="2173">
                  <c:v>39959</c:v>
                </c:pt>
                <c:pt idx="2174">
                  <c:v>39960</c:v>
                </c:pt>
                <c:pt idx="2175">
                  <c:v>39961</c:v>
                </c:pt>
                <c:pt idx="2176">
                  <c:v>39962</c:v>
                </c:pt>
                <c:pt idx="2177">
                  <c:v>39963</c:v>
                </c:pt>
                <c:pt idx="2178">
                  <c:v>39964</c:v>
                </c:pt>
                <c:pt idx="2179">
                  <c:v>39965</c:v>
                </c:pt>
                <c:pt idx="2180">
                  <c:v>39966</c:v>
                </c:pt>
                <c:pt idx="2181">
                  <c:v>39967</c:v>
                </c:pt>
                <c:pt idx="2182">
                  <c:v>39968</c:v>
                </c:pt>
                <c:pt idx="2183">
                  <c:v>39969</c:v>
                </c:pt>
                <c:pt idx="2184">
                  <c:v>39970</c:v>
                </c:pt>
                <c:pt idx="2185">
                  <c:v>39971</c:v>
                </c:pt>
                <c:pt idx="2186">
                  <c:v>39972</c:v>
                </c:pt>
                <c:pt idx="2187">
                  <c:v>39973</c:v>
                </c:pt>
                <c:pt idx="2188">
                  <c:v>39974</c:v>
                </c:pt>
                <c:pt idx="2189">
                  <c:v>39975</c:v>
                </c:pt>
                <c:pt idx="2190">
                  <c:v>39976</c:v>
                </c:pt>
                <c:pt idx="2191">
                  <c:v>39977</c:v>
                </c:pt>
                <c:pt idx="2192">
                  <c:v>39978</c:v>
                </c:pt>
                <c:pt idx="2193">
                  <c:v>39979</c:v>
                </c:pt>
                <c:pt idx="2194">
                  <c:v>39980</c:v>
                </c:pt>
                <c:pt idx="2195">
                  <c:v>39981</c:v>
                </c:pt>
                <c:pt idx="2196">
                  <c:v>39982</c:v>
                </c:pt>
                <c:pt idx="2197">
                  <c:v>39983</c:v>
                </c:pt>
                <c:pt idx="2198">
                  <c:v>39984</c:v>
                </c:pt>
                <c:pt idx="2199">
                  <c:v>39985</c:v>
                </c:pt>
                <c:pt idx="2200">
                  <c:v>39986</c:v>
                </c:pt>
                <c:pt idx="2201">
                  <c:v>39987</c:v>
                </c:pt>
                <c:pt idx="2202">
                  <c:v>39988</c:v>
                </c:pt>
                <c:pt idx="2203">
                  <c:v>39989</c:v>
                </c:pt>
                <c:pt idx="2204">
                  <c:v>39990</c:v>
                </c:pt>
                <c:pt idx="2205">
                  <c:v>39991</c:v>
                </c:pt>
                <c:pt idx="2206">
                  <c:v>39992</c:v>
                </c:pt>
                <c:pt idx="2207">
                  <c:v>39993</c:v>
                </c:pt>
                <c:pt idx="2208">
                  <c:v>39994</c:v>
                </c:pt>
                <c:pt idx="2209">
                  <c:v>39995</c:v>
                </c:pt>
                <c:pt idx="2210">
                  <c:v>39996</c:v>
                </c:pt>
                <c:pt idx="2211">
                  <c:v>39997</c:v>
                </c:pt>
                <c:pt idx="2212">
                  <c:v>39998</c:v>
                </c:pt>
                <c:pt idx="2213">
                  <c:v>39999</c:v>
                </c:pt>
                <c:pt idx="2214">
                  <c:v>40000</c:v>
                </c:pt>
                <c:pt idx="2215">
                  <c:v>40001</c:v>
                </c:pt>
                <c:pt idx="2216">
                  <c:v>40002</c:v>
                </c:pt>
                <c:pt idx="2217">
                  <c:v>40003</c:v>
                </c:pt>
                <c:pt idx="2218">
                  <c:v>40004</c:v>
                </c:pt>
                <c:pt idx="2219">
                  <c:v>40005</c:v>
                </c:pt>
                <c:pt idx="2220">
                  <c:v>40006</c:v>
                </c:pt>
                <c:pt idx="2221">
                  <c:v>40007</c:v>
                </c:pt>
                <c:pt idx="2222">
                  <c:v>40008</c:v>
                </c:pt>
                <c:pt idx="2223">
                  <c:v>40009</c:v>
                </c:pt>
                <c:pt idx="2224">
                  <c:v>40010</c:v>
                </c:pt>
                <c:pt idx="2225">
                  <c:v>40011</c:v>
                </c:pt>
                <c:pt idx="2226">
                  <c:v>40012</c:v>
                </c:pt>
                <c:pt idx="2227">
                  <c:v>40013</c:v>
                </c:pt>
                <c:pt idx="2228">
                  <c:v>40014</c:v>
                </c:pt>
                <c:pt idx="2229">
                  <c:v>40015</c:v>
                </c:pt>
                <c:pt idx="2230">
                  <c:v>40016</c:v>
                </c:pt>
                <c:pt idx="2231">
                  <c:v>40017</c:v>
                </c:pt>
                <c:pt idx="2232">
                  <c:v>40018</c:v>
                </c:pt>
                <c:pt idx="2233">
                  <c:v>40019</c:v>
                </c:pt>
                <c:pt idx="2234">
                  <c:v>40020</c:v>
                </c:pt>
                <c:pt idx="2235">
                  <c:v>40021</c:v>
                </c:pt>
                <c:pt idx="2236">
                  <c:v>40022</c:v>
                </c:pt>
                <c:pt idx="2237">
                  <c:v>40023</c:v>
                </c:pt>
                <c:pt idx="2238">
                  <c:v>40024</c:v>
                </c:pt>
                <c:pt idx="2239">
                  <c:v>40025</c:v>
                </c:pt>
                <c:pt idx="2240">
                  <c:v>40026</c:v>
                </c:pt>
                <c:pt idx="2241">
                  <c:v>40027</c:v>
                </c:pt>
                <c:pt idx="2242">
                  <c:v>40028</c:v>
                </c:pt>
                <c:pt idx="2243">
                  <c:v>40029</c:v>
                </c:pt>
                <c:pt idx="2244">
                  <c:v>40030</c:v>
                </c:pt>
                <c:pt idx="2245">
                  <c:v>40031</c:v>
                </c:pt>
                <c:pt idx="2246">
                  <c:v>40032</c:v>
                </c:pt>
                <c:pt idx="2247">
                  <c:v>40033</c:v>
                </c:pt>
                <c:pt idx="2248">
                  <c:v>40034</c:v>
                </c:pt>
                <c:pt idx="2249">
                  <c:v>40035</c:v>
                </c:pt>
                <c:pt idx="2250">
                  <c:v>40036</c:v>
                </c:pt>
                <c:pt idx="2251">
                  <c:v>40037</c:v>
                </c:pt>
                <c:pt idx="2252">
                  <c:v>40038</c:v>
                </c:pt>
                <c:pt idx="2253">
                  <c:v>40039</c:v>
                </c:pt>
                <c:pt idx="2254">
                  <c:v>40040</c:v>
                </c:pt>
                <c:pt idx="2255">
                  <c:v>40041</c:v>
                </c:pt>
                <c:pt idx="2256">
                  <c:v>40042</c:v>
                </c:pt>
                <c:pt idx="2257">
                  <c:v>40043</c:v>
                </c:pt>
                <c:pt idx="2258">
                  <c:v>40044</c:v>
                </c:pt>
                <c:pt idx="2259">
                  <c:v>40045</c:v>
                </c:pt>
                <c:pt idx="2260">
                  <c:v>40046</c:v>
                </c:pt>
                <c:pt idx="2261">
                  <c:v>40047</c:v>
                </c:pt>
                <c:pt idx="2262">
                  <c:v>40048</c:v>
                </c:pt>
                <c:pt idx="2263">
                  <c:v>40049</c:v>
                </c:pt>
                <c:pt idx="2264">
                  <c:v>40050</c:v>
                </c:pt>
                <c:pt idx="2265">
                  <c:v>40051</c:v>
                </c:pt>
                <c:pt idx="2266">
                  <c:v>40052</c:v>
                </c:pt>
                <c:pt idx="2267">
                  <c:v>40053</c:v>
                </c:pt>
                <c:pt idx="2268">
                  <c:v>40054</c:v>
                </c:pt>
                <c:pt idx="2269">
                  <c:v>40055</c:v>
                </c:pt>
                <c:pt idx="2270">
                  <c:v>40056</c:v>
                </c:pt>
                <c:pt idx="2271">
                  <c:v>40057</c:v>
                </c:pt>
                <c:pt idx="2272">
                  <c:v>40058</c:v>
                </c:pt>
                <c:pt idx="2273">
                  <c:v>40059</c:v>
                </c:pt>
                <c:pt idx="2274">
                  <c:v>40060</c:v>
                </c:pt>
                <c:pt idx="2275">
                  <c:v>40061</c:v>
                </c:pt>
                <c:pt idx="2276">
                  <c:v>40062</c:v>
                </c:pt>
                <c:pt idx="2277">
                  <c:v>40063</c:v>
                </c:pt>
                <c:pt idx="2278">
                  <c:v>40064</c:v>
                </c:pt>
                <c:pt idx="2279">
                  <c:v>40065</c:v>
                </c:pt>
                <c:pt idx="2280">
                  <c:v>40066</c:v>
                </c:pt>
                <c:pt idx="2281">
                  <c:v>40067</c:v>
                </c:pt>
                <c:pt idx="2282">
                  <c:v>40068</c:v>
                </c:pt>
                <c:pt idx="2283">
                  <c:v>40069</c:v>
                </c:pt>
                <c:pt idx="2284">
                  <c:v>40070</c:v>
                </c:pt>
                <c:pt idx="2285">
                  <c:v>40071</c:v>
                </c:pt>
                <c:pt idx="2286">
                  <c:v>40072</c:v>
                </c:pt>
                <c:pt idx="2287">
                  <c:v>40073</c:v>
                </c:pt>
                <c:pt idx="2288">
                  <c:v>40074</c:v>
                </c:pt>
                <c:pt idx="2289">
                  <c:v>40075</c:v>
                </c:pt>
                <c:pt idx="2290">
                  <c:v>40076</c:v>
                </c:pt>
                <c:pt idx="2291">
                  <c:v>40077</c:v>
                </c:pt>
                <c:pt idx="2292">
                  <c:v>40078</c:v>
                </c:pt>
                <c:pt idx="2293">
                  <c:v>40079</c:v>
                </c:pt>
                <c:pt idx="2294">
                  <c:v>40080</c:v>
                </c:pt>
                <c:pt idx="2295">
                  <c:v>40081</c:v>
                </c:pt>
                <c:pt idx="2296">
                  <c:v>40082</c:v>
                </c:pt>
                <c:pt idx="2297">
                  <c:v>40083</c:v>
                </c:pt>
                <c:pt idx="2298">
                  <c:v>40084</c:v>
                </c:pt>
                <c:pt idx="2299">
                  <c:v>40085</c:v>
                </c:pt>
                <c:pt idx="2300">
                  <c:v>40086</c:v>
                </c:pt>
                <c:pt idx="2301">
                  <c:v>40087</c:v>
                </c:pt>
                <c:pt idx="2302">
                  <c:v>40088</c:v>
                </c:pt>
                <c:pt idx="2303">
                  <c:v>40089</c:v>
                </c:pt>
                <c:pt idx="2304">
                  <c:v>40090</c:v>
                </c:pt>
                <c:pt idx="2305">
                  <c:v>40091</c:v>
                </c:pt>
                <c:pt idx="2306">
                  <c:v>40092</c:v>
                </c:pt>
                <c:pt idx="2307">
                  <c:v>40093</c:v>
                </c:pt>
                <c:pt idx="2308">
                  <c:v>40094</c:v>
                </c:pt>
                <c:pt idx="2309">
                  <c:v>40095</c:v>
                </c:pt>
                <c:pt idx="2310">
                  <c:v>40096</c:v>
                </c:pt>
                <c:pt idx="2311">
                  <c:v>40097</c:v>
                </c:pt>
                <c:pt idx="2312">
                  <c:v>40098</c:v>
                </c:pt>
                <c:pt idx="2313">
                  <c:v>40099</c:v>
                </c:pt>
                <c:pt idx="2314">
                  <c:v>40100</c:v>
                </c:pt>
                <c:pt idx="2315">
                  <c:v>40101</c:v>
                </c:pt>
                <c:pt idx="2316">
                  <c:v>40102</c:v>
                </c:pt>
                <c:pt idx="2317">
                  <c:v>40103</c:v>
                </c:pt>
                <c:pt idx="2318">
                  <c:v>40104</c:v>
                </c:pt>
                <c:pt idx="2319">
                  <c:v>40105</c:v>
                </c:pt>
                <c:pt idx="2320">
                  <c:v>40106</c:v>
                </c:pt>
                <c:pt idx="2321">
                  <c:v>40107</c:v>
                </c:pt>
                <c:pt idx="2322">
                  <c:v>40108</c:v>
                </c:pt>
                <c:pt idx="2323">
                  <c:v>40109</c:v>
                </c:pt>
                <c:pt idx="2324">
                  <c:v>40110</c:v>
                </c:pt>
                <c:pt idx="2325">
                  <c:v>40111</c:v>
                </c:pt>
                <c:pt idx="2326">
                  <c:v>40112</c:v>
                </c:pt>
                <c:pt idx="2327">
                  <c:v>40113</c:v>
                </c:pt>
                <c:pt idx="2328">
                  <c:v>40114</c:v>
                </c:pt>
                <c:pt idx="2329">
                  <c:v>40115</c:v>
                </c:pt>
                <c:pt idx="2330">
                  <c:v>40116</c:v>
                </c:pt>
                <c:pt idx="2331">
                  <c:v>40117</c:v>
                </c:pt>
                <c:pt idx="2332">
                  <c:v>40118</c:v>
                </c:pt>
                <c:pt idx="2333">
                  <c:v>40119</c:v>
                </c:pt>
                <c:pt idx="2334">
                  <c:v>40120</c:v>
                </c:pt>
                <c:pt idx="2335">
                  <c:v>40121</c:v>
                </c:pt>
                <c:pt idx="2336">
                  <c:v>40122</c:v>
                </c:pt>
                <c:pt idx="2337">
                  <c:v>40123</c:v>
                </c:pt>
                <c:pt idx="2338">
                  <c:v>40124</c:v>
                </c:pt>
                <c:pt idx="2339">
                  <c:v>40125</c:v>
                </c:pt>
                <c:pt idx="2340">
                  <c:v>40126</c:v>
                </c:pt>
                <c:pt idx="2341">
                  <c:v>40127</c:v>
                </c:pt>
                <c:pt idx="2342">
                  <c:v>40128</c:v>
                </c:pt>
                <c:pt idx="2343">
                  <c:v>40129</c:v>
                </c:pt>
                <c:pt idx="2344">
                  <c:v>40130</c:v>
                </c:pt>
                <c:pt idx="2345">
                  <c:v>40131</c:v>
                </c:pt>
                <c:pt idx="2346">
                  <c:v>40132</c:v>
                </c:pt>
                <c:pt idx="2347">
                  <c:v>40133</c:v>
                </c:pt>
                <c:pt idx="2348">
                  <c:v>40134</c:v>
                </c:pt>
                <c:pt idx="2349">
                  <c:v>40135</c:v>
                </c:pt>
                <c:pt idx="2350">
                  <c:v>40136</c:v>
                </c:pt>
                <c:pt idx="2351">
                  <c:v>40137</c:v>
                </c:pt>
                <c:pt idx="2352">
                  <c:v>40138</c:v>
                </c:pt>
                <c:pt idx="2353">
                  <c:v>40139</c:v>
                </c:pt>
                <c:pt idx="2354">
                  <c:v>40140</c:v>
                </c:pt>
                <c:pt idx="2355">
                  <c:v>40141</c:v>
                </c:pt>
                <c:pt idx="2356">
                  <c:v>40142</c:v>
                </c:pt>
                <c:pt idx="2357">
                  <c:v>40143</c:v>
                </c:pt>
                <c:pt idx="2358">
                  <c:v>40144</c:v>
                </c:pt>
                <c:pt idx="2359">
                  <c:v>40145</c:v>
                </c:pt>
                <c:pt idx="2360">
                  <c:v>40146</c:v>
                </c:pt>
                <c:pt idx="2361">
                  <c:v>40147</c:v>
                </c:pt>
                <c:pt idx="2362">
                  <c:v>40148</c:v>
                </c:pt>
                <c:pt idx="2363">
                  <c:v>40149</c:v>
                </c:pt>
                <c:pt idx="2364">
                  <c:v>40150</c:v>
                </c:pt>
                <c:pt idx="2365">
                  <c:v>40151</c:v>
                </c:pt>
                <c:pt idx="2366">
                  <c:v>40152</c:v>
                </c:pt>
                <c:pt idx="2367">
                  <c:v>40153</c:v>
                </c:pt>
                <c:pt idx="2368">
                  <c:v>40154</c:v>
                </c:pt>
                <c:pt idx="2369">
                  <c:v>40155</c:v>
                </c:pt>
                <c:pt idx="2370">
                  <c:v>40156</c:v>
                </c:pt>
                <c:pt idx="2371">
                  <c:v>40157</c:v>
                </c:pt>
                <c:pt idx="2372">
                  <c:v>40158</c:v>
                </c:pt>
                <c:pt idx="2373">
                  <c:v>40159</c:v>
                </c:pt>
                <c:pt idx="2374">
                  <c:v>40160</c:v>
                </c:pt>
                <c:pt idx="2375">
                  <c:v>40161</c:v>
                </c:pt>
                <c:pt idx="2376">
                  <c:v>40162</c:v>
                </c:pt>
                <c:pt idx="2377">
                  <c:v>40163</c:v>
                </c:pt>
                <c:pt idx="2378">
                  <c:v>40164</c:v>
                </c:pt>
                <c:pt idx="2379">
                  <c:v>40165</c:v>
                </c:pt>
                <c:pt idx="2380">
                  <c:v>40166</c:v>
                </c:pt>
                <c:pt idx="2381">
                  <c:v>40167</c:v>
                </c:pt>
                <c:pt idx="2382">
                  <c:v>40168</c:v>
                </c:pt>
                <c:pt idx="2383">
                  <c:v>40169</c:v>
                </c:pt>
                <c:pt idx="2384">
                  <c:v>40170</c:v>
                </c:pt>
                <c:pt idx="2385">
                  <c:v>40171</c:v>
                </c:pt>
                <c:pt idx="2386">
                  <c:v>40172</c:v>
                </c:pt>
                <c:pt idx="2387">
                  <c:v>40173</c:v>
                </c:pt>
                <c:pt idx="2388">
                  <c:v>40174</c:v>
                </c:pt>
                <c:pt idx="2389">
                  <c:v>40175</c:v>
                </c:pt>
                <c:pt idx="2390">
                  <c:v>40176</c:v>
                </c:pt>
                <c:pt idx="2391">
                  <c:v>40177</c:v>
                </c:pt>
                <c:pt idx="2392">
                  <c:v>40178</c:v>
                </c:pt>
                <c:pt idx="2393">
                  <c:v>40179</c:v>
                </c:pt>
                <c:pt idx="2394">
                  <c:v>40180</c:v>
                </c:pt>
                <c:pt idx="2395">
                  <c:v>40181</c:v>
                </c:pt>
                <c:pt idx="2396">
                  <c:v>40182</c:v>
                </c:pt>
                <c:pt idx="2397">
                  <c:v>40183</c:v>
                </c:pt>
                <c:pt idx="2398">
                  <c:v>40184</c:v>
                </c:pt>
                <c:pt idx="2399">
                  <c:v>40185</c:v>
                </c:pt>
                <c:pt idx="2400">
                  <c:v>40186</c:v>
                </c:pt>
                <c:pt idx="2401">
                  <c:v>40187</c:v>
                </c:pt>
                <c:pt idx="2402">
                  <c:v>40188</c:v>
                </c:pt>
                <c:pt idx="2403">
                  <c:v>40189</c:v>
                </c:pt>
                <c:pt idx="2404">
                  <c:v>40190</c:v>
                </c:pt>
                <c:pt idx="2405">
                  <c:v>40191</c:v>
                </c:pt>
                <c:pt idx="2406">
                  <c:v>40192</c:v>
                </c:pt>
                <c:pt idx="2407">
                  <c:v>40193</c:v>
                </c:pt>
                <c:pt idx="2408">
                  <c:v>40194</c:v>
                </c:pt>
                <c:pt idx="2409">
                  <c:v>40195</c:v>
                </c:pt>
                <c:pt idx="2410">
                  <c:v>40196</c:v>
                </c:pt>
                <c:pt idx="2411">
                  <c:v>40197</c:v>
                </c:pt>
                <c:pt idx="2412">
                  <c:v>40198</c:v>
                </c:pt>
                <c:pt idx="2413">
                  <c:v>40199</c:v>
                </c:pt>
                <c:pt idx="2414">
                  <c:v>40200</c:v>
                </c:pt>
                <c:pt idx="2415">
                  <c:v>40201</c:v>
                </c:pt>
                <c:pt idx="2416">
                  <c:v>40202</c:v>
                </c:pt>
                <c:pt idx="2417">
                  <c:v>40203</c:v>
                </c:pt>
                <c:pt idx="2418">
                  <c:v>40204</c:v>
                </c:pt>
                <c:pt idx="2419">
                  <c:v>40205</c:v>
                </c:pt>
                <c:pt idx="2420">
                  <c:v>40206</c:v>
                </c:pt>
                <c:pt idx="2421">
                  <c:v>40207</c:v>
                </c:pt>
                <c:pt idx="2422">
                  <c:v>40208</c:v>
                </c:pt>
                <c:pt idx="2423">
                  <c:v>40209</c:v>
                </c:pt>
                <c:pt idx="2424">
                  <c:v>40210</c:v>
                </c:pt>
                <c:pt idx="2425">
                  <c:v>40211</c:v>
                </c:pt>
                <c:pt idx="2426">
                  <c:v>40212</c:v>
                </c:pt>
                <c:pt idx="2427">
                  <c:v>40213</c:v>
                </c:pt>
                <c:pt idx="2428">
                  <c:v>40214</c:v>
                </c:pt>
                <c:pt idx="2429">
                  <c:v>40215</c:v>
                </c:pt>
                <c:pt idx="2430">
                  <c:v>40216</c:v>
                </c:pt>
                <c:pt idx="2431">
                  <c:v>40217</c:v>
                </c:pt>
                <c:pt idx="2432">
                  <c:v>40218</c:v>
                </c:pt>
                <c:pt idx="2433">
                  <c:v>40219</c:v>
                </c:pt>
                <c:pt idx="2434">
                  <c:v>40220</c:v>
                </c:pt>
                <c:pt idx="2435">
                  <c:v>40221</c:v>
                </c:pt>
                <c:pt idx="2436">
                  <c:v>40222</c:v>
                </c:pt>
                <c:pt idx="2437">
                  <c:v>40223</c:v>
                </c:pt>
                <c:pt idx="2438">
                  <c:v>40224</c:v>
                </c:pt>
                <c:pt idx="2439">
                  <c:v>40225</c:v>
                </c:pt>
                <c:pt idx="2440">
                  <c:v>40226</c:v>
                </c:pt>
                <c:pt idx="2441">
                  <c:v>40227</c:v>
                </c:pt>
                <c:pt idx="2442">
                  <c:v>40228</c:v>
                </c:pt>
                <c:pt idx="2443">
                  <c:v>40229</c:v>
                </c:pt>
                <c:pt idx="2444">
                  <c:v>40230</c:v>
                </c:pt>
                <c:pt idx="2445">
                  <c:v>40231</c:v>
                </c:pt>
                <c:pt idx="2446">
                  <c:v>40232</c:v>
                </c:pt>
                <c:pt idx="2447">
                  <c:v>40233</c:v>
                </c:pt>
                <c:pt idx="2448">
                  <c:v>40234</c:v>
                </c:pt>
                <c:pt idx="2449">
                  <c:v>40235</c:v>
                </c:pt>
                <c:pt idx="2450">
                  <c:v>40236</c:v>
                </c:pt>
                <c:pt idx="2451">
                  <c:v>40237</c:v>
                </c:pt>
                <c:pt idx="2452">
                  <c:v>40238</c:v>
                </c:pt>
                <c:pt idx="2453">
                  <c:v>40239</c:v>
                </c:pt>
                <c:pt idx="2454">
                  <c:v>40240</c:v>
                </c:pt>
                <c:pt idx="2455">
                  <c:v>40241</c:v>
                </c:pt>
                <c:pt idx="2456">
                  <c:v>40242</c:v>
                </c:pt>
                <c:pt idx="2457">
                  <c:v>40243</c:v>
                </c:pt>
                <c:pt idx="2458">
                  <c:v>40244</c:v>
                </c:pt>
                <c:pt idx="2459">
                  <c:v>40245</c:v>
                </c:pt>
                <c:pt idx="2460">
                  <c:v>40246</c:v>
                </c:pt>
                <c:pt idx="2461">
                  <c:v>40247</c:v>
                </c:pt>
                <c:pt idx="2462">
                  <c:v>40248</c:v>
                </c:pt>
                <c:pt idx="2463">
                  <c:v>40249</c:v>
                </c:pt>
                <c:pt idx="2464">
                  <c:v>40250</c:v>
                </c:pt>
                <c:pt idx="2465">
                  <c:v>40251</c:v>
                </c:pt>
                <c:pt idx="2466">
                  <c:v>40252</c:v>
                </c:pt>
                <c:pt idx="2467">
                  <c:v>40253</c:v>
                </c:pt>
                <c:pt idx="2468">
                  <c:v>40254</c:v>
                </c:pt>
                <c:pt idx="2469">
                  <c:v>40255</c:v>
                </c:pt>
                <c:pt idx="2470">
                  <c:v>40256</c:v>
                </c:pt>
                <c:pt idx="2471">
                  <c:v>40257</c:v>
                </c:pt>
                <c:pt idx="2472">
                  <c:v>40258</c:v>
                </c:pt>
                <c:pt idx="2473">
                  <c:v>40259</c:v>
                </c:pt>
                <c:pt idx="2474">
                  <c:v>40260</c:v>
                </c:pt>
                <c:pt idx="2475">
                  <c:v>40261</c:v>
                </c:pt>
                <c:pt idx="2476">
                  <c:v>40262</c:v>
                </c:pt>
                <c:pt idx="2477">
                  <c:v>40263</c:v>
                </c:pt>
                <c:pt idx="2478">
                  <c:v>40264</c:v>
                </c:pt>
                <c:pt idx="2479">
                  <c:v>40265</c:v>
                </c:pt>
                <c:pt idx="2480">
                  <c:v>40266</c:v>
                </c:pt>
                <c:pt idx="2481">
                  <c:v>40267</c:v>
                </c:pt>
                <c:pt idx="2482">
                  <c:v>40268</c:v>
                </c:pt>
                <c:pt idx="2483">
                  <c:v>40269</c:v>
                </c:pt>
                <c:pt idx="2484">
                  <c:v>40270</c:v>
                </c:pt>
                <c:pt idx="2485">
                  <c:v>40271</c:v>
                </c:pt>
                <c:pt idx="2486">
                  <c:v>40272</c:v>
                </c:pt>
                <c:pt idx="2487">
                  <c:v>40273</c:v>
                </c:pt>
                <c:pt idx="2488">
                  <c:v>40274</c:v>
                </c:pt>
                <c:pt idx="2489">
                  <c:v>40275</c:v>
                </c:pt>
                <c:pt idx="2490">
                  <c:v>40276</c:v>
                </c:pt>
                <c:pt idx="2491">
                  <c:v>40277</c:v>
                </c:pt>
                <c:pt idx="2492">
                  <c:v>40278</c:v>
                </c:pt>
                <c:pt idx="2493">
                  <c:v>40279</c:v>
                </c:pt>
                <c:pt idx="2494">
                  <c:v>40280</c:v>
                </c:pt>
                <c:pt idx="2495">
                  <c:v>40281</c:v>
                </c:pt>
                <c:pt idx="2496">
                  <c:v>40282</c:v>
                </c:pt>
                <c:pt idx="2497">
                  <c:v>40283</c:v>
                </c:pt>
                <c:pt idx="2498">
                  <c:v>40284</c:v>
                </c:pt>
                <c:pt idx="2499">
                  <c:v>40285</c:v>
                </c:pt>
                <c:pt idx="2500">
                  <c:v>40286</c:v>
                </c:pt>
                <c:pt idx="2501">
                  <c:v>40287</c:v>
                </c:pt>
                <c:pt idx="2502">
                  <c:v>40288</c:v>
                </c:pt>
                <c:pt idx="2503">
                  <c:v>40289</c:v>
                </c:pt>
                <c:pt idx="2504">
                  <c:v>40290</c:v>
                </c:pt>
                <c:pt idx="2505">
                  <c:v>40291</c:v>
                </c:pt>
                <c:pt idx="2506">
                  <c:v>40292</c:v>
                </c:pt>
                <c:pt idx="2507">
                  <c:v>40293</c:v>
                </c:pt>
                <c:pt idx="2508">
                  <c:v>40294</c:v>
                </c:pt>
                <c:pt idx="2509">
                  <c:v>40295</c:v>
                </c:pt>
                <c:pt idx="2510">
                  <c:v>40296</c:v>
                </c:pt>
                <c:pt idx="2511">
                  <c:v>40297</c:v>
                </c:pt>
                <c:pt idx="2512">
                  <c:v>40298</c:v>
                </c:pt>
                <c:pt idx="2513">
                  <c:v>40299</c:v>
                </c:pt>
                <c:pt idx="2514">
                  <c:v>40300</c:v>
                </c:pt>
                <c:pt idx="2515">
                  <c:v>40301</c:v>
                </c:pt>
                <c:pt idx="2516">
                  <c:v>40302</c:v>
                </c:pt>
                <c:pt idx="2517">
                  <c:v>40303</c:v>
                </c:pt>
                <c:pt idx="2518">
                  <c:v>40304</c:v>
                </c:pt>
                <c:pt idx="2519">
                  <c:v>40305</c:v>
                </c:pt>
                <c:pt idx="2520">
                  <c:v>40306</c:v>
                </c:pt>
                <c:pt idx="2521">
                  <c:v>40307</c:v>
                </c:pt>
                <c:pt idx="2522">
                  <c:v>40308</c:v>
                </c:pt>
                <c:pt idx="2523">
                  <c:v>40309</c:v>
                </c:pt>
                <c:pt idx="2524">
                  <c:v>40310</c:v>
                </c:pt>
                <c:pt idx="2525">
                  <c:v>40311</c:v>
                </c:pt>
                <c:pt idx="2526">
                  <c:v>40312</c:v>
                </c:pt>
                <c:pt idx="2527">
                  <c:v>40313</c:v>
                </c:pt>
                <c:pt idx="2528">
                  <c:v>40314</c:v>
                </c:pt>
                <c:pt idx="2529">
                  <c:v>40315</c:v>
                </c:pt>
                <c:pt idx="2530">
                  <c:v>40316</c:v>
                </c:pt>
                <c:pt idx="2531">
                  <c:v>40317</c:v>
                </c:pt>
                <c:pt idx="2532">
                  <c:v>40318</c:v>
                </c:pt>
                <c:pt idx="2533">
                  <c:v>40319</c:v>
                </c:pt>
                <c:pt idx="2534">
                  <c:v>40320</c:v>
                </c:pt>
                <c:pt idx="2535">
                  <c:v>40321</c:v>
                </c:pt>
                <c:pt idx="2536">
                  <c:v>40322</c:v>
                </c:pt>
                <c:pt idx="2537">
                  <c:v>40323</c:v>
                </c:pt>
                <c:pt idx="2538">
                  <c:v>40324</c:v>
                </c:pt>
                <c:pt idx="2539">
                  <c:v>40325</c:v>
                </c:pt>
                <c:pt idx="2540">
                  <c:v>40326</c:v>
                </c:pt>
                <c:pt idx="2541">
                  <c:v>40327</c:v>
                </c:pt>
                <c:pt idx="2542">
                  <c:v>40328</c:v>
                </c:pt>
                <c:pt idx="2543">
                  <c:v>40329</c:v>
                </c:pt>
                <c:pt idx="2544">
                  <c:v>40330</c:v>
                </c:pt>
                <c:pt idx="2545">
                  <c:v>40331</c:v>
                </c:pt>
                <c:pt idx="2546">
                  <c:v>40332</c:v>
                </c:pt>
                <c:pt idx="2547">
                  <c:v>40333</c:v>
                </c:pt>
                <c:pt idx="2548">
                  <c:v>40334</c:v>
                </c:pt>
                <c:pt idx="2549">
                  <c:v>40335</c:v>
                </c:pt>
                <c:pt idx="2550">
                  <c:v>40336</c:v>
                </c:pt>
                <c:pt idx="2551">
                  <c:v>40337</c:v>
                </c:pt>
                <c:pt idx="2552">
                  <c:v>40338</c:v>
                </c:pt>
                <c:pt idx="2553">
                  <c:v>40339</c:v>
                </c:pt>
                <c:pt idx="2554">
                  <c:v>40340</c:v>
                </c:pt>
                <c:pt idx="2555">
                  <c:v>40341</c:v>
                </c:pt>
                <c:pt idx="2556">
                  <c:v>40342</c:v>
                </c:pt>
                <c:pt idx="2557">
                  <c:v>40343</c:v>
                </c:pt>
                <c:pt idx="2558">
                  <c:v>40344</c:v>
                </c:pt>
                <c:pt idx="2559">
                  <c:v>40345</c:v>
                </c:pt>
                <c:pt idx="2560">
                  <c:v>40346</c:v>
                </c:pt>
                <c:pt idx="2561">
                  <c:v>40347</c:v>
                </c:pt>
                <c:pt idx="2562">
                  <c:v>40348</c:v>
                </c:pt>
                <c:pt idx="2563">
                  <c:v>40349</c:v>
                </c:pt>
                <c:pt idx="2564">
                  <c:v>40350</c:v>
                </c:pt>
                <c:pt idx="2565">
                  <c:v>40351</c:v>
                </c:pt>
                <c:pt idx="2566">
                  <c:v>40352</c:v>
                </c:pt>
                <c:pt idx="2567">
                  <c:v>40353</c:v>
                </c:pt>
                <c:pt idx="2568">
                  <c:v>40354</c:v>
                </c:pt>
                <c:pt idx="2569">
                  <c:v>40355</c:v>
                </c:pt>
                <c:pt idx="2570">
                  <c:v>40356</c:v>
                </c:pt>
                <c:pt idx="2571">
                  <c:v>40357</c:v>
                </c:pt>
                <c:pt idx="2572">
                  <c:v>40723</c:v>
                </c:pt>
              </c:numCache>
            </c:numRef>
          </c:xVal>
          <c:yVal>
            <c:numRef>
              <c:f>FY10ProtonTables.xls!$J$4:$J$2576</c:f>
              <c:numCache>
                <c:formatCode>General</c:formatCode>
                <c:ptCount val="2573"/>
                <c:pt idx="0">
                  <c:v>0</c:v>
                </c:pt>
                <c:pt idx="1">
                  <c:v>3.0317999999999987</c:v>
                </c:pt>
                <c:pt idx="2">
                  <c:v>3.1955</c:v>
                </c:pt>
                <c:pt idx="3">
                  <c:v>3.1762999999999977</c:v>
                </c:pt>
                <c:pt idx="4">
                  <c:v>3.0363999999999987</c:v>
                </c:pt>
                <c:pt idx="5">
                  <c:v>1.3876999999999944</c:v>
                </c:pt>
                <c:pt idx="6">
                  <c:v>0.87610000000000265</c:v>
                </c:pt>
                <c:pt idx="7">
                  <c:v>3.3416999999999977</c:v>
                </c:pt>
                <c:pt idx="8">
                  <c:v>3.220500000000003</c:v>
                </c:pt>
                <c:pt idx="9">
                  <c:v>3.0345999999999997</c:v>
                </c:pt>
                <c:pt idx="10">
                  <c:v>3.0935999999999999</c:v>
                </c:pt>
                <c:pt idx="11">
                  <c:v>3.1051000000000002</c:v>
                </c:pt>
                <c:pt idx="12">
                  <c:v>2.8899999999999997</c:v>
                </c:pt>
                <c:pt idx="13">
                  <c:v>2.8985999999999987</c:v>
                </c:pt>
                <c:pt idx="14">
                  <c:v>2.8613</c:v>
                </c:pt>
                <c:pt idx="15">
                  <c:v>0.58499999999999996</c:v>
                </c:pt>
                <c:pt idx="16">
                  <c:v>2.7181000000000002</c:v>
                </c:pt>
                <c:pt idx="17">
                  <c:v>2.6362999999999968</c:v>
                </c:pt>
                <c:pt idx="18">
                  <c:v>2.2246000000000001</c:v>
                </c:pt>
                <c:pt idx="19">
                  <c:v>2.7137000000000002</c:v>
                </c:pt>
                <c:pt idx="20">
                  <c:v>2.6561999999999997</c:v>
                </c:pt>
                <c:pt idx="21">
                  <c:v>2.4906999999999977</c:v>
                </c:pt>
                <c:pt idx="22">
                  <c:v>2.7143999999999999</c:v>
                </c:pt>
                <c:pt idx="23">
                  <c:v>3.0800000000000011E-2</c:v>
                </c:pt>
                <c:pt idx="24">
                  <c:v>0</c:v>
                </c:pt>
                <c:pt idx="25">
                  <c:v>0.11260000000000002</c:v>
                </c:pt>
                <c:pt idx="26">
                  <c:v>1.5000000000000015E-3</c:v>
                </c:pt>
                <c:pt idx="27">
                  <c:v>1.3572</c:v>
                </c:pt>
                <c:pt idx="28">
                  <c:v>2.2867000000000002</c:v>
                </c:pt>
                <c:pt idx="29">
                  <c:v>1.7477999999999927</c:v>
                </c:pt>
                <c:pt idx="30">
                  <c:v>2.6713</c:v>
                </c:pt>
                <c:pt idx="31">
                  <c:v>1.9600000000000046</c:v>
                </c:pt>
                <c:pt idx="32">
                  <c:v>0.95830000000000004</c:v>
                </c:pt>
                <c:pt idx="33">
                  <c:v>2.3233000000000001</c:v>
                </c:pt>
                <c:pt idx="34">
                  <c:v>2.0226999999999977</c:v>
                </c:pt>
                <c:pt idx="35">
                  <c:v>3.3452999999999977</c:v>
                </c:pt>
                <c:pt idx="36">
                  <c:v>2.7864</c:v>
                </c:pt>
                <c:pt idx="37">
                  <c:v>2.6589</c:v>
                </c:pt>
                <c:pt idx="38">
                  <c:v>2.4510999999999967</c:v>
                </c:pt>
                <c:pt idx="39">
                  <c:v>2.0226999999999977</c:v>
                </c:pt>
                <c:pt idx="40">
                  <c:v>1.477299999999993</c:v>
                </c:pt>
                <c:pt idx="41">
                  <c:v>2.4695</c:v>
                </c:pt>
                <c:pt idx="42">
                  <c:v>2.1835000000000115</c:v>
                </c:pt>
                <c:pt idx="43">
                  <c:v>2.1585999999999999</c:v>
                </c:pt>
                <c:pt idx="44">
                  <c:v>0.92249999999999999</c:v>
                </c:pt>
                <c:pt idx="45">
                  <c:v>2.1404000000000001</c:v>
                </c:pt>
                <c:pt idx="46">
                  <c:v>2.2374000000000001</c:v>
                </c:pt>
                <c:pt idx="47">
                  <c:v>0.99870000000000003</c:v>
                </c:pt>
                <c:pt idx="48">
                  <c:v>1.8361000000000001</c:v>
                </c:pt>
                <c:pt idx="49">
                  <c:v>2.0883000000000012</c:v>
                </c:pt>
                <c:pt idx="50">
                  <c:v>2.3911999999999987</c:v>
                </c:pt>
                <c:pt idx="51">
                  <c:v>1.4781</c:v>
                </c:pt>
                <c:pt idx="52">
                  <c:v>2.2289000000000012</c:v>
                </c:pt>
                <c:pt idx="53">
                  <c:v>2.3520999999999872</c:v>
                </c:pt>
                <c:pt idx="54">
                  <c:v>2.4905999999999997</c:v>
                </c:pt>
                <c:pt idx="55">
                  <c:v>2.4819999999999998</c:v>
                </c:pt>
                <c:pt idx="56">
                  <c:v>2.4956999999999967</c:v>
                </c:pt>
                <c:pt idx="57">
                  <c:v>2.3673999999999999</c:v>
                </c:pt>
                <c:pt idx="58">
                  <c:v>1.2744</c:v>
                </c:pt>
                <c:pt idx="59">
                  <c:v>0.94380000000000164</c:v>
                </c:pt>
                <c:pt idx="60">
                  <c:v>2.0289999999999999</c:v>
                </c:pt>
                <c:pt idx="61">
                  <c:v>2.0215000000000001</c:v>
                </c:pt>
                <c:pt idx="62">
                  <c:v>2.4481999999999999</c:v>
                </c:pt>
                <c:pt idx="63">
                  <c:v>2.3435000000000001</c:v>
                </c:pt>
                <c:pt idx="64">
                  <c:v>2.1375999999999999</c:v>
                </c:pt>
                <c:pt idx="65">
                  <c:v>2.3182999999999967</c:v>
                </c:pt>
                <c:pt idx="66">
                  <c:v>2.6127999999999987</c:v>
                </c:pt>
                <c:pt idx="67">
                  <c:v>2.2631000000000134</c:v>
                </c:pt>
                <c:pt idx="68">
                  <c:v>1.5432999999999943</c:v>
                </c:pt>
                <c:pt idx="69">
                  <c:v>2.9748999999999977</c:v>
                </c:pt>
                <c:pt idx="70">
                  <c:v>2.2181999999999999</c:v>
                </c:pt>
                <c:pt idx="71">
                  <c:v>2.7941000000000011</c:v>
                </c:pt>
                <c:pt idx="72">
                  <c:v>2.597</c:v>
                </c:pt>
                <c:pt idx="73">
                  <c:v>2.7917000000000001</c:v>
                </c:pt>
                <c:pt idx="74">
                  <c:v>2.2451000000000012</c:v>
                </c:pt>
                <c:pt idx="75">
                  <c:v>2.4704999999999977</c:v>
                </c:pt>
                <c:pt idx="76">
                  <c:v>2.4503999999999997</c:v>
                </c:pt>
                <c:pt idx="77">
                  <c:v>2.4721999999999977</c:v>
                </c:pt>
                <c:pt idx="78">
                  <c:v>2.4741999999999997</c:v>
                </c:pt>
                <c:pt idx="79">
                  <c:v>2.4395999999999987</c:v>
                </c:pt>
                <c:pt idx="80">
                  <c:v>2.5733999999999999</c:v>
                </c:pt>
                <c:pt idx="81">
                  <c:v>2.1360999999999977</c:v>
                </c:pt>
                <c:pt idx="82">
                  <c:v>2.3873000000000002</c:v>
                </c:pt>
                <c:pt idx="83">
                  <c:v>2.6661999999999999</c:v>
                </c:pt>
                <c:pt idx="84">
                  <c:v>2.6295999999999999</c:v>
                </c:pt>
                <c:pt idx="85">
                  <c:v>2.7662</c:v>
                </c:pt>
                <c:pt idx="86">
                  <c:v>2.8511999999999977</c:v>
                </c:pt>
                <c:pt idx="87">
                  <c:v>2.6871000000000116</c:v>
                </c:pt>
                <c:pt idx="88">
                  <c:v>2.7859000000000012</c:v>
                </c:pt>
                <c:pt idx="89">
                  <c:v>2.39949999999999</c:v>
                </c:pt>
                <c:pt idx="90">
                  <c:v>2.4509999999999987</c:v>
                </c:pt>
                <c:pt idx="91">
                  <c:v>2.3180999999999967</c:v>
                </c:pt>
                <c:pt idx="92">
                  <c:v>1.8560000000000001</c:v>
                </c:pt>
                <c:pt idx="93">
                  <c:v>1.9074</c:v>
                </c:pt>
                <c:pt idx="94">
                  <c:v>2.6423999999999999</c:v>
                </c:pt>
                <c:pt idx="95">
                  <c:v>1.9556</c:v>
                </c:pt>
                <c:pt idx="96">
                  <c:v>2.107500000000003</c:v>
                </c:pt>
                <c:pt idx="97">
                  <c:v>2.5415000000000001</c:v>
                </c:pt>
                <c:pt idx="98">
                  <c:v>2.6183000000000001</c:v>
                </c:pt>
                <c:pt idx="99">
                  <c:v>2.4579999999999997</c:v>
                </c:pt>
                <c:pt idx="100">
                  <c:v>2.6968999999999967</c:v>
                </c:pt>
                <c:pt idx="101">
                  <c:v>2.6551999999999998</c:v>
                </c:pt>
                <c:pt idx="102">
                  <c:v>2.5697000000000001</c:v>
                </c:pt>
                <c:pt idx="103">
                  <c:v>1.8090999999999944</c:v>
                </c:pt>
                <c:pt idx="104">
                  <c:v>2.1171000000000002</c:v>
                </c:pt>
                <c:pt idx="105">
                  <c:v>2.3093999999999997</c:v>
                </c:pt>
                <c:pt idx="106">
                  <c:v>2.7325999999999997</c:v>
                </c:pt>
                <c:pt idx="107">
                  <c:v>2.5113999999999987</c:v>
                </c:pt>
                <c:pt idx="108">
                  <c:v>2.6602000000000001</c:v>
                </c:pt>
                <c:pt idx="109">
                  <c:v>2.6597999999999997</c:v>
                </c:pt>
                <c:pt idx="110">
                  <c:v>2.6465999999999998</c:v>
                </c:pt>
                <c:pt idx="111">
                  <c:v>3.1053999999999999</c:v>
                </c:pt>
                <c:pt idx="112">
                  <c:v>2.8485999999999998</c:v>
                </c:pt>
                <c:pt idx="113">
                  <c:v>2.9175999999999997</c:v>
                </c:pt>
                <c:pt idx="114">
                  <c:v>2.4941999999999998</c:v>
                </c:pt>
                <c:pt idx="115">
                  <c:v>2.5865999999999998</c:v>
                </c:pt>
                <c:pt idx="116">
                  <c:v>1.0589999999999944</c:v>
                </c:pt>
                <c:pt idx="117">
                  <c:v>1.9915</c:v>
                </c:pt>
                <c:pt idx="118">
                  <c:v>2.4354999999999967</c:v>
                </c:pt>
                <c:pt idx="119">
                  <c:v>2.4915999999999987</c:v>
                </c:pt>
                <c:pt idx="120">
                  <c:v>2.5535000000000001</c:v>
                </c:pt>
                <c:pt idx="121">
                  <c:v>0.87060000000000304</c:v>
                </c:pt>
                <c:pt idx="122">
                  <c:v>0.24320000000000022</c:v>
                </c:pt>
                <c:pt idx="123">
                  <c:v>0.24220000000000022</c:v>
                </c:pt>
                <c:pt idx="124">
                  <c:v>0.28310000000000002</c:v>
                </c:pt>
                <c:pt idx="125">
                  <c:v>0.27140000000000031</c:v>
                </c:pt>
                <c:pt idx="126">
                  <c:v>3.1000000000000146E-3</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9.5600000000000046E-2</c:v>
                </c:pt>
                <c:pt idx="180">
                  <c:v>0.2505</c:v>
                </c:pt>
                <c:pt idx="181">
                  <c:v>0.18440000000000126</c:v>
                </c:pt>
                <c:pt idx="182">
                  <c:v>4.4500000000000033E-2</c:v>
                </c:pt>
                <c:pt idx="183">
                  <c:v>0</c:v>
                </c:pt>
                <c:pt idx="184">
                  <c:v>5.0000000000000034E-4</c:v>
                </c:pt>
                <c:pt idx="185">
                  <c:v>0.17690000000000022</c:v>
                </c:pt>
                <c:pt idx="186">
                  <c:v>0.12370000000000012</c:v>
                </c:pt>
                <c:pt idx="187">
                  <c:v>0.1080000000000001</c:v>
                </c:pt>
                <c:pt idx="188">
                  <c:v>0.16240000000000004</c:v>
                </c:pt>
                <c:pt idx="189">
                  <c:v>0.14730000000000001</c:v>
                </c:pt>
                <c:pt idx="190">
                  <c:v>6.0400000000000023E-2</c:v>
                </c:pt>
                <c:pt idx="191">
                  <c:v>0.1198</c:v>
                </c:pt>
                <c:pt idx="192">
                  <c:v>0.1268</c:v>
                </c:pt>
                <c:pt idx="193">
                  <c:v>3.5300000000000005E-2</c:v>
                </c:pt>
                <c:pt idx="194">
                  <c:v>4.3900000000000008E-2</c:v>
                </c:pt>
                <c:pt idx="195">
                  <c:v>0.36220000000000002</c:v>
                </c:pt>
                <c:pt idx="196">
                  <c:v>1.5350999999999944</c:v>
                </c:pt>
                <c:pt idx="197">
                  <c:v>1.1536</c:v>
                </c:pt>
                <c:pt idx="198">
                  <c:v>1.0508999999999944</c:v>
                </c:pt>
                <c:pt idx="199">
                  <c:v>1.1965000000000001</c:v>
                </c:pt>
                <c:pt idx="200">
                  <c:v>1.1542000000000001</c:v>
                </c:pt>
                <c:pt idx="201">
                  <c:v>1.0746</c:v>
                </c:pt>
                <c:pt idx="202">
                  <c:v>0.96500000000000163</c:v>
                </c:pt>
                <c:pt idx="203">
                  <c:v>1.0691999999999944</c:v>
                </c:pt>
                <c:pt idx="204">
                  <c:v>1.1910000000000001</c:v>
                </c:pt>
                <c:pt idx="205">
                  <c:v>0.91910000000000003</c:v>
                </c:pt>
                <c:pt idx="206">
                  <c:v>1.1266</c:v>
                </c:pt>
                <c:pt idx="207">
                  <c:v>0.62640000000000162</c:v>
                </c:pt>
                <c:pt idx="208">
                  <c:v>0.46410000000000001</c:v>
                </c:pt>
                <c:pt idx="209">
                  <c:v>1.3113999999999943</c:v>
                </c:pt>
                <c:pt idx="210">
                  <c:v>1.121</c:v>
                </c:pt>
                <c:pt idx="211">
                  <c:v>0.9859</c:v>
                </c:pt>
                <c:pt idx="212">
                  <c:v>1.1067</c:v>
                </c:pt>
                <c:pt idx="213">
                  <c:v>1.1798</c:v>
                </c:pt>
                <c:pt idx="214">
                  <c:v>1.1395999999999944</c:v>
                </c:pt>
                <c:pt idx="215">
                  <c:v>1.0490999999999944</c:v>
                </c:pt>
                <c:pt idx="216">
                  <c:v>0.55230000000000001</c:v>
                </c:pt>
                <c:pt idx="217">
                  <c:v>1.6837</c:v>
                </c:pt>
                <c:pt idx="218">
                  <c:v>0.53460000000000063</c:v>
                </c:pt>
                <c:pt idx="219">
                  <c:v>0.25060000000000004</c:v>
                </c:pt>
                <c:pt idx="220">
                  <c:v>1.3135999999999941</c:v>
                </c:pt>
                <c:pt idx="221">
                  <c:v>0.81520000000000004</c:v>
                </c:pt>
                <c:pt idx="222">
                  <c:v>1.4981</c:v>
                </c:pt>
                <c:pt idx="223">
                  <c:v>1.7398999999999913</c:v>
                </c:pt>
                <c:pt idx="224">
                  <c:v>1.657</c:v>
                </c:pt>
                <c:pt idx="225">
                  <c:v>1.8527</c:v>
                </c:pt>
                <c:pt idx="226">
                  <c:v>1.7796999999999938</c:v>
                </c:pt>
                <c:pt idx="227">
                  <c:v>1.6372</c:v>
                </c:pt>
                <c:pt idx="228">
                  <c:v>1.8603000000000001</c:v>
                </c:pt>
                <c:pt idx="229">
                  <c:v>2.3075999999999999</c:v>
                </c:pt>
                <c:pt idx="230">
                  <c:v>1.581</c:v>
                </c:pt>
                <c:pt idx="231">
                  <c:v>2.7844000000000002</c:v>
                </c:pt>
                <c:pt idx="232">
                  <c:v>0.20080000000000001</c:v>
                </c:pt>
                <c:pt idx="233">
                  <c:v>0</c:v>
                </c:pt>
                <c:pt idx="234">
                  <c:v>0</c:v>
                </c:pt>
                <c:pt idx="235">
                  <c:v>0</c:v>
                </c:pt>
                <c:pt idx="236">
                  <c:v>2.4200000000000006E-2</c:v>
                </c:pt>
                <c:pt idx="237">
                  <c:v>3.1000000000000146E-3</c:v>
                </c:pt>
                <c:pt idx="238">
                  <c:v>0.53939999999999999</c:v>
                </c:pt>
                <c:pt idx="239">
                  <c:v>1.8347</c:v>
                </c:pt>
                <c:pt idx="240">
                  <c:v>3.2145000000000001</c:v>
                </c:pt>
                <c:pt idx="241">
                  <c:v>3.0188999999999977</c:v>
                </c:pt>
                <c:pt idx="242">
                  <c:v>3.468</c:v>
                </c:pt>
                <c:pt idx="243">
                  <c:v>2.1368999999999967</c:v>
                </c:pt>
                <c:pt idx="244">
                  <c:v>3.0497999999999998</c:v>
                </c:pt>
                <c:pt idx="245">
                  <c:v>3.1791999999999998</c:v>
                </c:pt>
                <c:pt idx="246">
                  <c:v>2.3861999999999997</c:v>
                </c:pt>
                <c:pt idx="247">
                  <c:v>2.2036000000000002</c:v>
                </c:pt>
                <c:pt idx="248">
                  <c:v>2.4476</c:v>
                </c:pt>
                <c:pt idx="249">
                  <c:v>2.8413999999999997</c:v>
                </c:pt>
                <c:pt idx="250">
                  <c:v>2.8893</c:v>
                </c:pt>
                <c:pt idx="251">
                  <c:v>2.3195999999999977</c:v>
                </c:pt>
                <c:pt idx="252">
                  <c:v>2.4956999999999967</c:v>
                </c:pt>
                <c:pt idx="253">
                  <c:v>2.5678000000000001</c:v>
                </c:pt>
                <c:pt idx="254">
                  <c:v>1.7269999999999941</c:v>
                </c:pt>
                <c:pt idx="255">
                  <c:v>2.9823999999999997</c:v>
                </c:pt>
                <c:pt idx="256">
                  <c:v>3.2921999999999998</c:v>
                </c:pt>
                <c:pt idx="257">
                  <c:v>1.4848999999999943</c:v>
                </c:pt>
                <c:pt idx="258">
                  <c:v>2.6945000000000001</c:v>
                </c:pt>
                <c:pt idx="259">
                  <c:v>3.1851000000000012</c:v>
                </c:pt>
                <c:pt idx="260">
                  <c:v>3.0640000000000001</c:v>
                </c:pt>
                <c:pt idx="261">
                  <c:v>2.9445999999999999</c:v>
                </c:pt>
                <c:pt idx="262">
                  <c:v>2.8664999999999967</c:v>
                </c:pt>
                <c:pt idx="263">
                  <c:v>2.3681000000000001</c:v>
                </c:pt>
                <c:pt idx="264">
                  <c:v>2.9779999999999998</c:v>
                </c:pt>
                <c:pt idx="265">
                  <c:v>2.8178999999999967</c:v>
                </c:pt>
                <c:pt idx="266">
                  <c:v>1.3573999999999944</c:v>
                </c:pt>
                <c:pt idx="267">
                  <c:v>2.1115999999999997</c:v>
                </c:pt>
                <c:pt idx="268">
                  <c:v>3.1305000000000001</c:v>
                </c:pt>
                <c:pt idx="269">
                  <c:v>1.2084999999999944</c:v>
                </c:pt>
                <c:pt idx="270">
                  <c:v>3.0441000000000011</c:v>
                </c:pt>
                <c:pt idx="271">
                  <c:v>2.6097999999999999</c:v>
                </c:pt>
                <c:pt idx="272">
                  <c:v>2.7968999999999977</c:v>
                </c:pt>
                <c:pt idx="273">
                  <c:v>2.6558999999999977</c:v>
                </c:pt>
                <c:pt idx="274">
                  <c:v>2.7723999999999998</c:v>
                </c:pt>
                <c:pt idx="275">
                  <c:v>3.0203000000000002</c:v>
                </c:pt>
                <c:pt idx="276">
                  <c:v>3.0445000000000002</c:v>
                </c:pt>
                <c:pt idx="277">
                  <c:v>3.0097</c:v>
                </c:pt>
                <c:pt idx="278">
                  <c:v>3.1847000000000012</c:v>
                </c:pt>
                <c:pt idx="279">
                  <c:v>2.2275000000000116</c:v>
                </c:pt>
                <c:pt idx="280">
                  <c:v>2.0567999999999977</c:v>
                </c:pt>
                <c:pt idx="281">
                  <c:v>0.94970000000000165</c:v>
                </c:pt>
                <c:pt idx="282">
                  <c:v>2.87529999999999</c:v>
                </c:pt>
                <c:pt idx="283">
                  <c:v>2.7209000000000012</c:v>
                </c:pt>
                <c:pt idx="284">
                  <c:v>1.8156999999999941</c:v>
                </c:pt>
                <c:pt idx="285">
                  <c:v>1.7566999999999955</c:v>
                </c:pt>
                <c:pt idx="286">
                  <c:v>2.5872000000000002</c:v>
                </c:pt>
                <c:pt idx="287">
                  <c:v>2.0350999999999977</c:v>
                </c:pt>
                <c:pt idx="288">
                  <c:v>2.4607999999999999</c:v>
                </c:pt>
                <c:pt idx="289">
                  <c:v>2.6909000000000001</c:v>
                </c:pt>
                <c:pt idx="290">
                  <c:v>2.4997999999999987</c:v>
                </c:pt>
                <c:pt idx="291">
                  <c:v>2.3285</c:v>
                </c:pt>
                <c:pt idx="292">
                  <c:v>2.2234000000000012</c:v>
                </c:pt>
                <c:pt idx="293">
                  <c:v>2.4565999999999977</c:v>
                </c:pt>
                <c:pt idx="294">
                  <c:v>2.6663000000000001</c:v>
                </c:pt>
                <c:pt idx="295">
                  <c:v>2.7229000000000001</c:v>
                </c:pt>
                <c:pt idx="296">
                  <c:v>2.3039999999999998</c:v>
                </c:pt>
                <c:pt idx="297">
                  <c:v>2.7452000000000001</c:v>
                </c:pt>
                <c:pt idx="298">
                  <c:v>2.1804000000000001</c:v>
                </c:pt>
                <c:pt idx="299">
                  <c:v>2.5055999999999998</c:v>
                </c:pt>
                <c:pt idx="300">
                  <c:v>2.6585999999999999</c:v>
                </c:pt>
                <c:pt idx="301">
                  <c:v>2.4184999999999977</c:v>
                </c:pt>
                <c:pt idx="302">
                  <c:v>2.2706</c:v>
                </c:pt>
                <c:pt idx="303">
                  <c:v>2.3265999999999987</c:v>
                </c:pt>
                <c:pt idx="304">
                  <c:v>2.3801000000000001</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2.7800000000000158E-2</c:v>
                </c:pt>
                <c:pt idx="320">
                  <c:v>0.16290000000000004</c:v>
                </c:pt>
                <c:pt idx="321">
                  <c:v>0.18200000000000019</c:v>
                </c:pt>
                <c:pt idx="322">
                  <c:v>0.26670000000000005</c:v>
                </c:pt>
                <c:pt idx="323">
                  <c:v>0.40980000000000139</c:v>
                </c:pt>
                <c:pt idx="324">
                  <c:v>0.24990000000000129</c:v>
                </c:pt>
                <c:pt idx="325">
                  <c:v>0.251</c:v>
                </c:pt>
                <c:pt idx="326">
                  <c:v>0.48290000000000038</c:v>
                </c:pt>
                <c:pt idx="327">
                  <c:v>1.2628999999999944</c:v>
                </c:pt>
                <c:pt idx="328">
                  <c:v>1.4846999999999944</c:v>
                </c:pt>
                <c:pt idx="329">
                  <c:v>1.669</c:v>
                </c:pt>
                <c:pt idx="330">
                  <c:v>1.8363</c:v>
                </c:pt>
                <c:pt idx="331">
                  <c:v>1.4187999999999938</c:v>
                </c:pt>
                <c:pt idx="332">
                  <c:v>1.6305000000000001</c:v>
                </c:pt>
                <c:pt idx="333">
                  <c:v>1.5448</c:v>
                </c:pt>
                <c:pt idx="334">
                  <c:v>1.8142</c:v>
                </c:pt>
                <c:pt idx="335">
                  <c:v>2.4573999999999998</c:v>
                </c:pt>
                <c:pt idx="336">
                  <c:v>2.2521</c:v>
                </c:pt>
                <c:pt idx="337">
                  <c:v>1.8461000000000001</c:v>
                </c:pt>
                <c:pt idx="338">
                  <c:v>1.8888</c:v>
                </c:pt>
                <c:pt idx="339">
                  <c:v>2.5517999999999987</c:v>
                </c:pt>
                <c:pt idx="340">
                  <c:v>2.4832000000000001</c:v>
                </c:pt>
                <c:pt idx="341">
                  <c:v>2.2472000000000012</c:v>
                </c:pt>
                <c:pt idx="342">
                  <c:v>2.1166999999999967</c:v>
                </c:pt>
                <c:pt idx="343">
                  <c:v>2.6623999999999999</c:v>
                </c:pt>
                <c:pt idx="344">
                  <c:v>2.7919</c:v>
                </c:pt>
                <c:pt idx="345">
                  <c:v>2.4037999999999999</c:v>
                </c:pt>
                <c:pt idx="346">
                  <c:v>2.5448</c:v>
                </c:pt>
                <c:pt idx="347">
                  <c:v>2.6469</c:v>
                </c:pt>
                <c:pt idx="348">
                  <c:v>2.1251000000000002</c:v>
                </c:pt>
                <c:pt idx="349">
                  <c:v>2.6357999999999997</c:v>
                </c:pt>
                <c:pt idx="350">
                  <c:v>2.8567999999999967</c:v>
                </c:pt>
                <c:pt idx="351">
                  <c:v>2.8371</c:v>
                </c:pt>
                <c:pt idx="352">
                  <c:v>2.8264999999999967</c:v>
                </c:pt>
                <c:pt idx="353">
                  <c:v>2.5911</c:v>
                </c:pt>
                <c:pt idx="354">
                  <c:v>2.8427999999999987</c:v>
                </c:pt>
                <c:pt idx="355">
                  <c:v>3.0013999999999998</c:v>
                </c:pt>
                <c:pt idx="356">
                  <c:v>2.5991</c:v>
                </c:pt>
                <c:pt idx="357">
                  <c:v>2.7671000000000134</c:v>
                </c:pt>
                <c:pt idx="358">
                  <c:v>2.6675000000000102</c:v>
                </c:pt>
                <c:pt idx="359">
                  <c:v>2.8081999999999998</c:v>
                </c:pt>
                <c:pt idx="360">
                  <c:v>2.93989999999999</c:v>
                </c:pt>
                <c:pt idx="361">
                  <c:v>1.7130999999999938</c:v>
                </c:pt>
                <c:pt idx="362">
                  <c:v>2.5637000000000012</c:v>
                </c:pt>
                <c:pt idx="363">
                  <c:v>2.7453000000000012</c:v>
                </c:pt>
                <c:pt idx="364">
                  <c:v>2.8388999999999927</c:v>
                </c:pt>
                <c:pt idx="365">
                  <c:v>2.9531999999999998</c:v>
                </c:pt>
                <c:pt idx="366">
                  <c:v>0.99880000000000002</c:v>
                </c:pt>
                <c:pt idx="367">
                  <c:v>1.6371</c:v>
                </c:pt>
                <c:pt idx="368">
                  <c:v>1.2543</c:v>
                </c:pt>
                <c:pt idx="369">
                  <c:v>3.0435000000000012</c:v>
                </c:pt>
                <c:pt idx="370">
                  <c:v>0</c:v>
                </c:pt>
                <c:pt idx="371">
                  <c:v>3.1429</c:v>
                </c:pt>
                <c:pt idx="372">
                  <c:v>2.5625999999999998</c:v>
                </c:pt>
                <c:pt idx="373">
                  <c:v>2.8138999999999967</c:v>
                </c:pt>
                <c:pt idx="374">
                  <c:v>3.0053999999999998</c:v>
                </c:pt>
                <c:pt idx="375">
                  <c:v>3.2351999999999999</c:v>
                </c:pt>
                <c:pt idx="376">
                  <c:v>2.4653999999999998</c:v>
                </c:pt>
                <c:pt idx="377">
                  <c:v>3.1408</c:v>
                </c:pt>
                <c:pt idx="378">
                  <c:v>3.8739999999999997</c:v>
                </c:pt>
                <c:pt idx="379">
                  <c:v>3.4413</c:v>
                </c:pt>
                <c:pt idx="380">
                  <c:v>3.6471000000000116</c:v>
                </c:pt>
                <c:pt idx="381">
                  <c:v>3.6373000000000002</c:v>
                </c:pt>
                <c:pt idx="382">
                  <c:v>2.9203000000000001</c:v>
                </c:pt>
                <c:pt idx="383">
                  <c:v>2.2400000000000002</c:v>
                </c:pt>
                <c:pt idx="384">
                  <c:v>3.8915999999999977</c:v>
                </c:pt>
                <c:pt idx="385">
                  <c:v>3.6196999999999977</c:v>
                </c:pt>
                <c:pt idx="386">
                  <c:v>3.4135999999999997</c:v>
                </c:pt>
                <c:pt idx="387">
                  <c:v>3.5331999999999999</c:v>
                </c:pt>
                <c:pt idx="388">
                  <c:v>3.1240000000000001</c:v>
                </c:pt>
                <c:pt idx="389">
                  <c:v>1.3658999999999943</c:v>
                </c:pt>
                <c:pt idx="390">
                  <c:v>2.4285000000000001</c:v>
                </c:pt>
                <c:pt idx="391">
                  <c:v>3.0903999999999998</c:v>
                </c:pt>
                <c:pt idx="392">
                  <c:v>2.9913999999999987</c:v>
                </c:pt>
                <c:pt idx="393">
                  <c:v>3.0919999999999987</c:v>
                </c:pt>
                <c:pt idx="394">
                  <c:v>2.2503000000000002</c:v>
                </c:pt>
                <c:pt idx="395">
                  <c:v>2.9975000000000001</c:v>
                </c:pt>
                <c:pt idx="396">
                  <c:v>4.0952999999999999</c:v>
                </c:pt>
                <c:pt idx="397">
                  <c:v>3.9158999999999899</c:v>
                </c:pt>
                <c:pt idx="398">
                  <c:v>3.9819999999999998</c:v>
                </c:pt>
                <c:pt idx="399">
                  <c:v>4.0466000000000024</c:v>
                </c:pt>
                <c:pt idx="400">
                  <c:v>4.0420999999999996</c:v>
                </c:pt>
                <c:pt idx="401">
                  <c:v>4.2777000000000003</c:v>
                </c:pt>
                <c:pt idx="402">
                  <c:v>4.0480999999999998</c:v>
                </c:pt>
                <c:pt idx="403">
                  <c:v>2.9275000000000002</c:v>
                </c:pt>
                <c:pt idx="404">
                  <c:v>2.0276000000000001</c:v>
                </c:pt>
                <c:pt idx="405">
                  <c:v>2.8411999999999997</c:v>
                </c:pt>
                <c:pt idx="406">
                  <c:v>4.4908000000000001</c:v>
                </c:pt>
                <c:pt idx="407">
                  <c:v>4.3793000000000024</c:v>
                </c:pt>
                <c:pt idx="408">
                  <c:v>4.6718000000000002</c:v>
                </c:pt>
                <c:pt idx="409">
                  <c:v>4.6259999999999781</c:v>
                </c:pt>
                <c:pt idx="410">
                  <c:v>3.7361999999999997</c:v>
                </c:pt>
                <c:pt idx="411">
                  <c:v>4.4488000000000003</c:v>
                </c:pt>
                <c:pt idx="412">
                  <c:v>3.5196999999999967</c:v>
                </c:pt>
                <c:pt idx="413">
                  <c:v>3.9158999999999899</c:v>
                </c:pt>
                <c:pt idx="414">
                  <c:v>3.7791000000000001</c:v>
                </c:pt>
                <c:pt idx="415">
                  <c:v>3.8968999999999872</c:v>
                </c:pt>
                <c:pt idx="416">
                  <c:v>4.6651999999999783</c:v>
                </c:pt>
                <c:pt idx="417">
                  <c:v>2.7275000000000116</c:v>
                </c:pt>
                <c:pt idx="418">
                  <c:v>3.9775</c:v>
                </c:pt>
                <c:pt idx="419">
                  <c:v>4.4592000000000134</c:v>
                </c:pt>
                <c:pt idx="420">
                  <c:v>4.231600000000026</c:v>
                </c:pt>
                <c:pt idx="421">
                  <c:v>4.1941999999999791</c:v>
                </c:pt>
                <c:pt idx="422">
                  <c:v>4.0760000000000014</c:v>
                </c:pt>
                <c:pt idx="423">
                  <c:v>4.2560000000000002</c:v>
                </c:pt>
                <c:pt idx="424">
                  <c:v>4.3655999999999846</c:v>
                </c:pt>
                <c:pt idx="425">
                  <c:v>4.4212000000000033</c:v>
                </c:pt>
                <c:pt idx="426">
                  <c:v>4.2785000000000002</c:v>
                </c:pt>
                <c:pt idx="427">
                  <c:v>4.5350999999999999</c:v>
                </c:pt>
                <c:pt idx="428">
                  <c:v>3.1001000000000012</c:v>
                </c:pt>
                <c:pt idx="429">
                  <c:v>4.1863999999999999</c:v>
                </c:pt>
                <c:pt idx="430">
                  <c:v>2.5575000000000001</c:v>
                </c:pt>
                <c:pt idx="431">
                  <c:v>3.8048999999999977</c:v>
                </c:pt>
                <c:pt idx="432">
                  <c:v>3.7440000000000002</c:v>
                </c:pt>
                <c:pt idx="433">
                  <c:v>4.0916000000000023</c:v>
                </c:pt>
                <c:pt idx="434">
                  <c:v>4.3384</c:v>
                </c:pt>
                <c:pt idx="435">
                  <c:v>4.1830999999999996</c:v>
                </c:pt>
                <c:pt idx="436">
                  <c:v>3.3711999999999978</c:v>
                </c:pt>
                <c:pt idx="437">
                  <c:v>4.4926000000000004</c:v>
                </c:pt>
                <c:pt idx="438">
                  <c:v>4.5208999999999966</c:v>
                </c:pt>
                <c:pt idx="439">
                  <c:v>4.6103999999999976</c:v>
                </c:pt>
                <c:pt idx="440">
                  <c:v>4.75</c:v>
                </c:pt>
                <c:pt idx="441">
                  <c:v>3.9143999999999997</c:v>
                </c:pt>
                <c:pt idx="442">
                  <c:v>4.4228999999999976</c:v>
                </c:pt>
                <c:pt idx="443">
                  <c:v>3.4039000000000001</c:v>
                </c:pt>
                <c:pt idx="444">
                  <c:v>3.9077000000000002</c:v>
                </c:pt>
                <c:pt idx="445">
                  <c:v>2.0955999999999997</c:v>
                </c:pt>
                <c:pt idx="446">
                  <c:v>3.6419999999999999</c:v>
                </c:pt>
                <c:pt idx="447">
                  <c:v>4.4017000000000124</c:v>
                </c:pt>
                <c:pt idx="448">
                  <c:v>4.2726000000000024</c:v>
                </c:pt>
                <c:pt idx="449">
                  <c:v>4.3491</c:v>
                </c:pt>
                <c:pt idx="450">
                  <c:v>4.0697000000000001</c:v>
                </c:pt>
                <c:pt idx="451">
                  <c:v>0.9919</c:v>
                </c:pt>
                <c:pt idx="452">
                  <c:v>0.1938</c:v>
                </c:pt>
                <c:pt idx="453">
                  <c:v>1.5395999999999941</c:v>
                </c:pt>
                <c:pt idx="454">
                  <c:v>3.0722999999999967</c:v>
                </c:pt>
                <c:pt idx="455">
                  <c:v>2.774</c:v>
                </c:pt>
                <c:pt idx="456">
                  <c:v>2.1497999999999999</c:v>
                </c:pt>
                <c:pt idx="457">
                  <c:v>3.0581</c:v>
                </c:pt>
                <c:pt idx="458">
                  <c:v>3.9373</c:v>
                </c:pt>
                <c:pt idx="459">
                  <c:v>1.4554999999999927</c:v>
                </c:pt>
                <c:pt idx="460">
                  <c:v>3.8307999999999987</c:v>
                </c:pt>
                <c:pt idx="461">
                  <c:v>3.8463999999999987</c:v>
                </c:pt>
                <c:pt idx="462">
                  <c:v>1.9679</c:v>
                </c:pt>
                <c:pt idx="463">
                  <c:v>3.5751999999999997</c:v>
                </c:pt>
                <c:pt idx="464">
                  <c:v>4.2880000000000003</c:v>
                </c:pt>
                <c:pt idx="465">
                  <c:v>4.8614999999999986</c:v>
                </c:pt>
                <c:pt idx="466">
                  <c:v>4.2069999999999999</c:v>
                </c:pt>
                <c:pt idx="467">
                  <c:v>3.0785999999999998</c:v>
                </c:pt>
                <c:pt idx="468">
                  <c:v>2.1000000000000012E-3</c:v>
                </c:pt>
                <c:pt idx="469">
                  <c:v>3.1900000000000005E-2</c:v>
                </c:pt>
                <c:pt idx="470">
                  <c:v>3.3935</c:v>
                </c:pt>
                <c:pt idx="471">
                  <c:v>4.7465000000000002</c:v>
                </c:pt>
                <c:pt idx="472">
                  <c:v>4.3052000000000001</c:v>
                </c:pt>
                <c:pt idx="473">
                  <c:v>3.7462</c:v>
                </c:pt>
                <c:pt idx="474">
                  <c:v>0.75340000000000162</c:v>
                </c:pt>
                <c:pt idx="475">
                  <c:v>3.8928999999999871</c:v>
                </c:pt>
                <c:pt idx="476">
                  <c:v>3.6417000000000002</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0.15110000000000001</c:v>
                </c:pt>
                <c:pt idx="500">
                  <c:v>0.4</c:v>
                </c:pt>
                <c:pt idx="501">
                  <c:v>0.4</c:v>
                </c:pt>
                <c:pt idx="502">
                  <c:v>0.43160000000000032</c:v>
                </c:pt>
                <c:pt idx="503">
                  <c:v>0.4667</c:v>
                </c:pt>
                <c:pt idx="504">
                  <c:v>0.33400000000000152</c:v>
                </c:pt>
                <c:pt idx="505">
                  <c:v>0.21670000000000023</c:v>
                </c:pt>
                <c:pt idx="506">
                  <c:v>0.13770000000000004</c:v>
                </c:pt>
                <c:pt idx="507">
                  <c:v>0.1</c:v>
                </c:pt>
                <c:pt idx="508">
                  <c:v>0.1</c:v>
                </c:pt>
                <c:pt idx="509">
                  <c:v>9.6300000000000024E-2</c:v>
                </c:pt>
                <c:pt idx="510">
                  <c:v>0</c:v>
                </c:pt>
                <c:pt idx="511">
                  <c:v>0</c:v>
                </c:pt>
                <c:pt idx="512">
                  <c:v>0</c:v>
                </c:pt>
                <c:pt idx="513">
                  <c:v>5.0200000000000002E-2</c:v>
                </c:pt>
                <c:pt idx="514">
                  <c:v>0.1101</c:v>
                </c:pt>
                <c:pt idx="515">
                  <c:v>0.12290000000000002</c:v>
                </c:pt>
                <c:pt idx="516">
                  <c:v>0.25369999999999998</c:v>
                </c:pt>
                <c:pt idx="517">
                  <c:v>0.12090000000000002</c:v>
                </c:pt>
                <c:pt idx="518">
                  <c:v>5.1600000000000007E-2</c:v>
                </c:pt>
                <c:pt idx="519">
                  <c:v>0.26320000000000005</c:v>
                </c:pt>
                <c:pt idx="520">
                  <c:v>1.9957</c:v>
                </c:pt>
                <c:pt idx="521">
                  <c:v>1.4520999999999944</c:v>
                </c:pt>
                <c:pt idx="522">
                  <c:v>0.18020000000000022</c:v>
                </c:pt>
                <c:pt idx="523">
                  <c:v>0.15680000000000019</c:v>
                </c:pt>
                <c:pt idx="524">
                  <c:v>2.1400000000000016E-2</c:v>
                </c:pt>
                <c:pt idx="525">
                  <c:v>3.4000000000000002E-2</c:v>
                </c:pt>
                <c:pt idx="526">
                  <c:v>1.8000000000000125E-3</c:v>
                </c:pt>
                <c:pt idx="527">
                  <c:v>0.47600000000000031</c:v>
                </c:pt>
                <c:pt idx="528">
                  <c:v>0.1671</c:v>
                </c:pt>
                <c:pt idx="529">
                  <c:v>0.20380000000000001</c:v>
                </c:pt>
                <c:pt idx="530">
                  <c:v>4.9700000000000133E-2</c:v>
                </c:pt>
                <c:pt idx="531">
                  <c:v>2.4000000000000011E-3</c:v>
                </c:pt>
                <c:pt idx="532">
                  <c:v>0.22540000000000004</c:v>
                </c:pt>
                <c:pt idx="533">
                  <c:v>0.26080000000000031</c:v>
                </c:pt>
                <c:pt idx="534">
                  <c:v>0.32410000000000139</c:v>
                </c:pt>
                <c:pt idx="535">
                  <c:v>1.3881000000000001</c:v>
                </c:pt>
                <c:pt idx="536">
                  <c:v>0.50970000000000004</c:v>
                </c:pt>
                <c:pt idx="537">
                  <c:v>0.75830000000000164</c:v>
                </c:pt>
                <c:pt idx="538">
                  <c:v>0.57020000000000004</c:v>
                </c:pt>
                <c:pt idx="539">
                  <c:v>1.2806</c:v>
                </c:pt>
                <c:pt idx="540">
                  <c:v>2.0649999999999999</c:v>
                </c:pt>
                <c:pt idx="541">
                  <c:v>1.4355999999999911</c:v>
                </c:pt>
                <c:pt idx="542">
                  <c:v>1.2406999999999944</c:v>
                </c:pt>
                <c:pt idx="543">
                  <c:v>1.3537999999999943</c:v>
                </c:pt>
                <c:pt idx="544">
                  <c:v>1.1569</c:v>
                </c:pt>
                <c:pt idx="545">
                  <c:v>2.4348999999999967</c:v>
                </c:pt>
                <c:pt idx="546">
                  <c:v>1.8602000000000001</c:v>
                </c:pt>
                <c:pt idx="547">
                  <c:v>1.9179999999999944</c:v>
                </c:pt>
                <c:pt idx="548">
                  <c:v>2.1875000000000115</c:v>
                </c:pt>
                <c:pt idx="549">
                  <c:v>3.12</c:v>
                </c:pt>
                <c:pt idx="550">
                  <c:v>2.5107999999999997</c:v>
                </c:pt>
                <c:pt idx="551">
                  <c:v>3.7655000000000012</c:v>
                </c:pt>
                <c:pt idx="552">
                  <c:v>3.5121999999999987</c:v>
                </c:pt>
                <c:pt idx="553">
                  <c:v>4.8156999999999996</c:v>
                </c:pt>
                <c:pt idx="554">
                  <c:v>3.4013</c:v>
                </c:pt>
                <c:pt idx="555">
                  <c:v>3.0925999999999987</c:v>
                </c:pt>
                <c:pt idx="556">
                  <c:v>3.7171000000000012</c:v>
                </c:pt>
                <c:pt idx="557">
                  <c:v>4.0280999999999976</c:v>
                </c:pt>
                <c:pt idx="558">
                  <c:v>3.7006000000000001</c:v>
                </c:pt>
                <c:pt idx="559">
                  <c:v>3.9885999999999999</c:v>
                </c:pt>
                <c:pt idx="560">
                  <c:v>4.8926999999999996</c:v>
                </c:pt>
                <c:pt idx="561">
                  <c:v>2.7959999999999998</c:v>
                </c:pt>
                <c:pt idx="562">
                  <c:v>4.4646999999999997</c:v>
                </c:pt>
                <c:pt idx="563">
                  <c:v>4.6354999999999986</c:v>
                </c:pt>
                <c:pt idx="564">
                  <c:v>4.7303000000000024</c:v>
                </c:pt>
                <c:pt idx="565">
                  <c:v>4.7590000000000003</c:v>
                </c:pt>
                <c:pt idx="566">
                  <c:v>4.3391000000000002</c:v>
                </c:pt>
                <c:pt idx="567">
                  <c:v>4.9138999999999999</c:v>
                </c:pt>
                <c:pt idx="568">
                  <c:v>4.8452000000000002</c:v>
                </c:pt>
                <c:pt idx="569">
                  <c:v>2.6200000000000011E-2</c:v>
                </c:pt>
                <c:pt idx="570">
                  <c:v>1.0898999999999941</c:v>
                </c:pt>
                <c:pt idx="571">
                  <c:v>4.1612999999999998</c:v>
                </c:pt>
                <c:pt idx="572">
                  <c:v>4.4467000000000034</c:v>
                </c:pt>
                <c:pt idx="573">
                  <c:v>5.0506000000000002</c:v>
                </c:pt>
                <c:pt idx="574">
                  <c:v>4.7606999999999999</c:v>
                </c:pt>
                <c:pt idx="575">
                  <c:v>4.7276999999999987</c:v>
                </c:pt>
                <c:pt idx="576">
                  <c:v>4.9827000000000004</c:v>
                </c:pt>
                <c:pt idx="577">
                  <c:v>5.1914999999999996</c:v>
                </c:pt>
                <c:pt idx="578">
                  <c:v>5.0230999999999986</c:v>
                </c:pt>
                <c:pt idx="579">
                  <c:v>4.8210999999999986</c:v>
                </c:pt>
                <c:pt idx="580">
                  <c:v>5.21</c:v>
                </c:pt>
                <c:pt idx="581">
                  <c:v>5.3596000000000004</c:v>
                </c:pt>
                <c:pt idx="582">
                  <c:v>5.0664999999999996</c:v>
                </c:pt>
                <c:pt idx="583">
                  <c:v>5.3856000000000002</c:v>
                </c:pt>
                <c:pt idx="584">
                  <c:v>5.2797000000000134</c:v>
                </c:pt>
                <c:pt idx="585">
                  <c:v>5.0145999999999855</c:v>
                </c:pt>
                <c:pt idx="586">
                  <c:v>2.0495999999999999</c:v>
                </c:pt>
                <c:pt idx="587">
                  <c:v>4.2860000000000014</c:v>
                </c:pt>
                <c:pt idx="588">
                  <c:v>3.9449999999999998</c:v>
                </c:pt>
                <c:pt idx="589">
                  <c:v>4.7643999999999966</c:v>
                </c:pt>
                <c:pt idx="590">
                  <c:v>4.5069999999999997</c:v>
                </c:pt>
                <c:pt idx="591">
                  <c:v>4.0603999999999996</c:v>
                </c:pt>
                <c:pt idx="592">
                  <c:v>4.2177999999999995</c:v>
                </c:pt>
                <c:pt idx="593">
                  <c:v>3.7090000000000001</c:v>
                </c:pt>
                <c:pt idx="594">
                  <c:v>4.6121999999999783</c:v>
                </c:pt>
                <c:pt idx="595">
                  <c:v>4.5584999999999996</c:v>
                </c:pt>
                <c:pt idx="596">
                  <c:v>4.8449999999999847</c:v>
                </c:pt>
                <c:pt idx="597">
                  <c:v>5.0936000000000003</c:v>
                </c:pt>
                <c:pt idx="598">
                  <c:v>5.1837</c:v>
                </c:pt>
                <c:pt idx="599">
                  <c:v>4.8917000000000002</c:v>
                </c:pt>
                <c:pt idx="600">
                  <c:v>5.0004</c:v>
                </c:pt>
                <c:pt idx="601">
                  <c:v>5.1644999999999763</c:v>
                </c:pt>
                <c:pt idx="602">
                  <c:v>4.4983000000000004</c:v>
                </c:pt>
                <c:pt idx="603">
                  <c:v>5.1582999999999997</c:v>
                </c:pt>
                <c:pt idx="604">
                  <c:v>5.4561000000000002</c:v>
                </c:pt>
                <c:pt idx="605">
                  <c:v>3.6798999999999977</c:v>
                </c:pt>
                <c:pt idx="606">
                  <c:v>4.9736000000000242</c:v>
                </c:pt>
                <c:pt idx="607">
                  <c:v>2.2955000000000001</c:v>
                </c:pt>
                <c:pt idx="608">
                  <c:v>4.3176999999999977</c:v>
                </c:pt>
                <c:pt idx="609">
                  <c:v>4.0003000000000002</c:v>
                </c:pt>
                <c:pt idx="610">
                  <c:v>4.5798000000000014</c:v>
                </c:pt>
                <c:pt idx="611">
                  <c:v>3.9819</c:v>
                </c:pt>
                <c:pt idx="612">
                  <c:v>5.0587999999999997</c:v>
                </c:pt>
                <c:pt idx="613">
                  <c:v>4.5756000000000014</c:v>
                </c:pt>
                <c:pt idx="614">
                  <c:v>4.9553000000000003</c:v>
                </c:pt>
                <c:pt idx="615">
                  <c:v>5.3533999999999997</c:v>
                </c:pt>
                <c:pt idx="616">
                  <c:v>4.7793000000000134</c:v>
                </c:pt>
                <c:pt idx="617">
                  <c:v>5.2644999999999946</c:v>
                </c:pt>
                <c:pt idx="618">
                  <c:v>5.3112000000000004</c:v>
                </c:pt>
                <c:pt idx="619">
                  <c:v>5.1683999999999966</c:v>
                </c:pt>
                <c:pt idx="620">
                  <c:v>5.2176</c:v>
                </c:pt>
                <c:pt idx="621">
                  <c:v>5.3279999999999763</c:v>
                </c:pt>
                <c:pt idx="622">
                  <c:v>3.7513999999999998</c:v>
                </c:pt>
                <c:pt idx="623">
                  <c:v>4.0297000000000001</c:v>
                </c:pt>
                <c:pt idx="624">
                  <c:v>3.8394999999999899</c:v>
                </c:pt>
                <c:pt idx="625">
                  <c:v>4.7618999999999998</c:v>
                </c:pt>
                <c:pt idx="626">
                  <c:v>4.8192000000000004</c:v>
                </c:pt>
                <c:pt idx="627">
                  <c:v>4.2417000000000034</c:v>
                </c:pt>
                <c:pt idx="628">
                  <c:v>5.2290000000000001</c:v>
                </c:pt>
                <c:pt idx="629">
                  <c:v>5.3704000000000001</c:v>
                </c:pt>
                <c:pt idx="630">
                  <c:v>5.1302000000000003</c:v>
                </c:pt>
                <c:pt idx="631">
                  <c:v>5.4728000000000003</c:v>
                </c:pt>
                <c:pt idx="632">
                  <c:v>5.0267999999999997</c:v>
                </c:pt>
                <c:pt idx="633">
                  <c:v>5.1818</c:v>
                </c:pt>
                <c:pt idx="634">
                  <c:v>3.2725999999999997</c:v>
                </c:pt>
                <c:pt idx="635">
                  <c:v>2.9500999999999977</c:v>
                </c:pt>
                <c:pt idx="636">
                  <c:v>4.5503999999999998</c:v>
                </c:pt>
                <c:pt idx="637">
                  <c:v>5.4072000000000013</c:v>
                </c:pt>
                <c:pt idx="638">
                  <c:v>5.3762000000000034</c:v>
                </c:pt>
                <c:pt idx="639">
                  <c:v>5.5499000000000001</c:v>
                </c:pt>
                <c:pt idx="640">
                  <c:v>5.4006000000000034</c:v>
                </c:pt>
                <c:pt idx="641">
                  <c:v>5.5118</c:v>
                </c:pt>
                <c:pt idx="642">
                  <c:v>4.9611000000000001</c:v>
                </c:pt>
                <c:pt idx="643">
                  <c:v>4.8547999999999956</c:v>
                </c:pt>
                <c:pt idx="644">
                  <c:v>4.771600000000026</c:v>
                </c:pt>
                <c:pt idx="645">
                  <c:v>5.0648999999999855</c:v>
                </c:pt>
                <c:pt idx="646">
                  <c:v>5.3642999999999956</c:v>
                </c:pt>
                <c:pt idx="647">
                  <c:v>4.4318000000000124</c:v>
                </c:pt>
                <c:pt idx="648">
                  <c:v>5.2042000000000002</c:v>
                </c:pt>
                <c:pt idx="649">
                  <c:v>5.0735000000000001</c:v>
                </c:pt>
                <c:pt idx="650">
                  <c:v>5.1703000000000001</c:v>
                </c:pt>
                <c:pt idx="651">
                  <c:v>5.2907000000000002</c:v>
                </c:pt>
                <c:pt idx="652">
                  <c:v>5.3357000000000001</c:v>
                </c:pt>
                <c:pt idx="653">
                  <c:v>5.0690999999999997</c:v>
                </c:pt>
                <c:pt idx="654">
                  <c:v>4.8133999999999997</c:v>
                </c:pt>
                <c:pt idx="655">
                  <c:v>4.5613000000000001</c:v>
                </c:pt>
                <c:pt idx="656">
                  <c:v>3.2029000000000001</c:v>
                </c:pt>
                <c:pt idx="657">
                  <c:v>1.6066</c:v>
                </c:pt>
                <c:pt idx="658">
                  <c:v>4.5793000000000124</c:v>
                </c:pt>
                <c:pt idx="659">
                  <c:v>4.9470000000000001</c:v>
                </c:pt>
                <c:pt idx="660">
                  <c:v>4.6776999999999997</c:v>
                </c:pt>
                <c:pt idx="661">
                  <c:v>4.6006</c:v>
                </c:pt>
                <c:pt idx="662">
                  <c:v>4.1307</c:v>
                </c:pt>
                <c:pt idx="663">
                  <c:v>4.7362000000000224</c:v>
                </c:pt>
                <c:pt idx="664">
                  <c:v>5.2573999999999996</c:v>
                </c:pt>
                <c:pt idx="665">
                  <c:v>5.2194000000000003</c:v>
                </c:pt>
                <c:pt idx="666">
                  <c:v>5.4443000000000001</c:v>
                </c:pt>
                <c:pt idx="667">
                  <c:v>5.2023999999999999</c:v>
                </c:pt>
                <c:pt idx="668">
                  <c:v>5.0147999999999966</c:v>
                </c:pt>
                <c:pt idx="669">
                  <c:v>5.1870999999999956</c:v>
                </c:pt>
                <c:pt idx="670">
                  <c:v>5.2028999999999996</c:v>
                </c:pt>
                <c:pt idx="671">
                  <c:v>2.4955999999999987</c:v>
                </c:pt>
                <c:pt idx="672">
                  <c:v>2.2455000000000012</c:v>
                </c:pt>
                <c:pt idx="673">
                  <c:v>5.3844999999999956</c:v>
                </c:pt>
                <c:pt idx="674">
                  <c:v>5.2632000000000003</c:v>
                </c:pt>
                <c:pt idx="675">
                  <c:v>5.5120999999999976</c:v>
                </c:pt>
                <c:pt idx="676">
                  <c:v>5.5488999999999997</c:v>
                </c:pt>
                <c:pt idx="677">
                  <c:v>3.8915999999999977</c:v>
                </c:pt>
                <c:pt idx="678">
                  <c:v>5.1818999999999997</c:v>
                </c:pt>
                <c:pt idx="679">
                  <c:v>3.0791999999999997</c:v>
                </c:pt>
                <c:pt idx="680">
                  <c:v>3.8483000000000001</c:v>
                </c:pt>
                <c:pt idx="681">
                  <c:v>1.9583000000000015</c:v>
                </c:pt>
                <c:pt idx="682">
                  <c:v>4.9624999999999986</c:v>
                </c:pt>
                <c:pt idx="683">
                  <c:v>5.2735000000000003</c:v>
                </c:pt>
                <c:pt idx="684">
                  <c:v>5.2072000000000003</c:v>
                </c:pt>
                <c:pt idx="685">
                  <c:v>2.8150999999999899</c:v>
                </c:pt>
                <c:pt idx="686">
                  <c:v>5.05</c:v>
                </c:pt>
                <c:pt idx="687">
                  <c:v>5.1464999999999996</c:v>
                </c:pt>
                <c:pt idx="688">
                  <c:v>2.8793999999999977</c:v>
                </c:pt>
                <c:pt idx="689">
                  <c:v>5.6086</c:v>
                </c:pt>
                <c:pt idx="690">
                  <c:v>2.1476000000000002</c:v>
                </c:pt>
                <c:pt idx="691">
                  <c:v>0.46140000000000031</c:v>
                </c:pt>
                <c:pt idx="692">
                  <c:v>1.7501</c:v>
                </c:pt>
                <c:pt idx="693">
                  <c:v>4.4284999999999997</c:v>
                </c:pt>
                <c:pt idx="694">
                  <c:v>5.1187999999999976</c:v>
                </c:pt>
                <c:pt idx="695">
                  <c:v>4.3136999999999999</c:v>
                </c:pt>
                <c:pt idx="696">
                  <c:v>4.8315000000000001</c:v>
                </c:pt>
                <c:pt idx="697">
                  <c:v>4.6439999999999966</c:v>
                </c:pt>
                <c:pt idx="698">
                  <c:v>2.2974000000000001</c:v>
                </c:pt>
                <c:pt idx="699">
                  <c:v>4.8071999999999946</c:v>
                </c:pt>
                <c:pt idx="700">
                  <c:v>4.8460999999999999</c:v>
                </c:pt>
                <c:pt idx="701">
                  <c:v>4.2348999999999997</c:v>
                </c:pt>
                <c:pt idx="702">
                  <c:v>4.2377000000000002</c:v>
                </c:pt>
                <c:pt idx="703">
                  <c:v>2.9901999999999997</c:v>
                </c:pt>
                <c:pt idx="704">
                  <c:v>5.4252000000000002</c:v>
                </c:pt>
                <c:pt idx="705">
                  <c:v>4.2252999999999998</c:v>
                </c:pt>
                <c:pt idx="706">
                  <c:v>5.0463000000000013</c:v>
                </c:pt>
                <c:pt idx="707">
                  <c:v>4.9699</c:v>
                </c:pt>
                <c:pt idx="708">
                  <c:v>4.9215</c:v>
                </c:pt>
                <c:pt idx="709">
                  <c:v>5.3769</c:v>
                </c:pt>
                <c:pt idx="710">
                  <c:v>5.0219999999999976</c:v>
                </c:pt>
                <c:pt idx="711">
                  <c:v>4.944</c:v>
                </c:pt>
                <c:pt idx="712">
                  <c:v>4.8649999999999762</c:v>
                </c:pt>
                <c:pt idx="713">
                  <c:v>4.8925999999999883</c:v>
                </c:pt>
                <c:pt idx="714">
                  <c:v>4.5118999999999998</c:v>
                </c:pt>
                <c:pt idx="715">
                  <c:v>5.0447999999999986</c:v>
                </c:pt>
                <c:pt idx="716">
                  <c:v>4.0150999999999986</c:v>
                </c:pt>
                <c:pt idx="717">
                  <c:v>3.4691999999999998</c:v>
                </c:pt>
                <c:pt idx="718">
                  <c:v>4.3973999999999966</c:v>
                </c:pt>
                <c:pt idx="719">
                  <c:v>4.7342000000000004</c:v>
                </c:pt>
                <c:pt idx="720">
                  <c:v>4.6292</c:v>
                </c:pt>
                <c:pt idx="721">
                  <c:v>4.1504999999999965</c:v>
                </c:pt>
                <c:pt idx="722">
                  <c:v>4.8400999999999996</c:v>
                </c:pt>
                <c:pt idx="723">
                  <c:v>4.9796000000000324</c:v>
                </c:pt>
                <c:pt idx="724">
                  <c:v>2.4432</c:v>
                </c:pt>
                <c:pt idx="725">
                  <c:v>4.1693999999999996</c:v>
                </c:pt>
                <c:pt idx="726">
                  <c:v>3.8055999999999988</c:v>
                </c:pt>
                <c:pt idx="727">
                  <c:v>3.5390999999999977</c:v>
                </c:pt>
                <c:pt idx="728">
                  <c:v>4.5640999999999883</c:v>
                </c:pt>
                <c:pt idx="729">
                  <c:v>5.0782000000000034</c:v>
                </c:pt>
                <c:pt idx="730">
                  <c:v>1.6057999999999943</c:v>
                </c:pt>
                <c:pt idx="731">
                  <c:v>4.6897000000000002</c:v>
                </c:pt>
                <c:pt idx="732">
                  <c:v>4.1741999999999946</c:v>
                </c:pt>
                <c:pt idx="733">
                  <c:v>3.9701</c:v>
                </c:pt>
                <c:pt idx="734">
                  <c:v>4.9474</c:v>
                </c:pt>
                <c:pt idx="735">
                  <c:v>4.7134999999999998</c:v>
                </c:pt>
                <c:pt idx="736">
                  <c:v>5.0236000000000001</c:v>
                </c:pt>
                <c:pt idx="737">
                  <c:v>4.3769</c:v>
                </c:pt>
                <c:pt idx="738">
                  <c:v>4.3448999999999947</c:v>
                </c:pt>
                <c:pt idx="739">
                  <c:v>4.6393000000000004</c:v>
                </c:pt>
                <c:pt idx="740">
                  <c:v>4.3946999999999976</c:v>
                </c:pt>
                <c:pt idx="741">
                  <c:v>4.1373999999999995</c:v>
                </c:pt>
                <c:pt idx="742">
                  <c:v>4.49</c:v>
                </c:pt>
                <c:pt idx="743">
                  <c:v>3.9949999999999997</c:v>
                </c:pt>
                <c:pt idx="744">
                  <c:v>4.1932</c:v>
                </c:pt>
                <c:pt idx="745">
                  <c:v>4.6087999999999987</c:v>
                </c:pt>
                <c:pt idx="746">
                  <c:v>4.8114999999999997</c:v>
                </c:pt>
                <c:pt idx="747">
                  <c:v>4.7037000000000004</c:v>
                </c:pt>
                <c:pt idx="748">
                  <c:v>4.3603999999999976</c:v>
                </c:pt>
                <c:pt idx="749">
                  <c:v>4.0869999999999997</c:v>
                </c:pt>
                <c:pt idx="750">
                  <c:v>5.1123999999999956</c:v>
                </c:pt>
                <c:pt idx="751">
                  <c:v>5.0297999999999998</c:v>
                </c:pt>
                <c:pt idx="752">
                  <c:v>4.2315000000000014</c:v>
                </c:pt>
                <c:pt idx="753">
                  <c:v>5.0846999999999998</c:v>
                </c:pt>
                <c:pt idx="754">
                  <c:v>4.2784000000000004</c:v>
                </c:pt>
                <c:pt idx="755">
                  <c:v>3.7551999999999999</c:v>
                </c:pt>
                <c:pt idx="756">
                  <c:v>4.8544999999999883</c:v>
                </c:pt>
                <c:pt idx="757">
                  <c:v>4.4036000000000124</c:v>
                </c:pt>
                <c:pt idx="758">
                  <c:v>5.0693999999999999</c:v>
                </c:pt>
                <c:pt idx="759">
                  <c:v>4.3702000000000014</c:v>
                </c:pt>
                <c:pt idx="760">
                  <c:v>4.5960000000000001</c:v>
                </c:pt>
                <c:pt idx="761">
                  <c:v>5.0514000000000001</c:v>
                </c:pt>
                <c:pt idx="762">
                  <c:v>4.5719000000000003</c:v>
                </c:pt>
                <c:pt idx="763">
                  <c:v>4.7335000000000003</c:v>
                </c:pt>
                <c:pt idx="764">
                  <c:v>4.6672999999999956</c:v>
                </c:pt>
                <c:pt idx="765">
                  <c:v>4.2856000000000014</c:v>
                </c:pt>
                <c:pt idx="766">
                  <c:v>3.758</c:v>
                </c:pt>
                <c:pt idx="767">
                  <c:v>4.4357000000000024</c:v>
                </c:pt>
                <c:pt idx="768">
                  <c:v>3.4775999999999998</c:v>
                </c:pt>
                <c:pt idx="769">
                  <c:v>3.7017000000000002</c:v>
                </c:pt>
                <c:pt idx="770">
                  <c:v>4.3986999999999998</c:v>
                </c:pt>
                <c:pt idx="771">
                  <c:v>4.5768000000000004</c:v>
                </c:pt>
                <c:pt idx="772">
                  <c:v>3.1407000000000012</c:v>
                </c:pt>
                <c:pt idx="773">
                  <c:v>4.3047999999999966</c:v>
                </c:pt>
                <c:pt idx="774">
                  <c:v>4.1060999999999996</c:v>
                </c:pt>
                <c:pt idx="775">
                  <c:v>3.7861000000000002</c:v>
                </c:pt>
                <c:pt idx="776">
                  <c:v>3.9645999999999999</c:v>
                </c:pt>
                <c:pt idx="777">
                  <c:v>3.9851999999999999</c:v>
                </c:pt>
                <c:pt idx="778">
                  <c:v>3.9085999999999999</c:v>
                </c:pt>
                <c:pt idx="779">
                  <c:v>3.9514999999999967</c:v>
                </c:pt>
                <c:pt idx="780">
                  <c:v>4.7069999999999999</c:v>
                </c:pt>
                <c:pt idx="781">
                  <c:v>5.3508999999999967</c:v>
                </c:pt>
                <c:pt idx="782">
                  <c:v>5.1577999999999946</c:v>
                </c:pt>
                <c:pt idx="783">
                  <c:v>5.5512000000000024</c:v>
                </c:pt>
                <c:pt idx="784">
                  <c:v>4.6164999999999976</c:v>
                </c:pt>
                <c:pt idx="785">
                  <c:v>2.6757</c:v>
                </c:pt>
                <c:pt idx="786">
                  <c:v>3.3862999999999968</c:v>
                </c:pt>
                <c:pt idx="787">
                  <c:v>2.82289999999999</c:v>
                </c:pt>
                <c:pt idx="788">
                  <c:v>4.3676999999999966</c:v>
                </c:pt>
                <c:pt idx="789">
                  <c:v>4.7011000000000003</c:v>
                </c:pt>
                <c:pt idx="790">
                  <c:v>4.1967999999999996</c:v>
                </c:pt>
                <c:pt idx="791">
                  <c:v>4.1450999999999976</c:v>
                </c:pt>
                <c:pt idx="792">
                  <c:v>3.9987999999999997</c:v>
                </c:pt>
                <c:pt idx="793">
                  <c:v>4.2039999999999997</c:v>
                </c:pt>
                <c:pt idx="794">
                  <c:v>3.548</c:v>
                </c:pt>
                <c:pt idx="795">
                  <c:v>3.9113999999999987</c:v>
                </c:pt>
                <c:pt idx="796">
                  <c:v>4.5514999999999999</c:v>
                </c:pt>
                <c:pt idx="797">
                  <c:v>4.2327000000000004</c:v>
                </c:pt>
                <c:pt idx="798">
                  <c:v>3.0030000000000001</c:v>
                </c:pt>
                <c:pt idx="799">
                  <c:v>3.9153999999999987</c:v>
                </c:pt>
                <c:pt idx="800">
                  <c:v>4.1391</c:v>
                </c:pt>
                <c:pt idx="801">
                  <c:v>4.1551999999999882</c:v>
                </c:pt>
                <c:pt idx="802">
                  <c:v>4.4044999999999996</c:v>
                </c:pt>
                <c:pt idx="803">
                  <c:v>4.2643999999999975</c:v>
                </c:pt>
                <c:pt idx="804">
                  <c:v>3.9299999999999997</c:v>
                </c:pt>
                <c:pt idx="805">
                  <c:v>3.3518999999999872</c:v>
                </c:pt>
                <c:pt idx="806">
                  <c:v>3.6147999999999998</c:v>
                </c:pt>
                <c:pt idx="807">
                  <c:v>4.2242999999999986</c:v>
                </c:pt>
                <c:pt idx="808">
                  <c:v>4.3339999999999996</c:v>
                </c:pt>
                <c:pt idx="809">
                  <c:v>3.4766999999999872</c:v>
                </c:pt>
                <c:pt idx="810">
                  <c:v>2.8047</c:v>
                </c:pt>
                <c:pt idx="811">
                  <c:v>3.3045999999999998</c:v>
                </c:pt>
                <c:pt idx="812">
                  <c:v>3.8811</c:v>
                </c:pt>
                <c:pt idx="813">
                  <c:v>3.4771999999999998</c:v>
                </c:pt>
                <c:pt idx="814">
                  <c:v>4.0560999999999998</c:v>
                </c:pt>
                <c:pt idx="815">
                  <c:v>3.9987999999999997</c:v>
                </c:pt>
                <c:pt idx="816">
                  <c:v>4.4934000000000003</c:v>
                </c:pt>
                <c:pt idx="817">
                  <c:v>3.8235999999999999</c:v>
                </c:pt>
                <c:pt idx="818">
                  <c:v>4.3770999999999987</c:v>
                </c:pt>
                <c:pt idx="819">
                  <c:v>3.5406</c:v>
                </c:pt>
                <c:pt idx="820">
                  <c:v>3.6695000000000002</c:v>
                </c:pt>
                <c:pt idx="821">
                  <c:v>3.3950999999999967</c:v>
                </c:pt>
                <c:pt idx="822">
                  <c:v>4.4017000000000124</c:v>
                </c:pt>
                <c:pt idx="823">
                  <c:v>3.8558999999999872</c:v>
                </c:pt>
                <c:pt idx="824">
                  <c:v>4.2922000000000002</c:v>
                </c:pt>
                <c:pt idx="825">
                  <c:v>4.0242999999999975</c:v>
                </c:pt>
                <c:pt idx="826">
                  <c:v>4.2178999999999975</c:v>
                </c:pt>
                <c:pt idx="827">
                  <c:v>3.6327999999999987</c:v>
                </c:pt>
                <c:pt idx="828">
                  <c:v>4.1377999999999986</c:v>
                </c:pt>
                <c:pt idx="829">
                  <c:v>3.8271000000000002</c:v>
                </c:pt>
                <c:pt idx="830">
                  <c:v>3.6859000000000002</c:v>
                </c:pt>
                <c:pt idx="831">
                  <c:v>3.7094</c:v>
                </c:pt>
                <c:pt idx="832">
                  <c:v>4.3832000000000004</c:v>
                </c:pt>
                <c:pt idx="833">
                  <c:v>4.4065000000000003</c:v>
                </c:pt>
                <c:pt idx="834">
                  <c:v>3.8029999999999977</c:v>
                </c:pt>
                <c:pt idx="835">
                  <c:v>3.7601000000000115</c:v>
                </c:pt>
                <c:pt idx="836">
                  <c:v>4.0324</c:v>
                </c:pt>
                <c:pt idx="837">
                  <c:v>3.8462999999999967</c:v>
                </c:pt>
                <c:pt idx="838">
                  <c:v>4.0130999999999997</c:v>
                </c:pt>
                <c:pt idx="839">
                  <c:v>4.1849999999999783</c:v>
                </c:pt>
                <c:pt idx="840">
                  <c:v>5.1456999999999997</c:v>
                </c:pt>
                <c:pt idx="841">
                  <c:v>5.1619999999999946</c:v>
                </c:pt>
                <c:pt idx="842">
                  <c:v>4.5423</c:v>
                </c:pt>
                <c:pt idx="843">
                  <c:v>4.0804</c:v>
                </c:pt>
                <c:pt idx="844">
                  <c:v>3.8843000000000001</c:v>
                </c:pt>
                <c:pt idx="845">
                  <c:v>3.4401999999999999</c:v>
                </c:pt>
                <c:pt idx="846">
                  <c:v>3.8087999999999997</c:v>
                </c:pt>
                <c:pt idx="847">
                  <c:v>4.6116000000000001</c:v>
                </c:pt>
                <c:pt idx="848">
                  <c:v>4.3731</c:v>
                </c:pt>
                <c:pt idx="849">
                  <c:v>3.2843000000000115</c:v>
                </c:pt>
                <c:pt idx="850">
                  <c:v>3.6636000000000002</c:v>
                </c:pt>
                <c:pt idx="851">
                  <c:v>4.9866000000000223</c:v>
                </c:pt>
                <c:pt idx="852">
                  <c:v>3.7</c:v>
                </c:pt>
                <c:pt idx="853">
                  <c:v>4.1068999999999996</c:v>
                </c:pt>
                <c:pt idx="854">
                  <c:v>5.0437000000000003</c:v>
                </c:pt>
                <c:pt idx="855">
                  <c:v>5.1383000000000001</c:v>
                </c:pt>
                <c:pt idx="856">
                  <c:v>5.2545999999999946</c:v>
                </c:pt>
                <c:pt idx="857">
                  <c:v>3.3951999999999987</c:v>
                </c:pt>
                <c:pt idx="858">
                  <c:v>5.0469999999999997</c:v>
                </c:pt>
                <c:pt idx="859">
                  <c:v>4.4208999999999996</c:v>
                </c:pt>
                <c:pt idx="860">
                  <c:v>3.7151999999999998</c:v>
                </c:pt>
                <c:pt idx="861">
                  <c:v>4.3819999999999997</c:v>
                </c:pt>
                <c:pt idx="862">
                  <c:v>4.4154</c:v>
                </c:pt>
                <c:pt idx="863">
                  <c:v>4.8783000000000003</c:v>
                </c:pt>
                <c:pt idx="864">
                  <c:v>4.2443999999999997</c:v>
                </c:pt>
                <c:pt idx="865">
                  <c:v>5.1138999999999966</c:v>
                </c:pt>
                <c:pt idx="866">
                  <c:v>4.9266000000000014</c:v>
                </c:pt>
                <c:pt idx="867">
                  <c:v>5.4130000000000003</c:v>
                </c:pt>
                <c:pt idx="868">
                  <c:v>4.1882000000000001</c:v>
                </c:pt>
                <c:pt idx="869">
                  <c:v>4.4969999999999999</c:v>
                </c:pt>
                <c:pt idx="870">
                  <c:v>1.3404</c:v>
                </c:pt>
                <c:pt idx="871">
                  <c:v>4.2222</c:v>
                </c:pt>
                <c:pt idx="872">
                  <c:v>4.4417000000000124</c:v>
                </c:pt>
                <c:pt idx="873">
                  <c:v>4.9460000000000024</c:v>
                </c:pt>
                <c:pt idx="874">
                  <c:v>4.2331000000000003</c:v>
                </c:pt>
                <c:pt idx="875">
                  <c:v>4.4043000000000001</c:v>
                </c:pt>
                <c:pt idx="876">
                  <c:v>4.6902999999999997</c:v>
                </c:pt>
                <c:pt idx="877">
                  <c:v>4.2765000000000004</c:v>
                </c:pt>
                <c:pt idx="878">
                  <c:v>3.6038000000000001</c:v>
                </c:pt>
                <c:pt idx="879">
                  <c:v>3.5314999999999968</c:v>
                </c:pt>
                <c:pt idx="880">
                  <c:v>5.0422000000000002</c:v>
                </c:pt>
                <c:pt idx="881">
                  <c:v>4.9135</c:v>
                </c:pt>
                <c:pt idx="882">
                  <c:v>4.7092000000000134</c:v>
                </c:pt>
                <c:pt idx="883">
                  <c:v>4.8077999999999976</c:v>
                </c:pt>
                <c:pt idx="884">
                  <c:v>5.7384000000000004</c:v>
                </c:pt>
                <c:pt idx="885">
                  <c:v>3.1385000000000001</c:v>
                </c:pt>
                <c:pt idx="886">
                  <c:v>1.5146999999999944</c:v>
                </c:pt>
                <c:pt idx="887">
                  <c:v>2.7937000000000012</c:v>
                </c:pt>
                <c:pt idx="888">
                  <c:v>3.6829000000000001</c:v>
                </c:pt>
                <c:pt idx="889">
                  <c:v>3.0617999999999999</c:v>
                </c:pt>
                <c:pt idx="890">
                  <c:v>3.8601000000000001</c:v>
                </c:pt>
                <c:pt idx="891">
                  <c:v>4.1360999999999999</c:v>
                </c:pt>
                <c:pt idx="892">
                  <c:v>4.2950999999999997</c:v>
                </c:pt>
                <c:pt idx="893">
                  <c:v>4.2177999999999995</c:v>
                </c:pt>
                <c:pt idx="894">
                  <c:v>4.2106000000000003</c:v>
                </c:pt>
                <c:pt idx="895">
                  <c:v>4.7823000000000002</c:v>
                </c:pt>
                <c:pt idx="896">
                  <c:v>4.7157999999999998</c:v>
                </c:pt>
                <c:pt idx="897">
                  <c:v>4.0256999999999996</c:v>
                </c:pt>
                <c:pt idx="898">
                  <c:v>3.8334999999999977</c:v>
                </c:pt>
                <c:pt idx="899">
                  <c:v>2.6120999999999968</c:v>
                </c:pt>
                <c:pt idx="900">
                  <c:v>1.1894</c:v>
                </c:pt>
                <c:pt idx="901">
                  <c:v>3.0045000000000002</c:v>
                </c:pt>
                <c:pt idx="902">
                  <c:v>3.8279999999999998</c:v>
                </c:pt>
                <c:pt idx="903">
                  <c:v>3.8531999999999997</c:v>
                </c:pt>
                <c:pt idx="904">
                  <c:v>3.3191999999999977</c:v>
                </c:pt>
                <c:pt idx="905">
                  <c:v>4.2600999999999996</c:v>
                </c:pt>
                <c:pt idx="906">
                  <c:v>4.3427999999999987</c:v>
                </c:pt>
                <c:pt idx="907">
                  <c:v>4.5398000000000014</c:v>
                </c:pt>
                <c:pt idx="908">
                  <c:v>5.5928999999999975</c:v>
                </c:pt>
                <c:pt idx="909">
                  <c:v>4.9416000000000224</c:v>
                </c:pt>
                <c:pt idx="910">
                  <c:v>4.9620999999999986</c:v>
                </c:pt>
                <c:pt idx="911">
                  <c:v>4.2984</c:v>
                </c:pt>
                <c:pt idx="912">
                  <c:v>4.3052000000000001</c:v>
                </c:pt>
                <c:pt idx="913">
                  <c:v>4.4661</c:v>
                </c:pt>
                <c:pt idx="914">
                  <c:v>4.9662000000000024</c:v>
                </c:pt>
                <c:pt idx="915">
                  <c:v>4.3071999999999946</c:v>
                </c:pt>
                <c:pt idx="916">
                  <c:v>4.3629999999999791</c:v>
                </c:pt>
                <c:pt idx="917">
                  <c:v>2.5577999999999999</c:v>
                </c:pt>
                <c:pt idx="918">
                  <c:v>3.7751999999999999</c:v>
                </c:pt>
                <c:pt idx="919">
                  <c:v>5.1028999999999956</c:v>
                </c:pt>
                <c:pt idx="920">
                  <c:v>4.3776999999999999</c:v>
                </c:pt>
                <c:pt idx="921">
                  <c:v>4.0708000000000002</c:v>
                </c:pt>
                <c:pt idx="922">
                  <c:v>5.3052000000000001</c:v>
                </c:pt>
                <c:pt idx="923">
                  <c:v>4.5662000000000003</c:v>
                </c:pt>
                <c:pt idx="924">
                  <c:v>4.6880999999999986</c:v>
                </c:pt>
                <c:pt idx="925">
                  <c:v>4.5082000000000004</c:v>
                </c:pt>
                <c:pt idx="926">
                  <c:v>4.8289999999999846</c:v>
                </c:pt>
                <c:pt idx="927">
                  <c:v>4.2057000000000002</c:v>
                </c:pt>
                <c:pt idx="928">
                  <c:v>4.3949999999999783</c:v>
                </c:pt>
                <c:pt idx="929">
                  <c:v>4.2305000000000001</c:v>
                </c:pt>
                <c:pt idx="930">
                  <c:v>4.2145999999999946</c:v>
                </c:pt>
                <c:pt idx="931">
                  <c:v>4.6816000000000004</c:v>
                </c:pt>
                <c:pt idx="932">
                  <c:v>4.7186000000000003</c:v>
                </c:pt>
                <c:pt idx="933">
                  <c:v>5.3390000000000004</c:v>
                </c:pt>
                <c:pt idx="934">
                  <c:v>5.4503000000000004</c:v>
                </c:pt>
                <c:pt idx="935">
                  <c:v>3.8855</c:v>
                </c:pt>
                <c:pt idx="936">
                  <c:v>2.7300000000000012E-2</c:v>
                </c:pt>
                <c:pt idx="937">
                  <c:v>3.2237000000000116</c:v>
                </c:pt>
                <c:pt idx="938">
                  <c:v>4.3337000000000003</c:v>
                </c:pt>
                <c:pt idx="939">
                  <c:v>4.4426000000000014</c:v>
                </c:pt>
                <c:pt idx="940">
                  <c:v>4.7057000000000002</c:v>
                </c:pt>
                <c:pt idx="941">
                  <c:v>4.1750999999999996</c:v>
                </c:pt>
                <c:pt idx="942">
                  <c:v>4.8734000000000002</c:v>
                </c:pt>
                <c:pt idx="943">
                  <c:v>3.5555999999999988</c:v>
                </c:pt>
                <c:pt idx="944">
                  <c:v>3.4279000000000002</c:v>
                </c:pt>
                <c:pt idx="945">
                  <c:v>3.6158999999999977</c:v>
                </c:pt>
                <c:pt idx="946">
                  <c:v>3.8571</c:v>
                </c:pt>
                <c:pt idx="947">
                  <c:v>5.0852000000000004</c:v>
                </c:pt>
                <c:pt idx="948">
                  <c:v>5.4645999999999946</c:v>
                </c:pt>
                <c:pt idx="949">
                  <c:v>4.5053000000000001</c:v>
                </c:pt>
                <c:pt idx="950">
                  <c:v>4.1808999999999976</c:v>
                </c:pt>
                <c:pt idx="951">
                  <c:v>3.8203999999999998</c:v>
                </c:pt>
                <c:pt idx="952">
                  <c:v>3.7802000000000002</c:v>
                </c:pt>
                <c:pt idx="953">
                  <c:v>4.7634999999999996</c:v>
                </c:pt>
                <c:pt idx="954">
                  <c:v>4.6578999999999846</c:v>
                </c:pt>
                <c:pt idx="955">
                  <c:v>4.7694000000000001</c:v>
                </c:pt>
                <c:pt idx="956">
                  <c:v>2.3942999999999977</c:v>
                </c:pt>
                <c:pt idx="957">
                  <c:v>3.5670000000000002</c:v>
                </c:pt>
                <c:pt idx="958">
                  <c:v>1.6833</c:v>
                </c:pt>
                <c:pt idx="959">
                  <c:v>4.2912000000000061</c:v>
                </c:pt>
                <c:pt idx="960">
                  <c:v>3.9314999999999967</c:v>
                </c:pt>
                <c:pt idx="961">
                  <c:v>3.0505999999999998</c:v>
                </c:pt>
                <c:pt idx="962">
                  <c:v>5.0146999999999986</c:v>
                </c:pt>
                <c:pt idx="963">
                  <c:v>5.2060000000000004</c:v>
                </c:pt>
                <c:pt idx="964">
                  <c:v>5.0720000000000001</c:v>
                </c:pt>
                <c:pt idx="965">
                  <c:v>4.739600000000026</c:v>
                </c:pt>
                <c:pt idx="966">
                  <c:v>4.2234999999999996</c:v>
                </c:pt>
                <c:pt idx="967">
                  <c:v>3.7717999999999998</c:v>
                </c:pt>
                <c:pt idx="968">
                  <c:v>4.7134999999999998</c:v>
                </c:pt>
                <c:pt idx="969">
                  <c:v>3.6989999999999998</c:v>
                </c:pt>
                <c:pt idx="970">
                  <c:v>4.8632</c:v>
                </c:pt>
                <c:pt idx="971">
                  <c:v>5.1440999999999946</c:v>
                </c:pt>
                <c:pt idx="972">
                  <c:v>4.9077999999999999</c:v>
                </c:pt>
                <c:pt idx="973">
                  <c:v>4.1364999999999998</c:v>
                </c:pt>
                <c:pt idx="974">
                  <c:v>4.0558999999999976</c:v>
                </c:pt>
                <c:pt idx="975">
                  <c:v>4.4423000000000004</c:v>
                </c:pt>
                <c:pt idx="976">
                  <c:v>4.1960999999999986</c:v>
                </c:pt>
                <c:pt idx="977">
                  <c:v>3.8960999999999872</c:v>
                </c:pt>
                <c:pt idx="978">
                  <c:v>4.8933</c:v>
                </c:pt>
                <c:pt idx="979">
                  <c:v>4.2787000000000024</c:v>
                </c:pt>
                <c:pt idx="980">
                  <c:v>3.8961999999999977</c:v>
                </c:pt>
                <c:pt idx="981">
                  <c:v>3.605</c:v>
                </c:pt>
                <c:pt idx="982">
                  <c:v>4.5263</c:v>
                </c:pt>
                <c:pt idx="983">
                  <c:v>4.8830999999999998</c:v>
                </c:pt>
                <c:pt idx="984">
                  <c:v>3.1425000000000001</c:v>
                </c:pt>
                <c:pt idx="985">
                  <c:v>3.3575999999999997</c:v>
                </c:pt>
                <c:pt idx="986">
                  <c:v>5.3919999999999986</c:v>
                </c:pt>
                <c:pt idx="987">
                  <c:v>6.1283999999999965</c:v>
                </c:pt>
                <c:pt idx="988">
                  <c:v>4.5897000000000014</c:v>
                </c:pt>
                <c:pt idx="989">
                  <c:v>1.3500000000000017E-2</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3.8120999999999872</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4.0000000000000034E-4</c:v>
                </c:pt>
                <c:pt idx="1061">
                  <c:v>2.0000000000000036E-4</c:v>
                </c:pt>
                <c:pt idx="1062">
                  <c:v>0</c:v>
                </c:pt>
                <c:pt idx="1063">
                  <c:v>0</c:v>
                </c:pt>
                <c:pt idx="1064">
                  <c:v>0</c:v>
                </c:pt>
                <c:pt idx="1065">
                  <c:v>4.8000000000000013E-3</c:v>
                </c:pt>
                <c:pt idx="1066">
                  <c:v>1.1000000000000018E-2</c:v>
                </c:pt>
                <c:pt idx="1067">
                  <c:v>3.1300000000000001E-2</c:v>
                </c:pt>
                <c:pt idx="1068">
                  <c:v>3.9000000000000014E-2</c:v>
                </c:pt>
                <c:pt idx="1069">
                  <c:v>2.5600000000000012E-2</c:v>
                </c:pt>
                <c:pt idx="1070">
                  <c:v>9.8700000000000246E-2</c:v>
                </c:pt>
                <c:pt idx="1071">
                  <c:v>0.2203</c:v>
                </c:pt>
                <c:pt idx="1072">
                  <c:v>0.34190000000000031</c:v>
                </c:pt>
                <c:pt idx="1073">
                  <c:v>0.21070000000000019</c:v>
                </c:pt>
                <c:pt idx="1074">
                  <c:v>0.38230000000000153</c:v>
                </c:pt>
                <c:pt idx="1075">
                  <c:v>0.1321</c:v>
                </c:pt>
                <c:pt idx="1076">
                  <c:v>9.9300000000000027E-2</c:v>
                </c:pt>
                <c:pt idx="1077">
                  <c:v>0.2266</c:v>
                </c:pt>
                <c:pt idx="1078">
                  <c:v>0.17790000000000022</c:v>
                </c:pt>
                <c:pt idx="1079">
                  <c:v>1.8100000000000022E-2</c:v>
                </c:pt>
                <c:pt idx="1080">
                  <c:v>0.1961</c:v>
                </c:pt>
                <c:pt idx="1081">
                  <c:v>0.10600000000000002</c:v>
                </c:pt>
                <c:pt idx="1082">
                  <c:v>0.58660000000000001</c:v>
                </c:pt>
                <c:pt idx="1083">
                  <c:v>0.9706000000000029</c:v>
                </c:pt>
                <c:pt idx="1084">
                  <c:v>1.7811999999999943</c:v>
                </c:pt>
                <c:pt idx="1085">
                  <c:v>2.5328999999999899</c:v>
                </c:pt>
                <c:pt idx="1086">
                  <c:v>1.1718</c:v>
                </c:pt>
                <c:pt idx="1087">
                  <c:v>1.0960000000000001</c:v>
                </c:pt>
                <c:pt idx="1088">
                  <c:v>2.2434000000000012</c:v>
                </c:pt>
                <c:pt idx="1089">
                  <c:v>3.7490000000000001</c:v>
                </c:pt>
                <c:pt idx="1090">
                  <c:v>3.8172999999999977</c:v>
                </c:pt>
                <c:pt idx="1091">
                  <c:v>3.6101999999999999</c:v>
                </c:pt>
                <c:pt idx="1092">
                  <c:v>3.7561999999999998</c:v>
                </c:pt>
                <c:pt idx="1093">
                  <c:v>4.3872999999999998</c:v>
                </c:pt>
                <c:pt idx="1094">
                  <c:v>3.8079999999999998</c:v>
                </c:pt>
                <c:pt idx="1095">
                  <c:v>4.9424999999999999</c:v>
                </c:pt>
                <c:pt idx="1096">
                  <c:v>3.7731000000000012</c:v>
                </c:pt>
                <c:pt idx="1097">
                  <c:v>3.5590999999999977</c:v>
                </c:pt>
                <c:pt idx="1098">
                  <c:v>2.9833000000000012</c:v>
                </c:pt>
                <c:pt idx="1099">
                  <c:v>3.8050999999999977</c:v>
                </c:pt>
                <c:pt idx="1100">
                  <c:v>4.1106999999999996</c:v>
                </c:pt>
                <c:pt idx="1101">
                  <c:v>4.7127999999999997</c:v>
                </c:pt>
                <c:pt idx="1102">
                  <c:v>2.8301999999999987</c:v>
                </c:pt>
                <c:pt idx="1103">
                  <c:v>3.2509000000000001</c:v>
                </c:pt>
                <c:pt idx="1104">
                  <c:v>3.0823</c:v>
                </c:pt>
                <c:pt idx="1105">
                  <c:v>4.7229999999999883</c:v>
                </c:pt>
                <c:pt idx="1106">
                  <c:v>4.2827999999999999</c:v>
                </c:pt>
                <c:pt idx="1107">
                  <c:v>4.5707000000000004</c:v>
                </c:pt>
                <c:pt idx="1108">
                  <c:v>3.9395999999999987</c:v>
                </c:pt>
                <c:pt idx="1109">
                  <c:v>3.5044</c:v>
                </c:pt>
                <c:pt idx="1110">
                  <c:v>4.6068999999999987</c:v>
                </c:pt>
                <c:pt idx="1111">
                  <c:v>4.5010000000000003</c:v>
                </c:pt>
                <c:pt idx="1112">
                  <c:v>4.6446999999999976</c:v>
                </c:pt>
                <c:pt idx="1113">
                  <c:v>3.9384999999999977</c:v>
                </c:pt>
                <c:pt idx="1114">
                  <c:v>3.9628999999999968</c:v>
                </c:pt>
                <c:pt idx="1115">
                  <c:v>4.4731000000000014</c:v>
                </c:pt>
                <c:pt idx="1116">
                  <c:v>4.3602999999999996</c:v>
                </c:pt>
                <c:pt idx="1117">
                  <c:v>3.8437000000000001</c:v>
                </c:pt>
                <c:pt idx="1118">
                  <c:v>2.282</c:v>
                </c:pt>
                <c:pt idx="1119">
                  <c:v>4.5527999999999995</c:v>
                </c:pt>
                <c:pt idx="1120">
                  <c:v>4.8460999999999999</c:v>
                </c:pt>
                <c:pt idx="1121">
                  <c:v>5.0257999999999976</c:v>
                </c:pt>
                <c:pt idx="1122">
                  <c:v>4.8964999999999996</c:v>
                </c:pt>
                <c:pt idx="1123">
                  <c:v>4.2742000000000004</c:v>
                </c:pt>
                <c:pt idx="1124">
                  <c:v>4.1032999999999999</c:v>
                </c:pt>
                <c:pt idx="1125">
                  <c:v>3.3837000000000002</c:v>
                </c:pt>
                <c:pt idx="1126">
                  <c:v>2.7199</c:v>
                </c:pt>
                <c:pt idx="1127">
                  <c:v>2.8821999999999997</c:v>
                </c:pt>
                <c:pt idx="1128">
                  <c:v>3.7498</c:v>
                </c:pt>
                <c:pt idx="1129">
                  <c:v>3.9234</c:v>
                </c:pt>
                <c:pt idx="1130">
                  <c:v>3.5286</c:v>
                </c:pt>
                <c:pt idx="1131">
                  <c:v>4.2626999999999997</c:v>
                </c:pt>
                <c:pt idx="1132">
                  <c:v>3.9233000000000002</c:v>
                </c:pt>
                <c:pt idx="1133">
                  <c:v>3.9659999999999997</c:v>
                </c:pt>
                <c:pt idx="1134">
                  <c:v>3.8641000000000001</c:v>
                </c:pt>
                <c:pt idx="1135">
                  <c:v>4.3272999999999966</c:v>
                </c:pt>
                <c:pt idx="1136">
                  <c:v>4.5358000000000001</c:v>
                </c:pt>
                <c:pt idx="1137">
                  <c:v>4.3541999999999783</c:v>
                </c:pt>
                <c:pt idx="1138">
                  <c:v>2.2132000000000001</c:v>
                </c:pt>
                <c:pt idx="1139">
                  <c:v>4.2395000000000014</c:v>
                </c:pt>
                <c:pt idx="1140">
                  <c:v>3.6059999999999999</c:v>
                </c:pt>
                <c:pt idx="1141">
                  <c:v>5.1183999999999976</c:v>
                </c:pt>
                <c:pt idx="1142">
                  <c:v>3.7073000000000116</c:v>
                </c:pt>
                <c:pt idx="1143">
                  <c:v>4.1429999999999882</c:v>
                </c:pt>
                <c:pt idx="1144">
                  <c:v>4.1146999999999956</c:v>
                </c:pt>
                <c:pt idx="1145">
                  <c:v>3.4091</c:v>
                </c:pt>
                <c:pt idx="1146">
                  <c:v>2.6288</c:v>
                </c:pt>
                <c:pt idx="1147">
                  <c:v>2.1945999999999999</c:v>
                </c:pt>
                <c:pt idx="1148">
                  <c:v>3.3117999999999967</c:v>
                </c:pt>
                <c:pt idx="1149">
                  <c:v>3.4087000000000001</c:v>
                </c:pt>
                <c:pt idx="1150">
                  <c:v>3.5609000000000002</c:v>
                </c:pt>
                <c:pt idx="1151">
                  <c:v>3.7351000000000001</c:v>
                </c:pt>
                <c:pt idx="1152">
                  <c:v>3.4997999999999987</c:v>
                </c:pt>
                <c:pt idx="1153">
                  <c:v>4.0457999999999998</c:v>
                </c:pt>
                <c:pt idx="1154">
                  <c:v>3.3529999999999927</c:v>
                </c:pt>
                <c:pt idx="1155">
                  <c:v>3.2242000000000002</c:v>
                </c:pt>
                <c:pt idx="1156">
                  <c:v>3.7035000000000116</c:v>
                </c:pt>
                <c:pt idx="1157">
                  <c:v>4.2993000000000023</c:v>
                </c:pt>
                <c:pt idx="1158">
                  <c:v>4.9855</c:v>
                </c:pt>
                <c:pt idx="1159">
                  <c:v>5.1668999999999956</c:v>
                </c:pt>
                <c:pt idx="1160">
                  <c:v>4.4340999999999999</c:v>
                </c:pt>
                <c:pt idx="1161">
                  <c:v>5.0762000000000134</c:v>
                </c:pt>
                <c:pt idx="1162">
                  <c:v>4.7048999999999976</c:v>
                </c:pt>
                <c:pt idx="1163">
                  <c:v>4.2232000000000003</c:v>
                </c:pt>
                <c:pt idx="1164">
                  <c:v>5.1386000000000003</c:v>
                </c:pt>
                <c:pt idx="1165">
                  <c:v>5.1326999999999998</c:v>
                </c:pt>
                <c:pt idx="1166">
                  <c:v>5.2898000000000014</c:v>
                </c:pt>
                <c:pt idx="1167">
                  <c:v>5.1806000000000001</c:v>
                </c:pt>
                <c:pt idx="1168">
                  <c:v>4.7904999999999998</c:v>
                </c:pt>
                <c:pt idx="1169">
                  <c:v>4.3844999999999956</c:v>
                </c:pt>
                <c:pt idx="1170">
                  <c:v>4.9318000000000124</c:v>
                </c:pt>
                <c:pt idx="1171">
                  <c:v>5.1676999999999955</c:v>
                </c:pt>
                <c:pt idx="1172">
                  <c:v>5.3082000000000003</c:v>
                </c:pt>
                <c:pt idx="1173">
                  <c:v>4.8607999999999976</c:v>
                </c:pt>
                <c:pt idx="1174">
                  <c:v>5.1055999999999946</c:v>
                </c:pt>
                <c:pt idx="1175">
                  <c:v>4.3306000000000004</c:v>
                </c:pt>
                <c:pt idx="1176">
                  <c:v>5.2047999999999996</c:v>
                </c:pt>
                <c:pt idx="1177">
                  <c:v>4.6400999999999977</c:v>
                </c:pt>
                <c:pt idx="1178">
                  <c:v>3.9468999999999967</c:v>
                </c:pt>
                <c:pt idx="1179">
                  <c:v>2.8113999999999977</c:v>
                </c:pt>
                <c:pt idx="1180">
                  <c:v>4.6244999999999763</c:v>
                </c:pt>
                <c:pt idx="1181">
                  <c:v>3.9390999999999967</c:v>
                </c:pt>
                <c:pt idx="1182">
                  <c:v>4.6620999999999846</c:v>
                </c:pt>
                <c:pt idx="1183">
                  <c:v>0</c:v>
                </c:pt>
                <c:pt idx="1184">
                  <c:v>0</c:v>
                </c:pt>
                <c:pt idx="1185">
                  <c:v>3.7797999999999998</c:v>
                </c:pt>
                <c:pt idx="1186">
                  <c:v>4.5726000000000004</c:v>
                </c:pt>
                <c:pt idx="1187">
                  <c:v>3.4605999999999999</c:v>
                </c:pt>
                <c:pt idx="1188">
                  <c:v>2.5961999999999987</c:v>
                </c:pt>
                <c:pt idx="1189">
                  <c:v>2.3231999999999999</c:v>
                </c:pt>
                <c:pt idx="1190">
                  <c:v>3.4253999999999998</c:v>
                </c:pt>
                <c:pt idx="1191">
                  <c:v>3.6701000000000001</c:v>
                </c:pt>
                <c:pt idx="1192">
                  <c:v>3.7732000000000001</c:v>
                </c:pt>
                <c:pt idx="1193">
                  <c:v>4.3810000000000002</c:v>
                </c:pt>
                <c:pt idx="1194">
                  <c:v>4.5277999999999956</c:v>
                </c:pt>
                <c:pt idx="1195">
                  <c:v>4.1967999999999996</c:v>
                </c:pt>
                <c:pt idx="1196">
                  <c:v>3.4291999999999998</c:v>
                </c:pt>
                <c:pt idx="1197">
                  <c:v>4.1641999999999744</c:v>
                </c:pt>
                <c:pt idx="1198">
                  <c:v>3.8443000000000001</c:v>
                </c:pt>
                <c:pt idx="1199">
                  <c:v>3.0051000000000001</c:v>
                </c:pt>
                <c:pt idx="1200">
                  <c:v>4.2537000000000003</c:v>
                </c:pt>
                <c:pt idx="1201">
                  <c:v>2.9944999999999977</c:v>
                </c:pt>
                <c:pt idx="1202">
                  <c:v>3.9205000000000001</c:v>
                </c:pt>
                <c:pt idx="1203">
                  <c:v>1.4212999999999913</c:v>
                </c:pt>
                <c:pt idx="1204">
                  <c:v>4.1168999999999976</c:v>
                </c:pt>
                <c:pt idx="1205">
                  <c:v>3.0431000000000012</c:v>
                </c:pt>
                <c:pt idx="1206">
                  <c:v>4.4956000000000014</c:v>
                </c:pt>
                <c:pt idx="1207">
                  <c:v>3.0867999999999998</c:v>
                </c:pt>
                <c:pt idx="1208">
                  <c:v>0</c:v>
                </c:pt>
                <c:pt idx="1209">
                  <c:v>4.6806999999999999</c:v>
                </c:pt>
                <c:pt idx="1210">
                  <c:v>4.6395</c:v>
                </c:pt>
                <c:pt idx="1211">
                  <c:v>4.5552999999999999</c:v>
                </c:pt>
                <c:pt idx="1212">
                  <c:v>3.6531000000000002</c:v>
                </c:pt>
                <c:pt idx="1213">
                  <c:v>5.0292000000000003</c:v>
                </c:pt>
                <c:pt idx="1214">
                  <c:v>4.7556000000000003</c:v>
                </c:pt>
                <c:pt idx="1215">
                  <c:v>0.45700000000000002</c:v>
                </c:pt>
                <c:pt idx="1216">
                  <c:v>0.45430000000000031</c:v>
                </c:pt>
                <c:pt idx="1217">
                  <c:v>3.6154999999999977</c:v>
                </c:pt>
                <c:pt idx="1218">
                  <c:v>3.8832</c:v>
                </c:pt>
                <c:pt idx="1219">
                  <c:v>4.6882999999999999</c:v>
                </c:pt>
                <c:pt idx="1220">
                  <c:v>4.0884</c:v>
                </c:pt>
                <c:pt idx="1221">
                  <c:v>3.8241999999999998</c:v>
                </c:pt>
                <c:pt idx="1222">
                  <c:v>4.8568999999999987</c:v>
                </c:pt>
                <c:pt idx="1223">
                  <c:v>2.2576000000000001</c:v>
                </c:pt>
                <c:pt idx="1224">
                  <c:v>5.1284999999999883</c:v>
                </c:pt>
                <c:pt idx="1225">
                  <c:v>3.7262</c:v>
                </c:pt>
                <c:pt idx="1226">
                  <c:v>2.6411000000000002</c:v>
                </c:pt>
                <c:pt idx="1227">
                  <c:v>4.3386000000000013</c:v>
                </c:pt>
                <c:pt idx="1228">
                  <c:v>4.6708999999999996</c:v>
                </c:pt>
                <c:pt idx="1229">
                  <c:v>4.3293999999999997</c:v>
                </c:pt>
                <c:pt idx="1230">
                  <c:v>4.2088000000000001</c:v>
                </c:pt>
                <c:pt idx="1231">
                  <c:v>3.8380999999999967</c:v>
                </c:pt>
                <c:pt idx="1232">
                  <c:v>4.5385</c:v>
                </c:pt>
                <c:pt idx="1233">
                  <c:v>4.423</c:v>
                </c:pt>
                <c:pt idx="1234">
                  <c:v>4.4810000000000034</c:v>
                </c:pt>
                <c:pt idx="1235">
                  <c:v>3.2230000000000012</c:v>
                </c:pt>
                <c:pt idx="1236">
                  <c:v>2.0049999999999999</c:v>
                </c:pt>
                <c:pt idx="1237">
                  <c:v>4.1327999999999996</c:v>
                </c:pt>
                <c:pt idx="1238">
                  <c:v>0.12940000000000004</c:v>
                </c:pt>
                <c:pt idx="1239">
                  <c:v>0.18310000000000001</c:v>
                </c:pt>
                <c:pt idx="1240">
                  <c:v>7.6000000000000113E-3</c:v>
                </c:pt>
                <c:pt idx="1241">
                  <c:v>0.90739999999999998</c:v>
                </c:pt>
                <c:pt idx="1242">
                  <c:v>4.3234999999999966</c:v>
                </c:pt>
                <c:pt idx="1243">
                  <c:v>3.798</c:v>
                </c:pt>
                <c:pt idx="1244">
                  <c:v>4.4410000000000034</c:v>
                </c:pt>
                <c:pt idx="1245">
                  <c:v>3.9957999999999987</c:v>
                </c:pt>
                <c:pt idx="1246">
                  <c:v>3.7578</c:v>
                </c:pt>
                <c:pt idx="1247">
                  <c:v>3.0351999999999997</c:v>
                </c:pt>
                <c:pt idx="1248">
                  <c:v>3.9422999999999977</c:v>
                </c:pt>
                <c:pt idx="1249">
                  <c:v>4.0154999999999985</c:v>
                </c:pt>
                <c:pt idx="1250">
                  <c:v>2.7993999999999999</c:v>
                </c:pt>
                <c:pt idx="1251">
                  <c:v>4.6093999999999999</c:v>
                </c:pt>
                <c:pt idx="1252">
                  <c:v>4.0097000000000014</c:v>
                </c:pt>
                <c:pt idx="1253">
                  <c:v>3.1307999999999998</c:v>
                </c:pt>
                <c:pt idx="1254">
                  <c:v>4.5606999999999998</c:v>
                </c:pt>
                <c:pt idx="1255">
                  <c:v>5.3207999999999966</c:v>
                </c:pt>
                <c:pt idx="1256">
                  <c:v>5.3622999999999976</c:v>
                </c:pt>
                <c:pt idx="1257">
                  <c:v>4.4481000000000002</c:v>
                </c:pt>
                <c:pt idx="1258">
                  <c:v>5.4053000000000004</c:v>
                </c:pt>
                <c:pt idx="1259">
                  <c:v>5.4386000000000134</c:v>
                </c:pt>
                <c:pt idx="1260">
                  <c:v>5.3522999999999996</c:v>
                </c:pt>
                <c:pt idx="1261">
                  <c:v>4.6404999999999976</c:v>
                </c:pt>
                <c:pt idx="1262">
                  <c:v>5.2244999999999946</c:v>
                </c:pt>
                <c:pt idx="1263">
                  <c:v>4.8899999999999997</c:v>
                </c:pt>
                <c:pt idx="1264">
                  <c:v>4.4807000000000023</c:v>
                </c:pt>
                <c:pt idx="1265">
                  <c:v>3.760700000000003</c:v>
                </c:pt>
                <c:pt idx="1266">
                  <c:v>4.9848999999999997</c:v>
                </c:pt>
                <c:pt idx="1267">
                  <c:v>4.2590000000000003</c:v>
                </c:pt>
                <c:pt idx="1268">
                  <c:v>5.2633000000000001</c:v>
                </c:pt>
                <c:pt idx="1269">
                  <c:v>5.2254999999999976</c:v>
                </c:pt>
                <c:pt idx="1270">
                  <c:v>5.1452999999999998</c:v>
                </c:pt>
                <c:pt idx="1271">
                  <c:v>4.2688999999999986</c:v>
                </c:pt>
                <c:pt idx="1272">
                  <c:v>4.7158999999999986</c:v>
                </c:pt>
                <c:pt idx="1273">
                  <c:v>3.0503</c:v>
                </c:pt>
                <c:pt idx="1274">
                  <c:v>1.3311999999999944</c:v>
                </c:pt>
                <c:pt idx="1275">
                  <c:v>4.4565000000000001</c:v>
                </c:pt>
                <c:pt idx="1276">
                  <c:v>4.6919999999999966</c:v>
                </c:pt>
                <c:pt idx="1277">
                  <c:v>5.2297000000000002</c:v>
                </c:pt>
                <c:pt idx="1278">
                  <c:v>5.3121999999999883</c:v>
                </c:pt>
                <c:pt idx="1279">
                  <c:v>2.7427999999999999</c:v>
                </c:pt>
                <c:pt idx="1280">
                  <c:v>4.3289999999999846</c:v>
                </c:pt>
                <c:pt idx="1281">
                  <c:v>4.6296999999999997</c:v>
                </c:pt>
                <c:pt idx="1282">
                  <c:v>4.6726999999999999</c:v>
                </c:pt>
                <c:pt idx="1283">
                  <c:v>4.758</c:v>
                </c:pt>
                <c:pt idx="1284">
                  <c:v>4.7027000000000001</c:v>
                </c:pt>
                <c:pt idx="1285">
                  <c:v>3.2613000000000012</c:v>
                </c:pt>
                <c:pt idx="1286">
                  <c:v>4.0424999999999995</c:v>
                </c:pt>
                <c:pt idx="1287">
                  <c:v>3.7407000000000012</c:v>
                </c:pt>
                <c:pt idx="1288">
                  <c:v>4.4107000000000003</c:v>
                </c:pt>
                <c:pt idx="1289">
                  <c:v>4.1941999999999791</c:v>
                </c:pt>
                <c:pt idx="1290">
                  <c:v>4.0590999999999999</c:v>
                </c:pt>
                <c:pt idx="1291">
                  <c:v>4.5884999999999998</c:v>
                </c:pt>
                <c:pt idx="1292">
                  <c:v>4.5388000000000002</c:v>
                </c:pt>
                <c:pt idx="1293">
                  <c:v>5.2153</c:v>
                </c:pt>
                <c:pt idx="1294">
                  <c:v>4.33</c:v>
                </c:pt>
                <c:pt idx="1295">
                  <c:v>5.0906000000000002</c:v>
                </c:pt>
                <c:pt idx="1296">
                  <c:v>4.8307000000000002</c:v>
                </c:pt>
                <c:pt idx="1297">
                  <c:v>4.8713000000000024</c:v>
                </c:pt>
                <c:pt idx="1298">
                  <c:v>2.7902</c:v>
                </c:pt>
                <c:pt idx="1299">
                  <c:v>2.7915999999999999</c:v>
                </c:pt>
                <c:pt idx="1300">
                  <c:v>2.7667999999999999</c:v>
                </c:pt>
                <c:pt idx="1301">
                  <c:v>2.7191000000000001</c:v>
                </c:pt>
                <c:pt idx="1302">
                  <c:v>2.7677000000000116</c:v>
                </c:pt>
                <c:pt idx="1303">
                  <c:v>2.8386999999999967</c:v>
                </c:pt>
                <c:pt idx="1304">
                  <c:v>2.8326999999999853</c:v>
                </c:pt>
                <c:pt idx="1305">
                  <c:v>2.8205</c:v>
                </c:pt>
                <c:pt idx="1306">
                  <c:v>2.8052999999999977</c:v>
                </c:pt>
                <c:pt idx="1307">
                  <c:v>2.2513000000000001</c:v>
                </c:pt>
                <c:pt idx="1308">
                  <c:v>2.8562999999999872</c:v>
                </c:pt>
                <c:pt idx="1309">
                  <c:v>2.7846000000000002</c:v>
                </c:pt>
                <c:pt idx="1310">
                  <c:v>2.4220999999999977</c:v>
                </c:pt>
                <c:pt idx="1311">
                  <c:v>2.8012999999999977</c:v>
                </c:pt>
                <c:pt idx="1312">
                  <c:v>2.6387</c:v>
                </c:pt>
                <c:pt idx="1313">
                  <c:v>2.6919</c:v>
                </c:pt>
                <c:pt idx="1314">
                  <c:v>2.7269000000000001</c:v>
                </c:pt>
                <c:pt idx="1315">
                  <c:v>2.758</c:v>
                </c:pt>
                <c:pt idx="1316">
                  <c:v>2.9556999999999967</c:v>
                </c:pt>
                <c:pt idx="1317">
                  <c:v>1.0664</c:v>
                </c:pt>
                <c:pt idx="1318">
                  <c:v>1.40769999999999</c:v>
                </c:pt>
                <c:pt idx="1319">
                  <c:v>2.2311000000000001</c:v>
                </c:pt>
                <c:pt idx="1320">
                  <c:v>2.7072000000000012</c:v>
                </c:pt>
                <c:pt idx="1321">
                  <c:v>2.8158999999999872</c:v>
                </c:pt>
                <c:pt idx="1322">
                  <c:v>1.008</c:v>
                </c:pt>
                <c:pt idx="1323">
                  <c:v>1.6294</c:v>
                </c:pt>
                <c:pt idx="1324">
                  <c:v>0.37480000000000152</c:v>
                </c:pt>
                <c:pt idx="1325">
                  <c:v>0.77530000000000165</c:v>
                </c:pt>
                <c:pt idx="1326">
                  <c:v>0.80720000000000003</c:v>
                </c:pt>
                <c:pt idx="1327">
                  <c:v>0.26680000000000031</c:v>
                </c:pt>
                <c:pt idx="1328">
                  <c:v>0.59819999999999951</c:v>
                </c:pt>
                <c:pt idx="1329">
                  <c:v>0.46600000000000008</c:v>
                </c:pt>
                <c:pt idx="1330">
                  <c:v>2.5491000000000001</c:v>
                </c:pt>
                <c:pt idx="1331">
                  <c:v>2.7858000000000001</c:v>
                </c:pt>
                <c:pt idx="1332">
                  <c:v>0.26500000000000001</c:v>
                </c:pt>
                <c:pt idx="1333">
                  <c:v>1.506</c:v>
                </c:pt>
                <c:pt idx="1334">
                  <c:v>2.7450000000000001</c:v>
                </c:pt>
                <c:pt idx="1335">
                  <c:v>1.5543</c:v>
                </c:pt>
                <c:pt idx="1336">
                  <c:v>2.6155999999999997</c:v>
                </c:pt>
                <c:pt idx="1337">
                  <c:v>2.4511999999999987</c:v>
                </c:pt>
                <c:pt idx="1338">
                  <c:v>2.2489000000000012</c:v>
                </c:pt>
                <c:pt idx="1339">
                  <c:v>2.9672000000000001</c:v>
                </c:pt>
                <c:pt idx="1340">
                  <c:v>2.4995999999999987</c:v>
                </c:pt>
                <c:pt idx="1341">
                  <c:v>2.6133000000000002</c:v>
                </c:pt>
                <c:pt idx="1342">
                  <c:v>2.6781999999999999</c:v>
                </c:pt>
                <c:pt idx="1343">
                  <c:v>2.7611000000000012</c:v>
                </c:pt>
                <c:pt idx="1344">
                  <c:v>2.5057999999999998</c:v>
                </c:pt>
                <c:pt idx="1345">
                  <c:v>2.8461999999999987</c:v>
                </c:pt>
                <c:pt idx="1346">
                  <c:v>2.7728999999999977</c:v>
                </c:pt>
                <c:pt idx="1347">
                  <c:v>2.1745000000000001</c:v>
                </c:pt>
                <c:pt idx="1348">
                  <c:v>2.641</c:v>
                </c:pt>
                <c:pt idx="1349">
                  <c:v>2.6322999999999968</c:v>
                </c:pt>
                <c:pt idx="1350">
                  <c:v>2.6627000000000001</c:v>
                </c:pt>
                <c:pt idx="1351">
                  <c:v>2.1673000000000116</c:v>
                </c:pt>
                <c:pt idx="1352">
                  <c:v>2.6913</c:v>
                </c:pt>
                <c:pt idx="1353">
                  <c:v>2.6472000000000002</c:v>
                </c:pt>
                <c:pt idx="1354">
                  <c:v>2.7453000000000012</c:v>
                </c:pt>
                <c:pt idx="1355">
                  <c:v>2.8073000000000001</c:v>
                </c:pt>
                <c:pt idx="1356">
                  <c:v>2.6401000000000012</c:v>
                </c:pt>
                <c:pt idx="1357">
                  <c:v>2.6157999999999997</c:v>
                </c:pt>
                <c:pt idx="1358">
                  <c:v>2.3325999999999967</c:v>
                </c:pt>
                <c:pt idx="1359">
                  <c:v>2.7600000000000002</c:v>
                </c:pt>
                <c:pt idx="1360">
                  <c:v>2.3579999999999997</c:v>
                </c:pt>
                <c:pt idx="1361">
                  <c:v>2.6701000000000001</c:v>
                </c:pt>
                <c:pt idx="1362">
                  <c:v>2.6579999999999999</c:v>
                </c:pt>
                <c:pt idx="1363">
                  <c:v>2.7305999999999999</c:v>
                </c:pt>
                <c:pt idx="1364">
                  <c:v>2.9676</c:v>
                </c:pt>
                <c:pt idx="1365">
                  <c:v>2.5253000000000001</c:v>
                </c:pt>
                <c:pt idx="1366">
                  <c:v>2.7073000000000116</c:v>
                </c:pt>
                <c:pt idx="1367">
                  <c:v>2.33909999999999</c:v>
                </c:pt>
                <c:pt idx="1368">
                  <c:v>2.6805000000000012</c:v>
                </c:pt>
                <c:pt idx="1369">
                  <c:v>2.4926999999999899</c:v>
                </c:pt>
                <c:pt idx="1370">
                  <c:v>2.2244000000000002</c:v>
                </c:pt>
                <c:pt idx="1371">
                  <c:v>2.7301000000000002</c:v>
                </c:pt>
                <c:pt idx="1372">
                  <c:v>1.6890000000000001</c:v>
                </c:pt>
                <c:pt idx="1373">
                  <c:v>2.6779000000000002</c:v>
                </c:pt>
                <c:pt idx="1374">
                  <c:v>2.7832000000000012</c:v>
                </c:pt>
                <c:pt idx="1375">
                  <c:v>2.7502</c:v>
                </c:pt>
                <c:pt idx="1376">
                  <c:v>2.5931000000000002</c:v>
                </c:pt>
                <c:pt idx="1377">
                  <c:v>2.6922999999999977</c:v>
                </c:pt>
                <c:pt idx="1378">
                  <c:v>2</c:v>
                </c:pt>
                <c:pt idx="1379">
                  <c:v>2.3801000000000001</c:v>
                </c:pt>
                <c:pt idx="1380">
                  <c:v>2.5159999999999987</c:v>
                </c:pt>
                <c:pt idx="1381">
                  <c:v>2.6869000000000001</c:v>
                </c:pt>
                <c:pt idx="1382">
                  <c:v>1.9783000000000015</c:v>
                </c:pt>
                <c:pt idx="1383">
                  <c:v>2.1981000000000002</c:v>
                </c:pt>
                <c:pt idx="1384">
                  <c:v>2.8542999999999967</c:v>
                </c:pt>
                <c:pt idx="1385">
                  <c:v>2.5991999999999997</c:v>
                </c:pt>
                <c:pt idx="1386">
                  <c:v>2.6513</c:v>
                </c:pt>
                <c:pt idx="1387">
                  <c:v>2.4777999999999998</c:v>
                </c:pt>
                <c:pt idx="1388">
                  <c:v>2.6391</c:v>
                </c:pt>
                <c:pt idx="1389">
                  <c:v>2.6204000000000001</c:v>
                </c:pt>
                <c:pt idx="1390">
                  <c:v>2.1985000000000001</c:v>
                </c:pt>
                <c:pt idx="1391">
                  <c:v>2.6294</c:v>
                </c:pt>
                <c:pt idx="1392">
                  <c:v>2.2297000000000002</c:v>
                </c:pt>
                <c:pt idx="1393">
                  <c:v>2.6240000000000001</c:v>
                </c:pt>
                <c:pt idx="1394">
                  <c:v>2.6733000000000002</c:v>
                </c:pt>
                <c:pt idx="1395">
                  <c:v>2.6880000000000002</c:v>
                </c:pt>
                <c:pt idx="1396">
                  <c:v>2.3769999999999967</c:v>
                </c:pt>
                <c:pt idx="1397">
                  <c:v>2.9439000000000002</c:v>
                </c:pt>
                <c:pt idx="1398">
                  <c:v>1.8643000000000001</c:v>
                </c:pt>
                <c:pt idx="1399">
                  <c:v>3.5697000000000001</c:v>
                </c:pt>
                <c:pt idx="1400">
                  <c:v>4.3908999999999976</c:v>
                </c:pt>
                <c:pt idx="1401">
                  <c:v>4.8003</c:v>
                </c:pt>
                <c:pt idx="1402">
                  <c:v>4.6188999999999956</c:v>
                </c:pt>
                <c:pt idx="1403">
                  <c:v>4.4611000000000001</c:v>
                </c:pt>
                <c:pt idx="1404">
                  <c:v>3.9097999999999997</c:v>
                </c:pt>
                <c:pt idx="1405">
                  <c:v>4.4168000000000003</c:v>
                </c:pt>
                <c:pt idx="1406">
                  <c:v>4.8422000000000001</c:v>
                </c:pt>
                <c:pt idx="1407">
                  <c:v>3.2997999999999998</c:v>
                </c:pt>
                <c:pt idx="1408">
                  <c:v>5.1328999999999976</c:v>
                </c:pt>
                <c:pt idx="1409">
                  <c:v>4.9761000000000024</c:v>
                </c:pt>
                <c:pt idx="1410">
                  <c:v>4.8953999999999986</c:v>
                </c:pt>
                <c:pt idx="1411">
                  <c:v>5.1136999999999997</c:v>
                </c:pt>
                <c:pt idx="1412">
                  <c:v>4.8990999999999998</c:v>
                </c:pt>
                <c:pt idx="1413">
                  <c:v>5.1513999999999998</c:v>
                </c:pt>
                <c:pt idx="1414">
                  <c:v>5.1394000000000002</c:v>
                </c:pt>
                <c:pt idx="1415">
                  <c:v>5.3458999999999977</c:v>
                </c:pt>
                <c:pt idx="1416">
                  <c:v>5.0094000000000003</c:v>
                </c:pt>
                <c:pt idx="1417">
                  <c:v>5.1888999999999976</c:v>
                </c:pt>
                <c:pt idx="1418">
                  <c:v>5.0582000000000003</c:v>
                </c:pt>
                <c:pt idx="1419">
                  <c:v>4.4748000000000001</c:v>
                </c:pt>
                <c:pt idx="1420">
                  <c:v>4.3437000000000001</c:v>
                </c:pt>
                <c:pt idx="1421">
                  <c:v>5.4098000000000024</c:v>
                </c:pt>
                <c:pt idx="1422">
                  <c:v>5.4710000000000134</c:v>
                </c:pt>
                <c:pt idx="1423">
                  <c:v>2.1255999999999999</c:v>
                </c:pt>
                <c:pt idx="1424">
                  <c:v>5.1337999999999999</c:v>
                </c:pt>
                <c:pt idx="1425">
                  <c:v>5.1529999999999783</c:v>
                </c:pt>
                <c:pt idx="1426">
                  <c:v>5.2168999999999999</c:v>
                </c:pt>
                <c:pt idx="1427">
                  <c:v>1.9324000000000001</c:v>
                </c:pt>
                <c:pt idx="1428">
                  <c:v>4.7370000000000001</c:v>
                </c:pt>
                <c:pt idx="1429">
                  <c:v>4.8638999999999966</c:v>
                </c:pt>
                <c:pt idx="1430">
                  <c:v>4.6158999999999946</c:v>
                </c:pt>
                <c:pt idx="1431">
                  <c:v>4.1712000000000033</c:v>
                </c:pt>
                <c:pt idx="1432">
                  <c:v>4.9433000000000034</c:v>
                </c:pt>
                <c:pt idx="1433">
                  <c:v>5.0616000000000003</c:v>
                </c:pt>
                <c:pt idx="1434">
                  <c:v>3.6201000000000012</c:v>
                </c:pt>
                <c:pt idx="1435">
                  <c:v>5.3430999999999997</c:v>
                </c:pt>
                <c:pt idx="1436">
                  <c:v>4.4937000000000014</c:v>
                </c:pt>
                <c:pt idx="1437">
                  <c:v>4.4394000000000124</c:v>
                </c:pt>
                <c:pt idx="1438">
                  <c:v>4.7504</c:v>
                </c:pt>
                <c:pt idx="1439">
                  <c:v>5.3160999999999996</c:v>
                </c:pt>
                <c:pt idx="1440">
                  <c:v>4.7003000000000004</c:v>
                </c:pt>
                <c:pt idx="1441">
                  <c:v>5.1764000000000001</c:v>
                </c:pt>
                <c:pt idx="1442">
                  <c:v>2.8271999999999999</c:v>
                </c:pt>
                <c:pt idx="1443">
                  <c:v>3.9396999999999927</c:v>
                </c:pt>
                <c:pt idx="1444">
                  <c:v>4.7192000000000034</c:v>
                </c:pt>
                <c:pt idx="1445">
                  <c:v>4.7161</c:v>
                </c:pt>
                <c:pt idx="1446">
                  <c:v>4.8980999999999986</c:v>
                </c:pt>
                <c:pt idx="1447">
                  <c:v>4.9850000000000003</c:v>
                </c:pt>
                <c:pt idx="1448">
                  <c:v>5.0139999999999976</c:v>
                </c:pt>
                <c:pt idx="1449">
                  <c:v>4.9111000000000002</c:v>
                </c:pt>
                <c:pt idx="1450">
                  <c:v>5.1117999999999997</c:v>
                </c:pt>
                <c:pt idx="1451">
                  <c:v>5.1073999999999966</c:v>
                </c:pt>
                <c:pt idx="1452">
                  <c:v>4.6462000000000003</c:v>
                </c:pt>
                <c:pt idx="1453">
                  <c:v>5.4297000000000004</c:v>
                </c:pt>
                <c:pt idx="1454">
                  <c:v>5.1928999999999883</c:v>
                </c:pt>
                <c:pt idx="1455">
                  <c:v>5.1730999999999998</c:v>
                </c:pt>
                <c:pt idx="1456">
                  <c:v>5.0198</c:v>
                </c:pt>
                <c:pt idx="1457">
                  <c:v>5.3734000000000002</c:v>
                </c:pt>
                <c:pt idx="1458">
                  <c:v>5.3524999999999956</c:v>
                </c:pt>
                <c:pt idx="1459">
                  <c:v>5.2431000000000001</c:v>
                </c:pt>
                <c:pt idx="1460">
                  <c:v>5.2848999999999986</c:v>
                </c:pt>
                <c:pt idx="1461">
                  <c:v>5.3298999999999976</c:v>
                </c:pt>
                <c:pt idx="1462">
                  <c:v>2.0793999999999997</c:v>
                </c:pt>
                <c:pt idx="1463">
                  <c:v>5.0241999999999845</c:v>
                </c:pt>
                <c:pt idx="1464">
                  <c:v>5.0448999999999966</c:v>
                </c:pt>
                <c:pt idx="1465">
                  <c:v>4.9095000000000004</c:v>
                </c:pt>
                <c:pt idx="1466">
                  <c:v>5.1332000000000004</c:v>
                </c:pt>
                <c:pt idx="1467">
                  <c:v>5.0904999999999996</c:v>
                </c:pt>
                <c:pt idx="1468">
                  <c:v>5.1692999999999998</c:v>
                </c:pt>
                <c:pt idx="1469">
                  <c:v>5.0952999999999999</c:v>
                </c:pt>
                <c:pt idx="1470">
                  <c:v>5.1338999999999997</c:v>
                </c:pt>
                <c:pt idx="1471">
                  <c:v>5.2897000000000034</c:v>
                </c:pt>
                <c:pt idx="1472">
                  <c:v>5.2458999999999998</c:v>
                </c:pt>
                <c:pt idx="1473">
                  <c:v>1.6427</c:v>
                </c:pt>
                <c:pt idx="1474">
                  <c:v>5.1257999999999946</c:v>
                </c:pt>
                <c:pt idx="1475">
                  <c:v>4.9664999999999999</c:v>
                </c:pt>
                <c:pt idx="1476">
                  <c:v>4.5996000000000024</c:v>
                </c:pt>
                <c:pt idx="1477">
                  <c:v>4.8878999999999966</c:v>
                </c:pt>
                <c:pt idx="1478">
                  <c:v>4.8593999999999999</c:v>
                </c:pt>
                <c:pt idx="1479">
                  <c:v>4.9960000000000004</c:v>
                </c:pt>
                <c:pt idx="1480">
                  <c:v>4.6440999999999946</c:v>
                </c:pt>
                <c:pt idx="1481">
                  <c:v>3.3948999999999967</c:v>
                </c:pt>
                <c:pt idx="1482">
                  <c:v>4.9874999999999998</c:v>
                </c:pt>
                <c:pt idx="1483">
                  <c:v>4.7874999999999996</c:v>
                </c:pt>
                <c:pt idx="1484">
                  <c:v>4.9861000000000004</c:v>
                </c:pt>
                <c:pt idx="1485">
                  <c:v>5.1105999999999883</c:v>
                </c:pt>
                <c:pt idx="1486">
                  <c:v>3.7385000000000002</c:v>
                </c:pt>
                <c:pt idx="1487">
                  <c:v>5.2540999999999976</c:v>
                </c:pt>
                <c:pt idx="1488">
                  <c:v>5.1658999999999846</c:v>
                </c:pt>
                <c:pt idx="1489">
                  <c:v>2.4324999999999872</c:v>
                </c:pt>
                <c:pt idx="1490">
                  <c:v>5.0357000000000003</c:v>
                </c:pt>
                <c:pt idx="1491">
                  <c:v>5.3047999999999966</c:v>
                </c:pt>
                <c:pt idx="1492">
                  <c:v>5.2597000000000014</c:v>
                </c:pt>
                <c:pt idx="1493">
                  <c:v>4.5938999999999997</c:v>
                </c:pt>
                <c:pt idx="1494">
                  <c:v>5.0554999999999986</c:v>
                </c:pt>
                <c:pt idx="1495">
                  <c:v>4.4550000000000001</c:v>
                </c:pt>
                <c:pt idx="1496">
                  <c:v>3.8759999999999977</c:v>
                </c:pt>
                <c:pt idx="1497">
                  <c:v>4.9096000000000224</c:v>
                </c:pt>
                <c:pt idx="1498">
                  <c:v>5.0774999999999997</c:v>
                </c:pt>
                <c:pt idx="1499">
                  <c:v>4.7222</c:v>
                </c:pt>
                <c:pt idx="1500">
                  <c:v>5.2069999999999999</c:v>
                </c:pt>
                <c:pt idx="1501">
                  <c:v>5.1338999999999997</c:v>
                </c:pt>
                <c:pt idx="1502">
                  <c:v>3.8291999999999997</c:v>
                </c:pt>
                <c:pt idx="1503">
                  <c:v>4.9102000000000023</c:v>
                </c:pt>
                <c:pt idx="1504">
                  <c:v>5.1177999999999946</c:v>
                </c:pt>
                <c:pt idx="1505">
                  <c:v>4.0254999999999965</c:v>
                </c:pt>
                <c:pt idx="1506">
                  <c:v>5.1193999999999997</c:v>
                </c:pt>
                <c:pt idx="1507">
                  <c:v>5.0728</c:v>
                </c:pt>
                <c:pt idx="1508">
                  <c:v>4.8913000000000002</c:v>
                </c:pt>
                <c:pt idx="1509">
                  <c:v>4.2866000000000124</c:v>
                </c:pt>
                <c:pt idx="1510">
                  <c:v>4.0488</c:v>
                </c:pt>
                <c:pt idx="1511">
                  <c:v>4.9368000000000034</c:v>
                </c:pt>
                <c:pt idx="1512">
                  <c:v>2.8109999999999977</c:v>
                </c:pt>
                <c:pt idx="1513">
                  <c:v>0.41510000000000002</c:v>
                </c:pt>
                <c:pt idx="1514">
                  <c:v>1.0000000000000015E-4</c:v>
                </c:pt>
                <c:pt idx="1515">
                  <c:v>0</c:v>
                </c:pt>
                <c:pt idx="1516">
                  <c:v>0</c:v>
                </c:pt>
                <c:pt idx="1517">
                  <c:v>0</c:v>
                </c:pt>
                <c:pt idx="1518">
                  <c:v>0</c:v>
                </c:pt>
                <c:pt idx="1519">
                  <c:v>0</c:v>
                </c:pt>
                <c:pt idx="1520">
                  <c:v>0</c:v>
                </c:pt>
                <c:pt idx="1521">
                  <c:v>0</c:v>
                </c:pt>
                <c:pt idx="1522">
                  <c:v>0</c:v>
                </c:pt>
                <c:pt idx="1523">
                  <c:v>0</c:v>
                </c:pt>
                <c:pt idx="1524">
                  <c:v>0</c:v>
                </c:pt>
                <c:pt idx="1525">
                  <c:v>0</c:v>
                </c:pt>
                <c:pt idx="1526">
                  <c:v>0</c:v>
                </c:pt>
                <c:pt idx="1527">
                  <c:v>0</c:v>
                </c:pt>
                <c:pt idx="1528">
                  <c:v>0</c:v>
                </c:pt>
                <c:pt idx="1529">
                  <c:v>0</c:v>
                </c:pt>
                <c:pt idx="1530">
                  <c:v>0</c:v>
                </c:pt>
                <c:pt idx="1531">
                  <c:v>0</c:v>
                </c:pt>
                <c:pt idx="1532">
                  <c:v>0</c:v>
                </c:pt>
                <c:pt idx="1533">
                  <c:v>0</c:v>
                </c:pt>
                <c:pt idx="1534">
                  <c:v>0</c:v>
                </c:pt>
                <c:pt idx="1535">
                  <c:v>0</c:v>
                </c:pt>
                <c:pt idx="1536">
                  <c:v>0.29040000000000032</c:v>
                </c:pt>
                <c:pt idx="1537">
                  <c:v>0</c:v>
                </c:pt>
                <c:pt idx="1538">
                  <c:v>0</c:v>
                </c:pt>
                <c:pt idx="1539">
                  <c:v>0</c:v>
                </c:pt>
                <c:pt idx="1540">
                  <c:v>0</c:v>
                </c:pt>
                <c:pt idx="1541">
                  <c:v>0</c:v>
                </c:pt>
                <c:pt idx="1542">
                  <c:v>0</c:v>
                </c:pt>
                <c:pt idx="1543">
                  <c:v>0</c:v>
                </c:pt>
                <c:pt idx="1544">
                  <c:v>0</c:v>
                </c:pt>
                <c:pt idx="1545">
                  <c:v>0</c:v>
                </c:pt>
                <c:pt idx="1546">
                  <c:v>0</c:v>
                </c:pt>
                <c:pt idx="1547">
                  <c:v>0</c:v>
                </c:pt>
                <c:pt idx="1548">
                  <c:v>0</c:v>
                </c:pt>
                <c:pt idx="1549">
                  <c:v>0</c:v>
                </c:pt>
                <c:pt idx="1550">
                  <c:v>0</c:v>
                </c:pt>
                <c:pt idx="1551">
                  <c:v>0</c:v>
                </c:pt>
                <c:pt idx="1552">
                  <c:v>0</c:v>
                </c:pt>
                <c:pt idx="1553">
                  <c:v>0</c:v>
                </c:pt>
                <c:pt idx="1554">
                  <c:v>0</c:v>
                </c:pt>
                <c:pt idx="1555">
                  <c:v>0</c:v>
                </c:pt>
                <c:pt idx="1556">
                  <c:v>0</c:v>
                </c:pt>
                <c:pt idx="1557">
                  <c:v>0</c:v>
                </c:pt>
                <c:pt idx="1558">
                  <c:v>0</c:v>
                </c:pt>
                <c:pt idx="1559">
                  <c:v>1.0000000000000015E-3</c:v>
                </c:pt>
                <c:pt idx="1560">
                  <c:v>0</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5.0800000000000012E-2</c:v>
                </c:pt>
                <c:pt idx="1574">
                  <c:v>0</c:v>
                </c:pt>
                <c:pt idx="1575">
                  <c:v>5.3000000000000113E-3</c:v>
                </c:pt>
                <c:pt idx="1576">
                  <c:v>0</c:v>
                </c:pt>
                <c:pt idx="1577">
                  <c:v>0</c:v>
                </c:pt>
                <c:pt idx="1578">
                  <c:v>1.7800000000000003E-2</c:v>
                </c:pt>
                <c:pt idx="1579">
                  <c:v>9.8000000000000226E-2</c:v>
                </c:pt>
                <c:pt idx="1580">
                  <c:v>4.2500000000000024E-2</c:v>
                </c:pt>
                <c:pt idx="1581">
                  <c:v>0.1111</c:v>
                </c:pt>
                <c:pt idx="1582">
                  <c:v>0.10160000000000002</c:v>
                </c:pt>
                <c:pt idx="1583">
                  <c:v>0.16840000000000019</c:v>
                </c:pt>
                <c:pt idx="1584">
                  <c:v>6.9000000000000034E-2</c:v>
                </c:pt>
                <c:pt idx="1585">
                  <c:v>0.42740000000000139</c:v>
                </c:pt>
                <c:pt idx="1586">
                  <c:v>0.75470000000000304</c:v>
                </c:pt>
                <c:pt idx="1587">
                  <c:v>0.68300000000000005</c:v>
                </c:pt>
                <c:pt idx="1588">
                  <c:v>0.94360000000000077</c:v>
                </c:pt>
                <c:pt idx="1589">
                  <c:v>1.3648</c:v>
                </c:pt>
                <c:pt idx="1590">
                  <c:v>3.2395999999999998</c:v>
                </c:pt>
                <c:pt idx="1591">
                  <c:v>3.4039999999999999</c:v>
                </c:pt>
                <c:pt idx="1592">
                  <c:v>3.1395999999999997</c:v>
                </c:pt>
                <c:pt idx="1593">
                  <c:v>1.3176999999999941</c:v>
                </c:pt>
                <c:pt idx="1594">
                  <c:v>2.1913999999999998</c:v>
                </c:pt>
                <c:pt idx="1595">
                  <c:v>4.162199999999979</c:v>
                </c:pt>
                <c:pt idx="1596">
                  <c:v>4.3566000000000003</c:v>
                </c:pt>
                <c:pt idx="1597">
                  <c:v>4.6962999999999999</c:v>
                </c:pt>
                <c:pt idx="1598">
                  <c:v>4.3423999999999996</c:v>
                </c:pt>
                <c:pt idx="1599">
                  <c:v>5.0230999999999986</c:v>
                </c:pt>
                <c:pt idx="1600">
                  <c:v>5.0958999999999985</c:v>
                </c:pt>
                <c:pt idx="1601">
                  <c:v>4.9325000000000001</c:v>
                </c:pt>
                <c:pt idx="1602">
                  <c:v>4.9750000000000014</c:v>
                </c:pt>
                <c:pt idx="1603">
                  <c:v>4.9083000000000014</c:v>
                </c:pt>
                <c:pt idx="1604">
                  <c:v>5.1014999999999997</c:v>
                </c:pt>
                <c:pt idx="1605">
                  <c:v>4.8834999999999997</c:v>
                </c:pt>
                <c:pt idx="1606">
                  <c:v>3.2249000000000012</c:v>
                </c:pt>
                <c:pt idx="1607">
                  <c:v>1.8520000000000001</c:v>
                </c:pt>
                <c:pt idx="1608">
                  <c:v>4.2108999999999996</c:v>
                </c:pt>
                <c:pt idx="1609">
                  <c:v>5.1594999999999995</c:v>
                </c:pt>
                <c:pt idx="1610">
                  <c:v>2.1271000000000111</c:v>
                </c:pt>
                <c:pt idx="1611">
                  <c:v>5.1950999999999956</c:v>
                </c:pt>
                <c:pt idx="1612">
                  <c:v>4.9895000000000014</c:v>
                </c:pt>
                <c:pt idx="1613">
                  <c:v>5.2200999999999995</c:v>
                </c:pt>
                <c:pt idx="1614">
                  <c:v>5.1972999999999976</c:v>
                </c:pt>
                <c:pt idx="1615">
                  <c:v>3.8933</c:v>
                </c:pt>
                <c:pt idx="1616">
                  <c:v>0.91049999999999998</c:v>
                </c:pt>
                <c:pt idx="1617">
                  <c:v>3.3322999999999872</c:v>
                </c:pt>
                <c:pt idx="1618">
                  <c:v>5.3258999999999883</c:v>
                </c:pt>
                <c:pt idx="1619">
                  <c:v>5.2767000000000124</c:v>
                </c:pt>
                <c:pt idx="1620">
                  <c:v>5.5380000000000003</c:v>
                </c:pt>
                <c:pt idx="1621">
                  <c:v>5.4704000000000024</c:v>
                </c:pt>
                <c:pt idx="1622">
                  <c:v>5.4552000000000014</c:v>
                </c:pt>
                <c:pt idx="1623">
                  <c:v>5.8966000000000003</c:v>
                </c:pt>
                <c:pt idx="1624">
                  <c:v>5.702</c:v>
                </c:pt>
                <c:pt idx="1625">
                  <c:v>5.6887999999999996</c:v>
                </c:pt>
                <c:pt idx="1626">
                  <c:v>5.7641999999999847</c:v>
                </c:pt>
                <c:pt idx="1627">
                  <c:v>5.8681999999999883</c:v>
                </c:pt>
                <c:pt idx="1628">
                  <c:v>5.5980999999999996</c:v>
                </c:pt>
                <c:pt idx="1629">
                  <c:v>4.5604999999999976</c:v>
                </c:pt>
                <c:pt idx="1630">
                  <c:v>4.5271999999999846</c:v>
                </c:pt>
                <c:pt idx="1631">
                  <c:v>5.6734</c:v>
                </c:pt>
                <c:pt idx="1632">
                  <c:v>3.7855000000000012</c:v>
                </c:pt>
                <c:pt idx="1633">
                  <c:v>4.3456000000000001</c:v>
                </c:pt>
                <c:pt idx="1634">
                  <c:v>5.7487000000000004</c:v>
                </c:pt>
                <c:pt idx="1635">
                  <c:v>4.0543999999999976</c:v>
                </c:pt>
                <c:pt idx="1636">
                  <c:v>0.73330000000000062</c:v>
                </c:pt>
                <c:pt idx="1637">
                  <c:v>0.39760000000000145</c:v>
                </c:pt>
                <c:pt idx="1638">
                  <c:v>1.3206</c:v>
                </c:pt>
                <c:pt idx="1639">
                  <c:v>2.9064999999999968</c:v>
                </c:pt>
                <c:pt idx="1640">
                  <c:v>3.8311999999999977</c:v>
                </c:pt>
                <c:pt idx="1641">
                  <c:v>3.7935000000000012</c:v>
                </c:pt>
                <c:pt idx="1642">
                  <c:v>3.2302</c:v>
                </c:pt>
                <c:pt idx="1643">
                  <c:v>1.4761</c:v>
                </c:pt>
                <c:pt idx="1644">
                  <c:v>2.53669999999999</c:v>
                </c:pt>
                <c:pt idx="1645">
                  <c:v>4.2530000000000001</c:v>
                </c:pt>
                <c:pt idx="1646">
                  <c:v>4.2486000000000024</c:v>
                </c:pt>
                <c:pt idx="1647">
                  <c:v>4.2046999999999999</c:v>
                </c:pt>
                <c:pt idx="1648">
                  <c:v>4.3170999999999946</c:v>
                </c:pt>
                <c:pt idx="1649">
                  <c:v>3.2367999999999997</c:v>
                </c:pt>
                <c:pt idx="1650">
                  <c:v>4.1796000000000024</c:v>
                </c:pt>
                <c:pt idx="1651">
                  <c:v>4.7618999999999998</c:v>
                </c:pt>
                <c:pt idx="1652">
                  <c:v>4.0392000000000134</c:v>
                </c:pt>
                <c:pt idx="1653">
                  <c:v>5.444</c:v>
                </c:pt>
                <c:pt idx="1654">
                  <c:v>5.2134999999999998</c:v>
                </c:pt>
                <c:pt idx="1655">
                  <c:v>4.5772000000000004</c:v>
                </c:pt>
                <c:pt idx="1656">
                  <c:v>4.5991</c:v>
                </c:pt>
                <c:pt idx="1657">
                  <c:v>5.3787000000000003</c:v>
                </c:pt>
                <c:pt idx="1658">
                  <c:v>1.3525</c:v>
                </c:pt>
                <c:pt idx="1659">
                  <c:v>3.577</c:v>
                </c:pt>
                <c:pt idx="1660">
                  <c:v>5.5190999999999999</c:v>
                </c:pt>
                <c:pt idx="1661">
                  <c:v>5.6447999999999956</c:v>
                </c:pt>
                <c:pt idx="1662">
                  <c:v>5.5241999999999845</c:v>
                </c:pt>
                <c:pt idx="1663">
                  <c:v>5.2650999999999986</c:v>
                </c:pt>
                <c:pt idx="1664">
                  <c:v>4.7944999999999967</c:v>
                </c:pt>
                <c:pt idx="1665">
                  <c:v>4.4120999999999997</c:v>
                </c:pt>
                <c:pt idx="1666">
                  <c:v>5.2823000000000002</c:v>
                </c:pt>
                <c:pt idx="1667">
                  <c:v>4.8427999999999987</c:v>
                </c:pt>
                <c:pt idx="1668">
                  <c:v>4.8824999999999976</c:v>
                </c:pt>
                <c:pt idx="1669">
                  <c:v>4.3022999999999998</c:v>
                </c:pt>
                <c:pt idx="1670">
                  <c:v>4.6880999999999986</c:v>
                </c:pt>
                <c:pt idx="1671">
                  <c:v>1.8542000000000001</c:v>
                </c:pt>
                <c:pt idx="1672">
                  <c:v>5.2157999999999998</c:v>
                </c:pt>
                <c:pt idx="1673">
                  <c:v>5.8262999999999998</c:v>
                </c:pt>
                <c:pt idx="1674">
                  <c:v>5.3571999999999846</c:v>
                </c:pt>
                <c:pt idx="1675">
                  <c:v>4.4711000000000034</c:v>
                </c:pt>
                <c:pt idx="1676">
                  <c:v>5.5736000000000034</c:v>
                </c:pt>
                <c:pt idx="1677">
                  <c:v>4.8173999999999966</c:v>
                </c:pt>
                <c:pt idx="1678">
                  <c:v>5.5762000000000134</c:v>
                </c:pt>
                <c:pt idx="1679">
                  <c:v>4.7254999999999976</c:v>
                </c:pt>
                <c:pt idx="1680">
                  <c:v>5.3757000000000001</c:v>
                </c:pt>
                <c:pt idx="1681">
                  <c:v>3.6743999999999999</c:v>
                </c:pt>
                <c:pt idx="1682">
                  <c:v>5.7839</c:v>
                </c:pt>
                <c:pt idx="1683">
                  <c:v>4.1187999999999976</c:v>
                </c:pt>
                <c:pt idx="1684">
                  <c:v>5.8127999999999966</c:v>
                </c:pt>
                <c:pt idx="1685">
                  <c:v>5.6982999999999997</c:v>
                </c:pt>
                <c:pt idx="1686">
                  <c:v>5.8056000000000001</c:v>
                </c:pt>
                <c:pt idx="1687">
                  <c:v>2.8223999999999987</c:v>
                </c:pt>
                <c:pt idx="1688">
                  <c:v>5.7306000000000061</c:v>
                </c:pt>
                <c:pt idx="1689">
                  <c:v>5.7926000000000002</c:v>
                </c:pt>
                <c:pt idx="1690">
                  <c:v>5.8142999999999976</c:v>
                </c:pt>
                <c:pt idx="1691">
                  <c:v>5.4898000000000033</c:v>
                </c:pt>
                <c:pt idx="1692">
                  <c:v>1.3280000000000001</c:v>
                </c:pt>
                <c:pt idx="1693">
                  <c:v>4.7877999999999998</c:v>
                </c:pt>
                <c:pt idx="1694">
                  <c:v>5.7753000000000014</c:v>
                </c:pt>
                <c:pt idx="1695">
                  <c:v>5.6971999999999783</c:v>
                </c:pt>
                <c:pt idx="1696">
                  <c:v>5.8633999999999986</c:v>
                </c:pt>
                <c:pt idx="1697">
                  <c:v>5.7919</c:v>
                </c:pt>
                <c:pt idx="1698">
                  <c:v>5.0960000000000001</c:v>
                </c:pt>
                <c:pt idx="1699">
                  <c:v>5.6153999999999966</c:v>
                </c:pt>
                <c:pt idx="1700">
                  <c:v>5.8537999999999997</c:v>
                </c:pt>
                <c:pt idx="1701">
                  <c:v>3.9220999999999977</c:v>
                </c:pt>
                <c:pt idx="1702">
                  <c:v>5.6334999999999997</c:v>
                </c:pt>
                <c:pt idx="1703">
                  <c:v>5.8302000000000014</c:v>
                </c:pt>
                <c:pt idx="1704">
                  <c:v>0</c:v>
                </c:pt>
                <c:pt idx="1705">
                  <c:v>3.6656</c:v>
                </c:pt>
                <c:pt idx="1706">
                  <c:v>5.6908999999999956</c:v>
                </c:pt>
                <c:pt idx="1707">
                  <c:v>5.5214999999999996</c:v>
                </c:pt>
                <c:pt idx="1708">
                  <c:v>5.5843999999999996</c:v>
                </c:pt>
                <c:pt idx="1709">
                  <c:v>5.5983000000000001</c:v>
                </c:pt>
                <c:pt idx="1710">
                  <c:v>5.4443999999999999</c:v>
                </c:pt>
                <c:pt idx="1711">
                  <c:v>5.2903000000000002</c:v>
                </c:pt>
                <c:pt idx="1712">
                  <c:v>2.0343999999999998</c:v>
                </c:pt>
                <c:pt idx="1713">
                  <c:v>5.4419000000000004</c:v>
                </c:pt>
                <c:pt idx="1714">
                  <c:v>3.9055</c:v>
                </c:pt>
                <c:pt idx="1715">
                  <c:v>5.2423999999999999</c:v>
                </c:pt>
                <c:pt idx="1716">
                  <c:v>4.9837000000000033</c:v>
                </c:pt>
                <c:pt idx="1717">
                  <c:v>5.0546999999999995</c:v>
                </c:pt>
                <c:pt idx="1718">
                  <c:v>5.1074999999999946</c:v>
                </c:pt>
                <c:pt idx="1719">
                  <c:v>4.7633000000000001</c:v>
                </c:pt>
                <c:pt idx="1720">
                  <c:v>3.4441999999999999</c:v>
                </c:pt>
                <c:pt idx="1721">
                  <c:v>4.6241999999999734</c:v>
                </c:pt>
                <c:pt idx="1722">
                  <c:v>4.9077000000000002</c:v>
                </c:pt>
                <c:pt idx="1723">
                  <c:v>2.1941000000000002</c:v>
                </c:pt>
                <c:pt idx="1724">
                  <c:v>4.1166</c:v>
                </c:pt>
                <c:pt idx="1725">
                  <c:v>4.5177999999999976</c:v>
                </c:pt>
                <c:pt idx="1726">
                  <c:v>2.1608000000000001</c:v>
                </c:pt>
                <c:pt idx="1727">
                  <c:v>4.6071999999999846</c:v>
                </c:pt>
                <c:pt idx="1728">
                  <c:v>4.6346999999999996</c:v>
                </c:pt>
                <c:pt idx="1729">
                  <c:v>5.3517000000000001</c:v>
                </c:pt>
                <c:pt idx="1730">
                  <c:v>5.0157999999999996</c:v>
                </c:pt>
                <c:pt idx="1731">
                  <c:v>4.38</c:v>
                </c:pt>
                <c:pt idx="1732">
                  <c:v>5.0137999999999998</c:v>
                </c:pt>
                <c:pt idx="1733">
                  <c:v>3.0615000000000001</c:v>
                </c:pt>
                <c:pt idx="1734">
                  <c:v>5.5212000000000003</c:v>
                </c:pt>
                <c:pt idx="1735">
                  <c:v>5.7514000000000003</c:v>
                </c:pt>
                <c:pt idx="1736">
                  <c:v>4.7262000000000004</c:v>
                </c:pt>
                <c:pt idx="1737">
                  <c:v>5.6467999999999998</c:v>
                </c:pt>
                <c:pt idx="1738">
                  <c:v>5.3312000000000062</c:v>
                </c:pt>
                <c:pt idx="1739">
                  <c:v>5.3358999999999996</c:v>
                </c:pt>
                <c:pt idx="1740">
                  <c:v>5.3334000000000001</c:v>
                </c:pt>
                <c:pt idx="1741">
                  <c:v>5.4775</c:v>
                </c:pt>
                <c:pt idx="1742">
                  <c:v>3.4577999999999998</c:v>
                </c:pt>
                <c:pt idx="1743">
                  <c:v>4.3556999999999997</c:v>
                </c:pt>
                <c:pt idx="1744">
                  <c:v>5.1847999999999965</c:v>
                </c:pt>
                <c:pt idx="1745">
                  <c:v>5.0026000000000002</c:v>
                </c:pt>
                <c:pt idx="1746">
                  <c:v>4.6144999999999783</c:v>
                </c:pt>
                <c:pt idx="1747">
                  <c:v>5.7210000000000001</c:v>
                </c:pt>
                <c:pt idx="1748">
                  <c:v>5.7391000000000014</c:v>
                </c:pt>
                <c:pt idx="1749">
                  <c:v>4.1439999999999966</c:v>
                </c:pt>
                <c:pt idx="1750">
                  <c:v>4.7024999999999997</c:v>
                </c:pt>
                <c:pt idx="1751">
                  <c:v>5.4019000000000004</c:v>
                </c:pt>
                <c:pt idx="1752">
                  <c:v>2.7134</c:v>
                </c:pt>
                <c:pt idx="1753">
                  <c:v>3.5594999999999977</c:v>
                </c:pt>
                <c:pt idx="1754">
                  <c:v>3.4834000000000001</c:v>
                </c:pt>
                <c:pt idx="1755">
                  <c:v>1.2083999999999944</c:v>
                </c:pt>
                <c:pt idx="1756">
                  <c:v>1.6246</c:v>
                </c:pt>
                <c:pt idx="1757">
                  <c:v>3.0455000000000001</c:v>
                </c:pt>
                <c:pt idx="1758">
                  <c:v>5.7306000000000061</c:v>
                </c:pt>
                <c:pt idx="1759">
                  <c:v>5.1236999999999986</c:v>
                </c:pt>
                <c:pt idx="1760">
                  <c:v>4.2182000000000004</c:v>
                </c:pt>
                <c:pt idx="1761">
                  <c:v>2.1627999999999998</c:v>
                </c:pt>
                <c:pt idx="1762">
                  <c:v>2.0200000000000006E-2</c:v>
                </c:pt>
                <c:pt idx="1763">
                  <c:v>0</c:v>
                </c:pt>
                <c:pt idx="1764">
                  <c:v>0</c:v>
                </c:pt>
                <c:pt idx="1765">
                  <c:v>0</c:v>
                </c:pt>
                <c:pt idx="1766">
                  <c:v>0.10060000000000002</c:v>
                </c:pt>
                <c:pt idx="1767">
                  <c:v>4.1834999999999996</c:v>
                </c:pt>
                <c:pt idx="1768">
                  <c:v>4.5304000000000002</c:v>
                </c:pt>
                <c:pt idx="1769">
                  <c:v>4.7183999999999999</c:v>
                </c:pt>
                <c:pt idx="1770">
                  <c:v>5.3210999999999986</c:v>
                </c:pt>
                <c:pt idx="1771">
                  <c:v>5.2798000000000034</c:v>
                </c:pt>
                <c:pt idx="1772">
                  <c:v>5.3576999999999986</c:v>
                </c:pt>
                <c:pt idx="1773">
                  <c:v>5.3182</c:v>
                </c:pt>
                <c:pt idx="1774">
                  <c:v>5.4613000000000014</c:v>
                </c:pt>
                <c:pt idx="1775">
                  <c:v>5.7936000000000014</c:v>
                </c:pt>
                <c:pt idx="1776">
                  <c:v>4.9348000000000001</c:v>
                </c:pt>
                <c:pt idx="1777">
                  <c:v>4.5560999999999998</c:v>
                </c:pt>
                <c:pt idx="1778">
                  <c:v>5.4787000000000114</c:v>
                </c:pt>
                <c:pt idx="1779">
                  <c:v>5.7958999999999996</c:v>
                </c:pt>
                <c:pt idx="1780">
                  <c:v>5.7078999999999986</c:v>
                </c:pt>
                <c:pt idx="1781">
                  <c:v>5.8136999999999999</c:v>
                </c:pt>
                <c:pt idx="1782">
                  <c:v>3.1472000000000002</c:v>
                </c:pt>
                <c:pt idx="1783">
                  <c:v>4.9640999999999966</c:v>
                </c:pt>
                <c:pt idx="1784">
                  <c:v>5.7743000000000002</c:v>
                </c:pt>
                <c:pt idx="1785">
                  <c:v>5.7027999999999999</c:v>
                </c:pt>
                <c:pt idx="1786">
                  <c:v>5.3017000000000003</c:v>
                </c:pt>
                <c:pt idx="1787">
                  <c:v>5.8204999999999956</c:v>
                </c:pt>
                <c:pt idx="1788">
                  <c:v>5.8266</c:v>
                </c:pt>
                <c:pt idx="1789">
                  <c:v>5.662199999999979</c:v>
                </c:pt>
                <c:pt idx="1790">
                  <c:v>6.0888</c:v>
                </c:pt>
                <c:pt idx="1791">
                  <c:v>5.0103999999999997</c:v>
                </c:pt>
                <c:pt idx="1792">
                  <c:v>5.8496000000000024</c:v>
                </c:pt>
                <c:pt idx="1793">
                  <c:v>6.0110999999999999</c:v>
                </c:pt>
                <c:pt idx="1794">
                  <c:v>5.8071999999999946</c:v>
                </c:pt>
                <c:pt idx="1795">
                  <c:v>5.8637999999999986</c:v>
                </c:pt>
                <c:pt idx="1796">
                  <c:v>5.7417000000000034</c:v>
                </c:pt>
                <c:pt idx="1797">
                  <c:v>6.2812000000000134</c:v>
                </c:pt>
                <c:pt idx="1798">
                  <c:v>6.2301000000000002</c:v>
                </c:pt>
                <c:pt idx="1799">
                  <c:v>6.0754000000000001</c:v>
                </c:pt>
                <c:pt idx="1800">
                  <c:v>5.8136000000000001</c:v>
                </c:pt>
                <c:pt idx="1801">
                  <c:v>6.1141999999999763</c:v>
                </c:pt>
                <c:pt idx="1802">
                  <c:v>6.1563999999999997</c:v>
                </c:pt>
                <c:pt idx="1803">
                  <c:v>6.2493000000000034</c:v>
                </c:pt>
                <c:pt idx="1804">
                  <c:v>6.1928999999999883</c:v>
                </c:pt>
                <c:pt idx="1805">
                  <c:v>3.2568999999999977</c:v>
                </c:pt>
                <c:pt idx="1806">
                  <c:v>6.1741999999999946</c:v>
                </c:pt>
                <c:pt idx="1807">
                  <c:v>6.1967999999999996</c:v>
                </c:pt>
                <c:pt idx="1808">
                  <c:v>5.8251999999999846</c:v>
                </c:pt>
                <c:pt idx="1809">
                  <c:v>4.8012000000000024</c:v>
                </c:pt>
                <c:pt idx="1810">
                  <c:v>4.9870999999999999</c:v>
                </c:pt>
                <c:pt idx="1811">
                  <c:v>6.3022</c:v>
                </c:pt>
                <c:pt idx="1812">
                  <c:v>6.0484999999999998</c:v>
                </c:pt>
                <c:pt idx="1813">
                  <c:v>6.0284999999999975</c:v>
                </c:pt>
                <c:pt idx="1814">
                  <c:v>5.8208999999999946</c:v>
                </c:pt>
                <c:pt idx="1815">
                  <c:v>6.1754999999999995</c:v>
                </c:pt>
                <c:pt idx="1816">
                  <c:v>5.7303000000000024</c:v>
                </c:pt>
                <c:pt idx="1817">
                  <c:v>4.5587999999999997</c:v>
                </c:pt>
                <c:pt idx="1818">
                  <c:v>5.1879999999999846</c:v>
                </c:pt>
                <c:pt idx="1819">
                  <c:v>5.4180999999999999</c:v>
                </c:pt>
                <c:pt idx="1820">
                  <c:v>5.4154999999999998</c:v>
                </c:pt>
                <c:pt idx="1821">
                  <c:v>5.0936000000000003</c:v>
                </c:pt>
                <c:pt idx="1822">
                  <c:v>4.8410000000000002</c:v>
                </c:pt>
                <c:pt idx="1823">
                  <c:v>5.3467000000000002</c:v>
                </c:pt>
                <c:pt idx="1824">
                  <c:v>4.1278999999999781</c:v>
                </c:pt>
                <c:pt idx="1825">
                  <c:v>5.2088000000000001</c:v>
                </c:pt>
                <c:pt idx="1826">
                  <c:v>4.7530000000000001</c:v>
                </c:pt>
                <c:pt idx="1827">
                  <c:v>5.162199999999979</c:v>
                </c:pt>
                <c:pt idx="1828">
                  <c:v>4.7668999999999997</c:v>
                </c:pt>
                <c:pt idx="1829">
                  <c:v>5.3984999999999976</c:v>
                </c:pt>
                <c:pt idx="1830">
                  <c:v>5.3797000000000024</c:v>
                </c:pt>
                <c:pt idx="1831">
                  <c:v>4.8567</c:v>
                </c:pt>
                <c:pt idx="1832">
                  <c:v>5.0762000000000134</c:v>
                </c:pt>
                <c:pt idx="1833">
                  <c:v>5.3838999999999997</c:v>
                </c:pt>
                <c:pt idx="1834">
                  <c:v>5.4295</c:v>
                </c:pt>
                <c:pt idx="1835">
                  <c:v>5.1949999999999763</c:v>
                </c:pt>
                <c:pt idx="1836">
                  <c:v>1.6528</c:v>
                </c:pt>
                <c:pt idx="1837">
                  <c:v>4.9103000000000003</c:v>
                </c:pt>
                <c:pt idx="1838">
                  <c:v>5.4348000000000001</c:v>
                </c:pt>
                <c:pt idx="1839">
                  <c:v>5.3373999999999997</c:v>
                </c:pt>
                <c:pt idx="1840">
                  <c:v>5.1182999999999996</c:v>
                </c:pt>
                <c:pt idx="1841">
                  <c:v>5.39</c:v>
                </c:pt>
                <c:pt idx="1842">
                  <c:v>5.4539999999999997</c:v>
                </c:pt>
                <c:pt idx="1843">
                  <c:v>5.4778000000000002</c:v>
                </c:pt>
                <c:pt idx="1844">
                  <c:v>5.2636000000000003</c:v>
                </c:pt>
                <c:pt idx="1845">
                  <c:v>5.4327000000000014</c:v>
                </c:pt>
                <c:pt idx="1846">
                  <c:v>5.2498000000000014</c:v>
                </c:pt>
                <c:pt idx="1847">
                  <c:v>5.4481000000000002</c:v>
                </c:pt>
                <c:pt idx="1848">
                  <c:v>5.3997999999999999</c:v>
                </c:pt>
                <c:pt idx="1849">
                  <c:v>4.5206999999999997</c:v>
                </c:pt>
                <c:pt idx="1850">
                  <c:v>5.4406000000000034</c:v>
                </c:pt>
                <c:pt idx="1851">
                  <c:v>4.0364000000000004</c:v>
                </c:pt>
                <c:pt idx="1852">
                  <c:v>5.1037999999999997</c:v>
                </c:pt>
                <c:pt idx="1853">
                  <c:v>5.3678999999999846</c:v>
                </c:pt>
                <c:pt idx="1854">
                  <c:v>4.9765000000000024</c:v>
                </c:pt>
                <c:pt idx="1855">
                  <c:v>3.8851</c:v>
                </c:pt>
                <c:pt idx="1856">
                  <c:v>3.0243000000000002</c:v>
                </c:pt>
                <c:pt idx="1857">
                  <c:v>5.8746</c:v>
                </c:pt>
                <c:pt idx="1858">
                  <c:v>5.4906000000000024</c:v>
                </c:pt>
                <c:pt idx="1859">
                  <c:v>5.4686000000000003</c:v>
                </c:pt>
                <c:pt idx="1860">
                  <c:v>5.6613999999999987</c:v>
                </c:pt>
                <c:pt idx="1861">
                  <c:v>1.3292999999999944</c:v>
                </c:pt>
                <c:pt idx="1862">
                  <c:v>3.3790999999999967</c:v>
                </c:pt>
                <c:pt idx="1863">
                  <c:v>6.2507999999999999</c:v>
                </c:pt>
                <c:pt idx="1864">
                  <c:v>6.0582000000000003</c:v>
                </c:pt>
                <c:pt idx="1865">
                  <c:v>4.5552000000000001</c:v>
                </c:pt>
                <c:pt idx="1866">
                  <c:v>5.8547999999999956</c:v>
                </c:pt>
                <c:pt idx="1867">
                  <c:v>5.1908999999999956</c:v>
                </c:pt>
                <c:pt idx="1868">
                  <c:v>3.6793</c:v>
                </c:pt>
                <c:pt idx="1869">
                  <c:v>5.7242999999999986</c:v>
                </c:pt>
                <c:pt idx="1870">
                  <c:v>5.9081000000000001</c:v>
                </c:pt>
                <c:pt idx="1871">
                  <c:v>6.2269999999999985</c:v>
                </c:pt>
                <c:pt idx="1872">
                  <c:v>5.8014999999999999</c:v>
                </c:pt>
                <c:pt idx="1873">
                  <c:v>4.4811000000000014</c:v>
                </c:pt>
                <c:pt idx="1874">
                  <c:v>3.5025999999999997</c:v>
                </c:pt>
                <c:pt idx="1875">
                  <c:v>5.5228999999999946</c:v>
                </c:pt>
                <c:pt idx="1876">
                  <c:v>5.1822999999999997</c:v>
                </c:pt>
                <c:pt idx="1877">
                  <c:v>5.0802000000000014</c:v>
                </c:pt>
                <c:pt idx="1878">
                  <c:v>6.2254999999999976</c:v>
                </c:pt>
                <c:pt idx="1879">
                  <c:v>5.2277999999999976</c:v>
                </c:pt>
                <c:pt idx="1880">
                  <c:v>6.0974999999999966</c:v>
                </c:pt>
                <c:pt idx="1881">
                  <c:v>6.0088999999999997</c:v>
                </c:pt>
                <c:pt idx="1882">
                  <c:v>6.2744999999999997</c:v>
                </c:pt>
                <c:pt idx="1883">
                  <c:v>5.8974999999999946</c:v>
                </c:pt>
                <c:pt idx="1884">
                  <c:v>5.6551999999999882</c:v>
                </c:pt>
                <c:pt idx="1885">
                  <c:v>5.4131</c:v>
                </c:pt>
                <c:pt idx="1886">
                  <c:v>5.3452999999999999</c:v>
                </c:pt>
                <c:pt idx="1887">
                  <c:v>5.9663000000000004</c:v>
                </c:pt>
                <c:pt idx="1888">
                  <c:v>6.0330000000000004</c:v>
                </c:pt>
                <c:pt idx="1889">
                  <c:v>3.9045999999999998</c:v>
                </c:pt>
                <c:pt idx="1890">
                  <c:v>5.7180999999999997</c:v>
                </c:pt>
                <c:pt idx="1891">
                  <c:v>5.6566999999999998</c:v>
                </c:pt>
                <c:pt idx="1892">
                  <c:v>5.5353000000000003</c:v>
                </c:pt>
                <c:pt idx="1893">
                  <c:v>5.8807</c:v>
                </c:pt>
                <c:pt idx="1894">
                  <c:v>6.2074999999999996</c:v>
                </c:pt>
                <c:pt idx="1895">
                  <c:v>5.0456000000000003</c:v>
                </c:pt>
                <c:pt idx="1896">
                  <c:v>6.2287999999999997</c:v>
                </c:pt>
                <c:pt idx="1897">
                  <c:v>4.4303000000000123</c:v>
                </c:pt>
                <c:pt idx="1898">
                  <c:v>6.0491000000000001</c:v>
                </c:pt>
                <c:pt idx="1899">
                  <c:v>6.2286000000000001</c:v>
                </c:pt>
                <c:pt idx="1900">
                  <c:v>5.9356000000000124</c:v>
                </c:pt>
                <c:pt idx="1901">
                  <c:v>6.2186000000000003</c:v>
                </c:pt>
                <c:pt idx="1902">
                  <c:v>6.0339999999999998</c:v>
                </c:pt>
                <c:pt idx="1903">
                  <c:v>6.2680999999999996</c:v>
                </c:pt>
                <c:pt idx="1904">
                  <c:v>6.0784000000000002</c:v>
                </c:pt>
                <c:pt idx="1905">
                  <c:v>6.2219999999999995</c:v>
                </c:pt>
                <c:pt idx="1906">
                  <c:v>6.1609999999999783</c:v>
                </c:pt>
                <c:pt idx="1907">
                  <c:v>5.7595000000000001</c:v>
                </c:pt>
                <c:pt idx="1908">
                  <c:v>6.2638999999999996</c:v>
                </c:pt>
                <c:pt idx="1909">
                  <c:v>6.1505999999999945</c:v>
                </c:pt>
                <c:pt idx="1910">
                  <c:v>5.7805</c:v>
                </c:pt>
                <c:pt idx="1911">
                  <c:v>5.8043999999999976</c:v>
                </c:pt>
                <c:pt idx="1912">
                  <c:v>6.2257999999999996</c:v>
                </c:pt>
                <c:pt idx="1913">
                  <c:v>5.6232999999999986</c:v>
                </c:pt>
                <c:pt idx="1914">
                  <c:v>5.7547999999999986</c:v>
                </c:pt>
                <c:pt idx="1915">
                  <c:v>6.0116000000000014</c:v>
                </c:pt>
                <c:pt idx="1916">
                  <c:v>3.1779999999999999</c:v>
                </c:pt>
                <c:pt idx="1917">
                  <c:v>5.8693</c:v>
                </c:pt>
                <c:pt idx="1918">
                  <c:v>5.7305000000000001</c:v>
                </c:pt>
                <c:pt idx="1919">
                  <c:v>6.0110999999999999</c:v>
                </c:pt>
                <c:pt idx="1920">
                  <c:v>5.0030000000000001</c:v>
                </c:pt>
                <c:pt idx="1921">
                  <c:v>5.6817000000000002</c:v>
                </c:pt>
                <c:pt idx="1922">
                  <c:v>5.8966000000000003</c:v>
                </c:pt>
                <c:pt idx="1923">
                  <c:v>4.2544999999999966</c:v>
                </c:pt>
                <c:pt idx="1924">
                  <c:v>5.8900999999999977</c:v>
                </c:pt>
                <c:pt idx="1925">
                  <c:v>5.8728999999999996</c:v>
                </c:pt>
                <c:pt idx="1926">
                  <c:v>6.1710000000000003</c:v>
                </c:pt>
                <c:pt idx="1927">
                  <c:v>6.2166000000000023</c:v>
                </c:pt>
                <c:pt idx="1928">
                  <c:v>6.234</c:v>
                </c:pt>
                <c:pt idx="1929">
                  <c:v>5.8337000000000003</c:v>
                </c:pt>
                <c:pt idx="1930">
                  <c:v>6.1315</c:v>
                </c:pt>
                <c:pt idx="1931">
                  <c:v>6.0996000000000024</c:v>
                </c:pt>
                <c:pt idx="1932">
                  <c:v>6.1757999999999997</c:v>
                </c:pt>
                <c:pt idx="1933">
                  <c:v>6.2288999999999985</c:v>
                </c:pt>
                <c:pt idx="1934">
                  <c:v>6.1794000000000002</c:v>
                </c:pt>
                <c:pt idx="1935">
                  <c:v>5.9690000000000003</c:v>
                </c:pt>
                <c:pt idx="1936">
                  <c:v>5.9874999999999998</c:v>
                </c:pt>
                <c:pt idx="1937">
                  <c:v>6.2667000000000002</c:v>
                </c:pt>
                <c:pt idx="1938">
                  <c:v>5.9680999999999997</c:v>
                </c:pt>
                <c:pt idx="1939">
                  <c:v>6.1608999999999883</c:v>
                </c:pt>
                <c:pt idx="1940">
                  <c:v>4.5143999999999975</c:v>
                </c:pt>
                <c:pt idx="1941">
                  <c:v>0</c:v>
                </c:pt>
                <c:pt idx="1942">
                  <c:v>2.6000000000000055E-3</c:v>
                </c:pt>
                <c:pt idx="1943">
                  <c:v>1.0000000000000015E-3</c:v>
                </c:pt>
                <c:pt idx="1944">
                  <c:v>0</c:v>
                </c:pt>
                <c:pt idx="1945">
                  <c:v>3.900000000000015E-3</c:v>
                </c:pt>
                <c:pt idx="1946">
                  <c:v>0.28630000000000139</c:v>
                </c:pt>
                <c:pt idx="1947">
                  <c:v>4.9870999999999999</c:v>
                </c:pt>
                <c:pt idx="1948">
                  <c:v>5.7808000000000002</c:v>
                </c:pt>
                <c:pt idx="1949">
                  <c:v>5.5423999999999998</c:v>
                </c:pt>
                <c:pt idx="1950">
                  <c:v>5.4937000000000014</c:v>
                </c:pt>
                <c:pt idx="1951">
                  <c:v>5.6126999999999976</c:v>
                </c:pt>
                <c:pt idx="1952">
                  <c:v>5.9522000000000004</c:v>
                </c:pt>
                <c:pt idx="1953">
                  <c:v>6.1702000000000004</c:v>
                </c:pt>
                <c:pt idx="1954">
                  <c:v>6.2324999999999999</c:v>
                </c:pt>
                <c:pt idx="1955">
                  <c:v>6.2688999999999986</c:v>
                </c:pt>
                <c:pt idx="1956">
                  <c:v>4.5998999999999999</c:v>
                </c:pt>
                <c:pt idx="1957">
                  <c:v>5.9312000000000324</c:v>
                </c:pt>
                <c:pt idx="1958">
                  <c:v>4.2994000000000003</c:v>
                </c:pt>
                <c:pt idx="1959">
                  <c:v>5.9641999999999946</c:v>
                </c:pt>
                <c:pt idx="1960">
                  <c:v>6.1871999999999883</c:v>
                </c:pt>
                <c:pt idx="1961">
                  <c:v>6.2637</c:v>
                </c:pt>
                <c:pt idx="1962">
                  <c:v>5.9646999999999997</c:v>
                </c:pt>
                <c:pt idx="1963">
                  <c:v>4.5911</c:v>
                </c:pt>
                <c:pt idx="1964">
                  <c:v>6.1768000000000001</c:v>
                </c:pt>
                <c:pt idx="1965">
                  <c:v>5.9542000000000002</c:v>
                </c:pt>
                <c:pt idx="1966">
                  <c:v>5.4676</c:v>
                </c:pt>
                <c:pt idx="1967">
                  <c:v>6.1227999999999883</c:v>
                </c:pt>
                <c:pt idx="1968">
                  <c:v>6.1212999999999997</c:v>
                </c:pt>
                <c:pt idx="1969">
                  <c:v>4.1638999999999946</c:v>
                </c:pt>
                <c:pt idx="1970">
                  <c:v>6.1975999999999845</c:v>
                </c:pt>
                <c:pt idx="1971">
                  <c:v>4.7833000000000014</c:v>
                </c:pt>
                <c:pt idx="1972">
                  <c:v>7.3200000000000015E-2</c:v>
                </c:pt>
                <c:pt idx="1973">
                  <c:v>0</c:v>
                </c:pt>
                <c:pt idx="1974">
                  <c:v>2.0753999999999997</c:v>
                </c:pt>
                <c:pt idx="1975">
                  <c:v>4.5220999999999956</c:v>
                </c:pt>
                <c:pt idx="1976">
                  <c:v>6.2220999999999975</c:v>
                </c:pt>
                <c:pt idx="1977">
                  <c:v>5.7374999999999998</c:v>
                </c:pt>
                <c:pt idx="1978">
                  <c:v>5.992</c:v>
                </c:pt>
                <c:pt idx="1979">
                  <c:v>5.8993000000000002</c:v>
                </c:pt>
                <c:pt idx="1980">
                  <c:v>5.8976999999999986</c:v>
                </c:pt>
                <c:pt idx="1981">
                  <c:v>5.5103999999999997</c:v>
                </c:pt>
                <c:pt idx="1982">
                  <c:v>6.1000999999999985</c:v>
                </c:pt>
                <c:pt idx="1983">
                  <c:v>6.2680999999999996</c:v>
                </c:pt>
                <c:pt idx="1984">
                  <c:v>4.8640999999999783</c:v>
                </c:pt>
                <c:pt idx="1985">
                  <c:v>3.8285999999999998</c:v>
                </c:pt>
                <c:pt idx="1986">
                  <c:v>4.8093000000000004</c:v>
                </c:pt>
                <c:pt idx="1987">
                  <c:v>4.0420999999999996</c:v>
                </c:pt>
                <c:pt idx="1988">
                  <c:v>4.1136999999999997</c:v>
                </c:pt>
                <c:pt idx="1989">
                  <c:v>5.4233000000000002</c:v>
                </c:pt>
                <c:pt idx="1990">
                  <c:v>5.4288999999999996</c:v>
                </c:pt>
                <c:pt idx="1991">
                  <c:v>5.2744</c:v>
                </c:pt>
                <c:pt idx="1992">
                  <c:v>5.2867000000000024</c:v>
                </c:pt>
                <c:pt idx="1993">
                  <c:v>4.5362000000000124</c:v>
                </c:pt>
                <c:pt idx="1994">
                  <c:v>1.58</c:v>
                </c:pt>
                <c:pt idx="1995">
                  <c:v>4.6142999999999956</c:v>
                </c:pt>
                <c:pt idx="1996">
                  <c:v>4.4848999999999997</c:v>
                </c:pt>
                <c:pt idx="1997">
                  <c:v>4.343</c:v>
                </c:pt>
                <c:pt idx="1998">
                  <c:v>5.3363000000000014</c:v>
                </c:pt>
                <c:pt idx="1999">
                  <c:v>5.1626999999999956</c:v>
                </c:pt>
                <c:pt idx="2000">
                  <c:v>5.3944999999999883</c:v>
                </c:pt>
                <c:pt idx="2001">
                  <c:v>5.391</c:v>
                </c:pt>
                <c:pt idx="2002">
                  <c:v>5.4138999999999999</c:v>
                </c:pt>
                <c:pt idx="2003">
                  <c:v>5.3838999999999997</c:v>
                </c:pt>
                <c:pt idx="2004">
                  <c:v>5.3357000000000001</c:v>
                </c:pt>
                <c:pt idx="2005">
                  <c:v>5.0831</c:v>
                </c:pt>
                <c:pt idx="2006">
                  <c:v>5.1840999999999946</c:v>
                </c:pt>
                <c:pt idx="2007">
                  <c:v>5.3912000000000004</c:v>
                </c:pt>
                <c:pt idx="2008">
                  <c:v>5.1555999999999855</c:v>
                </c:pt>
                <c:pt idx="2009">
                  <c:v>5.7132000000000014</c:v>
                </c:pt>
                <c:pt idx="2010">
                  <c:v>5.5924999999999976</c:v>
                </c:pt>
                <c:pt idx="2011">
                  <c:v>5.8053999999999997</c:v>
                </c:pt>
                <c:pt idx="2012">
                  <c:v>6.1514999999999995</c:v>
                </c:pt>
                <c:pt idx="2013">
                  <c:v>5.5365000000000002</c:v>
                </c:pt>
                <c:pt idx="2014">
                  <c:v>6.0476999999999999</c:v>
                </c:pt>
                <c:pt idx="2015">
                  <c:v>2.8603999999999998</c:v>
                </c:pt>
                <c:pt idx="2016">
                  <c:v>5.4370000000000003</c:v>
                </c:pt>
                <c:pt idx="2017">
                  <c:v>6.0516000000000014</c:v>
                </c:pt>
                <c:pt idx="2018">
                  <c:v>5.5308999999999999</c:v>
                </c:pt>
                <c:pt idx="2019">
                  <c:v>3.8422999999999967</c:v>
                </c:pt>
                <c:pt idx="2020">
                  <c:v>3.9335</c:v>
                </c:pt>
                <c:pt idx="2021">
                  <c:v>6.1182999999999996</c:v>
                </c:pt>
                <c:pt idx="2022">
                  <c:v>6.2768000000000024</c:v>
                </c:pt>
                <c:pt idx="2023">
                  <c:v>6.3129999999999846</c:v>
                </c:pt>
                <c:pt idx="2024">
                  <c:v>5.6937999999999986</c:v>
                </c:pt>
                <c:pt idx="2025">
                  <c:v>5.0036000000000014</c:v>
                </c:pt>
                <c:pt idx="2026">
                  <c:v>5.6486999999999998</c:v>
                </c:pt>
                <c:pt idx="2027">
                  <c:v>5.9919000000000002</c:v>
                </c:pt>
                <c:pt idx="2028">
                  <c:v>6.2802000000000024</c:v>
                </c:pt>
                <c:pt idx="2029">
                  <c:v>5.9485000000000001</c:v>
                </c:pt>
                <c:pt idx="2030">
                  <c:v>4.2568999999999999</c:v>
                </c:pt>
                <c:pt idx="2031">
                  <c:v>6.0842999999999998</c:v>
                </c:pt>
                <c:pt idx="2032">
                  <c:v>5.4847999999999999</c:v>
                </c:pt>
                <c:pt idx="2033">
                  <c:v>6.3010999999999999</c:v>
                </c:pt>
                <c:pt idx="2034">
                  <c:v>6.0080999999999998</c:v>
                </c:pt>
                <c:pt idx="2035">
                  <c:v>4.6092000000000004</c:v>
                </c:pt>
                <c:pt idx="2036">
                  <c:v>6.2638999999999996</c:v>
                </c:pt>
                <c:pt idx="2037">
                  <c:v>5.9264999999999999</c:v>
                </c:pt>
                <c:pt idx="2038">
                  <c:v>6.2994000000000003</c:v>
                </c:pt>
                <c:pt idx="2039">
                  <c:v>6.1977999999999955</c:v>
                </c:pt>
                <c:pt idx="2040">
                  <c:v>6.0697000000000001</c:v>
                </c:pt>
                <c:pt idx="2041">
                  <c:v>5.8624999999999883</c:v>
                </c:pt>
                <c:pt idx="2042">
                  <c:v>1.3740000000000001</c:v>
                </c:pt>
                <c:pt idx="2043">
                  <c:v>6.0196000000000014</c:v>
                </c:pt>
                <c:pt idx="2044">
                  <c:v>4.4574999999999996</c:v>
                </c:pt>
                <c:pt idx="2045">
                  <c:v>6.0922999999999998</c:v>
                </c:pt>
                <c:pt idx="2046">
                  <c:v>6.1748999999999956</c:v>
                </c:pt>
                <c:pt idx="2047">
                  <c:v>5.8672999999999966</c:v>
                </c:pt>
                <c:pt idx="2048">
                  <c:v>6.1214999999999966</c:v>
                </c:pt>
                <c:pt idx="2049">
                  <c:v>6.1155999999999846</c:v>
                </c:pt>
                <c:pt idx="2050">
                  <c:v>6.0117000000000003</c:v>
                </c:pt>
                <c:pt idx="2051">
                  <c:v>6.1760000000000002</c:v>
                </c:pt>
                <c:pt idx="2052">
                  <c:v>6.1188999999999956</c:v>
                </c:pt>
                <c:pt idx="2053">
                  <c:v>4.8158999999999956</c:v>
                </c:pt>
                <c:pt idx="2054">
                  <c:v>6.1612</c:v>
                </c:pt>
                <c:pt idx="2055">
                  <c:v>6.2324000000000002</c:v>
                </c:pt>
                <c:pt idx="2056">
                  <c:v>5.3973999999999966</c:v>
                </c:pt>
                <c:pt idx="2057">
                  <c:v>5.7587000000000002</c:v>
                </c:pt>
                <c:pt idx="2058">
                  <c:v>6.2622</c:v>
                </c:pt>
                <c:pt idx="2059">
                  <c:v>6.3196000000000003</c:v>
                </c:pt>
                <c:pt idx="2060">
                  <c:v>6.1723999999999997</c:v>
                </c:pt>
                <c:pt idx="2061">
                  <c:v>5.1108999999999956</c:v>
                </c:pt>
                <c:pt idx="2062">
                  <c:v>4.9798000000000124</c:v>
                </c:pt>
                <c:pt idx="2063">
                  <c:v>5.8919999999999986</c:v>
                </c:pt>
                <c:pt idx="2064">
                  <c:v>6.1987999999999985</c:v>
                </c:pt>
                <c:pt idx="2065">
                  <c:v>4.6098999999999997</c:v>
                </c:pt>
                <c:pt idx="2066">
                  <c:v>5.5538999999999996</c:v>
                </c:pt>
                <c:pt idx="2067">
                  <c:v>6.3044999999999956</c:v>
                </c:pt>
                <c:pt idx="2068">
                  <c:v>6.3049999999999846</c:v>
                </c:pt>
                <c:pt idx="2069">
                  <c:v>4.0789</c:v>
                </c:pt>
                <c:pt idx="2070">
                  <c:v>1.4551999999999929</c:v>
                </c:pt>
                <c:pt idx="2071">
                  <c:v>5.4320000000000004</c:v>
                </c:pt>
                <c:pt idx="2072">
                  <c:v>1.8305</c:v>
                </c:pt>
                <c:pt idx="2073">
                  <c:v>6.1136999999999997</c:v>
                </c:pt>
                <c:pt idx="2074">
                  <c:v>6.2497000000000034</c:v>
                </c:pt>
                <c:pt idx="2075">
                  <c:v>6.2784000000000004</c:v>
                </c:pt>
                <c:pt idx="2076">
                  <c:v>6.0118</c:v>
                </c:pt>
                <c:pt idx="2077">
                  <c:v>5.6768000000000001</c:v>
                </c:pt>
                <c:pt idx="2078">
                  <c:v>4.7911000000000001</c:v>
                </c:pt>
                <c:pt idx="2079">
                  <c:v>5.7507999999999999</c:v>
                </c:pt>
                <c:pt idx="2080">
                  <c:v>6.3033000000000001</c:v>
                </c:pt>
                <c:pt idx="2081">
                  <c:v>5.9539</c:v>
                </c:pt>
                <c:pt idx="2082">
                  <c:v>5.2446999999999999</c:v>
                </c:pt>
                <c:pt idx="2083">
                  <c:v>6.3007999999999997</c:v>
                </c:pt>
                <c:pt idx="2084">
                  <c:v>6.2960000000000003</c:v>
                </c:pt>
                <c:pt idx="2085">
                  <c:v>4.8602999999999996</c:v>
                </c:pt>
                <c:pt idx="2086">
                  <c:v>4.8816000000000024</c:v>
                </c:pt>
                <c:pt idx="2087">
                  <c:v>6.2833000000000014</c:v>
                </c:pt>
                <c:pt idx="2088">
                  <c:v>6.2620999999999976</c:v>
                </c:pt>
                <c:pt idx="2089">
                  <c:v>6.2186000000000003</c:v>
                </c:pt>
                <c:pt idx="2090">
                  <c:v>5.8952</c:v>
                </c:pt>
                <c:pt idx="2091">
                  <c:v>5.5853000000000002</c:v>
                </c:pt>
                <c:pt idx="2092">
                  <c:v>5.4340000000000002</c:v>
                </c:pt>
                <c:pt idx="2093">
                  <c:v>6.1016000000000004</c:v>
                </c:pt>
                <c:pt idx="2094">
                  <c:v>3.274</c:v>
                </c:pt>
                <c:pt idx="2095">
                  <c:v>5.9499000000000004</c:v>
                </c:pt>
                <c:pt idx="2096">
                  <c:v>6.0587</c:v>
                </c:pt>
                <c:pt idx="2097">
                  <c:v>5.9515000000000002</c:v>
                </c:pt>
                <c:pt idx="2098">
                  <c:v>6.2648999999999946</c:v>
                </c:pt>
                <c:pt idx="2099">
                  <c:v>5.8049999999999846</c:v>
                </c:pt>
                <c:pt idx="2100">
                  <c:v>4.5096000000000034</c:v>
                </c:pt>
                <c:pt idx="2101">
                  <c:v>5.9227999999999996</c:v>
                </c:pt>
                <c:pt idx="2102">
                  <c:v>6.0607999999999995</c:v>
                </c:pt>
                <c:pt idx="2103">
                  <c:v>6.0893000000000024</c:v>
                </c:pt>
                <c:pt idx="2104">
                  <c:v>5.8679999999999763</c:v>
                </c:pt>
                <c:pt idx="2105">
                  <c:v>6.1963999999999997</c:v>
                </c:pt>
                <c:pt idx="2106">
                  <c:v>4.8652999999999986</c:v>
                </c:pt>
                <c:pt idx="2107">
                  <c:v>5.7687999999999997</c:v>
                </c:pt>
                <c:pt idx="2108">
                  <c:v>6.2334000000000014</c:v>
                </c:pt>
                <c:pt idx="2109">
                  <c:v>5.7960000000000003</c:v>
                </c:pt>
                <c:pt idx="2110">
                  <c:v>5.3368000000000002</c:v>
                </c:pt>
                <c:pt idx="2111">
                  <c:v>6.1673999999999856</c:v>
                </c:pt>
                <c:pt idx="2112">
                  <c:v>6.0964999999999998</c:v>
                </c:pt>
                <c:pt idx="2113">
                  <c:v>6.1393000000000004</c:v>
                </c:pt>
                <c:pt idx="2114">
                  <c:v>5.8866000000000014</c:v>
                </c:pt>
                <c:pt idx="2115">
                  <c:v>6.3188999999999966</c:v>
                </c:pt>
                <c:pt idx="2116">
                  <c:v>3.6719999999999997</c:v>
                </c:pt>
                <c:pt idx="2117">
                  <c:v>6.1347999999999976</c:v>
                </c:pt>
                <c:pt idx="2118">
                  <c:v>6.2988</c:v>
                </c:pt>
                <c:pt idx="2119">
                  <c:v>6.1822999999999997</c:v>
                </c:pt>
                <c:pt idx="2120">
                  <c:v>6.1037999999999997</c:v>
                </c:pt>
                <c:pt idx="2121">
                  <c:v>5.9684999999999997</c:v>
                </c:pt>
                <c:pt idx="2122">
                  <c:v>5.2096000000000124</c:v>
                </c:pt>
                <c:pt idx="2123">
                  <c:v>4.7327000000000004</c:v>
                </c:pt>
                <c:pt idx="2124">
                  <c:v>2.7713999999999999</c:v>
                </c:pt>
                <c:pt idx="2125">
                  <c:v>2.7680000000000002</c:v>
                </c:pt>
                <c:pt idx="2126">
                  <c:v>4.7978999999999976</c:v>
                </c:pt>
                <c:pt idx="2127">
                  <c:v>5.0617000000000001</c:v>
                </c:pt>
                <c:pt idx="2128">
                  <c:v>5.4106000000000014</c:v>
                </c:pt>
                <c:pt idx="2129">
                  <c:v>6.0018000000000002</c:v>
                </c:pt>
                <c:pt idx="2130">
                  <c:v>5.9344999999999999</c:v>
                </c:pt>
                <c:pt idx="2131">
                  <c:v>5.4423000000000004</c:v>
                </c:pt>
                <c:pt idx="2132">
                  <c:v>6.1265999999999883</c:v>
                </c:pt>
                <c:pt idx="2133">
                  <c:v>6.1879999999999846</c:v>
                </c:pt>
                <c:pt idx="2134">
                  <c:v>5.8112000000000004</c:v>
                </c:pt>
                <c:pt idx="2135">
                  <c:v>5.9226999999999999</c:v>
                </c:pt>
                <c:pt idx="2136">
                  <c:v>6.0217000000000001</c:v>
                </c:pt>
                <c:pt idx="2137">
                  <c:v>6.0108999999999986</c:v>
                </c:pt>
                <c:pt idx="2138">
                  <c:v>6.1993999999999998</c:v>
                </c:pt>
                <c:pt idx="2139">
                  <c:v>6.1375999999999946</c:v>
                </c:pt>
                <c:pt idx="2140">
                  <c:v>5.8434999999999997</c:v>
                </c:pt>
                <c:pt idx="2141">
                  <c:v>4.8456000000000001</c:v>
                </c:pt>
                <c:pt idx="2142">
                  <c:v>5.1039999999999965</c:v>
                </c:pt>
                <c:pt idx="2143">
                  <c:v>0.87470000000000303</c:v>
                </c:pt>
                <c:pt idx="2144">
                  <c:v>5.7014000000000014</c:v>
                </c:pt>
                <c:pt idx="2145">
                  <c:v>6.0433000000000003</c:v>
                </c:pt>
                <c:pt idx="2146">
                  <c:v>2.9343999999999997</c:v>
                </c:pt>
                <c:pt idx="2147">
                  <c:v>6.0100999999999996</c:v>
                </c:pt>
                <c:pt idx="2148">
                  <c:v>6.0248999999999846</c:v>
                </c:pt>
                <c:pt idx="2149">
                  <c:v>6.0789</c:v>
                </c:pt>
                <c:pt idx="2150">
                  <c:v>6.1311</c:v>
                </c:pt>
                <c:pt idx="2151">
                  <c:v>5.4822000000000024</c:v>
                </c:pt>
                <c:pt idx="2152">
                  <c:v>5.5438999999999998</c:v>
                </c:pt>
                <c:pt idx="2153">
                  <c:v>5.3958999999999966</c:v>
                </c:pt>
                <c:pt idx="2154">
                  <c:v>5.6052</c:v>
                </c:pt>
                <c:pt idx="2155">
                  <c:v>4.2876000000000003</c:v>
                </c:pt>
                <c:pt idx="2156">
                  <c:v>5.7351000000000001</c:v>
                </c:pt>
                <c:pt idx="2157">
                  <c:v>4.6289999999999782</c:v>
                </c:pt>
                <c:pt idx="2158">
                  <c:v>5.8666999999999998</c:v>
                </c:pt>
                <c:pt idx="2159">
                  <c:v>4.6132999999999997</c:v>
                </c:pt>
                <c:pt idx="2160">
                  <c:v>4.6578999999999846</c:v>
                </c:pt>
                <c:pt idx="2161">
                  <c:v>6.0073999999999996</c:v>
                </c:pt>
                <c:pt idx="2162">
                  <c:v>3.6957</c:v>
                </c:pt>
                <c:pt idx="2163">
                  <c:v>6.0212000000000003</c:v>
                </c:pt>
                <c:pt idx="2164">
                  <c:v>6.2366000000000223</c:v>
                </c:pt>
                <c:pt idx="2165">
                  <c:v>4.0526999999999997</c:v>
                </c:pt>
                <c:pt idx="2166">
                  <c:v>2.6473000000000102</c:v>
                </c:pt>
                <c:pt idx="2167">
                  <c:v>6.1136999999999997</c:v>
                </c:pt>
                <c:pt idx="2168">
                  <c:v>4.1566999999999998</c:v>
                </c:pt>
                <c:pt idx="2169">
                  <c:v>0.79970000000000163</c:v>
                </c:pt>
                <c:pt idx="2170">
                  <c:v>4.7104999999999997</c:v>
                </c:pt>
                <c:pt idx="2171">
                  <c:v>5.9836000000000134</c:v>
                </c:pt>
                <c:pt idx="2172">
                  <c:v>5.2220999999999975</c:v>
                </c:pt>
                <c:pt idx="2173">
                  <c:v>6.0170999999999966</c:v>
                </c:pt>
                <c:pt idx="2174">
                  <c:v>6.0478999999999976</c:v>
                </c:pt>
                <c:pt idx="2175">
                  <c:v>6.1716000000000024</c:v>
                </c:pt>
                <c:pt idx="2176">
                  <c:v>6.1377999999999986</c:v>
                </c:pt>
                <c:pt idx="2177">
                  <c:v>5.433200000000026</c:v>
                </c:pt>
                <c:pt idx="2178">
                  <c:v>6.2322000000000024</c:v>
                </c:pt>
                <c:pt idx="2179">
                  <c:v>6.0058999999999996</c:v>
                </c:pt>
                <c:pt idx="2180">
                  <c:v>5.0197000000000003</c:v>
                </c:pt>
                <c:pt idx="2181">
                  <c:v>5.4504999999999999</c:v>
                </c:pt>
                <c:pt idx="2182">
                  <c:v>5.4942000000000002</c:v>
                </c:pt>
                <c:pt idx="2183">
                  <c:v>5.0798000000000014</c:v>
                </c:pt>
                <c:pt idx="2184">
                  <c:v>5.2446000000000002</c:v>
                </c:pt>
                <c:pt idx="2185">
                  <c:v>5.0723000000000003</c:v>
                </c:pt>
                <c:pt idx="2186">
                  <c:v>5.1367000000000003</c:v>
                </c:pt>
                <c:pt idx="2187">
                  <c:v>4.8032000000000004</c:v>
                </c:pt>
                <c:pt idx="2188">
                  <c:v>4.7279999999999847</c:v>
                </c:pt>
                <c:pt idx="2189">
                  <c:v>4.9663000000000004</c:v>
                </c:pt>
                <c:pt idx="2190">
                  <c:v>4.4070999999999998</c:v>
                </c:pt>
                <c:pt idx="2191">
                  <c:v>4.4718000000000124</c:v>
                </c:pt>
                <c:pt idx="2192">
                  <c:v>1.390000000000002E-2</c:v>
                </c:pt>
                <c:pt idx="2193">
                  <c:v>0</c:v>
                </c:pt>
                <c:pt idx="2194">
                  <c:v>0</c:v>
                </c:pt>
                <c:pt idx="2195">
                  <c:v>0</c:v>
                </c:pt>
                <c:pt idx="2196">
                  <c:v>0</c:v>
                </c:pt>
                <c:pt idx="2197">
                  <c:v>0</c:v>
                </c:pt>
                <c:pt idx="2198">
                  <c:v>0</c:v>
                </c:pt>
                <c:pt idx="2199">
                  <c:v>0</c:v>
                </c:pt>
                <c:pt idx="2200">
                  <c:v>0</c:v>
                </c:pt>
                <c:pt idx="2201">
                  <c:v>0</c:v>
                </c:pt>
                <c:pt idx="2202">
                  <c:v>0</c:v>
                </c:pt>
                <c:pt idx="2203">
                  <c:v>2.8000000000000034E-3</c:v>
                </c:pt>
                <c:pt idx="2204">
                  <c:v>0</c:v>
                </c:pt>
                <c:pt idx="2205">
                  <c:v>0</c:v>
                </c:pt>
                <c:pt idx="2206">
                  <c:v>0.67690000000000405</c:v>
                </c:pt>
                <c:pt idx="2207">
                  <c:v>0</c:v>
                </c:pt>
                <c:pt idx="2208">
                  <c:v>2.8000000000000034E-3</c:v>
                </c:pt>
                <c:pt idx="2209">
                  <c:v>0</c:v>
                </c:pt>
                <c:pt idx="2210">
                  <c:v>0</c:v>
                </c:pt>
                <c:pt idx="2211">
                  <c:v>0</c:v>
                </c:pt>
                <c:pt idx="2212">
                  <c:v>0</c:v>
                </c:pt>
                <c:pt idx="2213">
                  <c:v>0</c:v>
                </c:pt>
                <c:pt idx="2214">
                  <c:v>0</c:v>
                </c:pt>
                <c:pt idx="2215">
                  <c:v>0</c:v>
                </c:pt>
                <c:pt idx="2216">
                  <c:v>0</c:v>
                </c:pt>
                <c:pt idx="2217">
                  <c:v>0</c:v>
                </c:pt>
                <c:pt idx="2218">
                  <c:v>0</c:v>
                </c:pt>
                <c:pt idx="2219">
                  <c:v>0</c:v>
                </c:pt>
                <c:pt idx="2220">
                  <c:v>0</c:v>
                </c:pt>
                <c:pt idx="2221">
                  <c:v>0</c:v>
                </c:pt>
                <c:pt idx="2222">
                  <c:v>0</c:v>
                </c:pt>
                <c:pt idx="2223">
                  <c:v>0</c:v>
                </c:pt>
                <c:pt idx="2224">
                  <c:v>0</c:v>
                </c:pt>
                <c:pt idx="2225">
                  <c:v>0</c:v>
                </c:pt>
                <c:pt idx="2226">
                  <c:v>0</c:v>
                </c:pt>
                <c:pt idx="2227">
                  <c:v>0</c:v>
                </c:pt>
                <c:pt idx="2228">
                  <c:v>0</c:v>
                </c:pt>
                <c:pt idx="2229">
                  <c:v>0</c:v>
                </c:pt>
                <c:pt idx="2230">
                  <c:v>0</c:v>
                </c:pt>
                <c:pt idx="2231">
                  <c:v>0</c:v>
                </c:pt>
                <c:pt idx="2232">
                  <c:v>1.600000000000012E-3</c:v>
                </c:pt>
                <c:pt idx="2233">
                  <c:v>0</c:v>
                </c:pt>
                <c:pt idx="2234">
                  <c:v>0</c:v>
                </c:pt>
                <c:pt idx="2235">
                  <c:v>0</c:v>
                </c:pt>
                <c:pt idx="2236">
                  <c:v>0</c:v>
                </c:pt>
                <c:pt idx="2237">
                  <c:v>0</c:v>
                </c:pt>
                <c:pt idx="2238">
                  <c:v>0</c:v>
                </c:pt>
                <c:pt idx="2239">
                  <c:v>0</c:v>
                </c:pt>
                <c:pt idx="2240">
                  <c:v>0</c:v>
                </c:pt>
                <c:pt idx="2241">
                  <c:v>0</c:v>
                </c:pt>
                <c:pt idx="2242">
                  <c:v>0</c:v>
                </c:pt>
                <c:pt idx="2243">
                  <c:v>0</c:v>
                </c:pt>
                <c:pt idx="2244">
                  <c:v>0</c:v>
                </c:pt>
                <c:pt idx="2245">
                  <c:v>0</c:v>
                </c:pt>
                <c:pt idx="2246">
                  <c:v>0</c:v>
                </c:pt>
                <c:pt idx="2247">
                  <c:v>0</c:v>
                </c:pt>
                <c:pt idx="2248">
                  <c:v>0</c:v>
                </c:pt>
                <c:pt idx="2249">
                  <c:v>0</c:v>
                </c:pt>
                <c:pt idx="2250">
                  <c:v>0</c:v>
                </c:pt>
                <c:pt idx="2251">
                  <c:v>0</c:v>
                </c:pt>
                <c:pt idx="2252">
                  <c:v>0</c:v>
                </c:pt>
                <c:pt idx="2253">
                  <c:v>0</c:v>
                </c:pt>
                <c:pt idx="2254">
                  <c:v>0</c:v>
                </c:pt>
                <c:pt idx="2255">
                  <c:v>0</c:v>
                </c:pt>
                <c:pt idx="2256">
                  <c:v>0</c:v>
                </c:pt>
                <c:pt idx="2257">
                  <c:v>5.2000000000000093E-3</c:v>
                </c:pt>
                <c:pt idx="2258">
                  <c:v>0</c:v>
                </c:pt>
                <c:pt idx="2259">
                  <c:v>0.83180000000000165</c:v>
                </c:pt>
                <c:pt idx="2260">
                  <c:v>0.82160000000000277</c:v>
                </c:pt>
                <c:pt idx="2261">
                  <c:v>0.42500000000000032</c:v>
                </c:pt>
                <c:pt idx="2262">
                  <c:v>0</c:v>
                </c:pt>
                <c:pt idx="2263">
                  <c:v>9.7500000000000045E-2</c:v>
                </c:pt>
                <c:pt idx="2264">
                  <c:v>0.35710000000000008</c:v>
                </c:pt>
                <c:pt idx="2265">
                  <c:v>0.60710000000000164</c:v>
                </c:pt>
                <c:pt idx="2266">
                  <c:v>0.62940000000000162</c:v>
                </c:pt>
                <c:pt idx="2267">
                  <c:v>1.5269999999999944</c:v>
                </c:pt>
                <c:pt idx="2268">
                  <c:v>1.3289</c:v>
                </c:pt>
                <c:pt idx="2269">
                  <c:v>0</c:v>
                </c:pt>
                <c:pt idx="2270">
                  <c:v>0</c:v>
                </c:pt>
                <c:pt idx="2271">
                  <c:v>0.70150000000000001</c:v>
                </c:pt>
                <c:pt idx="2272">
                  <c:v>1.8513999999999944</c:v>
                </c:pt>
                <c:pt idx="2273">
                  <c:v>1.2929999999999944</c:v>
                </c:pt>
                <c:pt idx="2274">
                  <c:v>2.9601999999999999</c:v>
                </c:pt>
                <c:pt idx="2275">
                  <c:v>3.5846</c:v>
                </c:pt>
                <c:pt idx="2276">
                  <c:v>4.3368000000000002</c:v>
                </c:pt>
                <c:pt idx="2277">
                  <c:v>4.5177999999999976</c:v>
                </c:pt>
                <c:pt idx="2278">
                  <c:v>4.4173</c:v>
                </c:pt>
                <c:pt idx="2279">
                  <c:v>4.4912000000000134</c:v>
                </c:pt>
                <c:pt idx="2280">
                  <c:v>1.6775</c:v>
                </c:pt>
                <c:pt idx="2281">
                  <c:v>1.4722</c:v>
                </c:pt>
                <c:pt idx="2282">
                  <c:v>2.2846000000000002</c:v>
                </c:pt>
                <c:pt idx="2283">
                  <c:v>2.4323999999999977</c:v>
                </c:pt>
                <c:pt idx="2284">
                  <c:v>2.3589999999999987</c:v>
                </c:pt>
                <c:pt idx="2285">
                  <c:v>3.6412</c:v>
                </c:pt>
                <c:pt idx="2286">
                  <c:v>2.8245</c:v>
                </c:pt>
                <c:pt idx="2287">
                  <c:v>4.6292999999999997</c:v>
                </c:pt>
                <c:pt idx="2288">
                  <c:v>4.9946999999999999</c:v>
                </c:pt>
                <c:pt idx="2289">
                  <c:v>6.1982999999999997</c:v>
                </c:pt>
                <c:pt idx="2290">
                  <c:v>6.0054999999999996</c:v>
                </c:pt>
                <c:pt idx="2291">
                  <c:v>6.2203999999999997</c:v>
                </c:pt>
                <c:pt idx="2292">
                  <c:v>5.8737000000000004</c:v>
                </c:pt>
                <c:pt idx="2293">
                  <c:v>4.9748999999999999</c:v>
                </c:pt>
                <c:pt idx="2294">
                  <c:v>3.1303999999999998</c:v>
                </c:pt>
                <c:pt idx="2295">
                  <c:v>5.3983999999999996</c:v>
                </c:pt>
                <c:pt idx="2296">
                  <c:v>5.9117000000000024</c:v>
                </c:pt>
                <c:pt idx="2297">
                  <c:v>5.9888000000000003</c:v>
                </c:pt>
                <c:pt idx="2298">
                  <c:v>6.2524999999999986</c:v>
                </c:pt>
                <c:pt idx="2299">
                  <c:v>6.2550999999999997</c:v>
                </c:pt>
                <c:pt idx="2300">
                  <c:v>4.8097000000000003</c:v>
                </c:pt>
                <c:pt idx="2301">
                  <c:v>5.8917000000000002</c:v>
                </c:pt>
                <c:pt idx="2302">
                  <c:v>6.2312000000000261</c:v>
                </c:pt>
                <c:pt idx="2303">
                  <c:v>6.0910000000000002</c:v>
                </c:pt>
                <c:pt idx="2304">
                  <c:v>5.4090000000000034</c:v>
                </c:pt>
                <c:pt idx="2305">
                  <c:v>6.1894999999999998</c:v>
                </c:pt>
                <c:pt idx="2306">
                  <c:v>5.2747999999999999</c:v>
                </c:pt>
                <c:pt idx="2307">
                  <c:v>6.1205999999999783</c:v>
                </c:pt>
                <c:pt idx="2308">
                  <c:v>5.9902000000000024</c:v>
                </c:pt>
                <c:pt idx="2309">
                  <c:v>6.1473999999999975</c:v>
                </c:pt>
                <c:pt idx="2310">
                  <c:v>5.6519999999999966</c:v>
                </c:pt>
                <c:pt idx="2311">
                  <c:v>5.8109999999999946</c:v>
                </c:pt>
                <c:pt idx="2312">
                  <c:v>4.7640999999999947</c:v>
                </c:pt>
                <c:pt idx="2313">
                  <c:v>5.9020999999999999</c:v>
                </c:pt>
                <c:pt idx="2314">
                  <c:v>6.1372999999999998</c:v>
                </c:pt>
                <c:pt idx="2315">
                  <c:v>4.3552</c:v>
                </c:pt>
                <c:pt idx="2316">
                  <c:v>5.9277999999999986</c:v>
                </c:pt>
                <c:pt idx="2317">
                  <c:v>5.9099000000000004</c:v>
                </c:pt>
                <c:pt idx="2318">
                  <c:v>6.0720999999999998</c:v>
                </c:pt>
                <c:pt idx="2319">
                  <c:v>6.0434000000000001</c:v>
                </c:pt>
                <c:pt idx="2320">
                  <c:v>6.0562000000000014</c:v>
                </c:pt>
                <c:pt idx="2321">
                  <c:v>5.5908999999999995</c:v>
                </c:pt>
                <c:pt idx="2322">
                  <c:v>5.8013000000000003</c:v>
                </c:pt>
                <c:pt idx="2323">
                  <c:v>6.1102999999999996</c:v>
                </c:pt>
                <c:pt idx="2324">
                  <c:v>5.9389000000000003</c:v>
                </c:pt>
                <c:pt idx="2325">
                  <c:v>6.2006000000000014</c:v>
                </c:pt>
                <c:pt idx="2326">
                  <c:v>5.9960000000000004</c:v>
                </c:pt>
                <c:pt idx="2327">
                  <c:v>6.1649999999999734</c:v>
                </c:pt>
                <c:pt idx="2328">
                  <c:v>5.8368000000000002</c:v>
                </c:pt>
                <c:pt idx="2329">
                  <c:v>5.9323000000000023</c:v>
                </c:pt>
                <c:pt idx="2330">
                  <c:v>5.7619999999999987</c:v>
                </c:pt>
                <c:pt idx="2331">
                  <c:v>6.0110000000000001</c:v>
                </c:pt>
                <c:pt idx="2332">
                  <c:v>6.2567000000000004</c:v>
                </c:pt>
                <c:pt idx="2333">
                  <c:v>6.3719000000000001</c:v>
                </c:pt>
                <c:pt idx="2334">
                  <c:v>5.9044999999999996</c:v>
                </c:pt>
                <c:pt idx="2335">
                  <c:v>5.8494999999999999</c:v>
                </c:pt>
                <c:pt idx="2336">
                  <c:v>4.7102000000000004</c:v>
                </c:pt>
                <c:pt idx="2337">
                  <c:v>5.9606000000000003</c:v>
                </c:pt>
                <c:pt idx="2338">
                  <c:v>4.5747</c:v>
                </c:pt>
                <c:pt idx="2339">
                  <c:v>6.1334</c:v>
                </c:pt>
                <c:pt idx="2340">
                  <c:v>6.1853999999999996</c:v>
                </c:pt>
                <c:pt idx="2341">
                  <c:v>5.8560999999999996</c:v>
                </c:pt>
                <c:pt idx="2342">
                  <c:v>5.7643999999999966</c:v>
                </c:pt>
                <c:pt idx="2343">
                  <c:v>5.9020999999999999</c:v>
                </c:pt>
                <c:pt idx="2344">
                  <c:v>6.1364000000000001</c:v>
                </c:pt>
                <c:pt idx="2345">
                  <c:v>6.2954999999999997</c:v>
                </c:pt>
                <c:pt idx="2346">
                  <c:v>6.3487999999999998</c:v>
                </c:pt>
                <c:pt idx="2347">
                  <c:v>4.1470999999999956</c:v>
                </c:pt>
                <c:pt idx="2348">
                  <c:v>5.8685999999999883</c:v>
                </c:pt>
                <c:pt idx="2349">
                  <c:v>6.3320999999999996</c:v>
                </c:pt>
                <c:pt idx="2350">
                  <c:v>4.3839999999999986</c:v>
                </c:pt>
                <c:pt idx="2351">
                  <c:v>2.7374000000000001</c:v>
                </c:pt>
                <c:pt idx="2352">
                  <c:v>2.2993999999999999</c:v>
                </c:pt>
                <c:pt idx="2353">
                  <c:v>5.9691000000000001</c:v>
                </c:pt>
                <c:pt idx="2354">
                  <c:v>6.4383000000000123</c:v>
                </c:pt>
                <c:pt idx="2355">
                  <c:v>4.1036000000000001</c:v>
                </c:pt>
                <c:pt idx="2356">
                  <c:v>6.0842000000000001</c:v>
                </c:pt>
                <c:pt idx="2357">
                  <c:v>6.1368999999999998</c:v>
                </c:pt>
                <c:pt idx="2358">
                  <c:v>6.3</c:v>
                </c:pt>
                <c:pt idx="2359">
                  <c:v>6.5960999999999999</c:v>
                </c:pt>
                <c:pt idx="2360">
                  <c:v>6.5650999999999966</c:v>
                </c:pt>
                <c:pt idx="2361">
                  <c:v>6.4619</c:v>
                </c:pt>
                <c:pt idx="2362">
                  <c:v>6.3997999999999999</c:v>
                </c:pt>
                <c:pt idx="2363">
                  <c:v>4.3864999999999998</c:v>
                </c:pt>
                <c:pt idx="2364">
                  <c:v>2.0619000000000001</c:v>
                </c:pt>
                <c:pt idx="2365">
                  <c:v>6.1214999999999966</c:v>
                </c:pt>
                <c:pt idx="2366">
                  <c:v>6.3816000000000024</c:v>
                </c:pt>
                <c:pt idx="2367">
                  <c:v>6.4543999999999997</c:v>
                </c:pt>
                <c:pt idx="2368">
                  <c:v>6.4912000000000134</c:v>
                </c:pt>
                <c:pt idx="2369">
                  <c:v>6.3205999999999856</c:v>
                </c:pt>
                <c:pt idx="2370">
                  <c:v>3.3822999999999968</c:v>
                </c:pt>
                <c:pt idx="2371">
                  <c:v>6.5946999999999996</c:v>
                </c:pt>
                <c:pt idx="2372">
                  <c:v>6.4496000000000224</c:v>
                </c:pt>
                <c:pt idx="2373">
                  <c:v>1.8834</c:v>
                </c:pt>
                <c:pt idx="2374">
                  <c:v>1.1232</c:v>
                </c:pt>
                <c:pt idx="2375">
                  <c:v>6.2898000000000014</c:v>
                </c:pt>
                <c:pt idx="2376">
                  <c:v>6.4076000000000004</c:v>
                </c:pt>
                <c:pt idx="2377">
                  <c:v>5.9884000000000004</c:v>
                </c:pt>
                <c:pt idx="2378">
                  <c:v>5.8900999999999977</c:v>
                </c:pt>
                <c:pt idx="2379">
                  <c:v>6.3637999999999986</c:v>
                </c:pt>
                <c:pt idx="2380">
                  <c:v>5.2506000000000004</c:v>
                </c:pt>
                <c:pt idx="2381">
                  <c:v>3.5533999999999999</c:v>
                </c:pt>
                <c:pt idx="2382">
                  <c:v>6.2719000000000014</c:v>
                </c:pt>
                <c:pt idx="2383">
                  <c:v>6.0539999999999976</c:v>
                </c:pt>
                <c:pt idx="2384">
                  <c:v>6.2224999999999966</c:v>
                </c:pt>
                <c:pt idx="2385">
                  <c:v>6.2610000000000001</c:v>
                </c:pt>
                <c:pt idx="2386">
                  <c:v>5.8907999999999996</c:v>
                </c:pt>
                <c:pt idx="2387">
                  <c:v>6.2789000000000001</c:v>
                </c:pt>
                <c:pt idx="2388">
                  <c:v>6.2432000000000034</c:v>
                </c:pt>
                <c:pt idx="2389">
                  <c:v>6.2588999999999997</c:v>
                </c:pt>
                <c:pt idx="2390">
                  <c:v>6.2206000000000001</c:v>
                </c:pt>
                <c:pt idx="2391">
                  <c:v>5.5095000000000001</c:v>
                </c:pt>
                <c:pt idx="2392">
                  <c:v>6.2227999999999986</c:v>
                </c:pt>
                <c:pt idx="2393">
                  <c:v>6.1386000000000003</c:v>
                </c:pt>
                <c:pt idx="2394">
                  <c:v>6.2801</c:v>
                </c:pt>
                <c:pt idx="2395">
                  <c:v>6.1101999999999945</c:v>
                </c:pt>
                <c:pt idx="2396">
                  <c:v>6.2456000000000014</c:v>
                </c:pt>
                <c:pt idx="2397">
                  <c:v>6.1383999999999999</c:v>
                </c:pt>
                <c:pt idx="2398">
                  <c:v>6.2134999999999998</c:v>
                </c:pt>
                <c:pt idx="2399">
                  <c:v>6.2632000000000003</c:v>
                </c:pt>
                <c:pt idx="2400">
                  <c:v>6.2256999999999998</c:v>
                </c:pt>
                <c:pt idx="2401">
                  <c:v>6.2517000000000014</c:v>
                </c:pt>
                <c:pt idx="2402">
                  <c:v>6.2518000000000002</c:v>
                </c:pt>
                <c:pt idx="2403">
                  <c:v>6.2176999999999998</c:v>
                </c:pt>
                <c:pt idx="2404">
                  <c:v>4.9881000000000002</c:v>
                </c:pt>
                <c:pt idx="2405">
                  <c:v>5.4352000000000134</c:v>
                </c:pt>
                <c:pt idx="2406">
                  <c:v>1.8094999999999943</c:v>
                </c:pt>
                <c:pt idx="2407">
                  <c:v>6.1156999999999986</c:v>
                </c:pt>
                <c:pt idx="2408">
                  <c:v>4.9858000000000002</c:v>
                </c:pt>
                <c:pt idx="2409">
                  <c:v>5.5694999999999997</c:v>
                </c:pt>
                <c:pt idx="2410">
                  <c:v>6.1671999999999763</c:v>
                </c:pt>
                <c:pt idx="2411">
                  <c:v>5.7117000000000004</c:v>
                </c:pt>
                <c:pt idx="2412">
                  <c:v>4.5522999999999998</c:v>
                </c:pt>
                <c:pt idx="2413">
                  <c:v>5.9647999999999985</c:v>
                </c:pt>
                <c:pt idx="2414">
                  <c:v>6.0834000000000001</c:v>
                </c:pt>
                <c:pt idx="2415">
                  <c:v>6.2747999999999999</c:v>
                </c:pt>
                <c:pt idx="2416">
                  <c:v>4.9461000000000004</c:v>
                </c:pt>
                <c:pt idx="2417">
                  <c:v>5.8241999999999763</c:v>
                </c:pt>
                <c:pt idx="2418">
                  <c:v>6.3186999999999998</c:v>
                </c:pt>
                <c:pt idx="2419">
                  <c:v>1.4119999999999888</c:v>
                </c:pt>
                <c:pt idx="2420">
                  <c:v>0</c:v>
                </c:pt>
                <c:pt idx="2421">
                  <c:v>0.61090000000000277</c:v>
                </c:pt>
                <c:pt idx="2422">
                  <c:v>4.0381</c:v>
                </c:pt>
                <c:pt idx="2423">
                  <c:v>6.1923999999999966</c:v>
                </c:pt>
                <c:pt idx="2424">
                  <c:v>5.7161</c:v>
                </c:pt>
                <c:pt idx="2425">
                  <c:v>5.3579999999999783</c:v>
                </c:pt>
                <c:pt idx="2426">
                  <c:v>4.9790000000000134</c:v>
                </c:pt>
                <c:pt idx="2427">
                  <c:v>5.6400999999999977</c:v>
                </c:pt>
                <c:pt idx="2428">
                  <c:v>6.0773999999999999</c:v>
                </c:pt>
                <c:pt idx="2429">
                  <c:v>6.2202000000000002</c:v>
                </c:pt>
                <c:pt idx="2430">
                  <c:v>6.2094000000000014</c:v>
                </c:pt>
                <c:pt idx="2431">
                  <c:v>6.3068</c:v>
                </c:pt>
                <c:pt idx="2432">
                  <c:v>6.2328000000000001</c:v>
                </c:pt>
                <c:pt idx="2433">
                  <c:v>2.0849000000000002</c:v>
                </c:pt>
                <c:pt idx="2434">
                  <c:v>5.3914</c:v>
                </c:pt>
                <c:pt idx="2435">
                  <c:v>6.2195</c:v>
                </c:pt>
                <c:pt idx="2436">
                  <c:v>6.0333000000000014</c:v>
                </c:pt>
                <c:pt idx="2437">
                  <c:v>3.2117999999999998</c:v>
                </c:pt>
                <c:pt idx="2438">
                  <c:v>6.1773999999999996</c:v>
                </c:pt>
                <c:pt idx="2439">
                  <c:v>5.7702000000000124</c:v>
                </c:pt>
                <c:pt idx="2440">
                  <c:v>5.4459</c:v>
                </c:pt>
                <c:pt idx="2441">
                  <c:v>5.8630999999999966</c:v>
                </c:pt>
                <c:pt idx="2442">
                  <c:v>5.8634999999999966</c:v>
                </c:pt>
                <c:pt idx="2443">
                  <c:v>5.9406000000000034</c:v>
                </c:pt>
                <c:pt idx="2444">
                  <c:v>6.2923999999999998</c:v>
                </c:pt>
                <c:pt idx="2445">
                  <c:v>6.0772000000000004</c:v>
                </c:pt>
                <c:pt idx="2446">
                  <c:v>5.76</c:v>
                </c:pt>
                <c:pt idx="2447">
                  <c:v>4.9498000000000024</c:v>
                </c:pt>
                <c:pt idx="2448">
                  <c:v>4.6074999999999946</c:v>
                </c:pt>
                <c:pt idx="2449">
                  <c:v>5.875</c:v>
                </c:pt>
                <c:pt idx="2450">
                  <c:v>3.6133000000000002</c:v>
                </c:pt>
                <c:pt idx="2451">
                  <c:v>6.2614000000000001</c:v>
                </c:pt>
                <c:pt idx="2452">
                  <c:v>6.2398000000000033</c:v>
                </c:pt>
                <c:pt idx="2453">
                  <c:v>5.8853</c:v>
                </c:pt>
                <c:pt idx="2454">
                  <c:v>6.0846</c:v>
                </c:pt>
                <c:pt idx="2455">
                  <c:v>6.0649999999999791</c:v>
                </c:pt>
                <c:pt idx="2456">
                  <c:v>4.1860999999999997</c:v>
                </c:pt>
                <c:pt idx="2457">
                  <c:v>5.6194999999999986</c:v>
                </c:pt>
                <c:pt idx="2458">
                  <c:v>6.2840999999999996</c:v>
                </c:pt>
                <c:pt idx="2459">
                  <c:v>6.2861000000000002</c:v>
                </c:pt>
                <c:pt idx="2460">
                  <c:v>6.2672999999999996</c:v>
                </c:pt>
                <c:pt idx="2461">
                  <c:v>6.2660999999999998</c:v>
                </c:pt>
                <c:pt idx="2462">
                  <c:v>5.1186999999999996</c:v>
                </c:pt>
                <c:pt idx="2463">
                  <c:v>6.2844999999999995</c:v>
                </c:pt>
                <c:pt idx="2464">
                  <c:v>5.9208999999999996</c:v>
                </c:pt>
                <c:pt idx="2465">
                  <c:v>3.0177999999999998</c:v>
                </c:pt>
                <c:pt idx="2466">
                  <c:v>4.8242999999999956</c:v>
                </c:pt>
                <c:pt idx="2467">
                  <c:v>6.101</c:v>
                </c:pt>
                <c:pt idx="2468">
                  <c:v>3.8788999999999967</c:v>
                </c:pt>
                <c:pt idx="2469">
                  <c:v>6.0446</c:v>
                </c:pt>
                <c:pt idx="2470">
                  <c:v>4.8975999999999846</c:v>
                </c:pt>
                <c:pt idx="2471">
                  <c:v>4.3866000000000014</c:v>
                </c:pt>
                <c:pt idx="2472">
                  <c:v>5.5827999999999998</c:v>
                </c:pt>
                <c:pt idx="2473">
                  <c:v>5.7562000000000024</c:v>
                </c:pt>
                <c:pt idx="2474">
                  <c:v>5.4983000000000004</c:v>
                </c:pt>
                <c:pt idx="2475">
                  <c:v>6.0122999999999998</c:v>
                </c:pt>
                <c:pt idx="2476">
                  <c:v>6.0103999999999997</c:v>
                </c:pt>
                <c:pt idx="2477">
                  <c:v>6.1177999999999946</c:v>
                </c:pt>
                <c:pt idx="2478">
                  <c:v>5.8357000000000001</c:v>
                </c:pt>
                <c:pt idx="2479">
                  <c:v>5.8774999999999986</c:v>
                </c:pt>
                <c:pt idx="2480">
                  <c:v>5.9384000000000023</c:v>
                </c:pt>
                <c:pt idx="2481">
                  <c:v>5.8033999999999999</c:v>
                </c:pt>
                <c:pt idx="2482">
                  <c:v>5.4611000000000001</c:v>
                </c:pt>
                <c:pt idx="2483">
                  <c:v>6.1627999999999883</c:v>
                </c:pt>
                <c:pt idx="2484">
                  <c:v>6.2677999999999976</c:v>
                </c:pt>
                <c:pt idx="2485">
                  <c:v>6.1043999999999956</c:v>
                </c:pt>
                <c:pt idx="2486">
                  <c:v>6.0864000000000003</c:v>
                </c:pt>
                <c:pt idx="2487">
                  <c:v>6.0350000000000001</c:v>
                </c:pt>
                <c:pt idx="2488">
                  <c:v>5.6025999999999883</c:v>
                </c:pt>
                <c:pt idx="2489">
                  <c:v>3.8089999999999997</c:v>
                </c:pt>
                <c:pt idx="2490">
                  <c:v>5.5190000000000001</c:v>
                </c:pt>
                <c:pt idx="2491">
                  <c:v>6.0842000000000001</c:v>
                </c:pt>
                <c:pt idx="2492">
                  <c:v>6.2273999999999976</c:v>
                </c:pt>
                <c:pt idx="2493">
                  <c:v>6.2113000000000014</c:v>
                </c:pt>
                <c:pt idx="2494">
                  <c:v>6.2696000000000014</c:v>
                </c:pt>
                <c:pt idx="2495">
                  <c:v>6.1760999999999999</c:v>
                </c:pt>
                <c:pt idx="2496">
                  <c:v>2.4449000000000001</c:v>
                </c:pt>
                <c:pt idx="2497">
                  <c:v>5.8468999999999998</c:v>
                </c:pt>
                <c:pt idx="2498">
                  <c:v>5.9447000000000001</c:v>
                </c:pt>
                <c:pt idx="2499">
                  <c:v>5.5549999999999846</c:v>
                </c:pt>
                <c:pt idx="2500">
                  <c:v>6.2497000000000034</c:v>
                </c:pt>
                <c:pt idx="2501">
                  <c:v>1.7676999999999929</c:v>
                </c:pt>
                <c:pt idx="2502">
                  <c:v>5.5387000000000004</c:v>
                </c:pt>
                <c:pt idx="2503">
                  <c:v>6.1486999999999998</c:v>
                </c:pt>
                <c:pt idx="2504">
                  <c:v>5.1398000000000001</c:v>
                </c:pt>
                <c:pt idx="2505">
                  <c:v>6.2482000000000024</c:v>
                </c:pt>
                <c:pt idx="2506">
                  <c:v>6.0706000000000024</c:v>
                </c:pt>
                <c:pt idx="2507">
                  <c:v>6.2542</c:v>
                </c:pt>
                <c:pt idx="2508">
                  <c:v>6.2298999999999998</c:v>
                </c:pt>
                <c:pt idx="2509">
                  <c:v>5.9067000000000034</c:v>
                </c:pt>
                <c:pt idx="2510">
                  <c:v>6.1592000000000002</c:v>
                </c:pt>
                <c:pt idx="2511">
                  <c:v>5.9569999999999999</c:v>
                </c:pt>
                <c:pt idx="2512">
                  <c:v>6.2315000000000014</c:v>
                </c:pt>
                <c:pt idx="2513">
                  <c:v>6.6146999999999956</c:v>
                </c:pt>
                <c:pt idx="2514">
                  <c:v>6.6024999999999956</c:v>
                </c:pt>
                <c:pt idx="2515">
                  <c:v>6.3122999999999996</c:v>
                </c:pt>
                <c:pt idx="2516">
                  <c:v>5.6807999999999996</c:v>
                </c:pt>
                <c:pt idx="2517">
                  <c:v>6.3609999999999847</c:v>
                </c:pt>
                <c:pt idx="2518">
                  <c:v>6.4633000000000003</c:v>
                </c:pt>
                <c:pt idx="2519">
                  <c:v>6.1198999999999986</c:v>
                </c:pt>
                <c:pt idx="2520">
                  <c:v>5.0007999999999999</c:v>
                </c:pt>
                <c:pt idx="2521">
                  <c:v>6.0567000000000002</c:v>
                </c:pt>
                <c:pt idx="2522">
                  <c:v>6.13</c:v>
                </c:pt>
                <c:pt idx="2523">
                  <c:v>6.3936999999999999</c:v>
                </c:pt>
                <c:pt idx="2524">
                  <c:v>5.9709000000000003</c:v>
                </c:pt>
                <c:pt idx="2525">
                  <c:v>6.2033000000000014</c:v>
                </c:pt>
                <c:pt idx="2526">
                  <c:v>5.2852000000000023</c:v>
                </c:pt>
                <c:pt idx="2527">
                  <c:v>6.6126999999999976</c:v>
                </c:pt>
                <c:pt idx="2528">
                  <c:v>6.7481</c:v>
                </c:pt>
                <c:pt idx="2529">
                  <c:v>6.4630999999999998</c:v>
                </c:pt>
                <c:pt idx="2530">
                  <c:v>6.4853000000000014</c:v>
                </c:pt>
                <c:pt idx="2531">
                  <c:v>6.0923999999999996</c:v>
                </c:pt>
                <c:pt idx="2532">
                  <c:v>6.3795000000000002</c:v>
                </c:pt>
                <c:pt idx="2533">
                  <c:v>6.1975999999999845</c:v>
                </c:pt>
                <c:pt idx="2534">
                  <c:v>6.4934000000000003</c:v>
                </c:pt>
                <c:pt idx="2535">
                  <c:v>6.2592000000000034</c:v>
                </c:pt>
                <c:pt idx="2536">
                  <c:v>5.7600999999999987</c:v>
                </c:pt>
                <c:pt idx="2537">
                  <c:v>6.4178999999999986</c:v>
                </c:pt>
                <c:pt idx="2538">
                  <c:v>6.3787000000000003</c:v>
                </c:pt>
                <c:pt idx="2539">
                  <c:v>5.8747999999999996</c:v>
                </c:pt>
                <c:pt idx="2540">
                  <c:v>6.6715</c:v>
                </c:pt>
                <c:pt idx="2541">
                  <c:v>4.5919999999999996</c:v>
                </c:pt>
                <c:pt idx="2542">
                  <c:v>6.6932</c:v>
                </c:pt>
                <c:pt idx="2543">
                  <c:v>6.6433</c:v>
                </c:pt>
                <c:pt idx="2544">
                  <c:v>6.6414</c:v>
                </c:pt>
                <c:pt idx="2545">
                  <c:v>6.6090999999999998</c:v>
                </c:pt>
                <c:pt idx="2546">
                  <c:v>6.5828999999999995</c:v>
                </c:pt>
                <c:pt idx="2547">
                  <c:v>5.4948999999999986</c:v>
                </c:pt>
                <c:pt idx="2548">
                  <c:v>6.5966000000000014</c:v>
                </c:pt>
                <c:pt idx="2549">
                  <c:v>6.0634999999999986</c:v>
                </c:pt>
                <c:pt idx="2550">
                  <c:v>6.662199999999979</c:v>
                </c:pt>
                <c:pt idx="2551">
                  <c:v>6.7093000000000034</c:v>
                </c:pt>
                <c:pt idx="2552">
                  <c:v>2.6562999999999977</c:v>
                </c:pt>
                <c:pt idx="2553">
                  <c:v>6.5662000000000003</c:v>
                </c:pt>
                <c:pt idx="2554">
                  <c:v>5.7152000000000003</c:v>
                </c:pt>
                <c:pt idx="2555">
                  <c:v>6.5874999999999986</c:v>
                </c:pt>
                <c:pt idx="2556">
                  <c:v>5.4486000000000034</c:v>
                </c:pt>
                <c:pt idx="2557">
                  <c:v>6.6522999999999977</c:v>
                </c:pt>
                <c:pt idx="2558">
                  <c:v>6.6206999999999976</c:v>
                </c:pt>
                <c:pt idx="2559">
                  <c:v>5.8814000000000002</c:v>
                </c:pt>
                <c:pt idx="2560">
                  <c:v>6.7004999999999999</c:v>
                </c:pt>
                <c:pt idx="2561">
                  <c:v>6.2494000000000014</c:v>
                </c:pt>
                <c:pt idx="2562">
                  <c:v>4.9312000000000324</c:v>
                </c:pt>
                <c:pt idx="2563">
                  <c:v>6.3506</c:v>
                </c:pt>
                <c:pt idx="2564">
                  <c:v>5.1913</c:v>
                </c:pt>
                <c:pt idx="2565">
                  <c:v>6.3610999999999986</c:v>
                </c:pt>
                <c:pt idx="2566">
                  <c:v>6.2998000000000003</c:v>
                </c:pt>
                <c:pt idx="2567">
                  <c:v>6.3418000000000001</c:v>
                </c:pt>
                <c:pt idx="2568">
                  <c:v>6.5114999999999998</c:v>
                </c:pt>
                <c:pt idx="2569">
                  <c:v>6.3758999999999997</c:v>
                </c:pt>
                <c:pt idx="2570">
                  <c:v>6.3136999999999999</c:v>
                </c:pt>
                <c:pt idx="2571">
                  <c:v>6.2572000000000001</c:v>
                </c:pt>
                <c:pt idx="2572">
                  <c:v>7</c:v>
                </c:pt>
              </c:numCache>
            </c:numRef>
          </c:yVal>
        </c:ser>
        <c:ser>
          <c:idx val="1"/>
          <c:order val="1"/>
          <c:tx>
            <c:v>Requested Rate</c:v>
          </c:tx>
          <c:spPr>
            <a:ln w="28575">
              <a:noFill/>
            </a:ln>
          </c:spPr>
          <c:dLbls>
            <c:delete val="1"/>
          </c:dLbls>
          <c:xVal>
            <c:numRef>
              <c:f>FY10ProtonTables.xls!$A$2576:$A$2585</c:f>
              <c:numCache>
                <c:formatCode>m/d/yyyy</c:formatCode>
                <c:ptCount val="10"/>
                <c:pt idx="0">
                  <c:v>40723</c:v>
                </c:pt>
                <c:pt idx="1">
                  <c:v>41089</c:v>
                </c:pt>
                <c:pt idx="2">
                  <c:v>41454</c:v>
                </c:pt>
                <c:pt idx="3">
                  <c:v>41819</c:v>
                </c:pt>
                <c:pt idx="4">
                  <c:v>42184</c:v>
                </c:pt>
                <c:pt idx="5">
                  <c:v>42550</c:v>
                </c:pt>
                <c:pt idx="6">
                  <c:v>42915</c:v>
                </c:pt>
                <c:pt idx="7">
                  <c:v>43280</c:v>
                </c:pt>
                <c:pt idx="8">
                  <c:v>43645</c:v>
                </c:pt>
                <c:pt idx="9">
                  <c:v>44011</c:v>
                </c:pt>
              </c:numCache>
            </c:numRef>
          </c:xVal>
          <c:yVal>
            <c:numRef>
              <c:f>FY10ProtonTables.xls!$J$2576:$J$2585</c:f>
              <c:numCache>
                <c:formatCode>General</c:formatCode>
                <c:ptCount val="10"/>
                <c:pt idx="0">
                  <c:v>7</c:v>
                </c:pt>
                <c:pt idx="1">
                  <c:v>8</c:v>
                </c:pt>
                <c:pt idx="2">
                  <c:v>9</c:v>
                </c:pt>
                <c:pt idx="3">
                  <c:v>15</c:v>
                </c:pt>
                <c:pt idx="4">
                  <c:v>15</c:v>
                </c:pt>
                <c:pt idx="5">
                  <c:v>15</c:v>
                </c:pt>
                <c:pt idx="6">
                  <c:v>15</c:v>
                </c:pt>
                <c:pt idx="7">
                  <c:v>15</c:v>
                </c:pt>
                <c:pt idx="8">
                  <c:v>15</c:v>
                </c:pt>
                <c:pt idx="9">
                  <c:v>15</c:v>
                </c:pt>
              </c:numCache>
            </c:numRef>
          </c:yVal>
        </c:ser>
        <c:dLbls>
          <c:showVal val="1"/>
        </c:dLbls>
        <c:axId val="53555968"/>
        <c:axId val="53557504"/>
      </c:scatterChart>
      <c:valAx>
        <c:axId val="53555968"/>
        <c:scaling>
          <c:orientation val="minMax"/>
          <c:min val="37742"/>
        </c:scaling>
        <c:axPos val="b"/>
        <c:numFmt formatCode="yyyy" sourceLinked="0"/>
        <c:tickLblPos val="nextTo"/>
        <c:txPr>
          <a:bodyPr rot="-5400000" vert="horz"/>
          <a:lstStyle/>
          <a:p>
            <a:pPr>
              <a:defRPr/>
            </a:pPr>
            <a:endParaRPr lang="en-US"/>
          </a:p>
        </c:txPr>
        <c:crossAx val="53557504"/>
        <c:crosses val="autoZero"/>
        <c:crossBetween val="midCat"/>
        <c:majorUnit val="365"/>
      </c:valAx>
      <c:valAx>
        <c:axId val="53557504"/>
        <c:scaling>
          <c:orientation val="minMax"/>
          <c:max val="16"/>
          <c:min val="0"/>
        </c:scaling>
        <c:axPos val="l"/>
        <c:majorGridlines/>
        <c:title>
          <c:tx>
            <c:rich>
              <a:bodyPr rot="-5400000" vert="horz"/>
              <a:lstStyle/>
              <a:p>
                <a:pPr>
                  <a:defRPr/>
                </a:pPr>
                <a:r>
                  <a:rPr lang="en-US"/>
                  <a:t>Hz</a:t>
                </a:r>
              </a:p>
            </c:rich>
          </c:tx>
          <c:layout/>
        </c:title>
        <c:numFmt formatCode="General" sourceLinked="1"/>
        <c:tickLblPos val="nextTo"/>
        <c:crossAx val="53555968"/>
        <c:crosses val="autoZero"/>
        <c:crossBetween val="midCat"/>
        <c:majorUnit val="1"/>
      </c:valAx>
    </c:plotArea>
    <c:legend>
      <c:legendPos val="t"/>
      <c:legendEntry>
        <c:idx val="3"/>
        <c:delete val="1"/>
      </c:legendEntry>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Funding</a:t>
            </a:r>
            <a:r>
              <a:rPr lang="en-US" baseline="0"/>
              <a:t> Profile</a:t>
            </a:r>
            <a:endParaRPr lang="en-US"/>
          </a:p>
        </c:rich>
      </c:tx>
      <c:layout/>
      <c:spPr>
        <a:noFill/>
        <a:ln w="25400">
          <a:noFill/>
        </a:ln>
      </c:spPr>
    </c:title>
    <c:plotArea>
      <c:layout>
        <c:manualLayout>
          <c:layoutTarget val="inner"/>
          <c:xMode val="edge"/>
          <c:yMode val="edge"/>
          <c:x val="0.15437206882535601"/>
          <c:y val="9.1509141373828026E-2"/>
          <c:w val="0.68108151006055961"/>
          <c:h val="0.55891048997187898"/>
        </c:manualLayout>
      </c:layout>
      <c:barChart>
        <c:barDir val="col"/>
        <c:grouping val="stacked"/>
        <c:ser>
          <c:idx val="0"/>
          <c:order val="0"/>
          <c:tx>
            <c:strRef>
              <c:f>'[Worksheet in   Beamssrv1 protonsource.bd public Proton Source Task Force Proton Source Task Force Report.docx]Sheet1'!$A$3</c:f>
              <c:strCache>
                <c:ptCount val="1"/>
                <c:pt idx="0">
                  <c:v>Linac LCW</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Report.docx]Sheet1'!$B$3:$Q$3</c:f>
              <c:numCache>
                <c:formatCode>General</c:formatCode>
                <c:ptCount val="16"/>
                <c:pt idx="5" formatCode="&quot;$&quot;#,###\k">
                  <c:v>125</c:v>
                </c:pt>
                <c:pt idx="6" formatCode="&quot;$&quot;#,###\k">
                  <c:v>25</c:v>
                </c:pt>
              </c:numCache>
            </c:numRef>
          </c:val>
        </c:ser>
        <c:ser>
          <c:idx val="1"/>
          <c:order val="1"/>
          <c:tx>
            <c:strRef>
              <c:f>'[Worksheet in   Beamssrv1 protonsource.bd public Proton Source Task Force Proton Source Task Force Report.docx]Sheet1'!$A$4</c:f>
              <c:strCache>
                <c:ptCount val="1"/>
                <c:pt idx="0">
                  <c:v>Booster LCW</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Report.docx]Sheet1'!$B$4:$Q$4</c:f>
              <c:numCache>
                <c:formatCode>"$"#,###\k</c:formatCode>
                <c:ptCount val="16"/>
                <c:pt idx="0">
                  <c:v>100</c:v>
                </c:pt>
                <c:pt idx="1">
                  <c:v>285</c:v>
                </c:pt>
                <c:pt idx="2">
                  <c:v>200</c:v>
                </c:pt>
                <c:pt idx="3">
                  <c:v>180</c:v>
                </c:pt>
                <c:pt idx="4">
                  <c:v>100</c:v>
                </c:pt>
                <c:pt idx="5">
                  <c:v>25</c:v>
                </c:pt>
              </c:numCache>
            </c:numRef>
          </c:val>
        </c:ser>
        <c:ser>
          <c:idx val="2"/>
          <c:order val="2"/>
          <c:tx>
            <c:strRef>
              <c:f>'[Worksheet in   Beamssrv1 protonsource.bd public Proton Source Task Force Proton Source Task Force Report.docx]Sheet1'!$A$5</c:f>
              <c:strCache>
                <c:ptCount val="1"/>
                <c:pt idx="0">
                  <c:v>Linac Vacuum</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Report.docx]Sheet1'!$B$5:$Q$5</c:f>
              <c:numCache>
                <c:formatCode>"$"#,###\k</c:formatCode>
                <c:ptCount val="16"/>
                <c:pt idx="0">
                  <c:v>17</c:v>
                </c:pt>
                <c:pt idx="1">
                  <c:v>20</c:v>
                </c:pt>
                <c:pt idx="2">
                  <c:v>20</c:v>
                </c:pt>
                <c:pt idx="3">
                  <c:v>35</c:v>
                </c:pt>
                <c:pt idx="4">
                  <c:v>35</c:v>
                </c:pt>
                <c:pt idx="5">
                  <c:v>40</c:v>
                </c:pt>
                <c:pt idx="6">
                  <c:v>90</c:v>
                </c:pt>
              </c:numCache>
            </c:numRef>
          </c:val>
        </c:ser>
        <c:ser>
          <c:idx val="3"/>
          <c:order val="3"/>
          <c:tx>
            <c:strRef>
              <c:f>'[Worksheet in   Beamssrv1 protonsource.bd public Proton Source Task Force Proton Source Task Force Report.docx]Sheet1'!$A$6</c:f>
              <c:strCache>
                <c:ptCount val="1"/>
                <c:pt idx="0">
                  <c:v>Booster Vacuum</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Report.docx]Sheet1'!$B$6:$Q$6</c:f>
              <c:numCache>
                <c:formatCode>"$"#,###\k</c:formatCode>
                <c:ptCount val="16"/>
                <c:pt idx="0">
                  <c:v>45</c:v>
                </c:pt>
                <c:pt idx="1">
                  <c:v>55</c:v>
                </c:pt>
                <c:pt idx="2">
                  <c:v>55</c:v>
                </c:pt>
                <c:pt idx="3">
                  <c:v>125</c:v>
                </c:pt>
                <c:pt idx="4">
                  <c:v>40</c:v>
                </c:pt>
                <c:pt idx="5">
                  <c:v>125</c:v>
                </c:pt>
                <c:pt idx="6">
                  <c:v>40</c:v>
                </c:pt>
              </c:numCache>
            </c:numRef>
          </c:val>
        </c:ser>
        <c:ser>
          <c:idx val="4"/>
          <c:order val="4"/>
          <c:tx>
            <c:strRef>
              <c:f>'[Worksheet in   Beamssrv1 protonsource.bd public Proton Source Task Force Proton Source Task Force Report.docx]Sheet1'!$A$7</c:f>
              <c:strCache>
                <c:ptCount val="1"/>
                <c:pt idx="0">
                  <c:v>Lin Ctrl / Inst</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Report.docx]Sheet1'!$B$7:$Q$7</c:f>
              <c:numCache>
                <c:formatCode>"$"#,###\k</c:formatCode>
                <c:ptCount val="16"/>
                <c:pt idx="0">
                  <c:v>50</c:v>
                </c:pt>
                <c:pt idx="1">
                  <c:v>50</c:v>
                </c:pt>
                <c:pt idx="2">
                  <c:v>160</c:v>
                </c:pt>
                <c:pt idx="3">
                  <c:v>80</c:v>
                </c:pt>
                <c:pt idx="4">
                  <c:v>50</c:v>
                </c:pt>
                <c:pt idx="5">
                  <c:v>60</c:v>
                </c:pt>
                <c:pt idx="6">
                  <c:v>90</c:v>
                </c:pt>
              </c:numCache>
            </c:numRef>
          </c:val>
        </c:ser>
        <c:ser>
          <c:idx val="5"/>
          <c:order val="5"/>
          <c:tx>
            <c:strRef>
              <c:f>'[Worksheet in   Beamssrv1 protonsource.bd public Proton Source Task Force Proton Source Task Force Report.docx]Sheet1'!$A$8</c:f>
              <c:strCache>
                <c:ptCount val="1"/>
                <c:pt idx="0">
                  <c:v>Boo Ctrl / Inst</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Report.docx]Sheet1'!$B$8:$Q$8</c:f>
              <c:numCache>
                <c:formatCode>"$"#,###\k</c:formatCode>
                <c:ptCount val="16"/>
                <c:pt idx="0">
                  <c:v>50</c:v>
                </c:pt>
                <c:pt idx="1">
                  <c:v>50</c:v>
                </c:pt>
                <c:pt idx="2">
                  <c:v>100</c:v>
                </c:pt>
                <c:pt idx="3">
                  <c:v>80</c:v>
                </c:pt>
                <c:pt idx="4">
                  <c:v>50</c:v>
                </c:pt>
                <c:pt idx="5">
                  <c:v>60</c:v>
                </c:pt>
                <c:pt idx="6">
                  <c:v>90</c:v>
                </c:pt>
              </c:numCache>
            </c:numRef>
          </c:val>
        </c:ser>
        <c:ser>
          <c:idx val="6"/>
          <c:order val="6"/>
          <c:tx>
            <c:strRef>
              <c:f>'[Worksheet in   Beamssrv1 protonsource.bd public Proton Source Task Force Proton Source Task Force Report.docx]Sheet1'!$A$9</c:f>
              <c:strCache>
                <c:ptCount val="1"/>
                <c:pt idx="0">
                  <c:v>Booster RF</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Report.docx]Sheet1'!$B$9:$Q$9</c:f>
              <c:numCache>
                <c:formatCode>"$"#,###\k</c:formatCode>
                <c:ptCount val="16"/>
                <c:pt idx="0">
                  <c:v>400</c:v>
                </c:pt>
                <c:pt idx="1">
                  <c:v>2000</c:v>
                </c:pt>
                <c:pt idx="2">
                  <c:v>2000</c:v>
                </c:pt>
                <c:pt idx="3">
                  <c:v>1000</c:v>
                </c:pt>
                <c:pt idx="4">
                  <c:v>385</c:v>
                </c:pt>
              </c:numCache>
            </c:numRef>
          </c:val>
        </c:ser>
        <c:ser>
          <c:idx val="7"/>
          <c:order val="7"/>
          <c:tx>
            <c:strRef>
              <c:f>'[Worksheet in   Beamssrv1 protonsource.bd public Proton Source Task Force Proton Source Task Force Report.docx]Sheet1'!$A$10</c:f>
              <c:strCache>
                <c:ptCount val="1"/>
                <c:pt idx="0">
                  <c:v>Bias/misc</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Report.docx]Sheet1'!$B$10:$Q$10</c:f>
              <c:numCache>
                <c:formatCode>General</c:formatCode>
                <c:ptCount val="16"/>
                <c:pt idx="3" formatCode="&quot;$&quot;#,###\k">
                  <c:v>150</c:v>
                </c:pt>
                <c:pt idx="4" formatCode="&quot;$&quot;#,###\k">
                  <c:v>150</c:v>
                </c:pt>
                <c:pt idx="5" formatCode="&quot;$&quot;#,###\k">
                  <c:v>285</c:v>
                </c:pt>
              </c:numCache>
            </c:numRef>
          </c:val>
        </c:ser>
        <c:ser>
          <c:idx val="8"/>
          <c:order val="8"/>
          <c:tx>
            <c:strRef>
              <c:f>'[Worksheet in   Beamssrv1 protonsource.bd public Proton Source Task Force Proton Source Task Force Report.docx]Sheet1'!$A$11</c:f>
              <c:strCache>
                <c:ptCount val="1"/>
                <c:pt idx="0">
                  <c:v>Anodes</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Report.docx]Sheet1'!$B$11:$Q$11</c:f>
              <c:numCache>
                <c:formatCode>General</c:formatCode>
                <c:ptCount val="16"/>
                <c:pt idx="3" formatCode="&quot;$&quot;#,###\k">
                  <c:v>260</c:v>
                </c:pt>
                <c:pt idx="4" formatCode="&quot;$&quot;#,###\k">
                  <c:v>500</c:v>
                </c:pt>
                <c:pt idx="5" formatCode="&quot;$&quot;#,###\k">
                  <c:v>100</c:v>
                </c:pt>
              </c:numCache>
            </c:numRef>
          </c:val>
        </c:ser>
        <c:ser>
          <c:idx val="9"/>
          <c:order val="9"/>
          <c:tx>
            <c:strRef>
              <c:f>'[Worksheet in   Beamssrv1 protonsource.bd public Proton Source Task Force Proton Source Task Force Report.docx]Sheet1'!$A$12</c:f>
              <c:strCache>
                <c:ptCount val="1"/>
                <c:pt idx="0">
                  <c:v>Spare Cavity</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Report.docx]Sheet1'!$B$12:$Q$12</c:f>
              <c:numCache>
                <c:formatCode>"$"#,###\k</c:formatCode>
                <c:ptCount val="16"/>
                <c:pt idx="0">
                  <c:v>3</c:v>
                </c:pt>
                <c:pt idx="1">
                  <c:v>57</c:v>
                </c:pt>
              </c:numCache>
            </c:numRef>
          </c:val>
        </c:ser>
        <c:ser>
          <c:idx val="10"/>
          <c:order val="10"/>
          <c:tx>
            <c:strRef>
              <c:f>'[Worksheet in   Beamssrv1 protonsource.bd public Proton Source Task Force Proton Source Task Force Report.docx]Sheet1'!$A$13</c:f>
              <c:strCache>
                <c:ptCount val="1"/>
                <c:pt idx="0">
                  <c:v>New Cavities</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Report.docx]Sheet1'!$B$13:$Q$13</c:f>
              <c:numCache>
                <c:formatCode>General</c:formatCode>
                <c:ptCount val="16"/>
                <c:pt idx="2" formatCode="&quot;$&quot;#,###\k">
                  <c:v>100</c:v>
                </c:pt>
                <c:pt idx="3" formatCode="&quot;$&quot;#,###\k">
                  <c:v>100</c:v>
                </c:pt>
                <c:pt idx="4" formatCode="&quot;$&quot;#,###\k">
                  <c:v>9000</c:v>
                </c:pt>
                <c:pt idx="5" formatCode="&quot;$&quot;#,###\k">
                  <c:v>9000</c:v>
                </c:pt>
                <c:pt idx="6" formatCode="&quot;$&quot;#,###\k">
                  <c:v>100</c:v>
                </c:pt>
              </c:numCache>
            </c:numRef>
          </c:val>
        </c:ser>
        <c:ser>
          <c:idx val="11"/>
          <c:order val="11"/>
          <c:tx>
            <c:strRef>
              <c:f>'[Worksheet in   Beamssrv1 protonsource.bd public Proton Source Task Force Proton Source Task Force Report.docx]Sheet1'!$A$14</c:f>
              <c:strCache>
                <c:ptCount val="1"/>
                <c:pt idx="0">
                  <c:v>Linac Modulators</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Report.docx]Sheet1'!$B$14:$Q$14</c:f>
              <c:numCache>
                <c:formatCode>General</c:formatCode>
                <c:ptCount val="16"/>
                <c:pt idx="2" formatCode="&quot;$&quot;#,###\k">
                  <c:v>300</c:v>
                </c:pt>
                <c:pt idx="3" formatCode="&quot;$&quot;#,###\k">
                  <c:v>6500</c:v>
                </c:pt>
                <c:pt idx="4" formatCode="&quot;$&quot;#,###\k">
                  <c:v>100</c:v>
                </c:pt>
              </c:numCache>
            </c:numRef>
          </c:val>
        </c:ser>
        <c:ser>
          <c:idx val="12"/>
          <c:order val="12"/>
          <c:tx>
            <c:strRef>
              <c:f>'[Worksheet in   Beamssrv1 protonsource.bd public Proton Source Task Force Proton Source Task Force Report.docx]Sheet1'!$A$15</c:f>
              <c:strCache>
                <c:ptCount val="1"/>
                <c:pt idx="0">
                  <c:v>Klyston Sys</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Report.docx]Sheet1'!$B$15:$Q$15</c:f>
              <c:numCache>
                <c:formatCode>General</c:formatCode>
                <c:ptCount val="16"/>
                <c:pt idx="4" formatCode="&quot;$&quot;#,###\k">
                  <c:v>180</c:v>
                </c:pt>
                <c:pt idx="7" formatCode="&quot;$&quot;#,###\k">
                  <c:v>375</c:v>
                </c:pt>
                <c:pt idx="8" formatCode="&quot;$&quot;#,###\k">
                  <c:v>225</c:v>
                </c:pt>
              </c:numCache>
            </c:numRef>
          </c:val>
        </c:ser>
        <c:ser>
          <c:idx val="13"/>
          <c:order val="13"/>
          <c:tx>
            <c:strRef>
              <c:f>'[Worksheet in   Beamssrv1 protonsource.bd public Proton Source Task Force Proton Source Task Force Report.docx]Sheet1'!$A$16</c:f>
              <c:strCache>
                <c:ptCount val="1"/>
                <c:pt idx="0">
                  <c:v>Power Distribution</c:v>
                </c:pt>
              </c:strCache>
            </c:strRef>
          </c:tx>
          <c:cat>
            <c:strRef>
              <c:f>'[Worksheet in   Beamssrv1 protonsource.bd public Proton Source Task Force Proton Source Task Force Report.docx]Sheet1'!$B$2:$Q$2</c:f>
              <c:strCache>
                <c:ptCount val="16"/>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strCache>
            </c:strRef>
          </c:cat>
          <c:val>
            <c:numRef>
              <c:f>'[Worksheet in   Beamssrv1 protonsource.bd public Proton Source Task Force Proton Source Task Force Report.docx]Sheet1'!$B$16:$Q$16</c:f>
              <c:numCache>
                <c:formatCode>General</c:formatCode>
                <c:ptCount val="16"/>
                <c:pt idx="3" formatCode="&quot;$&quot;#,###\k">
                  <c:v>200</c:v>
                </c:pt>
                <c:pt idx="4" formatCode="&quot;$&quot;#,###\k">
                  <c:v>200</c:v>
                </c:pt>
                <c:pt idx="5" formatCode="&quot;$&quot;#,###\k">
                  <c:v>55</c:v>
                </c:pt>
              </c:numCache>
            </c:numRef>
          </c:val>
        </c:ser>
        <c:gapWidth val="75"/>
        <c:overlap val="100"/>
        <c:axId val="53484544"/>
        <c:axId val="53502720"/>
      </c:barChart>
      <c:lineChart>
        <c:grouping val="standard"/>
        <c:ser>
          <c:idx val="14"/>
          <c:order val="14"/>
          <c:tx>
            <c:strRef>
              <c:f>'[Worksheet in   Beamssrv1 protonsource.bd public Proton Source Task Force Proton Source Task Force Report.docx]Sheet1'!$A$19</c:f>
              <c:strCache>
                <c:ptCount val="1"/>
                <c:pt idx="0">
                  <c:v>Booster Rep Rate</c:v>
                </c:pt>
              </c:strCache>
            </c:strRef>
          </c:tx>
          <c:val>
            <c:numRef>
              <c:f>'[Worksheet in   Beamssrv1 protonsource.bd public Proton Source Task Force Proton Source Task Force Report.docx]Sheet1'!$B$19:$Q$19</c:f>
              <c:numCache>
                <c:formatCode>#,##0</c:formatCode>
                <c:ptCount val="16"/>
                <c:pt idx="0">
                  <c:v>9</c:v>
                </c:pt>
                <c:pt idx="1">
                  <c:v>9</c:v>
                </c:pt>
                <c:pt idx="2">
                  <c:v>9</c:v>
                </c:pt>
                <c:pt idx="3">
                  <c:v>14.5</c:v>
                </c:pt>
                <c:pt idx="4">
                  <c:v>15</c:v>
                </c:pt>
                <c:pt idx="5">
                  <c:v>15</c:v>
                </c:pt>
                <c:pt idx="6">
                  <c:v>15</c:v>
                </c:pt>
                <c:pt idx="7">
                  <c:v>15</c:v>
                </c:pt>
                <c:pt idx="8">
                  <c:v>15</c:v>
                </c:pt>
                <c:pt idx="9">
                  <c:v>15</c:v>
                </c:pt>
                <c:pt idx="10">
                  <c:v>15</c:v>
                </c:pt>
                <c:pt idx="11">
                  <c:v>15</c:v>
                </c:pt>
                <c:pt idx="12">
                  <c:v>15</c:v>
                </c:pt>
                <c:pt idx="13">
                  <c:v>15</c:v>
                </c:pt>
                <c:pt idx="14">
                  <c:v>15</c:v>
                </c:pt>
                <c:pt idx="15">
                  <c:v>15</c:v>
                </c:pt>
              </c:numCache>
            </c:numRef>
          </c:val>
        </c:ser>
        <c:marker val="1"/>
        <c:axId val="53504640"/>
        <c:axId val="53506432"/>
      </c:lineChart>
      <c:catAx>
        <c:axId val="53484544"/>
        <c:scaling>
          <c:orientation val="minMax"/>
        </c:scaling>
        <c:axPos val="b"/>
        <c:numFmt formatCode="General" sourceLinked="1"/>
        <c:majorTickMark val="none"/>
        <c:tickLblPos val="nextTo"/>
        <c:txPr>
          <a:bodyPr rot="-5400000" vert="horz"/>
          <a:lstStyle/>
          <a:p>
            <a:pPr>
              <a:defRPr sz="1400" b="0" i="0" u="none" strike="noStrike" baseline="0">
                <a:solidFill>
                  <a:srgbClr val="000000"/>
                </a:solidFill>
                <a:latin typeface="Calibri"/>
                <a:ea typeface="Calibri"/>
                <a:cs typeface="Calibri"/>
              </a:defRPr>
            </a:pPr>
            <a:endParaRPr lang="en-US"/>
          </a:p>
        </c:txPr>
        <c:crossAx val="53502720"/>
        <c:crosses val="autoZero"/>
        <c:auto val="1"/>
        <c:lblAlgn val="ctr"/>
        <c:lblOffset val="100"/>
      </c:catAx>
      <c:valAx>
        <c:axId val="53502720"/>
        <c:scaling>
          <c:orientation val="minMax"/>
        </c:scaling>
        <c:axPos val="l"/>
        <c:majorGridlines/>
        <c:title>
          <c:tx>
            <c:rich>
              <a:bodyPr rot="-5400000" vert="horz"/>
              <a:lstStyle/>
              <a:p>
                <a:pPr>
                  <a:defRPr/>
                </a:pPr>
                <a:r>
                  <a:rPr lang="en-US"/>
                  <a:t>COST </a:t>
                </a:r>
                <a:r>
                  <a:rPr lang="en-US" baseline="0"/>
                  <a:t> (Thousands)</a:t>
                </a:r>
                <a:endParaRPr lang="en-US"/>
              </a:p>
            </c:rich>
          </c:tx>
          <c:layout/>
          <c:spPr>
            <a:noFill/>
            <a:ln w="25400">
              <a:noFill/>
            </a:ln>
          </c:spPr>
        </c:title>
        <c:numFmt formatCode="\$#,##0" sourceLinked="0"/>
        <c:majorTickMark val="none"/>
        <c:tickLblPos val="nextTo"/>
        <c:spPr>
          <a:ln w="3175">
            <a:solidFill>
              <a:schemeClr val="tx1"/>
            </a:solidFill>
          </a:ln>
        </c:spPr>
        <c:txPr>
          <a:bodyPr rot="0" vert="horz"/>
          <a:lstStyle/>
          <a:p>
            <a:pPr>
              <a:defRPr sz="1400" b="0" i="0" u="none" strike="noStrike" baseline="0">
                <a:solidFill>
                  <a:srgbClr val="000000"/>
                </a:solidFill>
                <a:latin typeface="Calibri"/>
                <a:ea typeface="Calibri"/>
                <a:cs typeface="Calibri"/>
              </a:defRPr>
            </a:pPr>
            <a:endParaRPr lang="en-US"/>
          </a:p>
        </c:txPr>
        <c:crossAx val="53484544"/>
        <c:crosses val="autoZero"/>
        <c:crossBetween val="between"/>
      </c:valAx>
      <c:catAx>
        <c:axId val="53504640"/>
        <c:scaling>
          <c:orientation val="minMax"/>
        </c:scaling>
        <c:delete val="1"/>
        <c:axPos val="b"/>
        <c:tickLblPos val="none"/>
        <c:crossAx val="53506432"/>
        <c:crosses val="autoZero"/>
        <c:auto val="1"/>
        <c:lblAlgn val="ctr"/>
        <c:lblOffset val="100"/>
      </c:catAx>
      <c:valAx>
        <c:axId val="53506432"/>
        <c:scaling>
          <c:orientation val="minMax"/>
        </c:scaling>
        <c:axPos val="r"/>
        <c:title>
          <c:tx>
            <c:rich>
              <a:bodyPr rot="-5400000" vert="horz"/>
              <a:lstStyle/>
              <a:p>
                <a:pPr>
                  <a:defRPr/>
                </a:pPr>
                <a:r>
                  <a:rPr lang="en-US"/>
                  <a:t>Booster</a:t>
                </a:r>
                <a:r>
                  <a:rPr lang="en-US" baseline="0"/>
                  <a:t> Rep Rate, Hz</a:t>
                </a:r>
                <a:endParaRPr lang="en-US"/>
              </a:p>
            </c:rich>
          </c:tx>
          <c:layout/>
          <c:spPr>
            <a:noFill/>
            <a:ln w="25400">
              <a:noFill/>
            </a:ln>
          </c:spPr>
        </c:title>
        <c:numFmt formatCode="#,##0" sourceLinked="1"/>
        <c:tickLblPos val="nextTo"/>
        <c:crossAx val="53504640"/>
        <c:crosses val="max"/>
        <c:crossBetween val="between"/>
        <c:majorUnit val="5"/>
      </c:valAx>
    </c:plotArea>
    <c:legend>
      <c:legendPos val="r"/>
      <c:layout>
        <c:manualLayout>
          <c:xMode val="edge"/>
          <c:yMode val="edge"/>
          <c:x val="6.713532489854708E-2"/>
          <c:y val="0.74539737896084801"/>
          <c:w val="0.77817746233048479"/>
          <c:h val="0.20400730185543442"/>
        </c:manualLayout>
      </c:layout>
      <c:txPr>
        <a:bodyPr/>
        <a:lstStyle/>
        <a:p>
          <a:pPr>
            <a:defRPr sz="1285" b="0" i="0" u="none" strike="noStrike" baseline="0">
              <a:solidFill>
                <a:srgbClr val="000000"/>
              </a:solidFill>
              <a:latin typeface="Calibri"/>
              <a:ea typeface="Calibri"/>
              <a:cs typeface="Calibri"/>
            </a:defRPr>
          </a:pPr>
          <a:endParaRPr lang="en-US"/>
        </a:p>
      </c:txPr>
    </c:legend>
    <c:plotVisOnly val="1"/>
    <c:dispBlanksAs val="gap"/>
  </c:chart>
  <c:spPr>
    <a:ln cap="sq"/>
  </c:spPr>
  <c:txPr>
    <a:bodyPr/>
    <a:lstStyle/>
    <a:p>
      <a:pPr>
        <a:defRPr sz="1400" b="0" i="0" u="none" strike="noStrike" baseline="0">
          <a:solidFill>
            <a:srgbClr val="000000"/>
          </a:solidFill>
          <a:latin typeface="Calibri"/>
          <a:ea typeface="Calibri"/>
          <a:cs typeface="Calibri"/>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baseline="0"/>
            </a:pPr>
            <a:r>
              <a:rPr lang="en-US"/>
              <a:t>Booster</a:t>
            </a:r>
            <a:r>
              <a:rPr lang="en-US" baseline="0"/>
              <a:t> Downtime 2010</a:t>
            </a:r>
            <a:endParaRPr lang="en-US"/>
          </a:p>
        </c:rich>
      </c:tx>
      <c:layout/>
    </c:title>
    <c:plotArea>
      <c:layout/>
      <c:barChart>
        <c:barDir val="col"/>
        <c:grouping val="clustered"/>
        <c:ser>
          <c:idx val="0"/>
          <c:order val="0"/>
          <c:tx>
            <c:strRef>
              <c:f>[1]Sheet1!$B$442</c:f>
              <c:strCache>
                <c:ptCount val="1"/>
                <c:pt idx="0">
                  <c:v>BRF</c:v>
                </c:pt>
              </c:strCache>
            </c:strRef>
          </c:tx>
          <c:spPr>
            <a:solidFill>
              <a:srgbClr val="E3D62F"/>
            </a:solidFill>
            <a:scene3d>
              <a:camera prst="orthographicFront"/>
              <a:lightRig rig="threePt" dir="t"/>
            </a:scene3d>
            <a:sp3d>
              <a:bevelT/>
            </a:sp3d>
          </c:spPr>
          <c:cat>
            <c:strRef>
              <c:f>[1]Sheet1!$A$443:$A$451</c:f>
              <c:strCache>
                <c:ptCount val="9"/>
                <c:pt idx="0">
                  <c:v>January</c:v>
                </c:pt>
                <c:pt idx="1">
                  <c:v>Febuary</c:v>
                </c:pt>
                <c:pt idx="2">
                  <c:v>March</c:v>
                </c:pt>
                <c:pt idx="3">
                  <c:v>April</c:v>
                </c:pt>
                <c:pt idx="4">
                  <c:v>May</c:v>
                </c:pt>
                <c:pt idx="5">
                  <c:v>June</c:v>
                </c:pt>
                <c:pt idx="6">
                  <c:v>July</c:v>
                </c:pt>
                <c:pt idx="7">
                  <c:v>August</c:v>
                </c:pt>
                <c:pt idx="8">
                  <c:v>September</c:v>
                </c:pt>
              </c:strCache>
            </c:strRef>
          </c:cat>
          <c:val>
            <c:numRef>
              <c:f>[1]Sheet1!$B$443:$B$451</c:f>
              <c:numCache>
                <c:formatCode>General</c:formatCode>
                <c:ptCount val="9"/>
                <c:pt idx="0">
                  <c:v>10.296000000000001</c:v>
                </c:pt>
                <c:pt idx="1">
                  <c:v>23.313000000000006</c:v>
                </c:pt>
                <c:pt idx="2">
                  <c:v>17.436000000000003</c:v>
                </c:pt>
                <c:pt idx="3">
                  <c:v>14.046000000000001</c:v>
                </c:pt>
                <c:pt idx="4">
                  <c:v>23.923999999999996</c:v>
                </c:pt>
                <c:pt idx="5">
                  <c:v>22.830000000000005</c:v>
                </c:pt>
                <c:pt idx="6">
                  <c:v>1.2829999999999999</c:v>
                </c:pt>
                <c:pt idx="7">
                  <c:v>1.35</c:v>
                </c:pt>
                <c:pt idx="8">
                  <c:v>30.256</c:v>
                </c:pt>
              </c:numCache>
            </c:numRef>
          </c:val>
        </c:ser>
        <c:ser>
          <c:idx val="3"/>
          <c:order val="1"/>
          <c:tx>
            <c:strRef>
              <c:f>[1]Sheet1!$C$442</c:f>
              <c:strCache>
                <c:ptCount val="1"/>
                <c:pt idx="0">
                  <c:v>Sum</c:v>
                </c:pt>
              </c:strCache>
            </c:strRef>
          </c:tx>
          <c:spPr>
            <a:solidFill>
              <a:srgbClr val="772CE6"/>
            </a:solidFill>
            <a:scene3d>
              <a:camera prst="orthographicFront"/>
              <a:lightRig rig="threePt" dir="t"/>
            </a:scene3d>
            <a:sp3d>
              <a:bevelT/>
            </a:sp3d>
          </c:spPr>
          <c:cat>
            <c:strRef>
              <c:f>[1]Sheet1!$A$443:$A$451</c:f>
              <c:strCache>
                <c:ptCount val="9"/>
                <c:pt idx="0">
                  <c:v>January</c:v>
                </c:pt>
                <c:pt idx="1">
                  <c:v>Febuary</c:v>
                </c:pt>
                <c:pt idx="2">
                  <c:v>March</c:v>
                </c:pt>
                <c:pt idx="3">
                  <c:v>April</c:v>
                </c:pt>
                <c:pt idx="4">
                  <c:v>May</c:v>
                </c:pt>
                <c:pt idx="5">
                  <c:v>June</c:v>
                </c:pt>
                <c:pt idx="6">
                  <c:v>July</c:v>
                </c:pt>
                <c:pt idx="7">
                  <c:v>August</c:v>
                </c:pt>
                <c:pt idx="8">
                  <c:v>September</c:v>
                </c:pt>
              </c:strCache>
            </c:strRef>
          </c:cat>
          <c:val>
            <c:numRef>
              <c:f>[1]Sheet1!$C$443:$C$451</c:f>
              <c:numCache>
                <c:formatCode>General</c:formatCode>
                <c:ptCount val="9"/>
                <c:pt idx="0">
                  <c:v>17.562999999999995</c:v>
                </c:pt>
                <c:pt idx="1">
                  <c:v>23.695</c:v>
                </c:pt>
                <c:pt idx="2">
                  <c:v>25.803000000000001</c:v>
                </c:pt>
                <c:pt idx="3">
                  <c:v>18.295999999999996</c:v>
                </c:pt>
                <c:pt idx="4">
                  <c:v>32.373999999999995</c:v>
                </c:pt>
                <c:pt idx="5">
                  <c:v>28.283999999999995</c:v>
                </c:pt>
                <c:pt idx="6">
                  <c:v>8.6160000000000014</c:v>
                </c:pt>
                <c:pt idx="7">
                  <c:v>1.35</c:v>
                </c:pt>
                <c:pt idx="8">
                  <c:v>38.039000000000001</c:v>
                </c:pt>
              </c:numCache>
            </c:numRef>
          </c:val>
        </c:ser>
        <c:axId val="53573888"/>
        <c:axId val="53915648"/>
      </c:barChart>
      <c:catAx>
        <c:axId val="53573888"/>
        <c:scaling>
          <c:orientation val="minMax"/>
        </c:scaling>
        <c:axPos val="b"/>
        <c:numFmt formatCode="General" sourceLinked="0"/>
        <c:majorTickMark val="none"/>
        <c:tickLblPos val="nextTo"/>
        <c:crossAx val="53915648"/>
        <c:crosses val="autoZero"/>
        <c:auto val="1"/>
        <c:lblAlgn val="ctr"/>
        <c:lblOffset val="100"/>
      </c:catAx>
      <c:valAx>
        <c:axId val="53915648"/>
        <c:scaling>
          <c:orientation val="minMax"/>
        </c:scaling>
        <c:axPos val="l"/>
        <c:majorGridlines/>
        <c:title>
          <c:tx>
            <c:rich>
              <a:bodyPr/>
              <a:lstStyle/>
              <a:p>
                <a:pPr>
                  <a:defRPr sz="1400" baseline="0"/>
                </a:pPr>
                <a:r>
                  <a:rPr lang="en-US"/>
                  <a:t>Hours</a:t>
                </a:r>
              </a:p>
            </c:rich>
          </c:tx>
          <c:layout/>
        </c:title>
        <c:numFmt formatCode="0" sourceLinked="0"/>
        <c:majorTickMark val="none"/>
        <c:tickLblPos val="nextTo"/>
        <c:crossAx val="53573888"/>
        <c:crosses val="autoZero"/>
        <c:crossBetween val="between"/>
      </c:valAx>
      <c:dTable>
        <c:showHorzBorder val="1"/>
        <c:showVertBorder val="1"/>
        <c:showOutline val="1"/>
        <c:showKeys val="1"/>
        <c:txPr>
          <a:bodyPr/>
          <a:lstStyle/>
          <a:p>
            <a:pPr rtl="0">
              <a:defRPr sz="1100" b="0"/>
            </a:pPr>
            <a:endParaRPr lang="en-US"/>
          </a:p>
        </c:txPr>
      </c:dTable>
    </c:plotArea>
    <c:plotVisOnly val="1"/>
    <c:dispBlanksAs val="gap"/>
  </c:chart>
  <c:externalData r:id="rId2"/>
</c:chartSpace>
</file>

<file path=ppt/drawings/drawing1.xml><?xml version="1.0" encoding="utf-8"?>
<c:userShapes xmlns:c="http://schemas.openxmlformats.org/drawingml/2006/chart">
  <cdr:relSizeAnchor xmlns:cdr="http://schemas.openxmlformats.org/drawingml/2006/chartDrawing">
    <cdr:from>
      <cdr:x>0.06166</cdr:x>
      <cdr:y>0.35801</cdr:y>
    </cdr:from>
    <cdr:to>
      <cdr:x>0.73485</cdr:x>
      <cdr:y>0.35946</cdr:y>
    </cdr:to>
    <cdr:sp macro="" textlink="">
      <cdr:nvSpPr>
        <cdr:cNvPr id="3" name="Straight Connector 2"/>
        <cdr:cNvSpPr/>
      </cdr:nvSpPr>
      <cdr:spPr>
        <a:xfrm xmlns:a="http://schemas.openxmlformats.org/drawingml/2006/main" flipV="1">
          <a:off x="366499" y="1545210"/>
          <a:ext cx="4001172" cy="6258"/>
        </a:xfrm>
        <a:prstGeom xmlns:a="http://schemas.openxmlformats.org/drawingml/2006/main" prst="line">
          <a:avLst/>
        </a:prstGeom>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0.059</cdr:x>
      <cdr:y>0.40009</cdr:y>
    </cdr:from>
    <cdr:to>
      <cdr:x>0.73325</cdr:x>
      <cdr:y>0.40298</cdr:y>
    </cdr:to>
    <cdr:sp macro="" textlink="">
      <cdr:nvSpPr>
        <cdr:cNvPr id="5" name="Straight Connector 4"/>
        <cdr:cNvSpPr/>
      </cdr:nvSpPr>
      <cdr:spPr>
        <a:xfrm xmlns:a="http://schemas.openxmlformats.org/drawingml/2006/main" flipV="1">
          <a:off x="350674" y="1726847"/>
          <a:ext cx="4007472" cy="12474"/>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0.4916</cdr:x>
      <cdr:y>0.28069</cdr:y>
    </cdr:from>
    <cdr:to>
      <cdr:x>0.87981</cdr:x>
      <cdr:y>0.44579</cdr:y>
    </cdr:to>
    <cdr:sp macro="" textlink="">
      <cdr:nvSpPr>
        <cdr:cNvPr id="6" name="TextBox 5"/>
        <cdr:cNvSpPr txBox="1"/>
      </cdr:nvSpPr>
      <cdr:spPr>
        <a:xfrm xmlns:a="http://schemas.openxmlformats.org/drawingml/2006/main">
          <a:off x="2921874" y="1211477"/>
          <a:ext cx="2307365" cy="7125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Requested Nova ONLY Beam (1.393E17</a:t>
          </a:r>
          <a:r>
            <a:rPr lang="en-US" sz="1400" baseline="0" dirty="0"/>
            <a:t> Assumes </a:t>
          </a:r>
          <a:r>
            <a:rPr lang="en-US" sz="1400" dirty="0">
              <a:solidFill>
                <a:srgbClr val="FF0000"/>
              </a:solidFill>
            </a:rPr>
            <a:t>9 Hz</a:t>
          </a:r>
          <a:r>
            <a:rPr lang="en-US" sz="1400" dirty="0"/>
            <a:t>)</a:t>
          </a:r>
        </a:p>
        <a:p xmlns:a="http://schemas.openxmlformats.org/drawingml/2006/main">
          <a:endParaRPr lang="en-US" sz="1400" dirty="0"/>
        </a:p>
        <a:p xmlns:a="http://schemas.openxmlformats.org/drawingml/2006/main">
          <a:r>
            <a:rPr lang="en-US" sz="1400" dirty="0"/>
            <a:t>Present</a:t>
          </a:r>
          <a:r>
            <a:rPr lang="en-US" sz="1400" baseline="0" dirty="0"/>
            <a:t> Limit based upon Booster Losses (~1.3E17)</a:t>
          </a:r>
        </a:p>
      </cdr:txBody>
    </cdr:sp>
  </cdr:relSizeAnchor>
  <cdr:relSizeAnchor xmlns:cdr="http://schemas.openxmlformats.org/drawingml/2006/chartDrawing">
    <cdr:from>
      <cdr:x>0.06276</cdr:x>
      <cdr:y>0.47728</cdr:y>
    </cdr:from>
    <cdr:to>
      <cdr:x>0.73596</cdr:x>
      <cdr:y>0.47873</cdr:y>
    </cdr:to>
    <cdr:sp macro="" textlink="">
      <cdr:nvSpPr>
        <cdr:cNvPr id="10" name="Straight Connector 9"/>
        <cdr:cNvSpPr/>
      </cdr:nvSpPr>
      <cdr:spPr>
        <a:xfrm xmlns:a="http://schemas.openxmlformats.org/drawingml/2006/main" flipV="1">
          <a:off x="373008" y="2059999"/>
          <a:ext cx="4001232" cy="6259"/>
        </a:xfrm>
        <a:prstGeom xmlns:a="http://schemas.openxmlformats.org/drawingml/2006/main" prst="line">
          <a:avLst/>
        </a:prstGeom>
        <a:ln xmlns:a="http://schemas.openxmlformats.org/drawingml/2006/main">
          <a:solidFill>
            <a:schemeClr val="accent6">
              <a:lumMod val="75000"/>
            </a:schemeClr>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0.73631</cdr:x>
      <cdr:y>0.49108</cdr:y>
    </cdr:from>
    <cdr:to>
      <cdr:x>0.84335</cdr:x>
      <cdr:y>0.63849</cdr:y>
    </cdr:to>
    <cdr:sp macro="" textlink="">
      <cdr:nvSpPr>
        <cdr:cNvPr id="11" name="TextBox 10"/>
        <cdr:cNvSpPr txBox="1"/>
      </cdr:nvSpPr>
      <cdr:spPr>
        <a:xfrm xmlns:a="http://schemas.openxmlformats.org/drawingml/2006/main">
          <a:off x="6290094" y="30462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0.49331</cdr:x>
      <cdr:y>0.4279</cdr:y>
    </cdr:from>
    <cdr:to>
      <cdr:x>0.75911</cdr:x>
      <cdr:y>0.47889</cdr:y>
    </cdr:to>
    <cdr:sp macro="" textlink="">
      <cdr:nvSpPr>
        <cdr:cNvPr id="12" name="TextBox 11"/>
        <cdr:cNvSpPr txBox="1"/>
      </cdr:nvSpPr>
      <cdr:spPr>
        <a:xfrm xmlns:a="http://schemas.openxmlformats.org/drawingml/2006/main">
          <a:off x="2932048" y="1846839"/>
          <a:ext cx="1579809" cy="22008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Present</a:t>
          </a:r>
          <a:r>
            <a:rPr lang="en-US" sz="1400" baseline="0" dirty="0"/>
            <a:t> Limit - Current Shielding Doc</a:t>
          </a:r>
          <a:r>
            <a:rPr lang="en-US" sz="1100" baseline="0" dirty="0"/>
            <a:t>.</a:t>
          </a:r>
          <a:endParaRPr lang="en-US" sz="1100" dirty="0"/>
        </a:p>
      </cdr:txBody>
    </cdr:sp>
  </cdr:relSizeAnchor>
  <cdr:relSizeAnchor xmlns:cdr="http://schemas.openxmlformats.org/drawingml/2006/chartDrawing">
    <cdr:from>
      <cdr:x>0.74203</cdr:x>
      <cdr:y>0.09589</cdr:y>
    </cdr:from>
    <cdr:to>
      <cdr:x>1</cdr:x>
      <cdr:y>0.20308</cdr:y>
    </cdr:to>
    <cdr:sp macro="" textlink="">
      <cdr:nvSpPr>
        <cdr:cNvPr id="13" name="TextBox 12"/>
        <cdr:cNvSpPr txBox="1"/>
      </cdr:nvSpPr>
      <cdr:spPr>
        <a:xfrm xmlns:a="http://schemas.openxmlformats.org/drawingml/2006/main">
          <a:off x="6248400" y="533400"/>
          <a:ext cx="2162304" cy="5962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Requested Proton</a:t>
          </a:r>
          <a:r>
            <a:rPr lang="en-US" sz="1400" baseline="0" dirty="0"/>
            <a:t> Beam</a:t>
          </a:r>
        </a:p>
        <a:p xmlns:a="http://schemas.openxmlformats.org/drawingml/2006/main">
          <a:r>
            <a:rPr lang="en-US" sz="1400" baseline="0" dirty="0"/>
            <a:t>All Users (Assumes </a:t>
          </a:r>
          <a:r>
            <a:rPr lang="en-US" sz="1400" baseline="0" dirty="0">
              <a:solidFill>
                <a:srgbClr val="FF0000"/>
              </a:solidFill>
            </a:rPr>
            <a:t>15Hz</a:t>
          </a:r>
          <a:r>
            <a:rPr lang="en-US" sz="1400" baseline="0" dirty="0"/>
            <a:t>)</a:t>
          </a:r>
          <a:endParaRPr lang="en-US" sz="1400" dirty="0"/>
        </a:p>
      </cdr:txBody>
    </cdr:sp>
  </cdr:relSizeAnchor>
</c:userShapes>
</file>

<file path=ppt/drawings/drawing2.xml><?xml version="1.0" encoding="utf-8"?>
<c:userShapes xmlns:c="http://schemas.openxmlformats.org/drawingml/2006/chart">
  <cdr:relSizeAnchor xmlns:cdr="http://schemas.openxmlformats.org/drawingml/2006/chartDrawing">
    <cdr:from>
      <cdr:x>0.30426</cdr:x>
      <cdr:y>0.26654</cdr:y>
    </cdr:from>
    <cdr:to>
      <cdr:x>0.42643</cdr:x>
      <cdr:y>0.39442</cdr:y>
    </cdr:to>
    <cdr:sp macro="" textlink="">
      <cdr:nvSpPr>
        <cdr:cNvPr id="4" name="Straight Arrow Connector 3"/>
        <cdr:cNvSpPr/>
      </cdr:nvSpPr>
      <cdr:spPr>
        <a:xfrm xmlns:a="http://schemas.openxmlformats.org/drawingml/2006/main" rot="10800000">
          <a:off x="2242782" y="1349074"/>
          <a:ext cx="900591" cy="64721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0.4189</cdr:x>
      <cdr:y>0.36582</cdr:y>
    </cdr:from>
    <cdr:to>
      <cdr:x>0.77441</cdr:x>
      <cdr:y>0.57975</cdr:y>
    </cdr:to>
    <cdr:sp macro="" textlink="">
      <cdr:nvSpPr>
        <cdr:cNvPr id="8" name="TextBox 7"/>
        <cdr:cNvSpPr txBox="1"/>
      </cdr:nvSpPr>
      <cdr:spPr>
        <a:xfrm xmlns:a="http://schemas.openxmlformats.org/drawingml/2006/main">
          <a:off x="3151956" y="1992649"/>
          <a:ext cx="2674992" cy="11649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a:t>15 Hz Upgrades Complete in 2013 </a:t>
          </a:r>
        </a:p>
        <a:p xmlns:a="http://schemas.openxmlformats.org/drawingml/2006/main">
          <a:endParaRPr lang="en-US" sz="1100"/>
        </a:p>
        <a:p xmlns:a="http://schemas.openxmlformats.org/drawingml/2006/main">
          <a:r>
            <a:rPr lang="en-US" sz="1100" b="1"/>
            <a:t>New Booster</a:t>
          </a:r>
          <a:r>
            <a:rPr lang="en-US" sz="1100" b="1" baseline="0"/>
            <a:t> Cavities - Suggested Start</a:t>
          </a:r>
        </a:p>
        <a:p xmlns:a="http://schemas.openxmlformats.org/drawingml/2006/main">
          <a:endParaRPr lang="en-US" sz="1100" baseline="0"/>
        </a:p>
        <a:p xmlns:a="http://schemas.openxmlformats.org/drawingml/2006/main">
          <a:r>
            <a:rPr lang="en-US" sz="1100" b="1" baseline="0"/>
            <a:t>Booster Throughput Remains at ~1.3E17</a:t>
          </a:r>
          <a:endParaRPr lang="en-US" sz="1100" b="1"/>
        </a:p>
      </cdr:txBody>
    </cdr:sp>
  </cdr:relSizeAnchor>
  <cdr:relSizeAnchor xmlns:cdr="http://schemas.openxmlformats.org/drawingml/2006/chartDrawing">
    <cdr:from>
      <cdr:x>0.34871</cdr:x>
      <cdr:y>0.47552</cdr:y>
    </cdr:from>
    <cdr:to>
      <cdr:x>0.4342</cdr:x>
      <cdr:y>0.53898</cdr:y>
    </cdr:to>
    <cdr:sp macro="" textlink="">
      <cdr:nvSpPr>
        <cdr:cNvPr id="9" name="Straight Arrow Connector 8"/>
        <cdr:cNvSpPr/>
      </cdr:nvSpPr>
      <cdr:spPr>
        <a:xfrm xmlns:a="http://schemas.openxmlformats.org/drawingml/2006/main" rot="10800000" flipV="1">
          <a:off x="2623827" y="2590058"/>
          <a:ext cx="643247" cy="346364"/>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shade val="95000"/>
              <a:satMod val="105000"/>
            </a:sysClr>
          </a:solidFill>
          <a:prstDash val="solid"/>
          <a:tailEnd type="arrow"/>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96378-0CFF-4854-97C4-8F8AEB04A632}" type="datetimeFigureOut">
              <a:rPr lang="en-US" smtClean="0"/>
              <a:pPr/>
              <a:t>10/5/2010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7A999-ACE9-42F0-9C25-9D5E36A76E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7A999-ACE9-42F0-9C25-9D5E36A76E80}"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7A999-ACE9-42F0-9C25-9D5E36A76E80}"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7A999-ACE9-42F0-9C25-9D5E36A76E80}"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7A999-ACE9-42F0-9C25-9D5E36A76E80}"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7A999-ACE9-42F0-9C25-9D5E36A76E80}"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67A999-ACE9-42F0-9C25-9D5E36A76E8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0B7B36-DCC1-4268-AEC2-A75D56BC48BD}" type="datetimeFigureOut">
              <a:rPr lang="en-US" smtClean="0"/>
              <a:pPr/>
              <a:t>10/5/2010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B7B36-DCC1-4268-AEC2-A75D56BC48BD}" type="datetimeFigureOut">
              <a:rPr lang="en-US" smtClean="0"/>
              <a:pPr/>
              <a:t>10/5/2010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B7B36-DCC1-4268-AEC2-A75D56BC48BD}" type="datetimeFigureOut">
              <a:rPr lang="en-US" smtClean="0"/>
              <a:pPr/>
              <a:t>10/5/2010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B7B36-DCC1-4268-AEC2-A75D56BC48BD}" type="datetimeFigureOut">
              <a:rPr lang="en-US" smtClean="0"/>
              <a:pPr/>
              <a:t>10/5/2010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0B7B36-DCC1-4268-AEC2-A75D56BC48BD}" type="datetimeFigureOut">
              <a:rPr lang="en-US" smtClean="0"/>
              <a:pPr/>
              <a:t>10/5/2010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0B7B36-DCC1-4268-AEC2-A75D56BC48BD}" type="datetimeFigureOut">
              <a:rPr lang="en-US" smtClean="0"/>
              <a:pPr/>
              <a:t>10/5/2010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0B7B36-DCC1-4268-AEC2-A75D56BC48BD}" type="datetimeFigureOut">
              <a:rPr lang="en-US" smtClean="0"/>
              <a:pPr/>
              <a:t>10/5/2010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0B7B36-DCC1-4268-AEC2-A75D56BC48BD}" type="datetimeFigureOut">
              <a:rPr lang="en-US" smtClean="0"/>
              <a:pPr/>
              <a:t>10/5/2010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B7B36-DCC1-4268-AEC2-A75D56BC48BD}" type="datetimeFigureOut">
              <a:rPr lang="en-US" smtClean="0"/>
              <a:pPr/>
              <a:t>10/5/2010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B7B36-DCC1-4268-AEC2-A75D56BC48BD}" type="datetimeFigureOut">
              <a:rPr lang="en-US" smtClean="0"/>
              <a:pPr/>
              <a:t>10/5/2010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B7B36-DCC1-4268-AEC2-A75D56BC48BD}" type="datetimeFigureOut">
              <a:rPr lang="en-US" smtClean="0"/>
              <a:pPr/>
              <a:t>10/5/2010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3C58F-7165-42CF-A191-F45BDD3E2A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B7B36-DCC1-4268-AEC2-A75D56BC48BD}" type="datetimeFigureOut">
              <a:rPr lang="en-US" smtClean="0"/>
              <a:pPr/>
              <a:t>10/5/2010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3C58F-7165-42CF-A191-F45BDD3E2A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Proton Source Task Force</a:t>
            </a:r>
            <a:endParaRPr lang="en-US" dirty="0"/>
          </a:p>
        </p:txBody>
      </p:sp>
      <p:sp>
        <p:nvSpPr>
          <p:cNvPr id="3" name="Subtitle 2"/>
          <p:cNvSpPr>
            <a:spLocks noGrp="1"/>
          </p:cNvSpPr>
          <p:nvPr>
            <p:ph type="subTitle" idx="1"/>
          </p:nvPr>
        </p:nvSpPr>
        <p:spPr>
          <a:xfrm>
            <a:off x="1219200" y="2895600"/>
            <a:ext cx="6400800" cy="1752600"/>
          </a:xfrm>
        </p:spPr>
        <p:txBody>
          <a:bodyPr/>
          <a:lstStyle/>
          <a:p>
            <a:r>
              <a:rPr lang="en-US" b="1" dirty="0"/>
              <a:t>Directorate's </a:t>
            </a:r>
            <a:r>
              <a:rPr lang="en-US" b="1" dirty="0" smtClean="0"/>
              <a:t>Meeting </a:t>
            </a:r>
          </a:p>
          <a:p>
            <a:r>
              <a:rPr lang="en-US" dirty="0"/>
              <a:t>Tuesday, October </a:t>
            </a:r>
            <a:r>
              <a:rPr lang="en-US" dirty="0" smtClean="0"/>
              <a:t>5</a:t>
            </a:r>
          </a:p>
          <a:p>
            <a:r>
              <a:rPr lang="en-US" dirty="0" smtClean="0"/>
              <a:t>W. Pellico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Next Step</a:t>
            </a:r>
            <a:endParaRPr lang="en-US" dirty="0"/>
          </a:p>
        </p:txBody>
      </p:sp>
      <p:sp>
        <p:nvSpPr>
          <p:cNvPr id="3" name="Content Placeholder 2"/>
          <p:cNvSpPr>
            <a:spLocks noGrp="1"/>
          </p:cNvSpPr>
          <p:nvPr>
            <p:ph idx="1"/>
          </p:nvPr>
        </p:nvSpPr>
        <p:spPr>
          <a:xfrm>
            <a:off x="457200" y="914400"/>
            <a:ext cx="8229600" cy="5791200"/>
          </a:xfrm>
        </p:spPr>
        <p:txBody>
          <a:bodyPr>
            <a:normAutofit lnSpcReduction="10000"/>
          </a:bodyPr>
          <a:lstStyle/>
          <a:p>
            <a:r>
              <a:rPr lang="en-US" dirty="0" smtClean="0"/>
              <a:t>Make a plan (with options) that includes</a:t>
            </a:r>
          </a:p>
          <a:p>
            <a:pPr lvl="1"/>
            <a:r>
              <a:rPr lang="en-US" dirty="0" smtClean="0"/>
              <a:t>Review of Critical and Listed Systems	</a:t>
            </a:r>
          </a:p>
          <a:p>
            <a:pPr lvl="1"/>
            <a:r>
              <a:rPr lang="en-US" dirty="0" smtClean="0"/>
              <a:t>Timetable based upon priorities and </a:t>
            </a:r>
            <a:r>
              <a:rPr lang="en-US" u="sng" dirty="0" smtClean="0"/>
              <a:t>program plans?</a:t>
            </a:r>
          </a:p>
          <a:p>
            <a:pPr lvl="2"/>
            <a:r>
              <a:rPr lang="en-US" dirty="0" smtClean="0"/>
              <a:t>Resources</a:t>
            </a:r>
          </a:p>
          <a:p>
            <a:pPr lvl="3"/>
            <a:r>
              <a:rPr lang="en-US" dirty="0" smtClean="0"/>
              <a:t>Funding</a:t>
            </a:r>
          </a:p>
          <a:p>
            <a:pPr lvl="3"/>
            <a:r>
              <a:rPr lang="en-US" dirty="0" smtClean="0"/>
              <a:t>Manpower</a:t>
            </a:r>
          </a:p>
          <a:p>
            <a:pPr lvl="3"/>
            <a:r>
              <a:rPr lang="en-US" dirty="0" smtClean="0"/>
              <a:t>Management</a:t>
            </a:r>
          </a:p>
          <a:p>
            <a:r>
              <a:rPr lang="en-US" dirty="0" smtClean="0"/>
              <a:t>Example  - RF Cavities -  Just Starting A Plan</a:t>
            </a:r>
          </a:p>
          <a:p>
            <a:pPr lvl="1"/>
            <a:r>
              <a:rPr lang="en-US" dirty="0" smtClean="0"/>
              <a:t>Investigate the replacement of Booster Cavities</a:t>
            </a:r>
          </a:p>
          <a:p>
            <a:pPr lvl="2"/>
            <a:r>
              <a:rPr lang="en-US" dirty="0" smtClean="0"/>
              <a:t>Design</a:t>
            </a:r>
          </a:p>
          <a:p>
            <a:pPr lvl="2"/>
            <a:r>
              <a:rPr lang="en-US" dirty="0" smtClean="0"/>
              <a:t>Cost</a:t>
            </a:r>
          </a:p>
          <a:p>
            <a:pPr lvl="2"/>
            <a:r>
              <a:rPr lang="en-US" dirty="0" smtClean="0"/>
              <a:t>Schedule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457200" y="838200"/>
            <a:ext cx="8229600" cy="5867400"/>
          </a:xfrm>
        </p:spPr>
        <p:txBody>
          <a:bodyPr>
            <a:normAutofit fontScale="92500" lnSpcReduction="20000"/>
          </a:bodyPr>
          <a:lstStyle/>
          <a:p>
            <a:r>
              <a:rPr lang="en-US" sz="2000" dirty="0" smtClean="0"/>
              <a:t>Can the Source continue to run for 15 years – Assume Present Throughput</a:t>
            </a:r>
          </a:p>
          <a:p>
            <a:pPr lvl="1"/>
            <a:r>
              <a:rPr lang="en-US" sz="2000" b="1" dirty="0" smtClean="0"/>
              <a:t>Yes but will require $$ and labor</a:t>
            </a:r>
          </a:p>
          <a:p>
            <a:pPr lvl="1"/>
            <a:r>
              <a:rPr lang="en-US" sz="2000" dirty="0" smtClean="0"/>
              <a:t>Will have some risks</a:t>
            </a:r>
          </a:p>
          <a:p>
            <a:pPr lvl="2"/>
            <a:r>
              <a:rPr lang="en-US" sz="2000" dirty="0" err="1" smtClean="0"/>
              <a:t>Linac</a:t>
            </a:r>
            <a:r>
              <a:rPr lang="en-US" sz="2000" dirty="0" smtClean="0"/>
              <a:t> Tubes</a:t>
            </a:r>
          </a:p>
          <a:p>
            <a:pPr lvl="2"/>
            <a:r>
              <a:rPr lang="en-US" sz="2000" dirty="0" smtClean="0"/>
              <a:t>Booster Gradient Magnets</a:t>
            </a:r>
          </a:p>
          <a:p>
            <a:pPr lvl="2"/>
            <a:r>
              <a:rPr lang="en-US" sz="2000" dirty="0" smtClean="0"/>
              <a:t>Linac Low Energy (Tank 1 for example - prototype)</a:t>
            </a:r>
          </a:p>
          <a:p>
            <a:pPr lvl="1"/>
            <a:r>
              <a:rPr lang="en-US" sz="2400" dirty="0" smtClean="0">
                <a:solidFill>
                  <a:srgbClr val="FF0000"/>
                </a:solidFill>
              </a:rPr>
              <a:t>New Shielding assessment may constrain throughput (Due Dec.)</a:t>
            </a:r>
          </a:p>
          <a:p>
            <a:pPr lvl="2"/>
            <a:r>
              <a:rPr lang="en-US" sz="2000" dirty="0" smtClean="0">
                <a:solidFill>
                  <a:srgbClr val="FF0000"/>
                </a:solidFill>
              </a:rPr>
              <a:t>Higher Efficiency   vs.  Acceptable Loss Levels</a:t>
            </a:r>
          </a:p>
          <a:p>
            <a:pPr lvl="2"/>
            <a:r>
              <a:rPr lang="en-US" sz="2000" dirty="0" smtClean="0">
                <a:solidFill>
                  <a:srgbClr val="FF0000"/>
                </a:solidFill>
              </a:rPr>
              <a:t>Occupancy Questions</a:t>
            </a:r>
          </a:p>
          <a:p>
            <a:pPr lvl="2"/>
            <a:r>
              <a:rPr lang="en-US" sz="2000" dirty="0" smtClean="0">
                <a:solidFill>
                  <a:srgbClr val="FF0000"/>
                </a:solidFill>
              </a:rPr>
              <a:t>Equipment Damage to radiation will remain a concern</a:t>
            </a:r>
          </a:p>
          <a:p>
            <a:r>
              <a:rPr lang="en-US" sz="2000" dirty="0" smtClean="0"/>
              <a:t>Can the Booster Run at 15 Hz </a:t>
            </a:r>
          </a:p>
          <a:p>
            <a:pPr lvl="1"/>
            <a:r>
              <a:rPr lang="en-US" sz="2000" b="1" dirty="0" smtClean="0"/>
              <a:t>No, not without upgrades</a:t>
            </a:r>
          </a:p>
          <a:p>
            <a:r>
              <a:rPr lang="en-US" sz="2000" dirty="0" smtClean="0"/>
              <a:t>Can the Source Deliver the promised beam</a:t>
            </a:r>
          </a:p>
          <a:p>
            <a:pPr lvl="1"/>
            <a:r>
              <a:rPr lang="en-US" sz="2000" dirty="0" smtClean="0"/>
              <a:t>Program plan needs to mesh with Task Force requests – Both Funding and Manpower </a:t>
            </a:r>
          </a:p>
          <a:p>
            <a:pPr lvl="1"/>
            <a:r>
              <a:rPr lang="en-US" sz="2000" dirty="0" smtClean="0"/>
              <a:t>Increased Flux </a:t>
            </a:r>
            <a:r>
              <a:rPr lang="en-US" sz="2000" b="1" dirty="0" smtClean="0"/>
              <a:t>Not Addressed </a:t>
            </a:r>
            <a:r>
              <a:rPr lang="en-US" sz="2000" dirty="0" smtClean="0"/>
              <a:t>in task force report although some of the suggested upgrades should improve the flux</a:t>
            </a:r>
          </a:p>
          <a:p>
            <a:pPr lvl="2"/>
            <a:r>
              <a:rPr lang="en-US" sz="1600" dirty="0" smtClean="0"/>
              <a:t>RFQ (Beam Quality and Reliability)</a:t>
            </a:r>
          </a:p>
          <a:p>
            <a:pPr lvl="2"/>
            <a:r>
              <a:rPr lang="en-US" sz="1600" dirty="0" smtClean="0"/>
              <a:t>Booster Cavity replacement (Aperture, Reliability and Volts)</a:t>
            </a:r>
          </a:p>
          <a:p>
            <a:pPr lvl="1">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Booster RF Voltage (Over 1 Year)</a:t>
            </a:r>
            <a:endParaRPr lang="en-US" dirty="0"/>
          </a:p>
        </p:txBody>
      </p:sp>
      <p:pic>
        <p:nvPicPr>
          <p:cNvPr id="4098" name="Picture 2" descr="C:\Documents and Settings\pellico\Desktop\rfsumc.GIF"/>
          <p:cNvPicPr>
            <a:picLocks noChangeAspect="1" noChangeArrowheads="1"/>
          </p:cNvPicPr>
          <p:nvPr/>
        </p:nvPicPr>
        <p:blipFill>
          <a:blip r:embed="rId3" cstate="print"/>
          <a:srcRect/>
          <a:stretch>
            <a:fillRect/>
          </a:stretch>
        </p:blipFill>
        <p:spPr bwMode="auto">
          <a:xfrm>
            <a:off x="0" y="838200"/>
            <a:ext cx="8966200" cy="568801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Booster RF </a:t>
            </a:r>
            <a:endParaRPr lang="en-US" dirty="0"/>
          </a:p>
        </p:txBody>
      </p:sp>
      <p:graphicFrame>
        <p:nvGraphicFramePr>
          <p:cNvPr id="4" name="Content Placeholder 3"/>
          <p:cNvGraphicFramePr>
            <a:graphicFrameLocks noGrp="1"/>
          </p:cNvGraphicFramePr>
          <p:nvPr>
            <p:ph idx="1"/>
          </p:nvPr>
        </p:nvGraphicFramePr>
        <p:xfrm>
          <a:off x="457200" y="762000"/>
          <a:ext cx="8229600" cy="5715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It was 10 years ago today….</a:t>
            </a:r>
            <a:endParaRPr lang="en-US" dirty="0"/>
          </a:p>
        </p:txBody>
      </p:sp>
      <p:pic>
        <p:nvPicPr>
          <p:cNvPr id="2050" name="Picture 2"/>
          <p:cNvPicPr>
            <a:picLocks noGrp="1" noChangeAspect="1" noChangeArrowheads="1"/>
          </p:cNvPicPr>
          <p:nvPr>
            <p:ph sz="half" idx="1"/>
          </p:nvPr>
        </p:nvPicPr>
        <p:blipFill>
          <a:blip r:embed="rId3" cstate="print"/>
          <a:srcRect/>
          <a:stretch>
            <a:fillRect/>
          </a:stretch>
        </p:blipFill>
        <p:spPr bwMode="auto">
          <a:xfrm>
            <a:off x="29292" y="1524000"/>
            <a:ext cx="4466508" cy="4648200"/>
          </a:xfrm>
          <a:prstGeom prst="rect">
            <a:avLst/>
          </a:prstGeom>
          <a:noFill/>
          <a:ln w="9525">
            <a:noFill/>
            <a:miter lim="800000"/>
            <a:headEnd/>
            <a:tailEnd/>
          </a:ln>
        </p:spPr>
      </p:pic>
      <p:pic>
        <p:nvPicPr>
          <p:cNvPr id="2051" name="Picture 3"/>
          <p:cNvPicPr>
            <a:picLocks noGrp="1" noChangeAspect="1" noChangeArrowheads="1"/>
          </p:cNvPicPr>
          <p:nvPr>
            <p:ph sz="half" idx="2"/>
          </p:nvPr>
        </p:nvPicPr>
        <p:blipFill>
          <a:blip r:embed="rId4" cstate="print"/>
          <a:srcRect/>
          <a:stretch>
            <a:fillRect/>
          </a:stretch>
        </p:blipFill>
        <p:spPr bwMode="auto">
          <a:xfrm>
            <a:off x="4492582" y="1524000"/>
            <a:ext cx="4680616" cy="4648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dirty="0" smtClean="0"/>
              <a:t>Extra…Extra….Slide (</a:t>
            </a:r>
            <a:r>
              <a:rPr lang="en-US" sz="3600" dirty="0" smtClean="0"/>
              <a:t>After RF Repair 920KV</a:t>
            </a:r>
            <a:r>
              <a:rPr lang="en-US" dirty="0" smtClean="0"/>
              <a:t>)</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609600" y="914400"/>
            <a:ext cx="8000999" cy="5836431"/>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dirty="0" smtClean="0"/>
              <a:t>High Intensity Frontier </a:t>
            </a:r>
            <a:r>
              <a:rPr lang="en-US" sz="2200" dirty="0" smtClean="0"/>
              <a:t>(After RF Fix)</a:t>
            </a:r>
            <a:endParaRPr lang="en-US" sz="2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57201" y="1143000"/>
            <a:ext cx="8077200" cy="5715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sz="4000" dirty="0" smtClean="0"/>
              <a:t>History</a:t>
            </a:r>
            <a:endParaRPr lang="en-US" sz="4000" dirty="0"/>
          </a:p>
        </p:txBody>
      </p:sp>
      <p:sp>
        <p:nvSpPr>
          <p:cNvPr id="3" name="Content Placeholder 2"/>
          <p:cNvSpPr>
            <a:spLocks noGrp="1"/>
          </p:cNvSpPr>
          <p:nvPr>
            <p:ph idx="1"/>
          </p:nvPr>
        </p:nvSpPr>
        <p:spPr>
          <a:xfrm>
            <a:off x="457200" y="609600"/>
            <a:ext cx="8229600" cy="5867400"/>
          </a:xfrm>
        </p:spPr>
        <p:txBody>
          <a:bodyPr>
            <a:normAutofit fontScale="92500" lnSpcReduction="10000"/>
          </a:bodyPr>
          <a:lstStyle/>
          <a:p>
            <a:r>
              <a:rPr lang="en-US" sz="2800" dirty="0" smtClean="0"/>
              <a:t>2008 Department Review of Linac and Booster</a:t>
            </a:r>
          </a:p>
          <a:p>
            <a:pPr lvl="1">
              <a:lnSpc>
                <a:spcPct val="110000"/>
              </a:lnSpc>
              <a:buNone/>
            </a:pPr>
            <a:r>
              <a:rPr lang="en-US" sz="2000" dirty="0" smtClean="0"/>
              <a:t>What systems needed immediate help</a:t>
            </a:r>
          </a:p>
          <a:p>
            <a:pPr lvl="1">
              <a:lnSpc>
                <a:spcPct val="110000"/>
              </a:lnSpc>
              <a:buNone/>
            </a:pPr>
            <a:r>
              <a:rPr lang="en-US" sz="2000" dirty="0" smtClean="0"/>
              <a:t>	Consider three issues:</a:t>
            </a:r>
          </a:p>
          <a:p>
            <a:pPr lvl="2">
              <a:lnSpc>
                <a:spcPct val="110000"/>
              </a:lnSpc>
              <a:buNone/>
            </a:pPr>
            <a:r>
              <a:rPr lang="en-US" sz="2000" dirty="0" smtClean="0"/>
              <a:t>Spares, Manpower, Reliability</a:t>
            </a:r>
          </a:p>
          <a:p>
            <a:pPr lvl="1">
              <a:lnSpc>
                <a:spcPct val="110000"/>
              </a:lnSpc>
              <a:buNone/>
            </a:pPr>
            <a:r>
              <a:rPr lang="en-US" sz="2000" dirty="0" smtClean="0"/>
              <a:t>Two systems stood out – Work then start to repair/replace </a:t>
            </a:r>
            <a:r>
              <a:rPr lang="en-US" sz="1800" dirty="0" smtClean="0"/>
              <a:t>(</a:t>
            </a:r>
            <a:r>
              <a:rPr lang="en-US" sz="1900" b="1" dirty="0" smtClean="0">
                <a:solidFill>
                  <a:srgbClr val="FF0000"/>
                </a:solidFill>
              </a:rPr>
              <a:t>No additional </a:t>
            </a:r>
            <a:r>
              <a:rPr lang="en-US" sz="1900" b="1" dirty="0">
                <a:solidFill>
                  <a:srgbClr val="FF0000"/>
                </a:solidFill>
              </a:rPr>
              <a:t>f</a:t>
            </a:r>
            <a:r>
              <a:rPr lang="en-US" sz="1900" b="1" dirty="0" smtClean="0">
                <a:solidFill>
                  <a:srgbClr val="FF0000"/>
                </a:solidFill>
              </a:rPr>
              <a:t>unding - use operational  task codes – took money from spares</a:t>
            </a:r>
            <a:r>
              <a:rPr lang="en-US" sz="1900" dirty="0" smtClean="0"/>
              <a:t>):</a:t>
            </a:r>
            <a:endParaRPr lang="en-US" sz="1800" dirty="0" smtClean="0"/>
          </a:p>
          <a:p>
            <a:pPr lvl="2">
              <a:lnSpc>
                <a:spcPct val="110000"/>
              </a:lnSpc>
              <a:buNone/>
            </a:pPr>
            <a:r>
              <a:rPr lang="en-US" sz="2000" b="1" dirty="0" smtClean="0">
                <a:solidFill>
                  <a:srgbClr val="C00000"/>
                </a:solidFill>
              </a:rPr>
              <a:t>Booster Magnets </a:t>
            </a:r>
            <a:r>
              <a:rPr lang="en-US" sz="2000" dirty="0" smtClean="0"/>
              <a:t>(No Fully Tested Spare Gradient Magnet)</a:t>
            </a:r>
          </a:p>
          <a:p>
            <a:pPr lvl="2">
              <a:lnSpc>
                <a:spcPct val="110000"/>
              </a:lnSpc>
              <a:buNone/>
            </a:pPr>
            <a:r>
              <a:rPr lang="en-US" sz="2000" b="1" dirty="0" smtClean="0">
                <a:solidFill>
                  <a:srgbClr val="C00000"/>
                </a:solidFill>
              </a:rPr>
              <a:t>Pre-Acc</a:t>
            </a:r>
            <a:r>
              <a:rPr lang="en-US" sz="2000" b="1" dirty="0" smtClean="0"/>
              <a:t> </a:t>
            </a:r>
            <a:r>
              <a:rPr lang="en-US" sz="2000" dirty="0" smtClean="0"/>
              <a:t>(Cockcroft </a:t>
            </a:r>
            <a:r>
              <a:rPr lang="en-US" sz="2000" dirty="0" err="1" smtClean="0"/>
              <a:t>Waltons</a:t>
            </a:r>
            <a:r>
              <a:rPr lang="en-US" sz="2000" dirty="0" smtClean="0"/>
              <a:t> – downtime and manpower concerns)</a:t>
            </a:r>
          </a:p>
          <a:p>
            <a:pPr>
              <a:lnSpc>
                <a:spcPct val="110000"/>
              </a:lnSpc>
            </a:pPr>
            <a:r>
              <a:rPr lang="en-US" sz="2700" dirty="0" smtClean="0"/>
              <a:t>February 2010 – Projections raised concerns and led to discussions with Dr. Holmes – </a:t>
            </a:r>
          </a:p>
          <a:p>
            <a:pPr lvl="1">
              <a:lnSpc>
                <a:spcPct val="110000"/>
              </a:lnSpc>
            </a:pPr>
            <a:r>
              <a:rPr lang="en-US" sz="1800" dirty="0" smtClean="0"/>
              <a:t>“OK</a:t>
            </a:r>
            <a:r>
              <a:rPr lang="en-US" sz="1800" dirty="0"/>
              <a:t>, if I can't say 20 I will suggest going out 15 years. The current best case scenario for Project X is construction over FY15-19. </a:t>
            </a:r>
            <a:r>
              <a:rPr lang="en-US" sz="1800" dirty="0" smtClean="0"/>
              <a:t>“ Holmes</a:t>
            </a:r>
          </a:p>
          <a:p>
            <a:pPr lvl="1">
              <a:lnSpc>
                <a:spcPct val="110000"/>
              </a:lnSpc>
            </a:pPr>
            <a:r>
              <a:rPr lang="en-US" sz="1800" dirty="0" smtClean="0"/>
              <a:t>“So </a:t>
            </a:r>
            <a:r>
              <a:rPr lang="en-US" sz="1800" dirty="0"/>
              <a:t>let's put together a 15 year plan </a:t>
            </a:r>
            <a:r>
              <a:rPr lang="en-US" sz="1800" dirty="0" smtClean="0"/>
              <a:t>…”  Holmes</a:t>
            </a:r>
          </a:p>
          <a:p>
            <a:pPr>
              <a:lnSpc>
                <a:spcPct val="110000"/>
              </a:lnSpc>
            </a:pPr>
            <a:r>
              <a:rPr lang="en-US" sz="2800" dirty="0" smtClean="0"/>
              <a:t>Roger Dixon</a:t>
            </a:r>
          </a:p>
          <a:p>
            <a:pPr lvl="1">
              <a:lnSpc>
                <a:spcPct val="110000"/>
              </a:lnSpc>
            </a:pPr>
            <a:r>
              <a:rPr lang="en-US" sz="1800" dirty="0"/>
              <a:t>Proton Source </a:t>
            </a:r>
            <a:r>
              <a:rPr lang="en-US" sz="1800" dirty="0" smtClean="0"/>
              <a:t>Charge  March 3 2010</a:t>
            </a:r>
          </a:p>
          <a:p>
            <a:pPr lvl="1">
              <a:lnSpc>
                <a:spcPct val="110000"/>
              </a:lnSpc>
            </a:pPr>
            <a:r>
              <a:rPr lang="en-US" sz="1800" dirty="0" smtClean="0"/>
              <a:t>Task Force report released August 17 – Can be found in Doc. Database</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t>Required Proton Throughput </a:t>
            </a:r>
            <a:br>
              <a:rPr lang="en-US" dirty="0" smtClean="0"/>
            </a:br>
            <a:r>
              <a:rPr lang="en-US" sz="2200" dirty="0" smtClean="0"/>
              <a:t>Proton Numbers – Jeff Appel</a:t>
            </a:r>
            <a:endParaRPr lang="en-US" sz="2200" dirty="0"/>
          </a:p>
        </p:txBody>
      </p:sp>
      <p:graphicFrame>
        <p:nvGraphicFramePr>
          <p:cNvPr id="4" name="Content Placeholder 3"/>
          <p:cNvGraphicFramePr>
            <a:graphicFrameLocks noGrp="1"/>
          </p:cNvGraphicFramePr>
          <p:nvPr>
            <p:ph idx="1"/>
          </p:nvPr>
        </p:nvGraphicFramePr>
        <p:xfrm>
          <a:off x="457200" y="990600"/>
          <a:ext cx="83820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Booster Cycle Rate </a:t>
            </a:r>
            <a:endParaRPr lang="en-US" dirty="0"/>
          </a:p>
        </p:txBody>
      </p:sp>
      <p:graphicFrame>
        <p:nvGraphicFramePr>
          <p:cNvPr id="4" name="Content Placeholder 3"/>
          <p:cNvGraphicFramePr>
            <a:graphicFrameLocks noGrp="1"/>
          </p:cNvGraphicFramePr>
          <p:nvPr>
            <p:ph idx="1"/>
          </p:nvPr>
        </p:nvGraphicFramePr>
        <p:xfrm>
          <a:off x="0" y="990600"/>
          <a:ext cx="9144000" cy="5867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76839"/>
            <a:ext cx="9144000" cy="70019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Draft Proton Source Task Force Charge</a:t>
            </a:r>
            <a:endParaRPr kumimoji="0" lang="en-US" sz="1600" b="1" i="0" u="none" strike="noStrike" cap="none" normalizeH="0" baseline="0" dirty="0" smtClean="0">
              <a:ln>
                <a:noFill/>
              </a:ln>
              <a:solidFill>
                <a:schemeClr val="tx1"/>
              </a:solidFill>
              <a:effectLst/>
              <a:latin typeface="Arial" pitchFamily="34" charset="0"/>
            </a:endParaRPr>
          </a:p>
          <a:p>
            <a:pPr lvl="0" indent="457200" fontAlgn="base">
              <a:spcBef>
                <a:spcPct val="0"/>
              </a:spcBef>
              <a:spcAft>
                <a:spcPct val="0"/>
              </a:spcAft>
              <a:tabLst>
                <a:tab pos="1828800" algn="l"/>
              </a:tabLst>
            </a:pP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Background:  The Linac and Booster will have to supply protons to the Main Injector and to the 8-GeV physics program until Project X and its follow on is available to the physics program.  It is now estimated that this is not likely to happen for at least 15 years.  Meanwhile both </a:t>
            </a:r>
            <a:r>
              <a:rPr kumimoji="0" lang="en-US" sz="160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H</a:t>
            </a:r>
            <a:r>
              <a:rPr kumimoji="0" lang="en-US" sz="1600" b="1" i="0" u="none" strike="noStrike" cap="none" normalizeH="0" baseline="30000" dirty="0" smtClean="0">
                <a:ln>
                  <a:noFill/>
                </a:ln>
                <a:solidFill>
                  <a:schemeClr val="tx1"/>
                </a:solidFill>
                <a:effectLst/>
                <a:latin typeface="Arial" pitchFamily="34" charset="0"/>
                <a:ea typeface="Times" pitchFamily="18" charset="0"/>
                <a:cs typeface="Times New Roman" pitchFamily="18" charset="0"/>
              </a:rPr>
              <a:t>-</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sources </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and the low energy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Linac</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are becoming more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difficult to maintain </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due to outdated electronics and the expected difficulty of acquiring spare tubes for the modulators and amplifiers.   The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reliability</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of this machine has already become an issue.  Meanwhile the 8-GeV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Booster</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is also expected to have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increasing reliability</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issues with time just as the physics program demands better performance.  To simultaneously support the 8-GeV physics program and the high energy neutrino program it will be necessary to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run the Booster at 15 Hz</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This requirement will necessitate a substantial upgrade of the RF power system in the Booster, in addition to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improvements </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in the control of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beam losses</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shielding of the accelerator enclosures, and </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improved reliability</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a:t>
            </a: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a:t>
            </a:r>
          </a:p>
          <a:p>
            <a:pPr lvl="0" indent="457200" fontAlgn="base">
              <a:spcBef>
                <a:spcPct val="0"/>
              </a:spcBef>
              <a:spcAft>
                <a:spcPct val="0"/>
              </a:spcAft>
              <a:tabLst>
                <a:tab pos="1828800" algn="l"/>
              </a:tabLst>
            </a:pPr>
            <a:endPar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endParaRPr>
          </a:p>
          <a:p>
            <a:pPr lvl="0" indent="457200" fontAlgn="base">
              <a:spcBef>
                <a:spcPct val="0"/>
              </a:spcBef>
              <a:spcAft>
                <a:spcPct val="0"/>
              </a:spcAft>
              <a:tabLst>
                <a:tab pos="1828800" algn="l"/>
              </a:tabLst>
            </a:pPr>
            <a:r>
              <a:rPr kumimoji="0" lang="en-US" sz="16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charge to the Proton Source Task Force is</a:t>
            </a:r>
            <a:r>
              <a:rPr kumimoji="0" lang="en-US" sz="16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buFontTx/>
              <a:buChar char="•"/>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Determine the vulnerabilities of each major subsystem in the Proton Source system including the</a:t>
            </a:r>
            <a:endParaRPr kumimoji="0" lang="en-US" sz="15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H- sources and pre-accelerators</a:t>
            </a:r>
            <a:endParaRPr kumimoji="0" lang="en-US" sz="15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low energy drift tube Linac</a:t>
            </a:r>
            <a:endParaRPr kumimoji="0" lang="en-US" sz="15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RF System for the low energy Linac including power amplifier tubes and other associated tubes</a:t>
            </a:r>
            <a:endParaRPr kumimoji="0" lang="en-US" sz="15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8-GeV Booster magnet systems</a:t>
            </a:r>
            <a:endParaRPr kumimoji="0" lang="en-US" sz="15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8-GeV vacuum system</a:t>
            </a:r>
            <a:endParaRPr kumimoji="0" lang="en-US" sz="15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8-GeV RF cavities and modulators</a:t>
            </a:r>
            <a:endParaRPr kumimoji="0" lang="en-US" sz="15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The controls and interlocks of all Proton Source systems</a:t>
            </a:r>
            <a:endParaRPr kumimoji="0" lang="en-US" sz="15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buFontTx/>
              <a:buChar char="•"/>
              <a:tabLst>
                <a:tab pos="1828800" algn="l"/>
              </a:tabLst>
            </a:pPr>
            <a:r>
              <a:rPr kumimoji="0" lang="en-US" sz="1500" b="1"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Review the planned, but unfunded upgrades of the H- sources, the Booster RF system, and the 15Hz upgrade.</a:t>
            </a:r>
            <a:endParaRPr kumimoji="0" lang="en-US" sz="1500" b="1"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AutoNum type="arabicPeriod"/>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Identify weaknesses</a:t>
            </a:r>
            <a:endParaRPr kumimoji="0" lang="en-US" sz="15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1828800" algn="l"/>
              </a:tabLst>
            </a:pP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Identify all systems that need to be upgraded or replaced in order to maintain both high energy neutrino and 8 </a:t>
            </a:r>
            <a:r>
              <a:rPr kumimoji="0" lang="en-US" sz="1500" b="0" i="0" u="none" strike="noStrike" cap="none" normalizeH="0" baseline="0" dirty="0" err="1" smtClean="0">
                <a:ln>
                  <a:noFill/>
                </a:ln>
                <a:solidFill>
                  <a:schemeClr val="tx1"/>
                </a:solidFill>
                <a:effectLst/>
                <a:latin typeface="Arial" pitchFamily="34" charset="0"/>
                <a:ea typeface="Times" pitchFamily="18" charset="0"/>
                <a:cs typeface="Times New Roman" pitchFamily="18" charset="0"/>
              </a:rPr>
              <a:t>GeV</a:t>
            </a:r>
            <a:r>
              <a:rPr kumimoji="0" lang="en-US" sz="1500" b="0" i="0" u="none" strike="noStrike" cap="none" normalizeH="0" baseline="0" dirty="0" smtClean="0">
                <a:ln>
                  <a:noFill/>
                </a:ln>
                <a:solidFill>
                  <a:schemeClr val="tx1"/>
                </a:solidFill>
                <a:effectLst/>
                <a:latin typeface="Arial" pitchFamily="34" charset="0"/>
                <a:ea typeface="Times" pitchFamily="18" charset="0"/>
                <a:cs typeface="Times New Roman" pitchFamily="18" charset="0"/>
              </a:rPr>
              <a:t> physics programs.  Suggest possible upgrades or replacement solutions while taking into account the development of Project X.</a:t>
            </a:r>
            <a:endParaRPr kumimoji="0" lang="en-US" sz="15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fontScale="90000"/>
          </a:bodyPr>
          <a:lstStyle/>
          <a:p>
            <a:pPr algn="l"/>
            <a:r>
              <a:rPr lang="en-US" sz="1800" b="1" dirty="0" smtClean="0"/>
              <a:t>Task Force Organization Participants</a:t>
            </a:r>
            <a:br>
              <a:rPr lang="en-US" sz="1800" b="1" dirty="0" smtClean="0"/>
            </a:br>
            <a:r>
              <a:rPr lang="en-US" sz="1800" dirty="0" smtClean="0"/>
              <a:t>The charge is broad and intended not to be limited, but rather inclusive of all systems in the Proton Source.  After a period of two months, allowing for an initial investigation, several small modifications to the original charge allowed listing the names of responsible individuals along with systems identified as critical.  The following task force personnel list was submitted and approved:</a:t>
            </a:r>
            <a:endParaRPr lang="en-US" dirty="0"/>
          </a:p>
        </p:txBody>
      </p:sp>
      <p:sp>
        <p:nvSpPr>
          <p:cNvPr id="3" name="Content Placeholder 2"/>
          <p:cNvSpPr>
            <a:spLocks noGrp="1"/>
          </p:cNvSpPr>
          <p:nvPr>
            <p:ph sz="half" idx="1"/>
          </p:nvPr>
        </p:nvSpPr>
        <p:spPr>
          <a:xfrm>
            <a:off x="304800" y="1447800"/>
            <a:ext cx="4191000" cy="5029200"/>
          </a:xfrm>
        </p:spPr>
        <p:txBody>
          <a:bodyPr>
            <a:normAutofit fontScale="55000" lnSpcReduction="20000"/>
          </a:bodyPr>
          <a:lstStyle/>
          <a:p>
            <a:r>
              <a:rPr lang="en-US" sz="3300" dirty="0" smtClean="0"/>
              <a:t>Linac Task Force Candidates:</a:t>
            </a:r>
          </a:p>
          <a:p>
            <a:r>
              <a:rPr lang="en-US" sz="3300" dirty="0" smtClean="0"/>
              <a:t>Larry Allen (AD/PS) (Modulator)</a:t>
            </a:r>
          </a:p>
          <a:p>
            <a:r>
              <a:rPr lang="en-US" sz="3300" dirty="0" smtClean="0"/>
              <a:t>Trevor Butler (AD/PS) (Modulator)</a:t>
            </a:r>
          </a:p>
          <a:p>
            <a:r>
              <a:rPr lang="en-US" sz="3300" dirty="0" err="1" smtClean="0"/>
              <a:t>Howie</a:t>
            </a:r>
            <a:r>
              <a:rPr lang="en-US" sz="3300" dirty="0" smtClean="0"/>
              <a:t> </a:t>
            </a:r>
            <a:r>
              <a:rPr lang="en-US" sz="3300" dirty="0" err="1" smtClean="0"/>
              <a:t>Pfeffer</a:t>
            </a:r>
            <a:r>
              <a:rPr lang="en-US" sz="3300" dirty="0" smtClean="0"/>
              <a:t> (AD/EE) (Modulator)</a:t>
            </a:r>
          </a:p>
          <a:p>
            <a:r>
              <a:rPr lang="en-US" sz="3300" dirty="0" smtClean="0"/>
              <a:t>Al </a:t>
            </a:r>
            <a:r>
              <a:rPr lang="en-US" sz="3300" dirty="0" err="1" smtClean="0"/>
              <a:t>Moretti</a:t>
            </a:r>
            <a:r>
              <a:rPr lang="en-US" sz="3300" dirty="0" smtClean="0"/>
              <a:t> (APC) (New Low Energy)</a:t>
            </a:r>
          </a:p>
          <a:p>
            <a:r>
              <a:rPr lang="en-US" sz="3300" dirty="0" smtClean="0"/>
              <a:t>Paul Czarapata (AD/HQ) (New Low Energy)</a:t>
            </a:r>
          </a:p>
          <a:p>
            <a:r>
              <a:rPr lang="en-US" sz="3300" dirty="0" smtClean="0"/>
              <a:t>Ken Quinn (AD/PS) (High Energy Reliability)</a:t>
            </a:r>
          </a:p>
          <a:p>
            <a:r>
              <a:rPr lang="en-US" sz="3300" dirty="0" smtClean="0"/>
              <a:t>Peter </a:t>
            </a:r>
            <a:r>
              <a:rPr lang="en-US" sz="3300" dirty="0" err="1" smtClean="0"/>
              <a:t>Prieto</a:t>
            </a:r>
            <a:r>
              <a:rPr lang="en-US" sz="3300" dirty="0" smtClean="0"/>
              <a:t> (AD/Inst.) (High Energy Reliability)</a:t>
            </a:r>
          </a:p>
          <a:p>
            <a:r>
              <a:rPr lang="en-US" sz="3300" dirty="0" smtClean="0"/>
              <a:t>Mike Kucera(AD/Controls) (Linac Controls)</a:t>
            </a:r>
          </a:p>
          <a:p>
            <a:r>
              <a:rPr lang="en-US" sz="3300" dirty="0" smtClean="0"/>
              <a:t>Bob Goodwin(AD/Controls) (Linac Controls) </a:t>
            </a:r>
          </a:p>
          <a:p>
            <a:r>
              <a:rPr lang="en-US" sz="3300" dirty="0" smtClean="0"/>
              <a:t>Steve Hays (AD/EE) (Linac Power Distribution)</a:t>
            </a:r>
          </a:p>
          <a:p>
            <a:r>
              <a:rPr lang="en-US" sz="3300" dirty="0" smtClean="0"/>
              <a:t>Bob </a:t>
            </a:r>
            <a:r>
              <a:rPr lang="en-US" sz="3300" dirty="0" err="1" smtClean="0"/>
              <a:t>Slazyk</a:t>
            </a:r>
            <a:r>
              <a:rPr lang="en-US" sz="3300" dirty="0" smtClean="0"/>
              <a:t> (AD/MS/Water Group) (Linac LCW Systems)</a:t>
            </a:r>
          </a:p>
          <a:p>
            <a:endParaRPr lang="en-US" dirty="0"/>
          </a:p>
        </p:txBody>
      </p:sp>
      <p:sp>
        <p:nvSpPr>
          <p:cNvPr id="4" name="Content Placeholder 3"/>
          <p:cNvSpPr>
            <a:spLocks noGrp="1"/>
          </p:cNvSpPr>
          <p:nvPr>
            <p:ph sz="half" idx="2"/>
          </p:nvPr>
        </p:nvSpPr>
        <p:spPr>
          <a:xfrm>
            <a:off x="4648200" y="1447800"/>
            <a:ext cx="4495800" cy="5029200"/>
          </a:xfrm>
        </p:spPr>
        <p:txBody>
          <a:bodyPr>
            <a:noAutofit/>
          </a:bodyPr>
          <a:lstStyle/>
          <a:p>
            <a:r>
              <a:rPr lang="en-US" sz="1800" dirty="0" smtClean="0"/>
              <a:t>David Hixson (AD/MS/Water Group)(Linac LCW Systems)</a:t>
            </a:r>
          </a:p>
          <a:p>
            <a:r>
              <a:rPr lang="en-US" sz="1800" dirty="0" smtClean="0"/>
              <a:t>Ben </a:t>
            </a:r>
            <a:r>
              <a:rPr lang="en-US" sz="1800" dirty="0" err="1" smtClean="0"/>
              <a:t>Ogert</a:t>
            </a:r>
            <a:r>
              <a:rPr lang="en-US" sz="1800" dirty="0" smtClean="0"/>
              <a:t> (AD/MS) (Linac Vacuum)</a:t>
            </a:r>
          </a:p>
          <a:p>
            <a:r>
              <a:rPr lang="en-US" sz="1800" dirty="0" smtClean="0"/>
              <a:t>David Augustine (AD/MS) (Linac Vacuum)</a:t>
            </a:r>
          </a:p>
          <a:p>
            <a:r>
              <a:rPr lang="en-US" sz="1800" dirty="0" smtClean="0"/>
              <a:t>Booster Task Force Candidates:</a:t>
            </a:r>
          </a:p>
          <a:p>
            <a:r>
              <a:rPr lang="en-US" sz="1800" dirty="0" smtClean="0"/>
              <a:t>George </a:t>
            </a:r>
            <a:r>
              <a:rPr lang="en-US" sz="1800" dirty="0" err="1" smtClean="0"/>
              <a:t>Krafczyk</a:t>
            </a:r>
            <a:r>
              <a:rPr lang="en-US" sz="1800" dirty="0" smtClean="0"/>
              <a:t> (AD/EE)(Pulsed Systems)</a:t>
            </a:r>
          </a:p>
          <a:p>
            <a:r>
              <a:rPr lang="en-US" sz="1800" dirty="0" smtClean="0"/>
              <a:t>John Reid (AD/RF) (High Level RF systems)</a:t>
            </a:r>
          </a:p>
          <a:p>
            <a:r>
              <a:rPr lang="en-US" sz="1800" dirty="0" smtClean="0"/>
              <a:t>Jim Lackey (AD/PS) (Pulsed Systems, Magnets)</a:t>
            </a:r>
          </a:p>
          <a:p>
            <a:r>
              <a:rPr lang="en-US" sz="1800" dirty="0" smtClean="0"/>
              <a:t>Dave Augustine (AD/MS) (Vacuum System)</a:t>
            </a:r>
          </a:p>
          <a:p>
            <a:r>
              <a:rPr lang="en-US" sz="1800" dirty="0" smtClean="0"/>
              <a:t>Craig Drennan (AD/PS) (Booster LL system)</a:t>
            </a:r>
          </a:p>
          <a:p>
            <a:r>
              <a:rPr lang="en-US" sz="1800" dirty="0" smtClean="0"/>
              <a:t>Peter Kasper (AD) (Booster Shielding)</a:t>
            </a:r>
          </a:p>
          <a:p>
            <a:r>
              <a:rPr lang="en-US" sz="1800" dirty="0" smtClean="0"/>
              <a:t>Davis Hixson (AD/MS) (Booster LCW Systems)</a:t>
            </a:r>
          </a:p>
          <a:p>
            <a:r>
              <a:rPr lang="en-US" sz="1800" dirty="0" smtClean="0"/>
              <a:t>Sharon Lackey (AD/Controls) (Booster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705600"/>
          </a:xfrm>
        </p:spPr>
        <p:txBody>
          <a:bodyPr>
            <a:noAutofit/>
          </a:bodyPr>
          <a:lstStyle/>
          <a:p>
            <a:pPr algn="ctr"/>
            <a:r>
              <a:rPr lang="en-US" sz="1400" b="1" dirty="0"/>
              <a:t>Executive Summary</a:t>
            </a:r>
          </a:p>
          <a:p>
            <a:pPr>
              <a:buNone/>
            </a:pPr>
            <a:r>
              <a:rPr lang="en-US" sz="1400" dirty="0"/>
              <a:t>The Proton Task Force, charged to assess the feasibility of operating the Fermilab Pre-accelerator, Linac, and Booster for the next 15 years, involved nearly thirty systems experts and looked at every major Proton Source technical system.  </a:t>
            </a:r>
          </a:p>
          <a:p>
            <a:pPr>
              <a:buNone/>
            </a:pPr>
            <a:r>
              <a:rPr lang="en-US" sz="1400" b="1" dirty="0"/>
              <a:t>The conclusion of the Task Force based on the work completed thus far and pending additional inputs is that it is feasible to run the Proton source for another 15 years at the present proton output.  </a:t>
            </a:r>
            <a:r>
              <a:rPr lang="en-US" sz="1400" dirty="0"/>
              <a:t>However, many forty-year-old systems will require upgrades to maintain current-day operational availability.  The items of greatest concern that impact proton availability, in order of highest to lowest concern, are:</a:t>
            </a:r>
          </a:p>
          <a:p>
            <a:pPr lvl="0">
              <a:buNone/>
            </a:pPr>
            <a:r>
              <a:rPr lang="en-US" sz="1400" b="1" dirty="0" smtClean="0"/>
              <a:t>	1) Booster </a:t>
            </a:r>
            <a:r>
              <a:rPr lang="en-US" sz="1400" b="1" dirty="0"/>
              <a:t>RF </a:t>
            </a:r>
            <a:r>
              <a:rPr lang="en-US" sz="1400" b="1" dirty="0" smtClean="0"/>
              <a:t>Systems</a:t>
            </a:r>
            <a:r>
              <a:rPr lang="en-US" sz="1300" b="1" dirty="0" smtClean="0"/>
              <a:t> 	</a:t>
            </a:r>
            <a:r>
              <a:rPr lang="en-US" sz="1400" b="1" dirty="0" smtClean="0"/>
              <a:t>2) Low Energy Linac Systems</a:t>
            </a:r>
            <a:r>
              <a:rPr lang="en-US" sz="1300" b="1" dirty="0" smtClean="0"/>
              <a:t>   	3) </a:t>
            </a:r>
            <a:r>
              <a:rPr lang="en-US" sz="1400" b="1" dirty="0" smtClean="0"/>
              <a:t>Booster Gradient Magnets   </a:t>
            </a:r>
          </a:p>
          <a:p>
            <a:pPr lvl="0">
              <a:buNone/>
            </a:pPr>
            <a:r>
              <a:rPr lang="en-US" sz="1400" b="1" dirty="0" smtClean="0"/>
              <a:t>	4 ) Utilities</a:t>
            </a:r>
            <a:r>
              <a:rPr lang="en-US" sz="1300" b="1" dirty="0" smtClean="0"/>
              <a:t>   		5) </a:t>
            </a:r>
            <a:r>
              <a:rPr lang="en-US" sz="1400" b="1" dirty="0" smtClean="0"/>
              <a:t>Cockcroft-Walton Pre-accelerators</a:t>
            </a:r>
            <a:endParaRPr lang="en-US" sz="1400" dirty="0"/>
          </a:p>
          <a:p>
            <a:pPr>
              <a:buNone/>
            </a:pPr>
            <a:endParaRPr lang="en-US" sz="1400" dirty="0" smtClean="0"/>
          </a:p>
          <a:p>
            <a:pPr>
              <a:buNone/>
            </a:pPr>
            <a:r>
              <a:rPr lang="en-US" sz="1400" dirty="0" smtClean="0"/>
              <a:t>This </a:t>
            </a:r>
            <a:r>
              <a:rPr lang="en-US" sz="1400" dirty="0"/>
              <a:t>report details proposed solutions to these concerns and to those of other systems considered. Beyond the present annual operating budget, an estimated </a:t>
            </a:r>
            <a:r>
              <a:rPr lang="en-US" sz="1400" b="1" dirty="0"/>
              <a:t>$37 million </a:t>
            </a:r>
            <a:r>
              <a:rPr lang="en-US" sz="1400" dirty="0"/>
              <a:t>(</a:t>
            </a:r>
            <a:r>
              <a:rPr lang="en-US" sz="1400" dirty="0" smtClean="0"/>
              <a:t>M&amp;S) over the next 6 to 7 years is necessary to address these concerns.</a:t>
            </a:r>
            <a:endParaRPr lang="en-US" sz="1400" dirty="0"/>
          </a:p>
          <a:p>
            <a:pPr>
              <a:buNone/>
            </a:pPr>
            <a:r>
              <a:rPr lang="en-US" sz="1600" b="1" dirty="0"/>
              <a:t>With systems in their current state and given only a flat operating budget, a reasonable expectation of Booster output is about 1.3E17 protons per hour at a cycle rate of 7 to 8 Hz</a:t>
            </a:r>
            <a:r>
              <a:rPr lang="en-US" sz="1400" b="1" dirty="0"/>
              <a:t>.</a:t>
            </a:r>
            <a:r>
              <a:rPr lang="en-US" sz="1200" dirty="0"/>
              <a:t> </a:t>
            </a:r>
            <a:r>
              <a:rPr lang="en-US" sz="1250" dirty="0"/>
              <a:t> </a:t>
            </a:r>
            <a:r>
              <a:rPr lang="en-US" sz="1400" dirty="0"/>
              <a:t>Machine downtime is expected to be dominated by Booster RF and Linac low energy system failures. The number of those incidents will increase with aging and with higher operational demands. Failure of some Booster gradient magnets should also be expected, although recoverable. </a:t>
            </a:r>
          </a:p>
          <a:p>
            <a:pPr>
              <a:buNone/>
            </a:pPr>
            <a:r>
              <a:rPr lang="en-US" sz="1400" b="1" dirty="0"/>
              <a:t>Radiation damage to Booster components will remain an ongoing concern especially given expectations of higher proton throughput.  </a:t>
            </a:r>
            <a:r>
              <a:rPr lang="en-US" sz="1400" dirty="0"/>
              <a:t>The necessity for systematic replacement and maintenance of radiation-damaged hardware will increase at the expense of greater downtime and greater radiation exposure to workers, but should not preclude continued operation</a:t>
            </a:r>
            <a:r>
              <a:rPr lang="en-US" sz="1400" dirty="0" smtClean="0"/>
              <a:t>.</a:t>
            </a:r>
            <a:endParaRPr lang="en-US" sz="1400" dirty="0"/>
          </a:p>
          <a:p>
            <a:pPr>
              <a:buNone/>
            </a:pPr>
            <a:r>
              <a:rPr lang="en-US" sz="1400" b="1" dirty="0"/>
              <a:t>Final designs exist for Pre-accelerator replacement and Booster solid-state RF driver amplifiers, but await funding and assignment of required labor resources.  </a:t>
            </a:r>
            <a:r>
              <a:rPr lang="en-US" sz="1400" dirty="0"/>
              <a:t>Implementation of these improvements, though not sufficient to directly increase proton throughput, will help reduce beam losses, reduce accelerator downtime, reduce worker radiation exposure, and enable Booster 15 Hz cycle rate capability</a:t>
            </a:r>
            <a:r>
              <a:rPr lang="en-US" sz="1300" dirty="0"/>
              <a:t>.</a:t>
            </a:r>
            <a:r>
              <a:rPr lang="en-US" sz="1250" dirty="0"/>
              <a:t>  </a:t>
            </a:r>
            <a:r>
              <a:rPr lang="en-US" sz="1450" b="1" dirty="0"/>
              <a:t>The 15 Hz capability offers the operational flexibility of providing additional beam cycles within the overall beam loss and beam permit limits. The Task Force has not specifically addressed the issues of achieving increased proton </a:t>
            </a:r>
            <a:r>
              <a:rPr lang="en-US" sz="1450" b="1" dirty="0" smtClean="0"/>
              <a:t>flux.</a:t>
            </a:r>
            <a:endParaRPr lang="en-US" sz="14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Executive Summary Points </a:t>
            </a:r>
            <a:endParaRPr lang="en-US" dirty="0"/>
          </a:p>
        </p:txBody>
      </p:sp>
      <p:sp>
        <p:nvSpPr>
          <p:cNvPr id="3" name="Content Placeholder 2"/>
          <p:cNvSpPr>
            <a:spLocks noGrp="1"/>
          </p:cNvSpPr>
          <p:nvPr>
            <p:ph idx="1"/>
          </p:nvPr>
        </p:nvSpPr>
        <p:spPr>
          <a:xfrm>
            <a:off x="457200" y="685800"/>
            <a:ext cx="8229600" cy="6019800"/>
          </a:xfrm>
        </p:spPr>
        <p:txBody>
          <a:bodyPr>
            <a:normAutofit lnSpcReduction="10000"/>
          </a:bodyPr>
          <a:lstStyle/>
          <a:p>
            <a:r>
              <a:rPr lang="en-US" sz="2400" dirty="0" smtClean="0"/>
              <a:t>The Proton Task Force, charged to assess the feasibility of operating the Fermilab Pre-accelerator, Linac, and Booster for the next 15 years.</a:t>
            </a:r>
          </a:p>
          <a:p>
            <a:r>
              <a:rPr lang="en-US" sz="2400" b="1" dirty="0" smtClean="0"/>
              <a:t>The conclusion of the Task Force based on the work completed thus far and pending additional inputs is that it is feasible to run the Proton source for another 15 years at the present proton output (which is inadequate for planned program.)</a:t>
            </a:r>
          </a:p>
          <a:p>
            <a:r>
              <a:rPr lang="en-US" sz="2400" dirty="0" smtClean="0"/>
              <a:t>An estimated </a:t>
            </a:r>
            <a:r>
              <a:rPr lang="en-US" sz="2400" b="1" dirty="0" smtClean="0"/>
              <a:t>$37 million </a:t>
            </a:r>
            <a:r>
              <a:rPr lang="en-US" sz="2400" dirty="0" smtClean="0"/>
              <a:t>(M&amp;S) over the next 6 to 7 years is necessary to address concerns.</a:t>
            </a:r>
          </a:p>
          <a:p>
            <a:r>
              <a:rPr lang="en-US" sz="2400" b="1" dirty="0" smtClean="0"/>
              <a:t>With systems in their current state and given only a flat operating budget, a reasonable expectation of Booster output is about 1.3E17 protons per hour at a cycle rate of 7 to 8 Hz</a:t>
            </a:r>
            <a:r>
              <a:rPr lang="en-US" sz="2000" b="1" dirty="0" smtClean="0"/>
              <a:t>.</a:t>
            </a:r>
          </a:p>
          <a:p>
            <a:r>
              <a:rPr lang="en-US" sz="2400" b="1" dirty="0" smtClean="0"/>
              <a:t>Radiation damage to Booster components will remain an ongoing concern especially given expectations of higher proton throughput.</a:t>
            </a:r>
            <a:endParaRPr lang="en-US" sz="2400" dirty="0" smtClean="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One Possible Funding Scenario</a:t>
            </a:r>
            <a:endParaRPr lang="en-US" dirty="0"/>
          </a:p>
        </p:txBody>
      </p:sp>
      <p:graphicFrame>
        <p:nvGraphicFramePr>
          <p:cNvPr id="4" name="Content Placeholder 3"/>
          <p:cNvGraphicFramePr>
            <a:graphicFrameLocks noGrp="1"/>
          </p:cNvGraphicFramePr>
          <p:nvPr>
            <p:ph idx="1"/>
          </p:nvPr>
        </p:nvGraphicFramePr>
        <p:xfrm>
          <a:off x="152400" y="914400"/>
          <a:ext cx="8763000" cy="5715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2038</TotalTime>
  <Words>1114</Words>
  <Application>Microsoft Office PowerPoint</Application>
  <PresentationFormat>On-screen Show (4:3)</PresentationFormat>
  <Paragraphs>137</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Proton Source Task Force</vt:lpstr>
      <vt:lpstr>History</vt:lpstr>
      <vt:lpstr>Required Proton Throughput  Proton Numbers – Jeff Appel</vt:lpstr>
      <vt:lpstr>Booster Cycle Rate </vt:lpstr>
      <vt:lpstr>Slide 5</vt:lpstr>
      <vt:lpstr>Task Force Organization Participants The charge is broad and intended not to be limited, but rather inclusive of all systems in the Proton Source.  After a period of two months, allowing for an initial investigation, several small modifications to the original charge allowed listing the names of responsible individuals along with systems identified as critical.  The following task force personnel list was submitted and approved:</vt:lpstr>
      <vt:lpstr>Slide 7</vt:lpstr>
      <vt:lpstr>Executive Summary Points </vt:lpstr>
      <vt:lpstr>One Possible Funding Scenario</vt:lpstr>
      <vt:lpstr>Next Step</vt:lpstr>
      <vt:lpstr>Conclusion</vt:lpstr>
      <vt:lpstr>Booster RF Voltage (Over 1 Year)</vt:lpstr>
      <vt:lpstr>Booster RF </vt:lpstr>
      <vt:lpstr>It was 10 years ago today….</vt:lpstr>
      <vt:lpstr>Extra…Extra….Slide (After RF Repair 920KV)</vt:lpstr>
      <vt:lpstr>High Intensity Frontier (After RF Fix)</vt:lpstr>
    </vt:vector>
  </TitlesOfParts>
  <Company>Fermilab | Accelerator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Proton Source Task Force</dc:title>
  <dc:creator>pellico</dc:creator>
  <cp:lastModifiedBy>pellico</cp:lastModifiedBy>
  <cp:revision>201</cp:revision>
  <dcterms:created xsi:type="dcterms:W3CDTF">2010-09-30T16:54:13Z</dcterms:created>
  <dcterms:modified xsi:type="dcterms:W3CDTF">2010-10-05T15:48:41Z</dcterms:modified>
</cp:coreProperties>
</file>