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714375" y="1722438"/>
            <a:ext cx="7772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558800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TevDipoleXs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8575" y="561975"/>
            <a:ext cx="71913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3375" y="254000"/>
            <a:ext cx="5803900" cy="12112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2895600" y="6400800"/>
            <a:ext cx="3505200" cy="304800"/>
          </a:xfrm>
        </p:spPr>
        <p:txBody>
          <a:bodyPr anchor="ctr" anchorCtr="1"/>
          <a:lstStyle>
            <a:lvl1pPr>
              <a:defRPr sz="1800" smtClean="0"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"/>
            <a:ext cx="6858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77000"/>
            <a:ext cx="2057400" cy="457200"/>
          </a:xfrm>
        </p:spPr>
        <p:txBody>
          <a:bodyPr/>
          <a:lstStyle>
            <a:lvl1pPr>
              <a:defRPr smtClean="0"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"/>
            <a:ext cx="6858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33400" y="1600200"/>
            <a:ext cx="39624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77000"/>
            <a:ext cx="2057400" cy="457200"/>
          </a:xfrm>
        </p:spPr>
        <p:txBody>
          <a:bodyPr/>
          <a:lstStyle>
            <a:lvl1pPr>
              <a:defRPr smtClean="0"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62000" cy="457200"/>
          </a:xfrm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1928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0400" y="6477000"/>
            <a:ext cx="281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fld id="{8F9D0914-822D-4344-A26B-11BC9EECA1CF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205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77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5E790A-4CAE-488F-8F8E-C35C65F71A40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946150"/>
            <a:ext cx="7772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239713"/>
            <a:ext cx="609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1" descr="TevDipoleXsec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58113" y="176213"/>
            <a:ext cx="719137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254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D6009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POSINST Simulations and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X. Zhang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12/16/2010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POSINST Parameter Upper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number of macro particles: 100000</a:t>
            </a:r>
          </a:p>
          <a:p>
            <a:r>
              <a:rPr lang="en-US" dirty="0" smtClean="0"/>
              <a:t>Maximum steps: 10001</a:t>
            </a:r>
          </a:p>
          <a:p>
            <a:r>
              <a:rPr lang="en-US" dirty="0" smtClean="0"/>
              <a:t>Culling method: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Input culling rate and maximum number of macro particles for culling (</a:t>
            </a:r>
            <a:r>
              <a:rPr lang="en-US" dirty="0" err="1" smtClean="0"/>
              <a:t>nexmax</a:t>
            </a:r>
            <a:r>
              <a:rPr lang="en-US" dirty="0" smtClean="0"/>
              <a:t>).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Culling at the end of each bunch passage and gap passage if </a:t>
            </a:r>
            <a:r>
              <a:rPr lang="en-US" dirty="0" err="1" smtClean="0"/>
              <a:t>nexmax</a:t>
            </a:r>
            <a:r>
              <a:rPr lang="en-US" dirty="0" smtClean="0"/>
              <a:t> reached.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Randomly (uniform) throw away particles.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Increase the charges of the survivors by the same factor to keep the same total charge.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Compress phase space.</a:t>
            </a:r>
          </a:p>
          <a:p>
            <a:r>
              <a:rPr lang="en-US" dirty="0" smtClean="0"/>
              <a:t>Particle weight: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Secondary has the same charge as the primary.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Seed ionized and proton loss electron macros may have different charges, but kept the same through the simulation.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2286000"/>
          <a:ext cx="777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7.0E10/bunch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Beam Size Sigma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mm x 3 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Sigma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Dipole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0.234 Tesla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Vacuum Chamber (Ellipse)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58.8</a:t>
                      </a:r>
                      <a:r>
                        <a:rPr lang="en-US" baseline="0" dirty="0" smtClean="0"/>
                        <a:t> mm x 23.88 mm (</a:t>
                      </a:r>
                      <a:r>
                        <a:rPr lang="en-US" dirty="0" smtClean="0"/>
                        <a:t>Half Axis)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 @ 300eV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x 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</a:t>
                      </a:r>
                      <a:r>
                        <a:rPr lang="en-US" dirty="0" err="1" smtClean="0"/>
                        <a:t>ps</a:t>
                      </a:r>
                      <a:r>
                        <a:rPr lang="en-US" dirty="0" smtClean="0"/>
                        <a:t> or 2.5 </a:t>
                      </a:r>
                      <a:r>
                        <a:rPr lang="en-US" dirty="0" err="1" smtClean="0"/>
                        <a:t>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Macro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 (or 40000) for culling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447800"/>
            <a:ext cx="339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bench marking with VOPAL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p://zhangxl@imapserver3.fnal.gov:993/fetch%3EUID%3E/INBOX%3E24110?part=1.2&amp;type=image/png&amp;filename=NumPart_DensSlC-v5_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172200" cy="440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with VOPAL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2 times difference in average density over 1-sigma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imap://zhangxl@imapserver3.fnal.gov:993/fetch%3EUID%3E/INBOX%3E24110?part=1.4&amp;type=image/png&amp;filename=NumPart_DensSlC-v5_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POSINST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524000"/>
            <a:ext cx="436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Numerical Instability or “virtual cathode”?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Huge spiking noise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7d22_1sig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796738"/>
            <a:ext cx="6016880" cy="45921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Step Size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360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much differences until 800 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7d22_1sigZoo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379650"/>
            <a:ext cx="6379325" cy="486874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Step Size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219200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 in of the last plot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533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Number of Macro Particles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524000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and fluctuation increased when less macro particle used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Probably “Bugs”</a:t>
            </a:r>
            <a:endParaRPr lang="en-US" dirty="0"/>
          </a:p>
        </p:txBody>
      </p:sp>
      <p:pic>
        <p:nvPicPr>
          <p:cNvPr id="4" name="Content Placeholder 3" descr="PrimaryE_noi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7379" y="1066800"/>
            <a:ext cx="6789241" cy="5181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Secondary Electron Generation</a:t>
            </a:r>
            <a:endParaRPr lang="en-US" dirty="0"/>
          </a:p>
        </p:txBody>
      </p:sp>
      <p:pic>
        <p:nvPicPr>
          <p:cNvPr id="3" name="Picture 2" descr="NoisySEgene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120" y="1016551"/>
            <a:ext cx="6855080" cy="52318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onmoore_ppt_template">
  <a:themeElements>
    <a:clrScheme name="ronmoore_ppt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onmoore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onmoore_ppt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nmoore_ppt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nmoore_ppt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nmoore_ppt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nmoore_pp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nmoore_pp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nmoore_pp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ECLOUD Studies at Tevatron</Template>
  <TotalTime>1015</TotalTime>
  <Words>248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ronmoore_ppt_template</vt:lpstr>
      <vt:lpstr>POSINST Simulations and Problems</vt:lpstr>
      <vt:lpstr>Simulation Parameters</vt:lpstr>
      <vt:lpstr>Differences with VOPAL</vt:lpstr>
      <vt:lpstr>Problems of POSINST</vt:lpstr>
      <vt:lpstr>Differences in Step Size</vt:lpstr>
      <vt:lpstr>Differences in Step Size</vt:lpstr>
      <vt:lpstr>Different Number of Macro Particles</vt:lpstr>
      <vt:lpstr>Probably “Bugs”</vt:lpstr>
      <vt:lpstr>Noisy Secondary Electron Generation</vt:lpstr>
      <vt:lpstr>POSINST Parameter Upper Limit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zhangxl</dc:creator>
  <cp:lastModifiedBy>zhangxl</cp:lastModifiedBy>
  <cp:revision>24</cp:revision>
  <dcterms:created xsi:type="dcterms:W3CDTF">2010-12-15T22:49:34Z</dcterms:created>
  <dcterms:modified xsi:type="dcterms:W3CDTF">2010-12-16T15:44:35Z</dcterms:modified>
</cp:coreProperties>
</file>