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505" r:id="rId2"/>
    <p:sldId id="506" r:id="rId3"/>
    <p:sldId id="512" r:id="rId4"/>
    <p:sldId id="508" r:id="rId5"/>
    <p:sldId id="511" r:id="rId6"/>
    <p:sldId id="510" r:id="rId7"/>
    <p:sldId id="529" r:id="rId8"/>
    <p:sldId id="507" r:id="rId9"/>
    <p:sldId id="525" r:id="rId10"/>
    <p:sldId id="526" r:id="rId11"/>
    <p:sldId id="513" r:id="rId12"/>
    <p:sldId id="522" r:id="rId13"/>
    <p:sldId id="523" r:id="rId14"/>
    <p:sldId id="521" r:id="rId15"/>
    <p:sldId id="520" r:id="rId16"/>
    <p:sldId id="519" r:id="rId17"/>
    <p:sldId id="528" r:id="rId18"/>
    <p:sldId id="509" r:id="rId19"/>
    <p:sldId id="527" r:id="rId20"/>
    <p:sldId id="516" r:id="rId21"/>
    <p:sldId id="517" r:id="rId22"/>
    <p:sldId id="518" r:id="rId23"/>
  </p:sldIdLst>
  <p:sldSz cx="9144000" cy="6858000" type="screen4x3"/>
  <p:notesSz cx="68580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6600"/>
    <a:srgbClr val="00FFFF"/>
    <a:srgbClr val="FFFF00"/>
    <a:srgbClr val="FFFFFF"/>
    <a:srgbClr val="006600"/>
    <a:srgbClr val="003300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49" autoAdjust="0"/>
    <p:restoredTop sz="69345" autoAdjust="0"/>
  </p:normalViewPr>
  <p:slideViewPr>
    <p:cSldViewPr snapToGrid="0">
      <p:cViewPr varScale="1">
        <p:scale>
          <a:sx n="89" d="100"/>
          <a:sy n="89" d="100"/>
        </p:scale>
        <p:origin x="-714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eddy\My%20Documents\BPMs\LinacBpm\linac%20bpm%20signal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eddy\My%20Documents\BPMs\LinacBpm\linac%20bpm%20signal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/>
              <a:t>Linac BPM BPV20T, (201MHz) region</a:t>
            </a:r>
          </a:p>
        </c:rich>
      </c:tx>
      <c:layout/>
    </c:title>
    <c:plotArea>
      <c:layout/>
      <c:scatterChart>
        <c:scatterStyle val="smoothMarker"/>
        <c:ser>
          <c:idx val="0"/>
          <c:order val="0"/>
          <c:marker>
            <c:symbol val="none"/>
          </c:marker>
          <c:xVal>
            <c:numRef>
              <c:f>'BPV20T 201MHz'!$A$11:$A$10010</c:f>
              <c:numCache>
                <c:formatCode>0.00</c:formatCode>
                <c:ptCount val="10000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  <c:pt idx="25">
                  <c:v>6.25</c:v>
                </c:pt>
                <c:pt idx="26">
                  <c:v>6.5</c:v>
                </c:pt>
                <c:pt idx="27">
                  <c:v>6.75</c:v>
                </c:pt>
                <c:pt idx="28">
                  <c:v>7</c:v>
                </c:pt>
                <c:pt idx="29">
                  <c:v>7.25</c:v>
                </c:pt>
                <c:pt idx="30">
                  <c:v>7.5</c:v>
                </c:pt>
                <c:pt idx="31">
                  <c:v>7.75</c:v>
                </c:pt>
                <c:pt idx="32">
                  <c:v>8</c:v>
                </c:pt>
                <c:pt idx="33">
                  <c:v>8.25</c:v>
                </c:pt>
                <c:pt idx="34">
                  <c:v>8.5</c:v>
                </c:pt>
                <c:pt idx="35">
                  <c:v>8.75</c:v>
                </c:pt>
                <c:pt idx="36">
                  <c:v>9</c:v>
                </c:pt>
                <c:pt idx="37">
                  <c:v>9.25</c:v>
                </c:pt>
                <c:pt idx="38">
                  <c:v>9.5</c:v>
                </c:pt>
                <c:pt idx="39">
                  <c:v>9.75</c:v>
                </c:pt>
                <c:pt idx="40">
                  <c:v>10</c:v>
                </c:pt>
                <c:pt idx="41">
                  <c:v>10.25</c:v>
                </c:pt>
                <c:pt idx="42">
                  <c:v>10.5</c:v>
                </c:pt>
                <c:pt idx="43">
                  <c:v>10.75</c:v>
                </c:pt>
                <c:pt idx="44">
                  <c:v>11</c:v>
                </c:pt>
                <c:pt idx="45">
                  <c:v>11.25</c:v>
                </c:pt>
                <c:pt idx="46">
                  <c:v>11.5</c:v>
                </c:pt>
                <c:pt idx="47">
                  <c:v>11.75</c:v>
                </c:pt>
                <c:pt idx="48">
                  <c:v>12</c:v>
                </c:pt>
                <c:pt idx="49">
                  <c:v>12.25</c:v>
                </c:pt>
                <c:pt idx="50">
                  <c:v>12.5</c:v>
                </c:pt>
                <c:pt idx="51">
                  <c:v>12.75</c:v>
                </c:pt>
                <c:pt idx="52">
                  <c:v>13</c:v>
                </c:pt>
                <c:pt idx="53">
                  <c:v>13.25</c:v>
                </c:pt>
                <c:pt idx="54">
                  <c:v>13.5</c:v>
                </c:pt>
                <c:pt idx="55">
                  <c:v>13.75</c:v>
                </c:pt>
                <c:pt idx="56">
                  <c:v>14</c:v>
                </c:pt>
                <c:pt idx="57">
                  <c:v>14.25</c:v>
                </c:pt>
                <c:pt idx="58">
                  <c:v>14.5</c:v>
                </c:pt>
                <c:pt idx="59">
                  <c:v>14.75</c:v>
                </c:pt>
                <c:pt idx="60">
                  <c:v>15</c:v>
                </c:pt>
                <c:pt idx="61">
                  <c:v>15.25</c:v>
                </c:pt>
                <c:pt idx="62">
                  <c:v>15.5</c:v>
                </c:pt>
                <c:pt idx="63">
                  <c:v>15.75</c:v>
                </c:pt>
                <c:pt idx="64">
                  <c:v>16</c:v>
                </c:pt>
                <c:pt idx="65">
                  <c:v>16.25</c:v>
                </c:pt>
                <c:pt idx="66">
                  <c:v>16.5</c:v>
                </c:pt>
                <c:pt idx="67">
                  <c:v>16.75</c:v>
                </c:pt>
                <c:pt idx="68">
                  <c:v>17</c:v>
                </c:pt>
                <c:pt idx="69">
                  <c:v>17.25</c:v>
                </c:pt>
                <c:pt idx="70">
                  <c:v>17.5</c:v>
                </c:pt>
                <c:pt idx="71">
                  <c:v>17.75</c:v>
                </c:pt>
                <c:pt idx="72">
                  <c:v>18</c:v>
                </c:pt>
                <c:pt idx="73">
                  <c:v>18.25</c:v>
                </c:pt>
                <c:pt idx="74">
                  <c:v>18.5</c:v>
                </c:pt>
                <c:pt idx="75">
                  <c:v>18.75</c:v>
                </c:pt>
                <c:pt idx="76">
                  <c:v>19</c:v>
                </c:pt>
                <c:pt idx="77">
                  <c:v>19.25</c:v>
                </c:pt>
                <c:pt idx="78">
                  <c:v>19.5</c:v>
                </c:pt>
                <c:pt idx="79">
                  <c:v>19.75</c:v>
                </c:pt>
                <c:pt idx="80">
                  <c:v>20</c:v>
                </c:pt>
                <c:pt idx="81">
                  <c:v>20.25</c:v>
                </c:pt>
                <c:pt idx="82">
                  <c:v>20.5</c:v>
                </c:pt>
                <c:pt idx="83">
                  <c:v>20.75</c:v>
                </c:pt>
                <c:pt idx="84">
                  <c:v>21</c:v>
                </c:pt>
                <c:pt idx="85">
                  <c:v>21.25</c:v>
                </c:pt>
                <c:pt idx="86">
                  <c:v>21.5</c:v>
                </c:pt>
                <c:pt idx="87">
                  <c:v>21.75</c:v>
                </c:pt>
                <c:pt idx="88">
                  <c:v>22</c:v>
                </c:pt>
                <c:pt idx="89">
                  <c:v>22.25</c:v>
                </c:pt>
                <c:pt idx="90">
                  <c:v>22.5</c:v>
                </c:pt>
                <c:pt idx="91">
                  <c:v>22.75</c:v>
                </c:pt>
                <c:pt idx="92">
                  <c:v>23</c:v>
                </c:pt>
                <c:pt idx="93">
                  <c:v>23.25</c:v>
                </c:pt>
                <c:pt idx="94">
                  <c:v>23.5</c:v>
                </c:pt>
                <c:pt idx="95">
                  <c:v>23.75</c:v>
                </c:pt>
                <c:pt idx="96">
                  <c:v>24</c:v>
                </c:pt>
                <c:pt idx="97">
                  <c:v>24.25</c:v>
                </c:pt>
                <c:pt idx="98">
                  <c:v>24.5</c:v>
                </c:pt>
                <c:pt idx="99">
                  <c:v>24.75</c:v>
                </c:pt>
                <c:pt idx="100">
                  <c:v>25</c:v>
                </c:pt>
                <c:pt idx="101">
                  <c:v>25.25</c:v>
                </c:pt>
                <c:pt idx="102">
                  <c:v>25.5</c:v>
                </c:pt>
                <c:pt idx="103">
                  <c:v>25.75</c:v>
                </c:pt>
                <c:pt idx="104">
                  <c:v>26</c:v>
                </c:pt>
                <c:pt idx="105">
                  <c:v>26.25</c:v>
                </c:pt>
                <c:pt idx="106">
                  <c:v>26.5</c:v>
                </c:pt>
                <c:pt idx="107">
                  <c:v>26.75</c:v>
                </c:pt>
                <c:pt idx="108">
                  <c:v>27</c:v>
                </c:pt>
                <c:pt idx="109">
                  <c:v>27.25</c:v>
                </c:pt>
                <c:pt idx="110">
                  <c:v>27.5</c:v>
                </c:pt>
                <c:pt idx="111">
                  <c:v>27.75</c:v>
                </c:pt>
                <c:pt idx="112">
                  <c:v>28</c:v>
                </c:pt>
                <c:pt idx="113">
                  <c:v>28.25</c:v>
                </c:pt>
                <c:pt idx="114">
                  <c:v>28.5</c:v>
                </c:pt>
                <c:pt idx="115">
                  <c:v>28.75</c:v>
                </c:pt>
                <c:pt idx="116">
                  <c:v>29</c:v>
                </c:pt>
                <c:pt idx="117">
                  <c:v>29.25</c:v>
                </c:pt>
                <c:pt idx="118">
                  <c:v>29.5</c:v>
                </c:pt>
                <c:pt idx="119">
                  <c:v>29.75</c:v>
                </c:pt>
                <c:pt idx="120">
                  <c:v>30</c:v>
                </c:pt>
                <c:pt idx="121">
                  <c:v>30.25</c:v>
                </c:pt>
                <c:pt idx="122">
                  <c:v>30.5</c:v>
                </c:pt>
                <c:pt idx="123">
                  <c:v>30.75</c:v>
                </c:pt>
                <c:pt idx="124">
                  <c:v>31</c:v>
                </c:pt>
                <c:pt idx="125">
                  <c:v>31.25</c:v>
                </c:pt>
                <c:pt idx="126">
                  <c:v>31.5</c:v>
                </c:pt>
                <c:pt idx="127">
                  <c:v>31.75</c:v>
                </c:pt>
                <c:pt idx="128">
                  <c:v>32</c:v>
                </c:pt>
                <c:pt idx="129">
                  <c:v>32.25</c:v>
                </c:pt>
                <c:pt idx="130">
                  <c:v>32.5</c:v>
                </c:pt>
                <c:pt idx="131">
                  <c:v>32.75</c:v>
                </c:pt>
                <c:pt idx="132">
                  <c:v>33</c:v>
                </c:pt>
                <c:pt idx="133">
                  <c:v>33.25</c:v>
                </c:pt>
                <c:pt idx="134">
                  <c:v>33.5</c:v>
                </c:pt>
                <c:pt idx="135">
                  <c:v>33.75</c:v>
                </c:pt>
                <c:pt idx="136">
                  <c:v>34</c:v>
                </c:pt>
                <c:pt idx="137">
                  <c:v>34.25</c:v>
                </c:pt>
                <c:pt idx="138">
                  <c:v>34.5</c:v>
                </c:pt>
                <c:pt idx="139">
                  <c:v>34.75</c:v>
                </c:pt>
                <c:pt idx="140">
                  <c:v>35</c:v>
                </c:pt>
                <c:pt idx="141">
                  <c:v>35.25</c:v>
                </c:pt>
                <c:pt idx="142">
                  <c:v>35.5</c:v>
                </c:pt>
                <c:pt idx="143">
                  <c:v>35.75</c:v>
                </c:pt>
                <c:pt idx="144">
                  <c:v>36</c:v>
                </c:pt>
                <c:pt idx="145">
                  <c:v>36.25</c:v>
                </c:pt>
                <c:pt idx="146">
                  <c:v>36.5</c:v>
                </c:pt>
                <c:pt idx="147">
                  <c:v>36.75</c:v>
                </c:pt>
                <c:pt idx="148">
                  <c:v>37</c:v>
                </c:pt>
                <c:pt idx="149">
                  <c:v>37.25</c:v>
                </c:pt>
                <c:pt idx="150">
                  <c:v>37.5</c:v>
                </c:pt>
                <c:pt idx="151">
                  <c:v>37.75</c:v>
                </c:pt>
                <c:pt idx="152">
                  <c:v>38</c:v>
                </c:pt>
                <c:pt idx="153">
                  <c:v>38.25</c:v>
                </c:pt>
                <c:pt idx="154">
                  <c:v>38.5</c:v>
                </c:pt>
                <c:pt idx="155">
                  <c:v>38.75</c:v>
                </c:pt>
                <c:pt idx="156">
                  <c:v>39</c:v>
                </c:pt>
                <c:pt idx="157">
                  <c:v>39.25</c:v>
                </c:pt>
                <c:pt idx="158">
                  <c:v>39.5</c:v>
                </c:pt>
                <c:pt idx="159">
                  <c:v>39.75</c:v>
                </c:pt>
                <c:pt idx="160">
                  <c:v>40</c:v>
                </c:pt>
                <c:pt idx="161">
                  <c:v>40.25</c:v>
                </c:pt>
                <c:pt idx="162">
                  <c:v>40.5</c:v>
                </c:pt>
                <c:pt idx="163">
                  <c:v>40.75</c:v>
                </c:pt>
                <c:pt idx="164">
                  <c:v>41</c:v>
                </c:pt>
                <c:pt idx="165">
                  <c:v>41.25</c:v>
                </c:pt>
                <c:pt idx="166">
                  <c:v>41.5</c:v>
                </c:pt>
                <c:pt idx="167">
                  <c:v>41.75</c:v>
                </c:pt>
                <c:pt idx="168">
                  <c:v>42</c:v>
                </c:pt>
                <c:pt idx="169">
                  <c:v>42.25</c:v>
                </c:pt>
                <c:pt idx="170">
                  <c:v>42.5</c:v>
                </c:pt>
                <c:pt idx="171">
                  <c:v>42.75</c:v>
                </c:pt>
                <c:pt idx="172">
                  <c:v>43</c:v>
                </c:pt>
                <c:pt idx="173">
                  <c:v>43.25</c:v>
                </c:pt>
                <c:pt idx="174">
                  <c:v>43.5</c:v>
                </c:pt>
                <c:pt idx="175">
                  <c:v>43.75</c:v>
                </c:pt>
                <c:pt idx="176">
                  <c:v>44</c:v>
                </c:pt>
                <c:pt idx="177">
                  <c:v>44.25</c:v>
                </c:pt>
                <c:pt idx="178">
                  <c:v>44.5</c:v>
                </c:pt>
                <c:pt idx="179">
                  <c:v>44.75</c:v>
                </c:pt>
                <c:pt idx="180">
                  <c:v>45</c:v>
                </c:pt>
                <c:pt idx="181">
                  <c:v>45.25</c:v>
                </c:pt>
                <c:pt idx="182">
                  <c:v>45.5</c:v>
                </c:pt>
                <c:pt idx="183">
                  <c:v>45.75</c:v>
                </c:pt>
                <c:pt idx="184">
                  <c:v>46</c:v>
                </c:pt>
                <c:pt idx="185">
                  <c:v>46.25</c:v>
                </c:pt>
                <c:pt idx="186">
                  <c:v>46.5</c:v>
                </c:pt>
                <c:pt idx="187">
                  <c:v>46.75</c:v>
                </c:pt>
                <c:pt idx="188">
                  <c:v>47</c:v>
                </c:pt>
                <c:pt idx="189">
                  <c:v>47.25</c:v>
                </c:pt>
                <c:pt idx="190">
                  <c:v>47.5</c:v>
                </c:pt>
                <c:pt idx="191">
                  <c:v>47.75</c:v>
                </c:pt>
                <c:pt idx="192">
                  <c:v>48</c:v>
                </c:pt>
                <c:pt idx="193">
                  <c:v>48.25</c:v>
                </c:pt>
                <c:pt idx="194">
                  <c:v>48.5</c:v>
                </c:pt>
                <c:pt idx="195">
                  <c:v>48.75</c:v>
                </c:pt>
                <c:pt idx="196">
                  <c:v>49</c:v>
                </c:pt>
                <c:pt idx="197">
                  <c:v>49.25</c:v>
                </c:pt>
                <c:pt idx="198">
                  <c:v>49.5</c:v>
                </c:pt>
                <c:pt idx="199">
                  <c:v>49.75</c:v>
                </c:pt>
                <c:pt idx="200">
                  <c:v>50</c:v>
                </c:pt>
                <c:pt idx="201">
                  <c:v>50.25</c:v>
                </c:pt>
                <c:pt idx="202">
                  <c:v>50.5</c:v>
                </c:pt>
                <c:pt idx="203">
                  <c:v>50.75</c:v>
                </c:pt>
                <c:pt idx="204">
                  <c:v>51</c:v>
                </c:pt>
                <c:pt idx="205">
                  <c:v>51.25</c:v>
                </c:pt>
                <c:pt idx="206">
                  <c:v>51.5</c:v>
                </c:pt>
                <c:pt idx="207">
                  <c:v>51.75</c:v>
                </c:pt>
                <c:pt idx="208">
                  <c:v>52</c:v>
                </c:pt>
                <c:pt idx="209">
                  <c:v>52.25</c:v>
                </c:pt>
                <c:pt idx="210">
                  <c:v>52.5</c:v>
                </c:pt>
                <c:pt idx="211">
                  <c:v>52.75</c:v>
                </c:pt>
                <c:pt idx="212">
                  <c:v>53</c:v>
                </c:pt>
                <c:pt idx="213">
                  <c:v>53.25</c:v>
                </c:pt>
                <c:pt idx="214">
                  <c:v>53.5</c:v>
                </c:pt>
                <c:pt idx="215">
                  <c:v>53.75</c:v>
                </c:pt>
                <c:pt idx="216">
                  <c:v>54</c:v>
                </c:pt>
                <c:pt idx="217">
                  <c:v>54.25</c:v>
                </c:pt>
                <c:pt idx="218">
                  <c:v>54.5</c:v>
                </c:pt>
                <c:pt idx="219">
                  <c:v>54.75</c:v>
                </c:pt>
                <c:pt idx="220">
                  <c:v>55</c:v>
                </c:pt>
                <c:pt idx="221">
                  <c:v>55.25</c:v>
                </c:pt>
                <c:pt idx="222">
                  <c:v>55.5</c:v>
                </c:pt>
                <c:pt idx="223">
                  <c:v>55.75</c:v>
                </c:pt>
                <c:pt idx="224">
                  <c:v>56</c:v>
                </c:pt>
                <c:pt idx="225">
                  <c:v>56.25</c:v>
                </c:pt>
                <c:pt idx="226">
                  <c:v>56.5</c:v>
                </c:pt>
                <c:pt idx="227">
                  <c:v>56.75</c:v>
                </c:pt>
                <c:pt idx="228">
                  <c:v>57</c:v>
                </c:pt>
                <c:pt idx="229">
                  <c:v>57.25</c:v>
                </c:pt>
                <c:pt idx="230">
                  <c:v>57.5</c:v>
                </c:pt>
                <c:pt idx="231">
                  <c:v>57.75</c:v>
                </c:pt>
                <c:pt idx="232">
                  <c:v>58</c:v>
                </c:pt>
                <c:pt idx="233">
                  <c:v>58.25</c:v>
                </c:pt>
                <c:pt idx="234">
                  <c:v>58.5</c:v>
                </c:pt>
                <c:pt idx="235">
                  <c:v>58.75</c:v>
                </c:pt>
                <c:pt idx="236">
                  <c:v>59</c:v>
                </c:pt>
                <c:pt idx="237">
                  <c:v>59.25</c:v>
                </c:pt>
                <c:pt idx="238">
                  <c:v>59.5</c:v>
                </c:pt>
                <c:pt idx="239">
                  <c:v>59.75</c:v>
                </c:pt>
                <c:pt idx="240">
                  <c:v>60</c:v>
                </c:pt>
                <c:pt idx="241">
                  <c:v>60.25</c:v>
                </c:pt>
                <c:pt idx="242">
                  <c:v>60.5</c:v>
                </c:pt>
                <c:pt idx="243">
                  <c:v>60.75</c:v>
                </c:pt>
                <c:pt idx="244">
                  <c:v>61</c:v>
                </c:pt>
                <c:pt idx="245">
                  <c:v>61.25</c:v>
                </c:pt>
                <c:pt idx="246">
                  <c:v>61.5</c:v>
                </c:pt>
                <c:pt idx="247">
                  <c:v>61.75</c:v>
                </c:pt>
                <c:pt idx="248">
                  <c:v>62</c:v>
                </c:pt>
                <c:pt idx="249">
                  <c:v>62.25</c:v>
                </c:pt>
                <c:pt idx="250">
                  <c:v>62.5</c:v>
                </c:pt>
                <c:pt idx="251">
                  <c:v>62.75</c:v>
                </c:pt>
                <c:pt idx="252">
                  <c:v>63</c:v>
                </c:pt>
                <c:pt idx="253">
                  <c:v>63.25</c:v>
                </c:pt>
                <c:pt idx="254">
                  <c:v>63.5</c:v>
                </c:pt>
                <c:pt idx="255">
                  <c:v>63.75</c:v>
                </c:pt>
                <c:pt idx="256">
                  <c:v>64</c:v>
                </c:pt>
                <c:pt idx="257">
                  <c:v>64.25</c:v>
                </c:pt>
                <c:pt idx="258">
                  <c:v>64.5</c:v>
                </c:pt>
                <c:pt idx="259">
                  <c:v>64.75</c:v>
                </c:pt>
                <c:pt idx="260">
                  <c:v>65</c:v>
                </c:pt>
                <c:pt idx="261">
                  <c:v>65.25</c:v>
                </c:pt>
                <c:pt idx="262">
                  <c:v>65.5</c:v>
                </c:pt>
                <c:pt idx="263">
                  <c:v>65.75</c:v>
                </c:pt>
                <c:pt idx="264">
                  <c:v>66</c:v>
                </c:pt>
                <c:pt idx="265">
                  <c:v>66.25</c:v>
                </c:pt>
                <c:pt idx="266">
                  <c:v>66.5</c:v>
                </c:pt>
                <c:pt idx="267">
                  <c:v>66.75</c:v>
                </c:pt>
                <c:pt idx="268">
                  <c:v>67</c:v>
                </c:pt>
                <c:pt idx="269">
                  <c:v>67.25</c:v>
                </c:pt>
                <c:pt idx="270">
                  <c:v>67.5</c:v>
                </c:pt>
                <c:pt idx="271">
                  <c:v>67.75</c:v>
                </c:pt>
                <c:pt idx="272">
                  <c:v>68</c:v>
                </c:pt>
                <c:pt idx="273">
                  <c:v>68.25</c:v>
                </c:pt>
                <c:pt idx="274">
                  <c:v>68.5</c:v>
                </c:pt>
                <c:pt idx="275">
                  <c:v>68.75</c:v>
                </c:pt>
                <c:pt idx="276">
                  <c:v>69</c:v>
                </c:pt>
                <c:pt idx="277">
                  <c:v>69.25</c:v>
                </c:pt>
                <c:pt idx="278">
                  <c:v>69.5</c:v>
                </c:pt>
                <c:pt idx="279">
                  <c:v>69.75</c:v>
                </c:pt>
                <c:pt idx="280">
                  <c:v>70</c:v>
                </c:pt>
                <c:pt idx="281">
                  <c:v>70.25</c:v>
                </c:pt>
                <c:pt idx="282">
                  <c:v>70.5</c:v>
                </c:pt>
                <c:pt idx="283">
                  <c:v>70.75</c:v>
                </c:pt>
                <c:pt idx="284">
                  <c:v>71</c:v>
                </c:pt>
                <c:pt idx="285">
                  <c:v>71.25</c:v>
                </c:pt>
                <c:pt idx="286">
                  <c:v>71.5</c:v>
                </c:pt>
                <c:pt idx="287">
                  <c:v>71.75</c:v>
                </c:pt>
                <c:pt idx="288">
                  <c:v>72</c:v>
                </c:pt>
                <c:pt idx="289">
                  <c:v>72.25</c:v>
                </c:pt>
                <c:pt idx="290">
                  <c:v>72.5</c:v>
                </c:pt>
                <c:pt idx="291">
                  <c:v>72.75</c:v>
                </c:pt>
                <c:pt idx="292">
                  <c:v>73</c:v>
                </c:pt>
                <c:pt idx="293">
                  <c:v>73.25</c:v>
                </c:pt>
                <c:pt idx="294">
                  <c:v>73.5</c:v>
                </c:pt>
                <c:pt idx="295">
                  <c:v>73.75</c:v>
                </c:pt>
                <c:pt idx="296">
                  <c:v>74</c:v>
                </c:pt>
                <c:pt idx="297">
                  <c:v>74.25</c:v>
                </c:pt>
                <c:pt idx="298">
                  <c:v>74.5</c:v>
                </c:pt>
                <c:pt idx="299">
                  <c:v>74.75</c:v>
                </c:pt>
                <c:pt idx="300">
                  <c:v>75</c:v>
                </c:pt>
                <c:pt idx="301">
                  <c:v>75.25</c:v>
                </c:pt>
                <c:pt idx="302">
                  <c:v>75.5</c:v>
                </c:pt>
                <c:pt idx="303">
                  <c:v>75.75</c:v>
                </c:pt>
                <c:pt idx="304">
                  <c:v>76</c:v>
                </c:pt>
                <c:pt idx="305">
                  <c:v>76.25</c:v>
                </c:pt>
                <c:pt idx="306">
                  <c:v>76.5</c:v>
                </c:pt>
                <c:pt idx="307">
                  <c:v>76.75</c:v>
                </c:pt>
                <c:pt idx="308">
                  <c:v>77</c:v>
                </c:pt>
                <c:pt idx="309">
                  <c:v>77.25</c:v>
                </c:pt>
                <c:pt idx="310">
                  <c:v>77.5</c:v>
                </c:pt>
                <c:pt idx="311">
                  <c:v>77.75</c:v>
                </c:pt>
                <c:pt idx="312">
                  <c:v>78</c:v>
                </c:pt>
                <c:pt idx="313">
                  <c:v>78.25</c:v>
                </c:pt>
                <c:pt idx="314">
                  <c:v>78.5</c:v>
                </c:pt>
                <c:pt idx="315">
                  <c:v>78.75</c:v>
                </c:pt>
                <c:pt idx="316">
                  <c:v>79</c:v>
                </c:pt>
                <c:pt idx="317">
                  <c:v>79.25</c:v>
                </c:pt>
                <c:pt idx="318">
                  <c:v>79.5</c:v>
                </c:pt>
                <c:pt idx="319">
                  <c:v>79.75</c:v>
                </c:pt>
                <c:pt idx="320">
                  <c:v>80</c:v>
                </c:pt>
                <c:pt idx="321">
                  <c:v>80.25</c:v>
                </c:pt>
                <c:pt idx="322">
                  <c:v>80.5</c:v>
                </c:pt>
                <c:pt idx="323">
                  <c:v>80.75</c:v>
                </c:pt>
                <c:pt idx="324">
                  <c:v>81</c:v>
                </c:pt>
                <c:pt idx="325">
                  <c:v>81.25</c:v>
                </c:pt>
                <c:pt idx="326">
                  <c:v>81.5</c:v>
                </c:pt>
                <c:pt idx="327">
                  <c:v>81.75</c:v>
                </c:pt>
                <c:pt idx="328">
                  <c:v>82</c:v>
                </c:pt>
                <c:pt idx="329">
                  <c:v>82.25</c:v>
                </c:pt>
                <c:pt idx="330">
                  <c:v>82.5</c:v>
                </c:pt>
                <c:pt idx="331">
                  <c:v>82.75</c:v>
                </c:pt>
                <c:pt idx="332">
                  <c:v>83</c:v>
                </c:pt>
                <c:pt idx="333">
                  <c:v>83.25</c:v>
                </c:pt>
                <c:pt idx="334">
                  <c:v>83.5</c:v>
                </c:pt>
                <c:pt idx="335">
                  <c:v>83.75</c:v>
                </c:pt>
                <c:pt idx="336">
                  <c:v>84</c:v>
                </c:pt>
                <c:pt idx="337">
                  <c:v>84.25</c:v>
                </c:pt>
                <c:pt idx="338">
                  <c:v>84.5</c:v>
                </c:pt>
                <c:pt idx="339">
                  <c:v>84.75</c:v>
                </c:pt>
                <c:pt idx="340">
                  <c:v>85</c:v>
                </c:pt>
                <c:pt idx="341">
                  <c:v>85.25</c:v>
                </c:pt>
                <c:pt idx="342">
                  <c:v>85.5</c:v>
                </c:pt>
                <c:pt idx="343">
                  <c:v>85.75</c:v>
                </c:pt>
                <c:pt idx="344">
                  <c:v>86</c:v>
                </c:pt>
                <c:pt idx="345">
                  <c:v>86.25</c:v>
                </c:pt>
                <c:pt idx="346">
                  <c:v>86.5</c:v>
                </c:pt>
                <c:pt idx="347">
                  <c:v>86.75</c:v>
                </c:pt>
                <c:pt idx="348">
                  <c:v>87</c:v>
                </c:pt>
                <c:pt idx="349">
                  <c:v>87.25</c:v>
                </c:pt>
                <c:pt idx="350">
                  <c:v>87.5</c:v>
                </c:pt>
                <c:pt idx="351">
                  <c:v>87.75</c:v>
                </c:pt>
                <c:pt idx="352">
                  <c:v>88</c:v>
                </c:pt>
                <c:pt idx="353">
                  <c:v>88.25</c:v>
                </c:pt>
                <c:pt idx="354">
                  <c:v>88.5</c:v>
                </c:pt>
                <c:pt idx="355">
                  <c:v>88.75</c:v>
                </c:pt>
                <c:pt idx="356">
                  <c:v>89</c:v>
                </c:pt>
                <c:pt idx="357">
                  <c:v>89.25</c:v>
                </c:pt>
                <c:pt idx="358">
                  <c:v>89.5</c:v>
                </c:pt>
                <c:pt idx="359">
                  <c:v>89.75</c:v>
                </c:pt>
                <c:pt idx="360">
                  <c:v>90</c:v>
                </c:pt>
                <c:pt idx="361">
                  <c:v>90.25</c:v>
                </c:pt>
                <c:pt idx="362">
                  <c:v>90.5</c:v>
                </c:pt>
                <c:pt idx="363">
                  <c:v>90.75</c:v>
                </c:pt>
                <c:pt idx="364">
                  <c:v>91</c:v>
                </c:pt>
                <c:pt idx="365">
                  <c:v>91.25</c:v>
                </c:pt>
                <c:pt idx="366">
                  <c:v>91.5</c:v>
                </c:pt>
                <c:pt idx="367">
                  <c:v>91.75</c:v>
                </c:pt>
                <c:pt idx="368">
                  <c:v>92</c:v>
                </c:pt>
                <c:pt idx="369">
                  <c:v>92.25</c:v>
                </c:pt>
                <c:pt idx="370">
                  <c:v>92.5</c:v>
                </c:pt>
                <c:pt idx="371">
                  <c:v>92.75</c:v>
                </c:pt>
                <c:pt idx="372">
                  <c:v>93</c:v>
                </c:pt>
                <c:pt idx="373">
                  <c:v>93.25</c:v>
                </c:pt>
                <c:pt idx="374">
                  <c:v>93.5</c:v>
                </c:pt>
                <c:pt idx="375">
                  <c:v>93.75</c:v>
                </c:pt>
                <c:pt idx="376">
                  <c:v>94</c:v>
                </c:pt>
                <c:pt idx="377">
                  <c:v>94.25</c:v>
                </c:pt>
                <c:pt idx="378">
                  <c:v>94.5</c:v>
                </c:pt>
                <c:pt idx="379">
                  <c:v>94.75</c:v>
                </c:pt>
                <c:pt idx="380">
                  <c:v>95</c:v>
                </c:pt>
                <c:pt idx="381">
                  <c:v>95.25</c:v>
                </c:pt>
                <c:pt idx="382">
                  <c:v>95.5</c:v>
                </c:pt>
                <c:pt idx="383">
                  <c:v>95.75</c:v>
                </c:pt>
                <c:pt idx="384">
                  <c:v>96</c:v>
                </c:pt>
                <c:pt idx="385">
                  <c:v>96.25</c:v>
                </c:pt>
                <c:pt idx="386">
                  <c:v>96.5</c:v>
                </c:pt>
                <c:pt idx="387">
                  <c:v>96.75</c:v>
                </c:pt>
                <c:pt idx="388">
                  <c:v>97</c:v>
                </c:pt>
                <c:pt idx="389">
                  <c:v>97.25</c:v>
                </c:pt>
                <c:pt idx="390">
                  <c:v>97.5</c:v>
                </c:pt>
                <c:pt idx="391">
                  <c:v>97.75</c:v>
                </c:pt>
                <c:pt idx="392">
                  <c:v>98</c:v>
                </c:pt>
                <c:pt idx="393">
                  <c:v>98.25</c:v>
                </c:pt>
                <c:pt idx="394">
                  <c:v>98.5</c:v>
                </c:pt>
                <c:pt idx="395">
                  <c:v>98.75</c:v>
                </c:pt>
                <c:pt idx="396">
                  <c:v>99</c:v>
                </c:pt>
                <c:pt idx="397">
                  <c:v>99.25</c:v>
                </c:pt>
                <c:pt idx="398">
                  <c:v>99.5</c:v>
                </c:pt>
                <c:pt idx="399">
                  <c:v>99.75</c:v>
                </c:pt>
                <c:pt idx="400">
                  <c:v>100</c:v>
                </c:pt>
                <c:pt idx="401">
                  <c:v>100.25</c:v>
                </c:pt>
                <c:pt idx="402">
                  <c:v>100.5</c:v>
                </c:pt>
                <c:pt idx="403">
                  <c:v>100.75</c:v>
                </c:pt>
                <c:pt idx="404">
                  <c:v>101</c:v>
                </c:pt>
                <c:pt idx="405">
                  <c:v>101.25</c:v>
                </c:pt>
                <c:pt idx="406">
                  <c:v>101.5</c:v>
                </c:pt>
                <c:pt idx="407">
                  <c:v>101.75</c:v>
                </c:pt>
                <c:pt idx="408">
                  <c:v>102</c:v>
                </c:pt>
                <c:pt idx="409">
                  <c:v>102.25</c:v>
                </c:pt>
                <c:pt idx="410">
                  <c:v>102.5</c:v>
                </c:pt>
                <c:pt idx="411">
                  <c:v>102.75</c:v>
                </c:pt>
                <c:pt idx="412">
                  <c:v>103</c:v>
                </c:pt>
                <c:pt idx="413">
                  <c:v>103.25</c:v>
                </c:pt>
                <c:pt idx="414">
                  <c:v>103.5</c:v>
                </c:pt>
                <c:pt idx="415">
                  <c:v>103.75</c:v>
                </c:pt>
                <c:pt idx="416">
                  <c:v>104</c:v>
                </c:pt>
                <c:pt idx="417">
                  <c:v>104.25</c:v>
                </c:pt>
                <c:pt idx="418">
                  <c:v>104.5</c:v>
                </c:pt>
                <c:pt idx="419">
                  <c:v>104.75</c:v>
                </c:pt>
                <c:pt idx="420">
                  <c:v>105</c:v>
                </c:pt>
                <c:pt idx="421">
                  <c:v>105.25</c:v>
                </c:pt>
                <c:pt idx="422">
                  <c:v>105.5</c:v>
                </c:pt>
                <c:pt idx="423">
                  <c:v>105.75</c:v>
                </c:pt>
                <c:pt idx="424">
                  <c:v>106</c:v>
                </c:pt>
                <c:pt idx="425">
                  <c:v>106.25</c:v>
                </c:pt>
                <c:pt idx="426">
                  <c:v>106.5</c:v>
                </c:pt>
                <c:pt idx="427">
                  <c:v>106.75</c:v>
                </c:pt>
                <c:pt idx="428">
                  <c:v>107</c:v>
                </c:pt>
                <c:pt idx="429">
                  <c:v>107.25</c:v>
                </c:pt>
                <c:pt idx="430">
                  <c:v>107.5</c:v>
                </c:pt>
                <c:pt idx="431">
                  <c:v>107.75</c:v>
                </c:pt>
                <c:pt idx="432">
                  <c:v>108</c:v>
                </c:pt>
                <c:pt idx="433">
                  <c:v>108.25</c:v>
                </c:pt>
                <c:pt idx="434">
                  <c:v>108.5</c:v>
                </c:pt>
                <c:pt idx="435">
                  <c:v>108.75</c:v>
                </c:pt>
                <c:pt idx="436">
                  <c:v>109</c:v>
                </c:pt>
                <c:pt idx="437">
                  <c:v>109.25</c:v>
                </c:pt>
                <c:pt idx="438">
                  <c:v>109.5</c:v>
                </c:pt>
                <c:pt idx="439">
                  <c:v>109.75</c:v>
                </c:pt>
                <c:pt idx="440">
                  <c:v>110</c:v>
                </c:pt>
                <c:pt idx="441">
                  <c:v>110.25</c:v>
                </c:pt>
                <c:pt idx="442">
                  <c:v>110.5</c:v>
                </c:pt>
                <c:pt idx="443">
                  <c:v>110.75</c:v>
                </c:pt>
                <c:pt idx="444">
                  <c:v>111</c:v>
                </c:pt>
                <c:pt idx="445">
                  <c:v>111.25</c:v>
                </c:pt>
                <c:pt idx="446">
                  <c:v>111.5</c:v>
                </c:pt>
                <c:pt idx="447">
                  <c:v>111.75</c:v>
                </c:pt>
                <c:pt idx="448">
                  <c:v>112</c:v>
                </c:pt>
                <c:pt idx="449">
                  <c:v>112.25</c:v>
                </c:pt>
                <c:pt idx="450">
                  <c:v>112.5</c:v>
                </c:pt>
                <c:pt idx="451">
                  <c:v>112.75</c:v>
                </c:pt>
                <c:pt idx="452">
                  <c:v>113</c:v>
                </c:pt>
                <c:pt idx="453">
                  <c:v>113.25</c:v>
                </c:pt>
                <c:pt idx="454">
                  <c:v>113.5</c:v>
                </c:pt>
                <c:pt idx="455">
                  <c:v>113.75</c:v>
                </c:pt>
                <c:pt idx="456">
                  <c:v>114</c:v>
                </c:pt>
                <c:pt idx="457">
                  <c:v>114.25</c:v>
                </c:pt>
                <c:pt idx="458">
                  <c:v>114.5</c:v>
                </c:pt>
                <c:pt idx="459">
                  <c:v>114.75</c:v>
                </c:pt>
                <c:pt idx="460">
                  <c:v>115</c:v>
                </c:pt>
                <c:pt idx="461">
                  <c:v>115.25</c:v>
                </c:pt>
                <c:pt idx="462">
                  <c:v>115.5</c:v>
                </c:pt>
                <c:pt idx="463">
                  <c:v>115.75</c:v>
                </c:pt>
                <c:pt idx="464">
                  <c:v>116</c:v>
                </c:pt>
                <c:pt idx="465">
                  <c:v>116.25</c:v>
                </c:pt>
                <c:pt idx="466">
                  <c:v>116.5</c:v>
                </c:pt>
                <c:pt idx="467">
                  <c:v>116.75</c:v>
                </c:pt>
                <c:pt idx="468">
                  <c:v>117</c:v>
                </c:pt>
                <c:pt idx="469">
                  <c:v>117.25</c:v>
                </c:pt>
                <c:pt idx="470">
                  <c:v>117.5</c:v>
                </c:pt>
                <c:pt idx="471">
                  <c:v>117.75</c:v>
                </c:pt>
                <c:pt idx="472">
                  <c:v>118</c:v>
                </c:pt>
                <c:pt idx="473">
                  <c:v>118.25</c:v>
                </c:pt>
                <c:pt idx="474">
                  <c:v>118.5</c:v>
                </c:pt>
                <c:pt idx="475">
                  <c:v>118.75</c:v>
                </c:pt>
                <c:pt idx="476">
                  <c:v>119</c:v>
                </c:pt>
                <c:pt idx="477">
                  <c:v>119.25</c:v>
                </c:pt>
                <c:pt idx="478">
                  <c:v>119.5</c:v>
                </c:pt>
                <c:pt idx="479">
                  <c:v>119.75</c:v>
                </c:pt>
                <c:pt idx="480">
                  <c:v>120</c:v>
                </c:pt>
                <c:pt idx="481">
                  <c:v>120.25</c:v>
                </c:pt>
                <c:pt idx="482">
                  <c:v>120.5</c:v>
                </c:pt>
                <c:pt idx="483">
                  <c:v>120.75</c:v>
                </c:pt>
                <c:pt idx="484">
                  <c:v>121</c:v>
                </c:pt>
                <c:pt idx="485">
                  <c:v>121.25</c:v>
                </c:pt>
                <c:pt idx="486">
                  <c:v>121.5</c:v>
                </c:pt>
                <c:pt idx="487">
                  <c:v>121.75</c:v>
                </c:pt>
                <c:pt idx="488">
                  <c:v>122</c:v>
                </c:pt>
                <c:pt idx="489">
                  <c:v>122.25</c:v>
                </c:pt>
                <c:pt idx="490">
                  <c:v>122.5</c:v>
                </c:pt>
                <c:pt idx="491">
                  <c:v>122.75</c:v>
                </c:pt>
                <c:pt idx="492">
                  <c:v>123</c:v>
                </c:pt>
                <c:pt idx="493">
                  <c:v>123.25</c:v>
                </c:pt>
                <c:pt idx="494">
                  <c:v>123.5</c:v>
                </c:pt>
                <c:pt idx="495">
                  <c:v>123.75</c:v>
                </c:pt>
                <c:pt idx="496">
                  <c:v>124</c:v>
                </c:pt>
                <c:pt idx="497">
                  <c:v>124.25</c:v>
                </c:pt>
                <c:pt idx="498">
                  <c:v>124.5</c:v>
                </c:pt>
                <c:pt idx="499">
                  <c:v>124.75</c:v>
                </c:pt>
                <c:pt idx="500">
                  <c:v>125</c:v>
                </c:pt>
                <c:pt idx="501">
                  <c:v>125.25</c:v>
                </c:pt>
                <c:pt idx="502">
                  <c:v>125.5</c:v>
                </c:pt>
                <c:pt idx="503">
                  <c:v>125.75</c:v>
                </c:pt>
                <c:pt idx="504">
                  <c:v>126</c:v>
                </c:pt>
                <c:pt idx="505">
                  <c:v>126.25</c:v>
                </c:pt>
                <c:pt idx="506">
                  <c:v>126.5</c:v>
                </c:pt>
                <c:pt idx="507">
                  <c:v>126.75</c:v>
                </c:pt>
                <c:pt idx="508">
                  <c:v>127</c:v>
                </c:pt>
                <c:pt idx="509">
                  <c:v>127.25</c:v>
                </c:pt>
                <c:pt idx="510">
                  <c:v>127.5</c:v>
                </c:pt>
                <c:pt idx="511">
                  <c:v>127.75</c:v>
                </c:pt>
                <c:pt idx="512">
                  <c:v>128</c:v>
                </c:pt>
                <c:pt idx="513">
                  <c:v>128.25</c:v>
                </c:pt>
                <c:pt idx="514">
                  <c:v>128.5</c:v>
                </c:pt>
                <c:pt idx="515">
                  <c:v>128.75</c:v>
                </c:pt>
                <c:pt idx="516">
                  <c:v>129</c:v>
                </c:pt>
                <c:pt idx="517">
                  <c:v>129.25</c:v>
                </c:pt>
                <c:pt idx="518">
                  <c:v>129.5</c:v>
                </c:pt>
                <c:pt idx="519">
                  <c:v>129.75</c:v>
                </c:pt>
                <c:pt idx="520">
                  <c:v>130</c:v>
                </c:pt>
                <c:pt idx="521">
                  <c:v>130.25</c:v>
                </c:pt>
                <c:pt idx="522">
                  <c:v>130.5</c:v>
                </c:pt>
                <c:pt idx="523">
                  <c:v>130.75</c:v>
                </c:pt>
                <c:pt idx="524">
                  <c:v>131</c:v>
                </c:pt>
                <c:pt idx="525">
                  <c:v>131.25</c:v>
                </c:pt>
                <c:pt idx="526">
                  <c:v>131.5</c:v>
                </c:pt>
                <c:pt idx="527">
                  <c:v>131.75</c:v>
                </c:pt>
                <c:pt idx="528">
                  <c:v>132</c:v>
                </c:pt>
                <c:pt idx="529">
                  <c:v>132.25</c:v>
                </c:pt>
                <c:pt idx="530">
                  <c:v>132.5</c:v>
                </c:pt>
                <c:pt idx="531">
                  <c:v>132.75</c:v>
                </c:pt>
                <c:pt idx="532">
                  <c:v>133</c:v>
                </c:pt>
                <c:pt idx="533">
                  <c:v>133.25</c:v>
                </c:pt>
                <c:pt idx="534">
                  <c:v>133.5</c:v>
                </c:pt>
                <c:pt idx="535">
                  <c:v>133.75</c:v>
                </c:pt>
                <c:pt idx="536">
                  <c:v>134</c:v>
                </c:pt>
                <c:pt idx="537">
                  <c:v>134.25</c:v>
                </c:pt>
                <c:pt idx="538">
                  <c:v>134.5</c:v>
                </c:pt>
                <c:pt idx="539">
                  <c:v>134.75</c:v>
                </c:pt>
                <c:pt idx="540">
                  <c:v>135</c:v>
                </c:pt>
                <c:pt idx="541">
                  <c:v>135.25</c:v>
                </c:pt>
                <c:pt idx="542">
                  <c:v>135.5</c:v>
                </c:pt>
                <c:pt idx="543">
                  <c:v>135.75</c:v>
                </c:pt>
                <c:pt idx="544">
                  <c:v>136</c:v>
                </c:pt>
                <c:pt idx="545">
                  <c:v>136.25</c:v>
                </c:pt>
                <c:pt idx="546">
                  <c:v>136.5</c:v>
                </c:pt>
                <c:pt idx="547">
                  <c:v>136.75</c:v>
                </c:pt>
                <c:pt idx="548">
                  <c:v>137</c:v>
                </c:pt>
                <c:pt idx="549">
                  <c:v>137.25</c:v>
                </c:pt>
                <c:pt idx="550">
                  <c:v>137.5</c:v>
                </c:pt>
                <c:pt idx="551">
                  <c:v>137.75</c:v>
                </c:pt>
                <c:pt idx="552">
                  <c:v>138</c:v>
                </c:pt>
                <c:pt idx="553">
                  <c:v>138.25</c:v>
                </c:pt>
                <c:pt idx="554">
                  <c:v>138.5</c:v>
                </c:pt>
                <c:pt idx="555">
                  <c:v>138.75</c:v>
                </c:pt>
                <c:pt idx="556">
                  <c:v>139</c:v>
                </c:pt>
                <c:pt idx="557">
                  <c:v>139.25</c:v>
                </c:pt>
                <c:pt idx="558">
                  <c:v>139.5</c:v>
                </c:pt>
                <c:pt idx="559">
                  <c:v>139.75</c:v>
                </c:pt>
                <c:pt idx="560">
                  <c:v>140</c:v>
                </c:pt>
                <c:pt idx="561">
                  <c:v>140.25</c:v>
                </c:pt>
                <c:pt idx="562">
                  <c:v>140.5</c:v>
                </c:pt>
                <c:pt idx="563">
                  <c:v>140.75</c:v>
                </c:pt>
                <c:pt idx="564">
                  <c:v>141</c:v>
                </c:pt>
                <c:pt idx="565">
                  <c:v>141.25</c:v>
                </c:pt>
                <c:pt idx="566">
                  <c:v>141.5</c:v>
                </c:pt>
                <c:pt idx="567">
                  <c:v>141.75</c:v>
                </c:pt>
                <c:pt idx="568">
                  <c:v>142</c:v>
                </c:pt>
                <c:pt idx="569">
                  <c:v>142.25</c:v>
                </c:pt>
                <c:pt idx="570">
                  <c:v>142.5</c:v>
                </c:pt>
                <c:pt idx="571">
                  <c:v>142.75</c:v>
                </c:pt>
                <c:pt idx="572">
                  <c:v>143</c:v>
                </c:pt>
                <c:pt idx="573">
                  <c:v>143.25</c:v>
                </c:pt>
                <c:pt idx="574">
                  <c:v>143.5</c:v>
                </c:pt>
                <c:pt idx="575">
                  <c:v>143.75</c:v>
                </c:pt>
                <c:pt idx="576">
                  <c:v>144</c:v>
                </c:pt>
                <c:pt idx="577">
                  <c:v>144.25</c:v>
                </c:pt>
                <c:pt idx="578">
                  <c:v>144.5</c:v>
                </c:pt>
                <c:pt idx="579">
                  <c:v>144.75</c:v>
                </c:pt>
                <c:pt idx="580">
                  <c:v>145</c:v>
                </c:pt>
                <c:pt idx="581">
                  <c:v>145.25</c:v>
                </c:pt>
                <c:pt idx="582">
                  <c:v>145.5</c:v>
                </c:pt>
                <c:pt idx="583">
                  <c:v>145.75</c:v>
                </c:pt>
                <c:pt idx="584">
                  <c:v>146</c:v>
                </c:pt>
                <c:pt idx="585">
                  <c:v>146.25</c:v>
                </c:pt>
                <c:pt idx="586">
                  <c:v>146.5</c:v>
                </c:pt>
                <c:pt idx="587">
                  <c:v>146.75</c:v>
                </c:pt>
                <c:pt idx="588">
                  <c:v>147</c:v>
                </c:pt>
                <c:pt idx="589">
                  <c:v>147.25</c:v>
                </c:pt>
                <c:pt idx="590">
                  <c:v>147.5</c:v>
                </c:pt>
                <c:pt idx="591">
                  <c:v>147.75</c:v>
                </c:pt>
                <c:pt idx="592">
                  <c:v>148</c:v>
                </c:pt>
                <c:pt idx="593">
                  <c:v>148.25</c:v>
                </c:pt>
                <c:pt idx="594">
                  <c:v>148.5</c:v>
                </c:pt>
                <c:pt idx="595">
                  <c:v>148.75</c:v>
                </c:pt>
                <c:pt idx="596">
                  <c:v>149</c:v>
                </c:pt>
                <c:pt idx="597">
                  <c:v>149.25</c:v>
                </c:pt>
                <c:pt idx="598">
                  <c:v>149.5</c:v>
                </c:pt>
                <c:pt idx="599">
                  <c:v>149.75</c:v>
                </c:pt>
                <c:pt idx="600">
                  <c:v>150</c:v>
                </c:pt>
                <c:pt idx="601">
                  <c:v>150.25</c:v>
                </c:pt>
                <c:pt idx="602">
                  <c:v>150.5</c:v>
                </c:pt>
                <c:pt idx="603">
                  <c:v>150.75</c:v>
                </c:pt>
                <c:pt idx="604">
                  <c:v>151</c:v>
                </c:pt>
                <c:pt idx="605">
                  <c:v>151.25</c:v>
                </c:pt>
                <c:pt idx="606">
                  <c:v>151.5</c:v>
                </c:pt>
                <c:pt idx="607">
                  <c:v>151.75</c:v>
                </c:pt>
                <c:pt idx="608">
                  <c:v>152</c:v>
                </c:pt>
                <c:pt idx="609">
                  <c:v>152.25</c:v>
                </c:pt>
                <c:pt idx="610">
                  <c:v>152.5</c:v>
                </c:pt>
                <c:pt idx="611">
                  <c:v>152.75</c:v>
                </c:pt>
                <c:pt idx="612">
                  <c:v>153</c:v>
                </c:pt>
                <c:pt idx="613">
                  <c:v>153.25</c:v>
                </c:pt>
                <c:pt idx="614">
                  <c:v>153.5</c:v>
                </c:pt>
                <c:pt idx="615">
                  <c:v>153.75</c:v>
                </c:pt>
                <c:pt idx="616">
                  <c:v>154</c:v>
                </c:pt>
                <c:pt idx="617">
                  <c:v>154.25</c:v>
                </c:pt>
                <c:pt idx="618">
                  <c:v>154.5</c:v>
                </c:pt>
                <c:pt idx="619">
                  <c:v>154.75</c:v>
                </c:pt>
                <c:pt idx="620">
                  <c:v>155</c:v>
                </c:pt>
                <c:pt idx="621">
                  <c:v>155.25</c:v>
                </c:pt>
                <c:pt idx="622">
                  <c:v>155.5</c:v>
                </c:pt>
                <c:pt idx="623">
                  <c:v>155.75</c:v>
                </c:pt>
                <c:pt idx="624">
                  <c:v>156</c:v>
                </c:pt>
                <c:pt idx="625">
                  <c:v>156.25</c:v>
                </c:pt>
                <c:pt idx="626">
                  <c:v>156.5</c:v>
                </c:pt>
                <c:pt idx="627">
                  <c:v>156.75</c:v>
                </c:pt>
                <c:pt idx="628">
                  <c:v>157</c:v>
                </c:pt>
                <c:pt idx="629">
                  <c:v>157.25</c:v>
                </c:pt>
                <c:pt idx="630">
                  <c:v>157.5</c:v>
                </c:pt>
                <c:pt idx="631">
                  <c:v>157.75</c:v>
                </c:pt>
                <c:pt idx="632">
                  <c:v>158</c:v>
                </c:pt>
                <c:pt idx="633">
                  <c:v>158.25</c:v>
                </c:pt>
                <c:pt idx="634">
                  <c:v>158.5</c:v>
                </c:pt>
                <c:pt idx="635">
                  <c:v>158.75</c:v>
                </c:pt>
                <c:pt idx="636">
                  <c:v>159</c:v>
                </c:pt>
                <c:pt idx="637">
                  <c:v>159.25</c:v>
                </c:pt>
                <c:pt idx="638">
                  <c:v>159.5</c:v>
                </c:pt>
                <c:pt idx="639">
                  <c:v>159.75</c:v>
                </c:pt>
                <c:pt idx="640">
                  <c:v>160</c:v>
                </c:pt>
                <c:pt idx="641">
                  <c:v>160.25</c:v>
                </c:pt>
                <c:pt idx="642">
                  <c:v>160.5</c:v>
                </c:pt>
                <c:pt idx="643">
                  <c:v>160.75</c:v>
                </c:pt>
                <c:pt idx="644">
                  <c:v>161</c:v>
                </c:pt>
                <c:pt idx="645">
                  <c:v>161.25</c:v>
                </c:pt>
                <c:pt idx="646">
                  <c:v>161.5</c:v>
                </c:pt>
                <c:pt idx="647">
                  <c:v>161.75</c:v>
                </c:pt>
                <c:pt idx="648">
                  <c:v>162</c:v>
                </c:pt>
                <c:pt idx="649">
                  <c:v>162.25</c:v>
                </c:pt>
                <c:pt idx="650">
                  <c:v>162.5</c:v>
                </c:pt>
                <c:pt idx="651">
                  <c:v>162.75</c:v>
                </c:pt>
                <c:pt idx="652">
                  <c:v>163</c:v>
                </c:pt>
                <c:pt idx="653">
                  <c:v>163.25</c:v>
                </c:pt>
                <c:pt idx="654">
                  <c:v>163.5</c:v>
                </c:pt>
                <c:pt idx="655">
                  <c:v>163.75</c:v>
                </c:pt>
                <c:pt idx="656">
                  <c:v>164</c:v>
                </c:pt>
                <c:pt idx="657">
                  <c:v>164.25</c:v>
                </c:pt>
                <c:pt idx="658">
                  <c:v>164.5</c:v>
                </c:pt>
                <c:pt idx="659">
                  <c:v>164.75</c:v>
                </c:pt>
                <c:pt idx="660">
                  <c:v>165</c:v>
                </c:pt>
                <c:pt idx="661">
                  <c:v>165.25</c:v>
                </c:pt>
                <c:pt idx="662">
                  <c:v>165.5</c:v>
                </c:pt>
                <c:pt idx="663">
                  <c:v>165.75</c:v>
                </c:pt>
                <c:pt idx="664">
                  <c:v>166</c:v>
                </c:pt>
                <c:pt idx="665">
                  <c:v>166.25</c:v>
                </c:pt>
                <c:pt idx="666">
                  <c:v>166.5</c:v>
                </c:pt>
                <c:pt idx="667">
                  <c:v>166.75</c:v>
                </c:pt>
                <c:pt idx="668">
                  <c:v>167</c:v>
                </c:pt>
                <c:pt idx="669">
                  <c:v>167.25</c:v>
                </c:pt>
                <c:pt idx="670">
                  <c:v>167.5</c:v>
                </c:pt>
                <c:pt idx="671">
                  <c:v>167.75</c:v>
                </c:pt>
                <c:pt idx="672">
                  <c:v>168</c:v>
                </c:pt>
                <c:pt idx="673">
                  <c:v>168.25</c:v>
                </c:pt>
                <c:pt idx="674">
                  <c:v>168.5</c:v>
                </c:pt>
                <c:pt idx="675">
                  <c:v>168.75</c:v>
                </c:pt>
                <c:pt idx="676">
                  <c:v>169</c:v>
                </c:pt>
                <c:pt idx="677">
                  <c:v>169.25</c:v>
                </c:pt>
                <c:pt idx="678">
                  <c:v>169.5</c:v>
                </c:pt>
                <c:pt idx="679">
                  <c:v>169.75</c:v>
                </c:pt>
                <c:pt idx="680">
                  <c:v>170</c:v>
                </c:pt>
                <c:pt idx="681">
                  <c:v>170.25</c:v>
                </c:pt>
                <c:pt idx="682">
                  <c:v>170.5</c:v>
                </c:pt>
                <c:pt idx="683">
                  <c:v>170.75</c:v>
                </c:pt>
                <c:pt idx="684">
                  <c:v>171</c:v>
                </c:pt>
                <c:pt idx="685">
                  <c:v>171.25</c:v>
                </c:pt>
                <c:pt idx="686">
                  <c:v>171.5</c:v>
                </c:pt>
                <c:pt idx="687">
                  <c:v>171.75</c:v>
                </c:pt>
                <c:pt idx="688">
                  <c:v>172</c:v>
                </c:pt>
                <c:pt idx="689">
                  <c:v>172.25</c:v>
                </c:pt>
                <c:pt idx="690">
                  <c:v>172.5</c:v>
                </c:pt>
                <c:pt idx="691">
                  <c:v>172.75</c:v>
                </c:pt>
                <c:pt idx="692">
                  <c:v>173</c:v>
                </c:pt>
                <c:pt idx="693">
                  <c:v>173.25</c:v>
                </c:pt>
                <c:pt idx="694">
                  <c:v>173.5</c:v>
                </c:pt>
                <c:pt idx="695">
                  <c:v>173.75</c:v>
                </c:pt>
                <c:pt idx="696">
                  <c:v>174</c:v>
                </c:pt>
                <c:pt idx="697">
                  <c:v>174.25</c:v>
                </c:pt>
                <c:pt idx="698">
                  <c:v>174.5</c:v>
                </c:pt>
                <c:pt idx="699">
                  <c:v>174.75</c:v>
                </c:pt>
                <c:pt idx="700">
                  <c:v>175</c:v>
                </c:pt>
                <c:pt idx="701">
                  <c:v>175.25</c:v>
                </c:pt>
                <c:pt idx="702">
                  <c:v>175.5</c:v>
                </c:pt>
                <c:pt idx="703">
                  <c:v>175.75</c:v>
                </c:pt>
                <c:pt idx="704">
                  <c:v>176</c:v>
                </c:pt>
                <c:pt idx="705">
                  <c:v>176.25</c:v>
                </c:pt>
                <c:pt idx="706">
                  <c:v>176.5</c:v>
                </c:pt>
                <c:pt idx="707">
                  <c:v>176.75</c:v>
                </c:pt>
                <c:pt idx="708">
                  <c:v>177</c:v>
                </c:pt>
                <c:pt idx="709">
                  <c:v>177.25</c:v>
                </c:pt>
                <c:pt idx="710">
                  <c:v>177.5</c:v>
                </c:pt>
                <c:pt idx="711">
                  <c:v>177.75</c:v>
                </c:pt>
                <c:pt idx="712">
                  <c:v>178</c:v>
                </c:pt>
                <c:pt idx="713">
                  <c:v>178.25</c:v>
                </c:pt>
                <c:pt idx="714">
                  <c:v>178.5</c:v>
                </c:pt>
                <c:pt idx="715">
                  <c:v>178.75</c:v>
                </c:pt>
                <c:pt idx="716">
                  <c:v>179</c:v>
                </c:pt>
                <c:pt idx="717">
                  <c:v>179.25</c:v>
                </c:pt>
                <c:pt idx="718">
                  <c:v>179.5</c:v>
                </c:pt>
                <c:pt idx="719">
                  <c:v>179.75</c:v>
                </c:pt>
                <c:pt idx="720">
                  <c:v>180</c:v>
                </c:pt>
                <c:pt idx="721">
                  <c:v>180.25</c:v>
                </c:pt>
                <c:pt idx="722">
                  <c:v>180.5</c:v>
                </c:pt>
                <c:pt idx="723">
                  <c:v>180.75</c:v>
                </c:pt>
                <c:pt idx="724">
                  <c:v>181</c:v>
                </c:pt>
                <c:pt idx="725">
                  <c:v>181.25</c:v>
                </c:pt>
                <c:pt idx="726">
                  <c:v>181.5</c:v>
                </c:pt>
                <c:pt idx="727">
                  <c:v>181.75</c:v>
                </c:pt>
                <c:pt idx="728">
                  <c:v>182</c:v>
                </c:pt>
                <c:pt idx="729">
                  <c:v>182.25</c:v>
                </c:pt>
                <c:pt idx="730">
                  <c:v>182.5</c:v>
                </c:pt>
                <c:pt idx="731">
                  <c:v>182.75</c:v>
                </c:pt>
                <c:pt idx="732">
                  <c:v>183</c:v>
                </c:pt>
                <c:pt idx="733">
                  <c:v>183.25</c:v>
                </c:pt>
                <c:pt idx="734">
                  <c:v>183.5</c:v>
                </c:pt>
                <c:pt idx="735">
                  <c:v>183.75</c:v>
                </c:pt>
                <c:pt idx="736">
                  <c:v>184</c:v>
                </c:pt>
                <c:pt idx="737">
                  <c:v>184.25</c:v>
                </c:pt>
                <c:pt idx="738">
                  <c:v>184.5</c:v>
                </c:pt>
                <c:pt idx="739">
                  <c:v>184.75</c:v>
                </c:pt>
                <c:pt idx="740">
                  <c:v>185</c:v>
                </c:pt>
                <c:pt idx="741">
                  <c:v>185.25</c:v>
                </c:pt>
                <c:pt idx="742">
                  <c:v>185.5</c:v>
                </c:pt>
                <c:pt idx="743">
                  <c:v>185.75</c:v>
                </c:pt>
                <c:pt idx="744">
                  <c:v>186</c:v>
                </c:pt>
                <c:pt idx="745">
                  <c:v>186.25</c:v>
                </c:pt>
                <c:pt idx="746">
                  <c:v>186.5</c:v>
                </c:pt>
                <c:pt idx="747">
                  <c:v>186.75</c:v>
                </c:pt>
                <c:pt idx="748">
                  <c:v>187</c:v>
                </c:pt>
                <c:pt idx="749">
                  <c:v>187.25</c:v>
                </c:pt>
                <c:pt idx="750">
                  <c:v>187.5</c:v>
                </c:pt>
                <c:pt idx="751">
                  <c:v>187.75</c:v>
                </c:pt>
                <c:pt idx="752">
                  <c:v>188</c:v>
                </c:pt>
                <c:pt idx="753">
                  <c:v>188.25</c:v>
                </c:pt>
                <c:pt idx="754">
                  <c:v>188.5</c:v>
                </c:pt>
                <c:pt idx="755">
                  <c:v>188.75</c:v>
                </c:pt>
                <c:pt idx="756">
                  <c:v>189</c:v>
                </c:pt>
                <c:pt idx="757">
                  <c:v>189.25</c:v>
                </c:pt>
                <c:pt idx="758">
                  <c:v>189.5</c:v>
                </c:pt>
                <c:pt idx="759">
                  <c:v>189.75</c:v>
                </c:pt>
                <c:pt idx="760">
                  <c:v>190</c:v>
                </c:pt>
                <c:pt idx="761">
                  <c:v>190.25</c:v>
                </c:pt>
                <c:pt idx="762">
                  <c:v>190.5</c:v>
                </c:pt>
                <c:pt idx="763">
                  <c:v>190.75</c:v>
                </c:pt>
                <c:pt idx="764">
                  <c:v>191</c:v>
                </c:pt>
                <c:pt idx="765">
                  <c:v>191.25</c:v>
                </c:pt>
                <c:pt idx="766">
                  <c:v>191.5</c:v>
                </c:pt>
                <c:pt idx="767">
                  <c:v>191.75</c:v>
                </c:pt>
                <c:pt idx="768">
                  <c:v>192</c:v>
                </c:pt>
                <c:pt idx="769">
                  <c:v>192.25</c:v>
                </c:pt>
                <c:pt idx="770">
                  <c:v>192.5</c:v>
                </c:pt>
                <c:pt idx="771">
                  <c:v>192.75</c:v>
                </c:pt>
                <c:pt idx="772">
                  <c:v>193</c:v>
                </c:pt>
                <c:pt idx="773">
                  <c:v>193.25</c:v>
                </c:pt>
                <c:pt idx="774">
                  <c:v>193.5</c:v>
                </c:pt>
                <c:pt idx="775">
                  <c:v>193.75</c:v>
                </c:pt>
                <c:pt idx="776">
                  <c:v>194</c:v>
                </c:pt>
                <c:pt idx="777">
                  <c:v>194.25</c:v>
                </c:pt>
                <c:pt idx="778">
                  <c:v>194.5</c:v>
                </c:pt>
                <c:pt idx="779">
                  <c:v>194.75</c:v>
                </c:pt>
                <c:pt idx="780">
                  <c:v>195</c:v>
                </c:pt>
                <c:pt idx="781">
                  <c:v>195.25</c:v>
                </c:pt>
                <c:pt idx="782">
                  <c:v>195.5</c:v>
                </c:pt>
                <c:pt idx="783">
                  <c:v>195.75</c:v>
                </c:pt>
                <c:pt idx="784">
                  <c:v>196</c:v>
                </c:pt>
                <c:pt idx="785">
                  <c:v>196.25</c:v>
                </c:pt>
                <c:pt idx="786">
                  <c:v>196.5</c:v>
                </c:pt>
                <c:pt idx="787">
                  <c:v>196.75</c:v>
                </c:pt>
                <c:pt idx="788">
                  <c:v>197</c:v>
                </c:pt>
                <c:pt idx="789">
                  <c:v>197.25</c:v>
                </c:pt>
                <c:pt idx="790">
                  <c:v>197.5</c:v>
                </c:pt>
                <c:pt idx="791">
                  <c:v>197.75</c:v>
                </c:pt>
                <c:pt idx="792">
                  <c:v>198</c:v>
                </c:pt>
                <c:pt idx="793">
                  <c:v>198.25</c:v>
                </c:pt>
                <c:pt idx="794">
                  <c:v>198.5</c:v>
                </c:pt>
                <c:pt idx="795">
                  <c:v>198.75</c:v>
                </c:pt>
                <c:pt idx="796">
                  <c:v>199</c:v>
                </c:pt>
                <c:pt idx="797">
                  <c:v>199.25</c:v>
                </c:pt>
                <c:pt idx="798">
                  <c:v>199.5</c:v>
                </c:pt>
                <c:pt idx="799">
                  <c:v>199.75</c:v>
                </c:pt>
                <c:pt idx="800">
                  <c:v>200</c:v>
                </c:pt>
                <c:pt idx="801">
                  <c:v>200.25</c:v>
                </c:pt>
                <c:pt idx="802">
                  <c:v>200.5</c:v>
                </c:pt>
                <c:pt idx="803">
                  <c:v>200.75</c:v>
                </c:pt>
                <c:pt idx="804">
                  <c:v>201</c:v>
                </c:pt>
                <c:pt idx="805">
                  <c:v>201.25</c:v>
                </c:pt>
                <c:pt idx="806">
                  <c:v>201.5</c:v>
                </c:pt>
                <c:pt idx="807">
                  <c:v>201.75</c:v>
                </c:pt>
                <c:pt idx="808">
                  <c:v>202</c:v>
                </c:pt>
                <c:pt idx="809">
                  <c:v>202.25</c:v>
                </c:pt>
                <c:pt idx="810">
                  <c:v>202.5</c:v>
                </c:pt>
                <c:pt idx="811">
                  <c:v>202.75</c:v>
                </c:pt>
                <c:pt idx="812">
                  <c:v>203</c:v>
                </c:pt>
                <c:pt idx="813">
                  <c:v>203.25</c:v>
                </c:pt>
                <c:pt idx="814">
                  <c:v>203.5</c:v>
                </c:pt>
                <c:pt idx="815">
                  <c:v>203.75</c:v>
                </c:pt>
                <c:pt idx="816">
                  <c:v>204</c:v>
                </c:pt>
                <c:pt idx="817">
                  <c:v>204.25</c:v>
                </c:pt>
                <c:pt idx="818">
                  <c:v>204.5</c:v>
                </c:pt>
                <c:pt idx="819">
                  <c:v>204.75</c:v>
                </c:pt>
                <c:pt idx="820">
                  <c:v>205</c:v>
                </c:pt>
                <c:pt idx="821">
                  <c:v>205.25</c:v>
                </c:pt>
                <c:pt idx="822">
                  <c:v>205.5</c:v>
                </c:pt>
                <c:pt idx="823">
                  <c:v>205.75</c:v>
                </c:pt>
                <c:pt idx="824">
                  <c:v>206</c:v>
                </c:pt>
                <c:pt idx="825">
                  <c:v>206.25</c:v>
                </c:pt>
                <c:pt idx="826">
                  <c:v>206.5</c:v>
                </c:pt>
                <c:pt idx="827">
                  <c:v>206.75</c:v>
                </c:pt>
                <c:pt idx="828">
                  <c:v>207</c:v>
                </c:pt>
                <c:pt idx="829">
                  <c:v>207.25</c:v>
                </c:pt>
                <c:pt idx="830">
                  <c:v>207.5</c:v>
                </c:pt>
                <c:pt idx="831">
                  <c:v>207.75</c:v>
                </c:pt>
                <c:pt idx="832">
                  <c:v>208</c:v>
                </c:pt>
                <c:pt idx="833">
                  <c:v>208.25</c:v>
                </c:pt>
                <c:pt idx="834">
                  <c:v>208.5</c:v>
                </c:pt>
                <c:pt idx="835">
                  <c:v>208.75</c:v>
                </c:pt>
                <c:pt idx="836">
                  <c:v>209</c:v>
                </c:pt>
                <c:pt idx="837">
                  <c:v>209.25</c:v>
                </c:pt>
                <c:pt idx="838">
                  <c:v>209.5</c:v>
                </c:pt>
                <c:pt idx="839">
                  <c:v>209.75</c:v>
                </c:pt>
                <c:pt idx="840">
                  <c:v>210</c:v>
                </c:pt>
                <c:pt idx="841">
                  <c:v>210.25</c:v>
                </c:pt>
                <c:pt idx="842">
                  <c:v>210.5</c:v>
                </c:pt>
                <c:pt idx="843">
                  <c:v>210.75</c:v>
                </c:pt>
                <c:pt idx="844">
                  <c:v>211</c:v>
                </c:pt>
                <c:pt idx="845">
                  <c:v>211.25</c:v>
                </c:pt>
                <c:pt idx="846">
                  <c:v>211.5</c:v>
                </c:pt>
                <c:pt idx="847">
                  <c:v>211.75</c:v>
                </c:pt>
                <c:pt idx="848">
                  <c:v>212</c:v>
                </c:pt>
                <c:pt idx="849">
                  <c:v>212.25</c:v>
                </c:pt>
                <c:pt idx="850">
                  <c:v>212.5</c:v>
                </c:pt>
                <c:pt idx="851">
                  <c:v>212.75</c:v>
                </c:pt>
                <c:pt idx="852">
                  <c:v>213</c:v>
                </c:pt>
                <c:pt idx="853">
                  <c:v>213.25</c:v>
                </c:pt>
                <c:pt idx="854">
                  <c:v>213.5</c:v>
                </c:pt>
                <c:pt idx="855">
                  <c:v>213.75</c:v>
                </c:pt>
                <c:pt idx="856">
                  <c:v>214</c:v>
                </c:pt>
                <c:pt idx="857">
                  <c:v>214.25</c:v>
                </c:pt>
                <c:pt idx="858">
                  <c:v>214.5</c:v>
                </c:pt>
                <c:pt idx="859">
                  <c:v>214.75</c:v>
                </c:pt>
                <c:pt idx="860">
                  <c:v>215</c:v>
                </c:pt>
                <c:pt idx="861">
                  <c:v>215.25</c:v>
                </c:pt>
                <c:pt idx="862">
                  <c:v>215.5</c:v>
                </c:pt>
                <c:pt idx="863">
                  <c:v>215.75</c:v>
                </c:pt>
                <c:pt idx="864">
                  <c:v>216</c:v>
                </c:pt>
                <c:pt idx="865">
                  <c:v>216.25</c:v>
                </c:pt>
                <c:pt idx="866">
                  <c:v>216.5</c:v>
                </c:pt>
                <c:pt idx="867">
                  <c:v>216.75</c:v>
                </c:pt>
                <c:pt idx="868">
                  <c:v>217</c:v>
                </c:pt>
                <c:pt idx="869">
                  <c:v>217.25</c:v>
                </c:pt>
                <c:pt idx="870">
                  <c:v>217.5</c:v>
                </c:pt>
                <c:pt idx="871">
                  <c:v>217.75</c:v>
                </c:pt>
                <c:pt idx="872">
                  <c:v>218</c:v>
                </c:pt>
                <c:pt idx="873">
                  <c:v>218.25</c:v>
                </c:pt>
                <c:pt idx="874">
                  <c:v>218.5</c:v>
                </c:pt>
                <c:pt idx="875">
                  <c:v>218.75</c:v>
                </c:pt>
                <c:pt idx="876">
                  <c:v>219</c:v>
                </c:pt>
                <c:pt idx="877">
                  <c:v>219.25</c:v>
                </c:pt>
                <c:pt idx="878">
                  <c:v>219.5</c:v>
                </c:pt>
                <c:pt idx="879">
                  <c:v>219.75</c:v>
                </c:pt>
                <c:pt idx="880">
                  <c:v>220</c:v>
                </c:pt>
                <c:pt idx="881">
                  <c:v>220.25</c:v>
                </c:pt>
                <c:pt idx="882">
                  <c:v>220.5</c:v>
                </c:pt>
                <c:pt idx="883">
                  <c:v>220.75</c:v>
                </c:pt>
                <c:pt idx="884">
                  <c:v>221</c:v>
                </c:pt>
                <c:pt idx="885">
                  <c:v>221.25</c:v>
                </c:pt>
                <c:pt idx="886">
                  <c:v>221.5</c:v>
                </c:pt>
                <c:pt idx="887">
                  <c:v>221.75</c:v>
                </c:pt>
                <c:pt idx="888">
                  <c:v>222</c:v>
                </c:pt>
                <c:pt idx="889">
                  <c:v>222.25</c:v>
                </c:pt>
                <c:pt idx="890">
                  <c:v>222.5</c:v>
                </c:pt>
                <c:pt idx="891">
                  <c:v>222.75</c:v>
                </c:pt>
                <c:pt idx="892">
                  <c:v>223</c:v>
                </c:pt>
                <c:pt idx="893">
                  <c:v>223.25</c:v>
                </c:pt>
                <c:pt idx="894">
                  <c:v>223.5</c:v>
                </c:pt>
                <c:pt idx="895">
                  <c:v>223.75</c:v>
                </c:pt>
                <c:pt idx="896">
                  <c:v>224</c:v>
                </c:pt>
                <c:pt idx="897">
                  <c:v>224.25</c:v>
                </c:pt>
                <c:pt idx="898">
                  <c:v>224.5</c:v>
                </c:pt>
                <c:pt idx="899">
                  <c:v>224.75</c:v>
                </c:pt>
                <c:pt idx="900">
                  <c:v>225</c:v>
                </c:pt>
                <c:pt idx="901">
                  <c:v>225.25</c:v>
                </c:pt>
                <c:pt idx="902">
                  <c:v>225.5</c:v>
                </c:pt>
                <c:pt idx="903">
                  <c:v>225.75</c:v>
                </c:pt>
                <c:pt idx="904">
                  <c:v>226</c:v>
                </c:pt>
                <c:pt idx="905">
                  <c:v>226.25</c:v>
                </c:pt>
                <c:pt idx="906">
                  <c:v>226.5</c:v>
                </c:pt>
                <c:pt idx="907">
                  <c:v>226.75</c:v>
                </c:pt>
                <c:pt idx="908">
                  <c:v>227</c:v>
                </c:pt>
                <c:pt idx="909">
                  <c:v>227.25</c:v>
                </c:pt>
                <c:pt idx="910">
                  <c:v>227.5</c:v>
                </c:pt>
                <c:pt idx="911">
                  <c:v>227.75</c:v>
                </c:pt>
                <c:pt idx="912">
                  <c:v>228</c:v>
                </c:pt>
                <c:pt idx="913">
                  <c:v>228.25</c:v>
                </c:pt>
                <c:pt idx="914">
                  <c:v>228.5</c:v>
                </c:pt>
                <c:pt idx="915">
                  <c:v>228.75</c:v>
                </c:pt>
                <c:pt idx="916">
                  <c:v>229</c:v>
                </c:pt>
                <c:pt idx="917">
                  <c:v>229.25</c:v>
                </c:pt>
                <c:pt idx="918">
                  <c:v>229.5</c:v>
                </c:pt>
                <c:pt idx="919">
                  <c:v>229.75</c:v>
                </c:pt>
                <c:pt idx="920">
                  <c:v>230</c:v>
                </c:pt>
                <c:pt idx="921">
                  <c:v>230.25</c:v>
                </c:pt>
                <c:pt idx="922">
                  <c:v>230.5</c:v>
                </c:pt>
                <c:pt idx="923">
                  <c:v>230.75</c:v>
                </c:pt>
                <c:pt idx="924">
                  <c:v>231</c:v>
                </c:pt>
                <c:pt idx="925">
                  <c:v>231.25</c:v>
                </c:pt>
                <c:pt idx="926">
                  <c:v>231.5</c:v>
                </c:pt>
                <c:pt idx="927">
                  <c:v>231.75</c:v>
                </c:pt>
                <c:pt idx="928">
                  <c:v>232</c:v>
                </c:pt>
                <c:pt idx="929">
                  <c:v>232.25</c:v>
                </c:pt>
                <c:pt idx="930">
                  <c:v>232.5</c:v>
                </c:pt>
                <c:pt idx="931">
                  <c:v>232.75</c:v>
                </c:pt>
                <c:pt idx="932">
                  <c:v>233</c:v>
                </c:pt>
                <c:pt idx="933">
                  <c:v>233.25</c:v>
                </c:pt>
                <c:pt idx="934">
                  <c:v>233.5</c:v>
                </c:pt>
                <c:pt idx="935">
                  <c:v>233.75</c:v>
                </c:pt>
                <c:pt idx="936">
                  <c:v>234</c:v>
                </c:pt>
                <c:pt idx="937">
                  <c:v>234.25</c:v>
                </c:pt>
                <c:pt idx="938">
                  <c:v>234.5</c:v>
                </c:pt>
                <c:pt idx="939">
                  <c:v>234.75</c:v>
                </c:pt>
                <c:pt idx="940">
                  <c:v>235</c:v>
                </c:pt>
                <c:pt idx="941">
                  <c:v>235.25</c:v>
                </c:pt>
                <c:pt idx="942">
                  <c:v>235.5</c:v>
                </c:pt>
                <c:pt idx="943">
                  <c:v>235.75</c:v>
                </c:pt>
                <c:pt idx="944">
                  <c:v>236</c:v>
                </c:pt>
                <c:pt idx="945">
                  <c:v>236.25</c:v>
                </c:pt>
                <c:pt idx="946">
                  <c:v>236.5</c:v>
                </c:pt>
                <c:pt idx="947">
                  <c:v>236.75</c:v>
                </c:pt>
                <c:pt idx="948">
                  <c:v>237</c:v>
                </c:pt>
                <c:pt idx="949">
                  <c:v>237.25</c:v>
                </c:pt>
                <c:pt idx="950">
                  <c:v>237.5</c:v>
                </c:pt>
                <c:pt idx="951">
                  <c:v>237.75</c:v>
                </c:pt>
                <c:pt idx="952">
                  <c:v>238</c:v>
                </c:pt>
                <c:pt idx="953">
                  <c:v>238.25</c:v>
                </c:pt>
                <c:pt idx="954">
                  <c:v>238.5</c:v>
                </c:pt>
                <c:pt idx="955">
                  <c:v>238.75</c:v>
                </c:pt>
                <c:pt idx="956">
                  <c:v>239</c:v>
                </c:pt>
                <c:pt idx="957">
                  <c:v>239.25</c:v>
                </c:pt>
                <c:pt idx="958">
                  <c:v>239.5</c:v>
                </c:pt>
                <c:pt idx="959">
                  <c:v>239.75</c:v>
                </c:pt>
                <c:pt idx="960">
                  <c:v>240</c:v>
                </c:pt>
                <c:pt idx="961">
                  <c:v>240.25</c:v>
                </c:pt>
                <c:pt idx="962">
                  <c:v>240.5</c:v>
                </c:pt>
                <c:pt idx="963">
                  <c:v>240.75</c:v>
                </c:pt>
                <c:pt idx="964">
                  <c:v>241</c:v>
                </c:pt>
                <c:pt idx="965">
                  <c:v>241.25</c:v>
                </c:pt>
                <c:pt idx="966">
                  <c:v>241.5</c:v>
                </c:pt>
                <c:pt idx="967">
                  <c:v>241.75</c:v>
                </c:pt>
                <c:pt idx="968">
                  <c:v>242</c:v>
                </c:pt>
                <c:pt idx="969">
                  <c:v>242.25</c:v>
                </c:pt>
                <c:pt idx="970">
                  <c:v>242.5</c:v>
                </c:pt>
                <c:pt idx="971">
                  <c:v>242.75</c:v>
                </c:pt>
                <c:pt idx="972">
                  <c:v>243</c:v>
                </c:pt>
                <c:pt idx="973">
                  <c:v>243.25</c:v>
                </c:pt>
                <c:pt idx="974">
                  <c:v>243.5</c:v>
                </c:pt>
                <c:pt idx="975">
                  <c:v>243.75</c:v>
                </c:pt>
                <c:pt idx="976">
                  <c:v>244</c:v>
                </c:pt>
                <c:pt idx="977">
                  <c:v>244.25</c:v>
                </c:pt>
                <c:pt idx="978">
                  <c:v>244.5</c:v>
                </c:pt>
                <c:pt idx="979">
                  <c:v>244.75</c:v>
                </c:pt>
                <c:pt idx="980">
                  <c:v>245</c:v>
                </c:pt>
                <c:pt idx="981">
                  <c:v>245.25</c:v>
                </c:pt>
                <c:pt idx="982">
                  <c:v>245.5</c:v>
                </c:pt>
                <c:pt idx="983">
                  <c:v>245.75</c:v>
                </c:pt>
                <c:pt idx="984">
                  <c:v>246</c:v>
                </c:pt>
                <c:pt idx="985">
                  <c:v>246.25</c:v>
                </c:pt>
                <c:pt idx="986">
                  <c:v>246.5</c:v>
                </c:pt>
                <c:pt idx="987">
                  <c:v>246.75</c:v>
                </c:pt>
                <c:pt idx="988">
                  <c:v>247</c:v>
                </c:pt>
                <c:pt idx="989">
                  <c:v>247.25</c:v>
                </c:pt>
                <c:pt idx="990">
                  <c:v>247.5</c:v>
                </c:pt>
                <c:pt idx="991">
                  <c:v>247.75</c:v>
                </c:pt>
                <c:pt idx="992">
                  <c:v>248</c:v>
                </c:pt>
                <c:pt idx="993">
                  <c:v>248.25</c:v>
                </c:pt>
                <c:pt idx="994">
                  <c:v>248.5</c:v>
                </c:pt>
                <c:pt idx="995">
                  <c:v>248.75</c:v>
                </c:pt>
                <c:pt idx="996">
                  <c:v>249</c:v>
                </c:pt>
                <c:pt idx="997">
                  <c:v>249.25</c:v>
                </c:pt>
                <c:pt idx="998">
                  <c:v>249.5</c:v>
                </c:pt>
                <c:pt idx="999">
                  <c:v>249.75</c:v>
                </c:pt>
                <c:pt idx="1000">
                  <c:v>250</c:v>
                </c:pt>
                <c:pt idx="1001">
                  <c:v>250.25</c:v>
                </c:pt>
                <c:pt idx="1002">
                  <c:v>250.5</c:v>
                </c:pt>
                <c:pt idx="1003">
                  <c:v>250.75</c:v>
                </c:pt>
                <c:pt idx="1004">
                  <c:v>251</c:v>
                </c:pt>
                <c:pt idx="1005">
                  <c:v>251.25</c:v>
                </c:pt>
                <c:pt idx="1006">
                  <c:v>251.5</c:v>
                </c:pt>
                <c:pt idx="1007">
                  <c:v>251.75</c:v>
                </c:pt>
                <c:pt idx="1008">
                  <c:v>252</c:v>
                </c:pt>
                <c:pt idx="1009">
                  <c:v>252.25</c:v>
                </c:pt>
                <c:pt idx="1010">
                  <c:v>252.5</c:v>
                </c:pt>
                <c:pt idx="1011">
                  <c:v>252.75</c:v>
                </c:pt>
                <c:pt idx="1012">
                  <c:v>253</c:v>
                </c:pt>
                <c:pt idx="1013">
                  <c:v>253.25</c:v>
                </c:pt>
                <c:pt idx="1014">
                  <c:v>253.5</c:v>
                </c:pt>
                <c:pt idx="1015">
                  <c:v>253.75</c:v>
                </c:pt>
                <c:pt idx="1016">
                  <c:v>254</c:v>
                </c:pt>
                <c:pt idx="1017">
                  <c:v>254.25</c:v>
                </c:pt>
                <c:pt idx="1018">
                  <c:v>254.5</c:v>
                </c:pt>
                <c:pt idx="1019">
                  <c:v>254.75</c:v>
                </c:pt>
                <c:pt idx="1020">
                  <c:v>255</c:v>
                </c:pt>
                <c:pt idx="1021">
                  <c:v>255.25</c:v>
                </c:pt>
                <c:pt idx="1022">
                  <c:v>255.5</c:v>
                </c:pt>
                <c:pt idx="1023">
                  <c:v>255.75</c:v>
                </c:pt>
                <c:pt idx="1024">
                  <c:v>256</c:v>
                </c:pt>
                <c:pt idx="1025">
                  <c:v>256.25</c:v>
                </c:pt>
                <c:pt idx="1026">
                  <c:v>256.5</c:v>
                </c:pt>
                <c:pt idx="1027">
                  <c:v>256.75</c:v>
                </c:pt>
                <c:pt idx="1028">
                  <c:v>257</c:v>
                </c:pt>
                <c:pt idx="1029">
                  <c:v>257.25</c:v>
                </c:pt>
                <c:pt idx="1030">
                  <c:v>257.5</c:v>
                </c:pt>
                <c:pt idx="1031">
                  <c:v>257.75</c:v>
                </c:pt>
                <c:pt idx="1032">
                  <c:v>258</c:v>
                </c:pt>
                <c:pt idx="1033">
                  <c:v>258.25</c:v>
                </c:pt>
                <c:pt idx="1034">
                  <c:v>258.5</c:v>
                </c:pt>
                <c:pt idx="1035">
                  <c:v>258.75</c:v>
                </c:pt>
                <c:pt idx="1036">
                  <c:v>259</c:v>
                </c:pt>
                <c:pt idx="1037">
                  <c:v>259.25</c:v>
                </c:pt>
                <c:pt idx="1038">
                  <c:v>259.5</c:v>
                </c:pt>
                <c:pt idx="1039">
                  <c:v>259.75</c:v>
                </c:pt>
                <c:pt idx="1040">
                  <c:v>260</c:v>
                </c:pt>
                <c:pt idx="1041">
                  <c:v>260.25</c:v>
                </c:pt>
                <c:pt idx="1042">
                  <c:v>260.5</c:v>
                </c:pt>
                <c:pt idx="1043">
                  <c:v>260.75</c:v>
                </c:pt>
                <c:pt idx="1044">
                  <c:v>261</c:v>
                </c:pt>
                <c:pt idx="1045">
                  <c:v>261.25</c:v>
                </c:pt>
                <c:pt idx="1046">
                  <c:v>261.5</c:v>
                </c:pt>
                <c:pt idx="1047">
                  <c:v>261.75</c:v>
                </c:pt>
                <c:pt idx="1048">
                  <c:v>262</c:v>
                </c:pt>
                <c:pt idx="1049">
                  <c:v>262.25</c:v>
                </c:pt>
                <c:pt idx="1050">
                  <c:v>262.5</c:v>
                </c:pt>
                <c:pt idx="1051">
                  <c:v>262.75</c:v>
                </c:pt>
                <c:pt idx="1052">
                  <c:v>263</c:v>
                </c:pt>
                <c:pt idx="1053">
                  <c:v>263.25</c:v>
                </c:pt>
                <c:pt idx="1054">
                  <c:v>263.5</c:v>
                </c:pt>
                <c:pt idx="1055">
                  <c:v>263.75</c:v>
                </c:pt>
                <c:pt idx="1056">
                  <c:v>264</c:v>
                </c:pt>
                <c:pt idx="1057">
                  <c:v>264.25</c:v>
                </c:pt>
                <c:pt idx="1058">
                  <c:v>264.5</c:v>
                </c:pt>
                <c:pt idx="1059">
                  <c:v>264.75</c:v>
                </c:pt>
                <c:pt idx="1060">
                  <c:v>265</c:v>
                </c:pt>
                <c:pt idx="1061">
                  <c:v>265.25</c:v>
                </c:pt>
                <c:pt idx="1062">
                  <c:v>265.5</c:v>
                </c:pt>
                <c:pt idx="1063">
                  <c:v>265.75</c:v>
                </c:pt>
                <c:pt idx="1064">
                  <c:v>266</c:v>
                </c:pt>
                <c:pt idx="1065">
                  <c:v>266.25</c:v>
                </c:pt>
                <c:pt idx="1066">
                  <c:v>266.5</c:v>
                </c:pt>
                <c:pt idx="1067">
                  <c:v>266.75</c:v>
                </c:pt>
                <c:pt idx="1068">
                  <c:v>267</c:v>
                </c:pt>
                <c:pt idx="1069">
                  <c:v>267.25</c:v>
                </c:pt>
                <c:pt idx="1070">
                  <c:v>267.5</c:v>
                </c:pt>
                <c:pt idx="1071">
                  <c:v>267.75</c:v>
                </c:pt>
                <c:pt idx="1072">
                  <c:v>268</c:v>
                </c:pt>
                <c:pt idx="1073">
                  <c:v>268.25</c:v>
                </c:pt>
                <c:pt idx="1074">
                  <c:v>268.5</c:v>
                </c:pt>
                <c:pt idx="1075">
                  <c:v>268.75</c:v>
                </c:pt>
                <c:pt idx="1076">
                  <c:v>269</c:v>
                </c:pt>
                <c:pt idx="1077">
                  <c:v>269.25</c:v>
                </c:pt>
                <c:pt idx="1078">
                  <c:v>269.5</c:v>
                </c:pt>
                <c:pt idx="1079">
                  <c:v>269.75</c:v>
                </c:pt>
                <c:pt idx="1080">
                  <c:v>270</c:v>
                </c:pt>
                <c:pt idx="1081">
                  <c:v>270.25</c:v>
                </c:pt>
                <c:pt idx="1082">
                  <c:v>270.5</c:v>
                </c:pt>
                <c:pt idx="1083">
                  <c:v>270.75</c:v>
                </c:pt>
                <c:pt idx="1084">
                  <c:v>271</c:v>
                </c:pt>
                <c:pt idx="1085">
                  <c:v>271.25</c:v>
                </c:pt>
                <c:pt idx="1086">
                  <c:v>271.5</c:v>
                </c:pt>
                <c:pt idx="1087">
                  <c:v>271.75</c:v>
                </c:pt>
                <c:pt idx="1088">
                  <c:v>272</c:v>
                </c:pt>
                <c:pt idx="1089">
                  <c:v>272.25</c:v>
                </c:pt>
                <c:pt idx="1090">
                  <c:v>272.5</c:v>
                </c:pt>
                <c:pt idx="1091">
                  <c:v>272.75</c:v>
                </c:pt>
                <c:pt idx="1092">
                  <c:v>273</c:v>
                </c:pt>
                <c:pt idx="1093">
                  <c:v>273.25</c:v>
                </c:pt>
                <c:pt idx="1094">
                  <c:v>273.5</c:v>
                </c:pt>
                <c:pt idx="1095">
                  <c:v>273.75</c:v>
                </c:pt>
                <c:pt idx="1096">
                  <c:v>274</c:v>
                </c:pt>
                <c:pt idx="1097">
                  <c:v>274.25</c:v>
                </c:pt>
                <c:pt idx="1098">
                  <c:v>274.5</c:v>
                </c:pt>
                <c:pt idx="1099">
                  <c:v>274.75</c:v>
                </c:pt>
                <c:pt idx="1100">
                  <c:v>275</c:v>
                </c:pt>
                <c:pt idx="1101">
                  <c:v>275.25</c:v>
                </c:pt>
                <c:pt idx="1102">
                  <c:v>275.5</c:v>
                </c:pt>
                <c:pt idx="1103">
                  <c:v>275.75</c:v>
                </c:pt>
                <c:pt idx="1104">
                  <c:v>276</c:v>
                </c:pt>
                <c:pt idx="1105">
                  <c:v>276.25</c:v>
                </c:pt>
                <c:pt idx="1106">
                  <c:v>276.5</c:v>
                </c:pt>
                <c:pt idx="1107">
                  <c:v>276.75</c:v>
                </c:pt>
                <c:pt idx="1108">
                  <c:v>277</c:v>
                </c:pt>
                <c:pt idx="1109">
                  <c:v>277.25</c:v>
                </c:pt>
                <c:pt idx="1110">
                  <c:v>277.5</c:v>
                </c:pt>
                <c:pt idx="1111">
                  <c:v>277.75</c:v>
                </c:pt>
                <c:pt idx="1112">
                  <c:v>278</c:v>
                </c:pt>
                <c:pt idx="1113">
                  <c:v>278.25</c:v>
                </c:pt>
                <c:pt idx="1114">
                  <c:v>278.5</c:v>
                </c:pt>
                <c:pt idx="1115">
                  <c:v>278.75</c:v>
                </c:pt>
                <c:pt idx="1116">
                  <c:v>279</c:v>
                </c:pt>
                <c:pt idx="1117">
                  <c:v>279.25</c:v>
                </c:pt>
                <c:pt idx="1118">
                  <c:v>279.5</c:v>
                </c:pt>
                <c:pt idx="1119">
                  <c:v>279.75</c:v>
                </c:pt>
                <c:pt idx="1120">
                  <c:v>280</c:v>
                </c:pt>
                <c:pt idx="1121">
                  <c:v>280.25</c:v>
                </c:pt>
                <c:pt idx="1122">
                  <c:v>280.5</c:v>
                </c:pt>
                <c:pt idx="1123">
                  <c:v>280.75</c:v>
                </c:pt>
                <c:pt idx="1124">
                  <c:v>281</c:v>
                </c:pt>
                <c:pt idx="1125">
                  <c:v>281.25</c:v>
                </c:pt>
                <c:pt idx="1126">
                  <c:v>281.5</c:v>
                </c:pt>
                <c:pt idx="1127">
                  <c:v>281.75</c:v>
                </c:pt>
                <c:pt idx="1128">
                  <c:v>282</c:v>
                </c:pt>
                <c:pt idx="1129">
                  <c:v>282.25</c:v>
                </c:pt>
                <c:pt idx="1130">
                  <c:v>282.5</c:v>
                </c:pt>
                <c:pt idx="1131">
                  <c:v>282.75</c:v>
                </c:pt>
                <c:pt idx="1132">
                  <c:v>283</c:v>
                </c:pt>
                <c:pt idx="1133">
                  <c:v>283.25</c:v>
                </c:pt>
                <c:pt idx="1134">
                  <c:v>283.5</c:v>
                </c:pt>
                <c:pt idx="1135">
                  <c:v>283.75</c:v>
                </c:pt>
                <c:pt idx="1136">
                  <c:v>284</c:v>
                </c:pt>
                <c:pt idx="1137">
                  <c:v>284.25</c:v>
                </c:pt>
                <c:pt idx="1138">
                  <c:v>284.5</c:v>
                </c:pt>
                <c:pt idx="1139">
                  <c:v>284.75</c:v>
                </c:pt>
                <c:pt idx="1140">
                  <c:v>285</c:v>
                </c:pt>
                <c:pt idx="1141">
                  <c:v>285.25</c:v>
                </c:pt>
                <c:pt idx="1142">
                  <c:v>285.5</c:v>
                </c:pt>
                <c:pt idx="1143">
                  <c:v>285.75</c:v>
                </c:pt>
                <c:pt idx="1144">
                  <c:v>286</c:v>
                </c:pt>
                <c:pt idx="1145">
                  <c:v>286.25</c:v>
                </c:pt>
                <c:pt idx="1146">
                  <c:v>286.5</c:v>
                </c:pt>
                <c:pt idx="1147">
                  <c:v>286.75</c:v>
                </c:pt>
                <c:pt idx="1148">
                  <c:v>287</c:v>
                </c:pt>
                <c:pt idx="1149">
                  <c:v>287.25</c:v>
                </c:pt>
                <c:pt idx="1150">
                  <c:v>287.5</c:v>
                </c:pt>
                <c:pt idx="1151">
                  <c:v>287.75</c:v>
                </c:pt>
                <c:pt idx="1152">
                  <c:v>288</c:v>
                </c:pt>
                <c:pt idx="1153">
                  <c:v>288.25</c:v>
                </c:pt>
                <c:pt idx="1154">
                  <c:v>288.5</c:v>
                </c:pt>
                <c:pt idx="1155">
                  <c:v>288.75</c:v>
                </c:pt>
                <c:pt idx="1156">
                  <c:v>289</c:v>
                </c:pt>
                <c:pt idx="1157">
                  <c:v>289.25</c:v>
                </c:pt>
                <c:pt idx="1158">
                  <c:v>289.5</c:v>
                </c:pt>
                <c:pt idx="1159">
                  <c:v>289.75</c:v>
                </c:pt>
                <c:pt idx="1160">
                  <c:v>290</c:v>
                </c:pt>
                <c:pt idx="1161">
                  <c:v>290.25</c:v>
                </c:pt>
                <c:pt idx="1162">
                  <c:v>290.5</c:v>
                </c:pt>
                <c:pt idx="1163">
                  <c:v>290.75</c:v>
                </c:pt>
                <c:pt idx="1164">
                  <c:v>291</c:v>
                </c:pt>
                <c:pt idx="1165">
                  <c:v>291.25</c:v>
                </c:pt>
                <c:pt idx="1166">
                  <c:v>291.5</c:v>
                </c:pt>
                <c:pt idx="1167">
                  <c:v>291.75</c:v>
                </c:pt>
                <c:pt idx="1168">
                  <c:v>292</c:v>
                </c:pt>
                <c:pt idx="1169">
                  <c:v>292.25</c:v>
                </c:pt>
                <c:pt idx="1170">
                  <c:v>292.5</c:v>
                </c:pt>
                <c:pt idx="1171">
                  <c:v>292.75</c:v>
                </c:pt>
                <c:pt idx="1172">
                  <c:v>293</c:v>
                </c:pt>
                <c:pt idx="1173">
                  <c:v>293.25</c:v>
                </c:pt>
                <c:pt idx="1174">
                  <c:v>293.5</c:v>
                </c:pt>
                <c:pt idx="1175">
                  <c:v>293.75</c:v>
                </c:pt>
                <c:pt idx="1176">
                  <c:v>294</c:v>
                </c:pt>
                <c:pt idx="1177">
                  <c:v>294.25</c:v>
                </c:pt>
                <c:pt idx="1178">
                  <c:v>294.5</c:v>
                </c:pt>
                <c:pt idx="1179">
                  <c:v>294.75</c:v>
                </c:pt>
                <c:pt idx="1180">
                  <c:v>295</c:v>
                </c:pt>
                <c:pt idx="1181">
                  <c:v>295.25</c:v>
                </c:pt>
                <c:pt idx="1182">
                  <c:v>295.5</c:v>
                </c:pt>
                <c:pt idx="1183">
                  <c:v>295.75</c:v>
                </c:pt>
                <c:pt idx="1184">
                  <c:v>296</c:v>
                </c:pt>
                <c:pt idx="1185">
                  <c:v>296.25</c:v>
                </c:pt>
                <c:pt idx="1186">
                  <c:v>296.5</c:v>
                </c:pt>
                <c:pt idx="1187">
                  <c:v>296.75</c:v>
                </c:pt>
                <c:pt idx="1188">
                  <c:v>297</c:v>
                </c:pt>
                <c:pt idx="1189">
                  <c:v>297.25</c:v>
                </c:pt>
                <c:pt idx="1190">
                  <c:v>297.5</c:v>
                </c:pt>
                <c:pt idx="1191">
                  <c:v>297.75</c:v>
                </c:pt>
                <c:pt idx="1192">
                  <c:v>298</c:v>
                </c:pt>
                <c:pt idx="1193">
                  <c:v>298.25</c:v>
                </c:pt>
                <c:pt idx="1194">
                  <c:v>298.5</c:v>
                </c:pt>
                <c:pt idx="1195">
                  <c:v>298.75</c:v>
                </c:pt>
                <c:pt idx="1196">
                  <c:v>299</c:v>
                </c:pt>
                <c:pt idx="1197">
                  <c:v>299.25</c:v>
                </c:pt>
                <c:pt idx="1198">
                  <c:v>299.5</c:v>
                </c:pt>
                <c:pt idx="1199">
                  <c:v>299.75</c:v>
                </c:pt>
                <c:pt idx="1200">
                  <c:v>300</c:v>
                </c:pt>
                <c:pt idx="1201">
                  <c:v>300.25</c:v>
                </c:pt>
                <c:pt idx="1202">
                  <c:v>300.5</c:v>
                </c:pt>
                <c:pt idx="1203">
                  <c:v>300.75</c:v>
                </c:pt>
                <c:pt idx="1204">
                  <c:v>301</c:v>
                </c:pt>
                <c:pt idx="1205">
                  <c:v>301.25</c:v>
                </c:pt>
                <c:pt idx="1206">
                  <c:v>301.5</c:v>
                </c:pt>
                <c:pt idx="1207">
                  <c:v>301.75</c:v>
                </c:pt>
                <c:pt idx="1208">
                  <c:v>302</c:v>
                </c:pt>
                <c:pt idx="1209">
                  <c:v>302.25</c:v>
                </c:pt>
                <c:pt idx="1210">
                  <c:v>302.5</c:v>
                </c:pt>
                <c:pt idx="1211">
                  <c:v>302.75</c:v>
                </c:pt>
                <c:pt idx="1212">
                  <c:v>303</c:v>
                </c:pt>
                <c:pt idx="1213">
                  <c:v>303.25</c:v>
                </c:pt>
                <c:pt idx="1214">
                  <c:v>303.5</c:v>
                </c:pt>
                <c:pt idx="1215">
                  <c:v>303.75</c:v>
                </c:pt>
                <c:pt idx="1216">
                  <c:v>304</c:v>
                </c:pt>
                <c:pt idx="1217">
                  <c:v>304.25</c:v>
                </c:pt>
                <c:pt idx="1218">
                  <c:v>304.5</c:v>
                </c:pt>
                <c:pt idx="1219">
                  <c:v>304.75</c:v>
                </c:pt>
                <c:pt idx="1220">
                  <c:v>305</c:v>
                </c:pt>
                <c:pt idx="1221">
                  <c:v>305.25</c:v>
                </c:pt>
                <c:pt idx="1222">
                  <c:v>305.5</c:v>
                </c:pt>
                <c:pt idx="1223">
                  <c:v>305.75</c:v>
                </c:pt>
                <c:pt idx="1224">
                  <c:v>306</c:v>
                </c:pt>
                <c:pt idx="1225">
                  <c:v>306.25</c:v>
                </c:pt>
                <c:pt idx="1226">
                  <c:v>306.5</c:v>
                </c:pt>
                <c:pt idx="1227">
                  <c:v>306.75</c:v>
                </c:pt>
                <c:pt idx="1228">
                  <c:v>307</c:v>
                </c:pt>
                <c:pt idx="1229">
                  <c:v>307.25</c:v>
                </c:pt>
                <c:pt idx="1230">
                  <c:v>307.5</c:v>
                </c:pt>
                <c:pt idx="1231">
                  <c:v>307.75</c:v>
                </c:pt>
                <c:pt idx="1232">
                  <c:v>308</c:v>
                </c:pt>
                <c:pt idx="1233">
                  <c:v>308.25</c:v>
                </c:pt>
                <c:pt idx="1234">
                  <c:v>308.5</c:v>
                </c:pt>
                <c:pt idx="1235">
                  <c:v>308.75</c:v>
                </c:pt>
                <c:pt idx="1236">
                  <c:v>309</c:v>
                </c:pt>
                <c:pt idx="1237">
                  <c:v>309.25</c:v>
                </c:pt>
                <c:pt idx="1238">
                  <c:v>309.5</c:v>
                </c:pt>
                <c:pt idx="1239">
                  <c:v>309.75</c:v>
                </c:pt>
                <c:pt idx="1240">
                  <c:v>310</c:v>
                </c:pt>
                <c:pt idx="1241">
                  <c:v>310.25</c:v>
                </c:pt>
                <c:pt idx="1242">
                  <c:v>310.5</c:v>
                </c:pt>
                <c:pt idx="1243">
                  <c:v>310.75</c:v>
                </c:pt>
                <c:pt idx="1244">
                  <c:v>311</c:v>
                </c:pt>
                <c:pt idx="1245">
                  <c:v>311.25</c:v>
                </c:pt>
                <c:pt idx="1246">
                  <c:v>311.5</c:v>
                </c:pt>
                <c:pt idx="1247">
                  <c:v>311.75</c:v>
                </c:pt>
                <c:pt idx="1248">
                  <c:v>312</c:v>
                </c:pt>
                <c:pt idx="1249">
                  <c:v>312.25</c:v>
                </c:pt>
                <c:pt idx="1250">
                  <c:v>312.5</c:v>
                </c:pt>
                <c:pt idx="1251">
                  <c:v>312.75</c:v>
                </c:pt>
                <c:pt idx="1252">
                  <c:v>313</c:v>
                </c:pt>
                <c:pt idx="1253">
                  <c:v>313.25</c:v>
                </c:pt>
                <c:pt idx="1254">
                  <c:v>313.5</c:v>
                </c:pt>
                <c:pt idx="1255">
                  <c:v>313.75</c:v>
                </c:pt>
                <c:pt idx="1256">
                  <c:v>314</c:v>
                </c:pt>
                <c:pt idx="1257">
                  <c:v>314.25</c:v>
                </c:pt>
                <c:pt idx="1258">
                  <c:v>314.5</c:v>
                </c:pt>
                <c:pt idx="1259">
                  <c:v>314.75</c:v>
                </c:pt>
                <c:pt idx="1260">
                  <c:v>315</c:v>
                </c:pt>
                <c:pt idx="1261">
                  <c:v>315.25</c:v>
                </c:pt>
                <c:pt idx="1262">
                  <c:v>315.5</c:v>
                </c:pt>
                <c:pt idx="1263">
                  <c:v>315.75</c:v>
                </c:pt>
                <c:pt idx="1264">
                  <c:v>316</c:v>
                </c:pt>
                <c:pt idx="1265">
                  <c:v>316.25</c:v>
                </c:pt>
                <c:pt idx="1266">
                  <c:v>316.5</c:v>
                </c:pt>
                <c:pt idx="1267">
                  <c:v>316.75</c:v>
                </c:pt>
                <c:pt idx="1268">
                  <c:v>317</c:v>
                </c:pt>
                <c:pt idx="1269">
                  <c:v>317.25</c:v>
                </c:pt>
                <c:pt idx="1270">
                  <c:v>317.5</c:v>
                </c:pt>
                <c:pt idx="1271">
                  <c:v>317.75</c:v>
                </c:pt>
                <c:pt idx="1272">
                  <c:v>318</c:v>
                </c:pt>
                <c:pt idx="1273">
                  <c:v>318.25</c:v>
                </c:pt>
                <c:pt idx="1274">
                  <c:v>318.5</c:v>
                </c:pt>
                <c:pt idx="1275">
                  <c:v>318.75</c:v>
                </c:pt>
                <c:pt idx="1276">
                  <c:v>319</c:v>
                </c:pt>
                <c:pt idx="1277">
                  <c:v>319.25</c:v>
                </c:pt>
                <c:pt idx="1278">
                  <c:v>319.5</c:v>
                </c:pt>
                <c:pt idx="1279">
                  <c:v>319.75</c:v>
                </c:pt>
                <c:pt idx="1280">
                  <c:v>320</c:v>
                </c:pt>
                <c:pt idx="1281">
                  <c:v>320.25</c:v>
                </c:pt>
                <c:pt idx="1282">
                  <c:v>320.5</c:v>
                </c:pt>
                <c:pt idx="1283">
                  <c:v>320.75</c:v>
                </c:pt>
                <c:pt idx="1284">
                  <c:v>321</c:v>
                </c:pt>
                <c:pt idx="1285">
                  <c:v>321.25</c:v>
                </c:pt>
                <c:pt idx="1286">
                  <c:v>321.5</c:v>
                </c:pt>
                <c:pt idx="1287">
                  <c:v>321.75</c:v>
                </c:pt>
                <c:pt idx="1288">
                  <c:v>322</c:v>
                </c:pt>
                <c:pt idx="1289">
                  <c:v>322.25</c:v>
                </c:pt>
                <c:pt idx="1290">
                  <c:v>322.5</c:v>
                </c:pt>
                <c:pt idx="1291">
                  <c:v>322.75</c:v>
                </c:pt>
                <c:pt idx="1292">
                  <c:v>323</c:v>
                </c:pt>
                <c:pt idx="1293">
                  <c:v>323.25</c:v>
                </c:pt>
                <c:pt idx="1294">
                  <c:v>323.5</c:v>
                </c:pt>
                <c:pt idx="1295">
                  <c:v>323.75</c:v>
                </c:pt>
                <c:pt idx="1296">
                  <c:v>324</c:v>
                </c:pt>
                <c:pt idx="1297">
                  <c:v>324.25</c:v>
                </c:pt>
                <c:pt idx="1298">
                  <c:v>324.5</c:v>
                </c:pt>
                <c:pt idx="1299">
                  <c:v>324.75</c:v>
                </c:pt>
                <c:pt idx="1300">
                  <c:v>325</c:v>
                </c:pt>
                <c:pt idx="1301">
                  <c:v>325.25</c:v>
                </c:pt>
                <c:pt idx="1302">
                  <c:v>325.5</c:v>
                </c:pt>
                <c:pt idx="1303">
                  <c:v>325.75</c:v>
                </c:pt>
                <c:pt idx="1304">
                  <c:v>326</c:v>
                </c:pt>
                <c:pt idx="1305">
                  <c:v>326.25</c:v>
                </c:pt>
                <c:pt idx="1306">
                  <c:v>326.5</c:v>
                </c:pt>
                <c:pt idx="1307">
                  <c:v>326.75</c:v>
                </c:pt>
                <c:pt idx="1308">
                  <c:v>327</c:v>
                </c:pt>
                <c:pt idx="1309">
                  <c:v>327.25</c:v>
                </c:pt>
                <c:pt idx="1310">
                  <c:v>327.5</c:v>
                </c:pt>
                <c:pt idx="1311">
                  <c:v>327.75</c:v>
                </c:pt>
                <c:pt idx="1312">
                  <c:v>328</c:v>
                </c:pt>
                <c:pt idx="1313">
                  <c:v>328.25</c:v>
                </c:pt>
                <c:pt idx="1314">
                  <c:v>328.5</c:v>
                </c:pt>
                <c:pt idx="1315">
                  <c:v>328.75</c:v>
                </c:pt>
                <c:pt idx="1316">
                  <c:v>329</c:v>
                </c:pt>
                <c:pt idx="1317">
                  <c:v>329.25</c:v>
                </c:pt>
                <c:pt idx="1318">
                  <c:v>329.5</c:v>
                </c:pt>
                <c:pt idx="1319">
                  <c:v>329.75</c:v>
                </c:pt>
                <c:pt idx="1320">
                  <c:v>330</c:v>
                </c:pt>
                <c:pt idx="1321">
                  <c:v>330.25</c:v>
                </c:pt>
                <c:pt idx="1322">
                  <c:v>330.5</c:v>
                </c:pt>
                <c:pt idx="1323">
                  <c:v>330.75</c:v>
                </c:pt>
                <c:pt idx="1324">
                  <c:v>331</c:v>
                </c:pt>
                <c:pt idx="1325">
                  <c:v>331.25</c:v>
                </c:pt>
                <c:pt idx="1326">
                  <c:v>331.5</c:v>
                </c:pt>
                <c:pt idx="1327">
                  <c:v>331.75</c:v>
                </c:pt>
                <c:pt idx="1328">
                  <c:v>332</c:v>
                </c:pt>
                <c:pt idx="1329">
                  <c:v>332.25</c:v>
                </c:pt>
                <c:pt idx="1330">
                  <c:v>332.5</c:v>
                </c:pt>
                <c:pt idx="1331">
                  <c:v>332.75</c:v>
                </c:pt>
                <c:pt idx="1332">
                  <c:v>333</c:v>
                </c:pt>
                <c:pt idx="1333">
                  <c:v>333.25</c:v>
                </c:pt>
                <c:pt idx="1334">
                  <c:v>333.5</c:v>
                </c:pt>
                <c:pt idx="1335">
                  <c:v>333.75</c:v>
                </c:pt>
                <c:pt idx="1336">
                  <c:v>334</c:v>
                </c:pt>
                <c:pt idx="1337">
                  <c:v>334.25</c:v>
                </c:pt>
                <c:pt idx="1338">
                  <c:v>334.5</c:v>
                </c:pt>
                <c:pt idx="1339">
                  <c:v>334.75</c:v>
                </c:pt>
                <c:pt idx="1340">
                  <c:v>335</c:v>
                </c:pt>
                <c:pt idx="1341">
                  <c:v>335.25</c:v>
                </c:pt>
                <c:pt idx="1342">
                  <c:v>335.5</c:v>
                </c:pt>
                <c:pt idx="1343">
                  <c:v>335.75</c:v>
                </c:pt>
                <c:pt idx="1344">
                  <c:v>336</c:v>
                </c:pt>
                <c:pt idx="1345">
                  <c:v>336.25</c:v>
                </c:pt>
                <c:pt idx="1346">
                  <c:v>336.5</c:v>
                </c:pt>
                <c:pt idx="1347">
                  <c:v>336.75</c:v>
                </c:pt>
                <c:pt idx="1348">
                  <c:v>337</c:v>
                </c:pt>
                <c:pt idx="1349">
                  <c:v>337.25</c:v>
                </c:pt>
                <c:pt idx="1350">
                  <c:v>337.5</c:v>
                </c:pt>
                <c:pt idx="1351">
                  <c:v>337.75</c:v>
                </c:pt>
                <c:pt idx="1352">
                  <c:v>338</c:v>
                </c:pt>
                <c:pt idx="1353">
                  <c:v>338.25</c:v>
                </c:pt>
                <c:pt idx="1354">
                  <c:v>338.5</c:v>
                </c:pt>
                <c:pt idx="1355">
                  <c:v>338.75</c:v>
                </c:pt>
                <c:pt idx="1356">
                  <c:v>339</c:v>
                </c:pt>
                <c:pt idx="1357">
                  <c:v>339.25</c:v>
                </c:pt>
                <c:pt idx="1358">
                  <c:v>339.5</c:v>
                </c:pt>
                <c:pt idx="1359">
                  <c:v>339.75</c:v>
                </c:pt>
                <c:pt idx="1360">
                  <c:v>340</c:v>
                </c:pt>
                <c:pt idx="1361">
                  <c:v>340.25</c:v>
                </c:pt>
                <c:pt idx="1362">
                  <c:v>340.5</c:v>
                </c:pt>
                <c:pt idx="1363">
                  <c:v>340.75</c:v>
                </c:pt>
                <c:pt idx="1364">
                  <c:v>341</c:v>
                </c:pt>
                <c:pt idx="1365">
                  <c:v>341.25</c:v>
                </c:pt>
                <c:pt idx="1366">
                  <c:v>341.5</c:v>
                </c:pt>
                <c:pt idx="1367">
                  <c:v>341.75</c:v>
                </c:pt>
                <c:pt idx="1368">
                  <c:v>342</c:v>
                </c:pt>
                <c:pt idx="1369">
                  <c:v>342.25</c:v>
                </c:pt>
                <c:pt idx="1370">
                  <c:v>342.5</c:v>
                </c:pt>
                <c:pt idx="1371">
                  <c:v>342.75</c:v>
                </c:pt>
                <c:pt idx="1372">
                  <c:v>343</c:v>
                </c:pt>
                <c:pt idx="1373">
                  <c:v>343.25</c:v>
                </c:pt>
                <c:pt idx="1374">
                  <c:v>343.5</c:v>
                </c:pt>
                <c:pt idx="1375">
                  <c:v>343.75</c:v>
                </c:pt>
                <c:pt idx="1376">
                  <c:v>344</c:v>
                </c:pt>
                <c:pt idx="1377">
                  <c:v>344.25</c:v>
                </c:pt>
                <c:pt idx="1378">
                  <c:v>344.5</c:v>
                </c:pt>
                <c:pt idx="1379">
                  <c:v>344.75</c:v>
                </c:pt>
                <c:pt idx="1380">
                  <c:v>345</c:v>
                </c:pt>
                <c:pt idx="1381">
                  <c:v>345.25</c:v>
                </c:pt>
                <c:pt idx="1382">
                  <c:v>345.5</c:v>
                </c:pt>
                <c:pt idx="1383">
                  <c:v>345.75</c:v>
                </c:pt>
                <c:pt idx="1384">
                  <c:v>346</c:v>
                </c:pt>
                <c:pt idx="1385">
                  <c:v>346.25</c:v>
                </c:pt>
                <c:pt idx="1386">
                  <c:v>346.5</c:v>
                </c:pt>
                <c:pt idx="1387">
                  <c:v>346.75</c:v>
                </c:pt>
                <c:pt idx="1388">
                  <c:v>347</c:v>
                </c:pt>
                <c:pt idx="1389">
                  <c:v>347.25</c:v>
                </c:pt>
                <c:pt idx="1390">
                  <c:v>347.5</c:v>
                </c:pt>
                <c:pt idx="1391">
                  <c:v>347.75</c:v>
                </c:pt>
                <c:pt idx="1392">
                  <c:v>348</c:v>
                </c:pt>
                <c:pt idx="1393">
                  <c:v>348.25</c:v>
                </c:pt>
                <c:pt idx="1394">
                  <c:v>348.5</c:v>
                </c:pt>
                <c:pt idx="1395">
                  <c:v>348.75</c:v>
                </c:pt>
                <c:pt idx="1396">
                  <c:v>349</c:v>
                </c:pt>
                <c:pt idx="1397">
                  <c:v>349.25</c:v>
                </c:pt>
                <c:pt idx="1398">
                  <c:v>349.5</c:v>
                </c:pt>
                <c:pt idx="1399">
                  <c:v>349.75</c:v>
                </c:pt>
                <c:pt idx="1400">
                  <c:v>350</c:v>
                </c:pt>
                <c:pt idx="1401">
                  <c:v>350.25</c:v>
                </c:pt>
                <c:pt idx="1402">
                  <c:v>350.5</c:v>
                </c:pt>
                <c:pt idx="1403">
                  <c:v>350.75</c:v>
                </c:pt>
                <c:pt idx="1404">
                  <c:v>351</c:v>
                </c:pt>
                <c:pt idx="1405">
                  <c:v>351.25</c:v>
                </c:pt>
                <c:pt idx="1406">
                  <c:v>351.5</c:v>
                </c:pt>
                <c:pt idx="1407">
                  <c:v>351.75</c:v>
                </c:pt>
                <c:pt idx="1408">
                  <c:v>352</c:v>
                </c:pt>
                <c:pt idx="1409">
                  <c:v>352.25</c:v>
                </c:pt>
                <c:pt idx="1410">
                  <c:v>352.5</c:v>
                </c:pt>
                <c:pt idx="1411">
                  <c:v>352.75</c:v>
                </c:pt>
                <c:pt idx="1412">
                  <c:v>353</c:v>
                </c:pt>
                <c:pt idx="1413">
                  <c:v>353.25</c:v>
                </c:pt>
                <c:pt idx="1414">
                  <c:v>353.5</c:v>
                </c:pt>
                <c:pt idx="1415">
                  <c:v>353.75</c:v>
                </c:pt>
                <c:pt idx="1416">
                  <c:v>354</c:v>
                </c:pt>
                <c:pt idx="1417">
                  <c:v>354.25</c:v>
                </c:pt>
                <c:pt idx="1418">
                  <c:v>354.5</c:v>
                </c:pt>
                <c:pt idx="1419">
                  <c:v>354.75</c:v>
                </c:pt>
                <c:pt idx="1420">
                  <c:v>355</c:v>
                </c:pt>
                <c:pt idx="1421">
                  <c:v>355.25</c:v>
                </c:pt>
                <c:pt idx="1422">
                  <c:v>355.5</c:v>
                </c:pt>
                <c:pt idx="1423">
                  <c:v>355.75</c:v>
                </c:pt>
                <c:pt idx="1424">
                  <c:v>356</c:v>
                </c:pt>
                <c:pt idx="1425">
                  <c:v>356.25</c:v>
                </c:pt>
                <c:pt idx="1426">
                  <c:v>356.5</c:v>
                </c:pt>
                <c:pt idx="1427">
                  <c:v>356.75</c:v>
                </c:pt>
                <c:pt idx="1428">
                  <c:v>357</c:v>
                </c:pt>
                <c:pt idx="1429">
                  <c:v>357.25</c:v>
                </c:pt>
                <c:pt idx="1430">
                  <c:v>357.5</c:v>
                </c:pt>
                <c:pt idx="1431">
                  <c:v>357.75</c:v>
                </c:pt>
                <c:pt idx="1432">
                  <c:v>358</c:v>
                </c:pt>
                <c:pt idx="1433">
                  <c:v>358.25</c:v>
                </c:pt>
                <c:pt idx="1434">
                  <c:v>358.5</c:v>
                </c:pt>
                <c:pt idx="1435">
                  <c:v>358.75</c:v>
                </c:pt>
                <c:pt idx="1436">
                  <c:v>359</c:v>
                </c:pt>
                <c:pt idx="1437">
                  <c:v>359.25</c:v>
                </c:pt>
                <c:pt idx="1438">
                  <c:v>359.5</c:v>
                </c:pt>
                <c:pt idx="1439">
                  <c:v>359.75</c:v>
                </c:pt>
                <c:pt idx="1440">
                  <c:v>360</c:v>
                </c:pt>
                <c:pt idx="1441">
                  <c:v>360.25</c:v>
                </c:pt>
                <c:pt idx="1442">
                  <c:v>360.5</c:v>
                </c:pt>
                <c:pt idx="1443">
                  <c:v>360.75</c:v>
                </c:pt>
                <c:pt idx="1444">
                  <c:v>361</c:v>
                </c:pt>
                <c:pt idx="1445">
                  <c:v>361.25</c:v>
                </c:pt>
                <c:pt idx="1446">
                  <c:v>361.5</c:v>
                </c:pt>
                <c:pt idx="1447">
                  <c:v>361.75</c:v>
                </c:pt>
                <c:pt idx="1448">
                  <c:v>362</c:v>
                </c:pt>
                <c:pt idx="1449">
                  <c:v>362.25</c:v>
                </c:pt>
                <c:pt idx="1450">
                  <c:v>362.5</c:v>
                </c:pt>
                <c:pt idx="1451">
                  <c:v>362.75</c:v>
                </c:pt>
                <c:pt idx="1452">
                  <c:v>363</c:v>
                </c:pt>
                <c:pt idx="1453">
                  <c:v>363.25</c:v>
                </c:pt>
                <c:pt idx="1454">
                  <c:v>363.5</c:v>
                </c:pt>
                <c:pt idx="1455">
                  <c:v>363.75</c:v>
                </c:pt>
                <c:pt idx="1456">
                  <c:v>364</c:v>
                </c:pt>
                <c:pt idx="1457">
                  <c:v>364.25</c:v>
                </c:pt>
                <c:pt idx="1458">
                  <c:v>364.5</c:v>
                </c:pt>
                <c:pt idx="1459">
                  <c:v>364.75</c:v>
                </c:pt>
                <c:pt idx="1460">
                  <c:v>365</c:v>
                </c:pt>
                <c:pt idx="1461">
                  <c:v>365.25</c:v>
                </c:pt>
                <c:pt idx="1462">
                  <c:v>365.5</c:v>
                </c:pt>
                <c:pt idx="1463">
                  <c:v>365.75</c:v>
                </c:pt>
                <c:pt idx="1464">
                  <c:v>366</c:v>
                </c:pt>
                <c:pt idx="1465">
                  <c:v>366.25</c:v>
                </c:pt>
                <c:pt idx="1466">
                  <c:v>366.5</c:v>
                </c:pt>
                <c:pt idx="1467">
                  <c:v>366.75</c:v>
                </c:pt>
                <c:pt idx="1468">
                  <c:v>367</c:v>
                </c:pt>
                <c:pt idx="1469">
                  <c:v>367.25</c:v>
                </c:pt>
                <c:pt idx="1470">
                  <c:v>367.5</c:v>
                </c:pt>
                <c:pt idx="1471">
                  <c:v>367.75</c:v>
                </c:pt>
                <c:pt idx="1472">
                  <c:v>368</c:v>
                </c:pt>
                <c:pt idx="1473">
                  <c:v>368.25</c:v>
                </c:pt>
                <c:pt idx="1474">
                  <c:v>368.5</c:v>
                </c:pt>
                <c:pt idx="1475">
                  <c:v>368.75</c:v>
                </c:pt>
                <c:pt idx="1476">
                  <c:v>369</c:v>
                </c:pt>
                <c:pt idx="1477">
                  <c:v>369.25</c:v>
                </c:pt>
                <c:pt idx="1478">
                  <c:v>369.5</c:v>
                </c:pt>
                <c:pt idx="1479">
                  <c:v>369.75</c:v>
                </c:pt>
                <c:pt idx="1480">
                  <c:v>370</c:v>
                </c:pt>
                <c:pt idx="1481">
                  <c:v>370.25</c:v>
                </c:pt>
                <c:pt idx="1482">
                  <c:v>370.5</c:v>
                </c:pt>
                <c:pt idx="1483">
                  <c:v>370.75</c:v>
                </c:pt>
                <c:pt idx="1484">
                  <c:v>371</c:v>
                </c:pt>
                <c:pt idx="1485">
                  <c:v>371.25</c:v>
                </c:pt>
                <c:pt idx="1486">
                  <c:v>371.5</c:v>
                </c:pt>
                <c:pt idx="1487">
                  <c:v>371.75</c:v>
                </c:pt>
                <c:pt idx="1488">
                  <c:v>372</c:v>
                </c:pt>
                <c:pt idx="1489">
                  <c:v>372.25</c:v>
                </c:pt>
                <c:pt idx="1490">
                  <c:v>372.5</c:v>
                </c:pt>
                <c:pt idx="1491">
                  <c:v>372.75</c:v>
                </c:pt>
                <c:pt idx="1492">
                  <c:v>373</c:v>
                </c:pt>
                <c:pt idx="1493">
                  <c:v>373.25</c:v>
                </c:pt>
                <c:pt idx="1494">
                  <c:v>373.5</c:v>
                </c:pt>
                <c:pt idx="1495">
                  <c:v>373.75</c:v>
                </c:pt>
                <c:pt idx="1496">
                  <c:v>374</c:v>
                </c:pt>
                <c:pt idx="1497">
                  <c:v>374.25</c:v>
                </c:pt>
                <c:pt idx="1498">
                  <c:v>374.5</c:v>
                </c:pt>
                <c:pt idx="1499">
                  <c:v>374.75</c:v>
                </c:pt>
                <c:pt idx="1500">
                  <c:v>375</c:v>
                </c:pt>
                <c:pt idx="1501">
                  <c:v>375.25</c:v>
                </c:pt>
                <c:pt idx="1502">
                  <c:v>375.5</c:v>
                </c:pt>
                <c:pt idx="1503">
                  <c:v>375.75</c:v>
                </c:pt>
                <c:pt idx="1504">
                  <c:v>376</c:v>
                </c:pt>
                <c:pt idx="1505">
                  <c:v>376.25</c:v>
                </c:pt>
                <c:pt idx="1506">
                  <c:v>376.5</c:v>
                </c:pt>
                <c:pt idx="1507">
                  <c:v>376.75</c:v>
                </c:pt>
                <c:pt idx="1508">
                  <c:v>377</c:v>
                </c:pt>
                <c:pt idx="1509">
                  <c:v>377.25</c:v>
                </c:pt>
                <c:pt idx="1510">
                  <c:v>377.5</c:v>
                </c:pt>
                <c:pt idx="1511">
                  <c:v>377.75</c:v>
                </c:pt>
                <c:pt idx="1512">
                  <c:v>378</c:v>
                </c:pt>
                <c:pt idx="1513">
                  <c:v>378.25</c:v>
                </c:pt>
                <c:pt idx="1514">
                  <c:v>378.5</c:v>
                </c:pt>
                <c:pt idx="1515">
                  <c:v>378.75</c:v>
                </c:pt>
                <c:pt idx="1516">
                  <c:v>379</c:v>
                </c:pt>
                <c:pt idx="1517">
                  <c:v>379.25</c:v>
                </c:pt>
                <c:pt idx="1518">
                  <c:v>379.5</c:v>
                </c:pt>
                <c:pt idx="1519">
                  <c:v>379.75</c:v>
                </c:pt>
                <c:pt idx="1520">
                  <c:v>380</c:v>
                </c:pt>
                <c:pt idx="1521">
                  <c:v>380.25</c:v>
                </c:pt>
                <c:pt idx="1522">
                  <c:v>380.5</c:v>
                </c:pt>
                <c:pt idx="1523">
                  <c:v>380.75</c:v>
                </c:pt>
                <c:pt idx="1524">
                  <c:v>381</c:v>
                </c:pt>
                <c:pt idx="1525">
                  <c:v>381.25</c:v>
                </c:pt>
                <c:pt idx="1526">
                  <c:v>381.5</c:v>
                </c:pt>
                <c:pt idx="1527">
                  <c:v>381.75</c:v>
                </c:pt>
                <c:pt idx="1528">
                  <c:v>382</c:v>
                </c:pt>
                <c:pt idx="1529">
                  <c:v>382.25</c:v>
                </c:pt>
                <c:pt idx="1530">
                  <c:v>382.5</c:v>
                </c:pt>
                <c:pt idx="1531">
                  <c:v>382.75</c:v>
                </c:pt>
                <c:pt idx="1532">
                  <c:v>383</c:v>
                </c:pt>
                <c:pt idx="1533">
                  <c:v>383.25</c:v>
                </c:pt>
                <c:pt idx="1534">
                  <c:v>383.5</c:v>
                </c:pt>
                <c:pt idx="1535">
                  <c:v>383.75</c:v>
                </c:pt>
                <c:pt idx="1536">
                  <c:v>384</c:v>
                </c:pt>
                <c:pt idx="1537">
                  <c:v>384.25</c:v>
                </c:pt>
                <c:pt idx="1538">
                  <c:v>384.5</c:v>
                </c:pt>
                <c:pt idx="1539">
                  <c:v>384.75</c:v>
                </c:pt>
                <c:pt idx="1540">
                  <c:v>385</c:v>
                </c:pt>
                <c:pt idx="1541">
                  <c:v>385.25</c:v>
                </c:pt>
                <c:pt idx="1542">
                  <c:v>385.5</c:v>
                </c:pt>
                <c:pt idx="1543">
                  <c:v>385.75</c:v>
                </c:pt>
                <c:pt idx="1544">
                  <c:v>386</c:v>
                </c:pt>
                <c:pt idx="1545">
                  <c:v>386.25</c:v>
                </c:pt>
                <c:pt idx="1546">
                  <c:v>386.5</c:v>
                </c:pt>
                <c:pt idx="1547">
                  <c:v>386.75</c:v>
                </c:pt>
                <c:pt idx="1548">
                  <c:v>387</c:v>
                </c:pt>
                <c:pt idx="1549">
                  <c:v>387.25</c:v>
                </c:pt>
                <c:pt idx="1550">
                  <c:v>387.5</c:v>
                </c:pt>
                <c:pt idx="1551">
                  <c:v>387.75</c:v>
                </c:pt>
                <c:pt idx="1552">
                  <c:v>388</c:v>
                </c:pt>
                <c:pt idx="1553">
                  <c:v>388.25</c:v>
                </c:pt>
                <c:pt idx="1554">
                  <c:v>388.5</c:v>
                </c:pt>
                <c:pt idx="1555">
                  <c:v>388.75</c:v>
                </c:pt>
                <c:pt idx="1556">
                  <c:v>389</c:v>
                </c:pt>
                <c:pt idx="1557">
                  <c:v>389.25</c:v>
                </c:pt>
                <c:pt idx="1558">
                  <c:v>389.5</c:v>
                </c:pt>
                <c:pt idx="1559">
                  <c:v>389.75</c:v>
                </c:pt>
                <c:pt idx="1560">
                  <c:v>390</c:v>
                </c:pt>
                <c:pt idx="1561">
                  <c:v>390.25</c:v>
                </c:pt>
                <c:pt idx="1562">
                  <c:v>390.5</c:v>
                </c:pt>
                <c:pt idx="1563">
                  <c:v>390.75</c:v>
                </c:pt>
                <c:pt idx="1564">
                  <c:v>391</c:v>
                </c:pt>
                <c:pt idx="1565">
                  <c:v>391.25</c:v>
                </c:pt>
                <c:pt idx="1566">
                  <c:v>391.5</c:v>
                </c:pt>
                <c:pt idx="1567">
                  <c:v>391.75</c:v>
                </c:pt>
                <c:pt idx="1568">
                  <c:v>392</c:v>
                </c:pt>
                <c:pt idx="1569">
                  <c:v>392.25</c:v>
                </c:pt>
                <c:pt idx="1570">
                  <c:v>392.5</c:v>
                </c:pt>
                <c:pt idx="1571">
                  <c:v>392.75</c:v>
                </c:pt>
                <c:pt idx="1572">
                  <c:v>393</c:v>
                </c:pt>
                <c:pt idx="1573">
                  <c:v>393.25</c:v>
                </c:pt>
                <c:pt idx="1574">
                  <c:v>393.5</c:v>
                </c:pt>
                <c:pt idx="1575">
                  <c:v>393.75</c:v>
                </c:pt>
                <c:pt idx="1576">
                  <c:v>394</c:v>
                </c:pt>
                <c:pt idx="1577">
                  <c:v>394.25</c:v>
                </c:pt>
                <c:pt idx="1578">
                  <c:v>394.5</c:v>
                </c:pt>
                <c:pt idx="1579">
                  <c:v>394.75</c:v>
                </c:pt>
                <c:pt idx="1580">
                  <c:v>395</c:v>
                </c:pt>
                <c:pt idx="1581">
                  <c:v>395.25</c:v>
                </c:pt>
                <c:pt idx="1582">
                  <c:v>395.5</c:v>
                </c:pt>
                <c:pt idx="1583">
                  <c:v>395.75</c:v>
                </c:pt>
                <c:pt idx="1584">
                  <c:v>396</c:v>
                </c:pt>
                <c:pt idx="1585">
                  <c:v>396.25</c:v>
                </c:pt>
                <c:pt idx="1586">
                  <c:v>396.5</c:v>
                </c:pt>
                <c:pt idx="1587">
                  <c:v>396.75</c:v>
                </c:pt>
                <c:pt idx="1588">
                  <c:v>397</c:v>
                </c:pt>
                <c:pt idx="1589">
                  <c:v>397.25</c:v>
                </c:pt>
                <c:pt idx="1590">
                  <c:v>397.5</c:v>
                </c:pt>
                <c:pt idx="1591">
                  <c:v>397.75</c:v>
                </c:pt>
                <c:pt idx="1592">
                  <c:v>398</c:v>
                </c:pt>
                <c:pt idx="1593">
                  <c:v>398.25</c:v>
                </c:pt>
                <c:pt idx="1594">
                  <c:v>398.5</c:v>
                </c:pt>
                <c:pt idx="1595">
                  <c:v>398.75</c:v>
                </c:pt>
                <c:pt idx="1596">
                  <c:v>399</c:v>
                </c:pt>
                <c:pt idx="1597">
                  <c:v>399.25</c:v>
                </c:pt>
                <c:pt idx="1598">
                  <c:v>399.5</c:v>
                </c:pt>
                <c:pt idx="1599">
                  <c:v>399.75</c:v>
                </c:pt>
                <c:pt idx="1600">
                  <c:v>400</c:v>
                </c:pt>
                <c:pt idx="1601">
                  <c:v>400.25</c:v>
                </c:pt>
                <c:pt idx="1602">
                  <c:v>400.5</c:v>
                </c:pt>
                <c:pt idx="1603">
                  <c:v>400.75</c:v>
                </c:pt>
                <c:pt idx="1604">
                  <c:v>401</c:v>
                </c:pt>
                <c:pt idx="1605">
                  <c:v>401.25</c:v>
                </c:pt>
                <c:pt idx="1606">
                  <c:v>401.5</c:v>
                </c:pt>
                <c:pt idx="1607">
                  <c:v>401.75</c:v>
                </c:pt>
                <c:pt idx="1608">
                  <c:v>402</c:v>
                </c:pt>
                <c:pt idx="1609">
                  <c:v>402.25</c:v>
                </c:pt>
                <c:pt idx="1610">
                  <c:v>402.5</c:v>
                </c:pt>
                <c:pt idx="1611">
                  <c:v>402.75</c:v>
                </c:pt>
                <c:pt idx="1612">
                  <c:v>403</c:v>
                </c:pt>
                <c:pt idx="1613">
                  <c:v>403.25</c:v>
                </c:pt>
                <c:pt idx="1614">
                  <c:v>403.5</c:v>
                </c:pt>
                <c:pt idx="1615">
                  <c:v>403.75</c:v>
                </c:pt>
                <c:pt idx="1616">
                  <c:v>404</c:v>
                </c:pt>
                <c:pt idx="1617">
                  <c:v>404.25</c:v>
                </c:pt>
                <c:pt idx="1618">
                  <c:v>404.5</c:v>
                </c:pt>
                <c:pt idx="1619">
                  <c:v>404.75</c:v>
                </c:pt>
                <c:pt idx="1620">
                  <c:v>405</c:v>
                </c:pt>
                <c:pt idx="1621">
                  <c:v>405.25</c:v>
                </c:pt>
                <c:pt idx="1622">
                  <c:v>405.5</c:v>
                </c:pt>
                <c:pt idx="1623">
                  <c:v>405.75</c:v>
                </c:pt>
                <c:pt idx="1624">
                  <c:v>406</c:v>
                </c:pt>
                <c:pt idx="1625">
                  <c:v>406.25</c:v>
                </c:pt>
                <c:pt idx="1626">
                  <c:v>406.5</c:v>
                </c:pt>
                <c:pt idx="1627">
                  <c:v>406.75</c:v>
                </c:pt>
                <c:pt idx="1628">
                  <c:v>407</c:v>
                </c:pt>
                <c:pt idx="1629">
                  <c:v>407.25</c:v>
                </c:pt>
                <c:pt idx="1630">
                  <c:v>407.5</c:v>
                </c:pt>
                <c:pt idx="1631">
                  <c:v>407.75</c:v>
                </c:pt>
                <c:pt idx="1632">
                  <c:v>408</c:v>
                </c:pt>
                <c:pt idx="1633">
                  <c:v>408.25</c:v>
                </c:pt>
                <c:pt idx="1634">
                  <c:v>408.5</c:v>
                </c:pt>
                <c:pt idx="1635">
                  <c:v>408.75</c:v>
                </c:pt>
                <c:pt idx="1636">
                  <c:v>409</c:v>
                </c:pt>
                <c:pt idx="1637">
                  <c:v>409.25</c:v>
                </c:pt>
                <c:pt idx="1638">
                  <c:v>409.5</c:v>
                </c:pt>
                <c:pt idx="1639">
                  <c:v>409.75</c:v>
                </c:pt>
                <c:pt idx="1640">
                  <c:v>410</c:v>
                </c:pt>
                <c:pt idx="1641">
                  <c:v>410.25</c:v>
                </c:pt>
                <c:pt idx="1642">
                  <c:v>410.5</c:v>
                </c:pt>
                <c:pt idx="1643">
                  <c:v>410.75</c:v>
                </c:pt>
                <c:pt idx="1644">
                  <c:v>411</c:v>
                </c:pt>
                <c:pt idx="1645">
                  <c:v>411.25</c:v>
                </c:pt>
                <c:pt idx="1646">
                  <c:v>411.5</c:v>
                </c:pt>
                <c:pt idx="1647">
                  <c:v>411.75</c:v>
                </c:pt>
                <c:pt idx="1648">
                  <c:v>412</c:v>
                </c:pt>
                <c:pt idx="1649">
                  <c:v>412.25</c:v>
                </c:pt>
                <c:pt idx="1650">
                  <c:v>412.5</c:v>
                </c:pt>
                <c:pt idx="1651">
                  <c:v>412.75</c:v>
                </c:pt>
                <c:pt idx="1652">
                  <c:v>413</c:v>
                </c:pt>
                <c:pt idx="1653">
                  <c:v>413.25</c:v>
                </c:pt>
                <c:pt idx="1654">
                  <c:v>413.5</c:v>
                </c:pt>
                <c:pt idx="1655">
                  <c:v>413.75</c:v>
                </c:pt>
                <c:pt idx="1656">
                  <c:v>414</c:v>
                </c:pt>
                <c:pt idx="1657">
                  <c:v>414.25</c:v>
                </c:pt>
                <c:pt idx="1658">
                  <c:v>414.5</c:v>
                </c:pt>
                <c:pt idx="1659">
                  <c:v>414.75</c:v>
                </c:pt>
                <c:pt idx="1660">
                  <c:v>415</c:v>
                </c:pt>
                <c:pt idx="1661">
                  <c:v>415.25</c:v>
                </c:pt>
                <c:pt idx="1662">
                  <c:v>415.5</c:v>
                </c:pt>
                <c:pt idx="1663">
                  <c:v>415.75</c:v>
                </c:pt>
                <c:pt idx="1664">
                  <c:v>416</c:v>
                </c:pt>
                <c:pt idx="1665">
                  <c:v>416.25</c:v>
                </c:pt>
                <c:pt idx="1666">
                  <c:v>416.5</c:v>
                </c:pt>
                <c:pt idx="1667">
                  <c:v>416.75</c:v>
                </c:pt>
                <c:pt idx="1668">
                  <c:v>417</c:v>
                </c:pt>
                <c:pt idx="1669">
                  <c:v>417.25</c:v>
                </c:pt>
                <c:pt idx="1670">
                  <c:v>417.5</c:v>
                </c:pt>
                <c:pt idx="1671">
                  <c:v>417.75</c:v>
                </c:pt>
                <c:pt idx="1672">
                  <c:v>418</c:v>
                </c:pt>
                <c:pt idx="1673">
                  <c:v>418.25</c:v>
                </c:pt>
                <c:pt idx="1674">
                  <c:v>418.5</c:v>
                </c:pt>
                <c:pt idx="1675">
                  <c:v>418.75</c:v>
                </c:pt>
                <c:pt idx="1676">
                  <c:v>419</c:v>
                </c:pt>
                <c:pt idx="1677">
                  <c:v>419.25</c:v>
                </c:pt>
                <c:pt idx="1678">
                  <c:v>419.5</c:v>
                </c:pt>
                <c:pt idx="1679">
                  <c:v>419.75</c:v>
                </c:pt>
                <c:pt idx="1680">
                  <c:v>420</c:v>
                </c:pt>
                <c:pt idx="1681">
                  <c:v>420.25</c:v>
                </c:pt>
                <c:pt idx="1682">
                  <c:v>420.5</c:v>
                </c:pt>
                <c:pt idx="1683">
                  <c:v>420.75</c:v>
                </c:pt>
                <c:pt idx="1684">
                  <c:v>421</c:v>
                </c:pt>
                <c:pt idx="1685">
                  <c:v>421.25</c:v>
                </c:pt>
                <c:pt idx="1686">
                  <c:v>421.5</c:v>
                </c:pt>
                <c:pt idx="1687">
                  <c:v>421.75</c:v>
                </c:pt>
                <c:pt idx="1688">
                  <c:v>422</c:v>
                </c:pt>
                <c:pt idx="1689">
                  <c:v>422.25</c:v>
                </c:pt>
                <c:pt idx="1690">
                  <c:v>422.5</c:v>
                </c:pt>
                <c:pt idx="1691">
                  <c:v>422.75</c:v>
                </c:pt>
                <c:pt idx="1692">
                  <c:v>423</c:v>
                </c:pt>
                <c:pt idx="1693">
                  <c:v>423.25</c:v>
                </c:pt>
                <c:pt idx="1694">
                  <c:v>423.5</c:v>
                </c:pt>
                <c:pt idx="1695">
                  <c:v>423.75</c:v>
                </c:pt>
                <c:pt idx="1696">
                  <c:v>424</c:v>
                </c:pt>
                <c:pt idx="1697">
                  <c:v>424.25</c:v>
                </c:pt>
                <c:pt idx="1698">
                  <c:v>424.5</c:v>
                </c:pt>
                <c:pt idx="1699">
                  <c:v>424.75</c:v>
                </c:pt>
                <c:pt idx="1700">
                  <c:v>425</c:v>
                </c:pt>
                <c:pt idx="1701">
                  <c:v>425.25</c:v>
                </c:pt>
                <c:pt idx="1702">
                  <c:v>425.5</c:v>
                </c:pt>
                <c:pt idx="1703">
                  <c:v>425.75</c:v>
                </c:pt>
                <c:pt idx="1704">
                  <c:v>426</c:v>
                </c:pt>
                <c:pt idx="1705">
                  <c:v>426.25</c:v>
                </c:pt>
                <c:pt idx="1706">
                  <c:v>426.5</c:v>
                </c:pt>
                <c:pt idx="1707">
                  <c:v>426.75</c:v>
                </c:pt>
                <c:pt idx="1708">
                  <c:v>427</c:v>
                </c:pt>
                <c:pt idx="1709">
                  <c:v>427.25</c:v>
                </c:pt>
                <c:pt idx="1710">
                  <c:v>427.5</c:v>
                </c:pt>
                <c:pt idx="1711">
                  <c:v>427.75</c:v>
                </c:pt>
                <c:pt idx="1712">
                  <c:v>428</c:v>
                </c:pt>
                <c:pt idx="1713">
                  <c:v>428.25</c:v>
                </c:pt>
                <c:pt idx="1714">
                  <c:v>428.5</c:v>
                </c:pt>
                <c:pt idx="1715">
                  <c:v>428.75</c:v>
                </c:pt>
                <c:pt idx="1716">
                  <c:v>429</c:v>
                </c:pt>
                <c:pt idx="1717">
                  <c:v>429.25</c:v>
                </c:pt>
                <c:pt idx="1718">
                  <c:v>429.5</c:v>
                </c:pt>
                <c:pt idx="1719">
                  <c:v>429.75</c:v>
                </c:pt>
                <c:pt idx="1720">
                  <c:v>430</c:v>
                </c:pt>
                <c:pt idx="1721">
                  <c:v>430.25</c:v>
                </c:pt>
                <c:pt idx="1722">
                  <c:v>430.5</c:v>
                </c:pt>
                <c:pt idx="1723">
                  <c:v>430.75</c:v>
                </c:pt>
                <c:pt idx="1724">
                  <c:v>431</c:v>
                </c:pt>
                <c:pt idx="1725">
                  <c:v>431.25</c:v>
                </c:pt>
                <c:pt idx="1726">
                  <c:v>431.5</c:v>
                </c:pt>
                <c:pt idx="1727">
                  <c:v>431.75</c:v>
                </c:pt>
                <c:pt idx="1728">
                  <c:v>432</c:v>
                </c:pt>
                <c:pt idx="1729">
                  <c:v>432.25</c:v>
                </c:pt>
                <c:pt idx="1730">
                  <c:v>432.5</c:v>
                </c:pt>
                <c:pt idx="1731">
                  <c:v>432.75</c:v>
                </c:pt>
                <c:pt idx="1732">
                  <c:v>433</c:v>
                </c:pt>
                <c:pt idx="1733">
                  <c:v>433.25</c:v>
                </c:pt>
                <c:pt idx="1734">
                  <c:v>433.5</c:v>
                </c:pt>
                <c:pt idx="1735">
                  <c:v>433.75</c:v>
                </c:pt>
                <c:pt idx="1736">
                  <c:v>434</c:v>
                </c:pt>
                <c:pt idx="1737">
                  <c:v>434.25</c:v>
                </c:pt>
                <c:pt idx="1738">
                  <c:v>434.5</c:v>
                </c:pt>
                <c:pt idx="1739">
                  <c:v>434.75</c:v>
                </c:pt>
                <c:pt idx="1740">
                  <c:v>435</c:v>
                </c:pt>
                <c:pt idx="1741">
                  <c:v>435.25</c:v>
                </c:pt>
                <c:pt idx="1742">
                  <c:v>435.5</c:v>
                </c:pt>
                <c:pt idx="1743">
                  <c:v>435.75</c:v>
                </c:pt>
                <c:pt idx="1744">
                  <c:v>436</c:v>
                </c:pt>
                <c:pt idx="1745">
                  <c:v>436.25</c:v>
                </c:pt>
                <c:pt idx="1746">
                  <c:v>436.5</c:v>
                </c:pt>
                <c:pt idx="1747">
                  <c:v>436.75</c:v>
                </c:pt>
                <c:pt idx="1748">
                  <c:v>437</c:v>
                </c:pt>
                <c:pt idx="1749">
                  <c:v>437.25</c:v>
                </c:pt>
                <c:pt idx="1750">
                  <c:v>437.5</c:v>
                </c:pt>
                <c:pt idx="1751">
                  <c:v>437.75</c:v>
                </c:pt>
                <c:pt idx="1752">
                  <c:v>438</c:v>
                </c:pt>
                <c:pt idx="1753">
                  <c:v>438.25</c:v>
                </c:pt>
                <c:pt idx="1754">
                  <c:v>438.5</c:v>
                </c:pt>
                <c:pt idx="1755">
                  <c:v>438.75</c:v>
                </c:pt>
                <c:pt idx="1756">
                  <c:v>439</c:v>
                </c:pt>
                <c:pt idx="1757">
                  <c:v>439.25</c:v>
                </c:pt>
                <c:pt idx="1758">
                  <c:v>439.5</c:v>
                </c:pt>
                <c:pt idx="1759">
                  <c:v>439.75</c:v>
                </c:pt>
                <c:pt idx="1760">
                  <c:v>440</c:v>
                </c:pt>
                <c:pt idx="1761">
                  <c:v>440.25</c:v>
                </c:pt>
                <c:pt idx="1762">
                  <c:v>440.5</c:v>
                </c:pt>
                <c:pt idx="1763">
                  <c:v>440.75</c:v>
                </c:pt>
                <c:pt idx="1764">
                  <c:v>441</c:v>
                </c:pt>
                <c:pt idx="1765">
                  <c:v>441.25</c:v>
                </c:pt>
                <c:pt idx="1766">
                  <c:v>441.5</c:v>
                </c:pt>
                <c:pt idx="1767">
                  <c:v>441.75</c:v>
                </c:pt>
                <c:pt idx="1768">
                  <c:v>442</c:v>
                </c:pt>
                <c:pt idx="1769">
                  <c:v>442.25</c:v>
                </c:pt>
                <c:pt idx="1770">
                  <c:v>442.5</c:v>
                </c:pt>
                <c:pt idx="1771">
                  <c:v>442.75</c:v>
                </c:pt>
                <c:pt idx="1772">
                  <c:v>443</c:v>
                </c:pt>
                <c:pt idx="1773">
                  <c:v>443.25</c:v>
                </c:pt>
                <c:pt idx="1774">
                  <c:v>443.5</c:v>
                </c:pt>
                <c:pt idx="1775">
                  <c:v>443.75</c:v>
                </c:pt>
                <c:pt idx="1776">
                  <c:v>444</c:v>
                </c:pt>
                <c:pt idx="1777">
                  <c:v>444.25</c:v>
                </c:pt>
                <c:pt idx="1778">
                  <c:v>444.5</c:v>
                </c:pt>
                <c:pt idx="1779">
                  <c:v>444.75</c:v>
                </c:pt>
                <c:pt idx="1780">
                  <c:v>445</c:v>
                </c:pt>
                <c:pt idx="1781">
                  <c:v>445.25</c:v>
                </c:pt>
                <c:pt idx="1782">
                  <c:v>445.5</c:v>
                </c:pt>
                <c:pt idx="1783">
                  <c:v>445.75</c:v>
                </c:pt>
                <c:pt idx="1784">
                  <c:v>446</c:v>
                </c:pt>
                <c:pt idx="1785">
                  <c:v>446.25</c:v>
                </c:pt>
                <c:pt idx="1786">
                  <c:v>446.5</c:v>
                </c:pt>
                <c:pt idx="1787">
                  <c:v>446.75</c:v>
                </c:pt>
                <c:pt idx="1788">
                  <c:v>447</c:v>
                </c:pt>
                <c:pt idx="1789">
                  <c:v>447.25</c:v>
                </c:pt>
                <c:pt idx="1790">
                  <c:v>447.5</c:v>
                </c:pt>
                <c:pt idx="1791">
                  <c:v>447.75</c:v>
                </c:pt>
                <c:pt idx="1792">
                  <c:v>448</c:v>
                </c:pt>
                <c:pt idx="1793">
                  <c:v>448.25</c:v>
                </c:pt>
                <c:pt idx="1794">
                  <c:v>448.5</c:v>
                </c:pt>
                <c:pt idx="1795">
                  <c:v>448.75</c:v>
                </c:pt>
                <c:pt idx="1796">
                  <c:v>449</c:v>
                </c:pt>
                <c:pt idx="1797">
                  <c:v>449.25</c:v>
                </c:pt>
                <c:pt idx="1798">
                  <c:v>449.5</c:v>
                </c:pt>
                <c:pt idx="1799">
                  <c:v>449.75</c:v>
                </c:pt>
                <c:pt idx="1800">
                  <c:v>450</c:v>
                </c:pt>
                <c:pt idx="1801">
                  <c:v>450.25</c:v>
                </c:pt>
                <c:pt idx="1802">
                  <c:v>450.5</c:v>
                </c:pt>
                <c:pt idx="1803">
                  <c:v>450.75</c:v>
                </c:pt>
                <c:pt idx="1804">
                  <c:v>451</c:v>
                </c:pt>
                <c:pt idx="1805">
                  <c:v>451.25</c:v>
                </c:pt>
                <c:pt idx="1806">
                  <c:v>451.5</c:v>
                </c:pt>
                <c:pt idx="1807">
                  <c:v>451.75</c:v>
                </c:pt>
                <c:pt idx="1808">
                  <c:v>452</c:v>
                </c:pt>
                <c:pt idx="1809">
                  <c:v>452.25</c:v>
                </c:pt>
                <c:pt idx="1810">
                  <c:v>452.5</c:v>
                </c:pt>
                <c:pt idx="1811">
                  <c:v>452.75</c:v>
                </c:pt>
                <c:pt idx="1812">
                  <c:v>453</c:v>
                </c:pt>
                <c:pt idx="1813">
                  <c:v>453.25</c:v>
                </c:pt>
                <c:pt idx="1814">
                  <c:v>453.5</c:v>
                </c:pt>
                <c:pt idx="1815">
                  <c:v>453.75</c:v>
                </c:pt>
                <c:pt idx="1816">
                  <c:v>454</c:v>
                </c:pt>
                <c:pt idx="1817">
                  <c:v>454.25</c:v>
                </c:pt>
                <c:pt idx="1818">
                  <c:v>454.5</c:v>
                </c:pt>
                <c:pt idx="1819">
                  <c:v>454.75</c:v>
                </c:pt>
                <c:pt idx="1820">
                  <c:v>455</c:v>
                </c:pt>
                <c:pt idx="1821">
                  <c:v>455.25</c:v>
                </c:pt>
                <c:pt idx="1822">
                  <c:v>455.5</c:v>
                </c:pt>
                <c:pt idx="1823">
                  <c:v>455.75</c:v>
                </c:pt>
                <c:pt idx="1824">
                  <c:v>456</c:v>
                </c:pt>
                <c:pt idx="1825">
                  <c:v>456.25</c:v>
                </c:pt>
                <c:pt idx="1826">
                  <c:v>456.5</c:v>
                </c:pt>
                <c:pt idx="1827">
                  <c:v>456.75</c:v>
                </c:pt>
                <c:pt idx="1828">
                  <c:v>457</c:v>
                </c:pt>
                <c:pt idx="1829">
                  <c:v>457.25</c:v>
                </c:pt>
                <c:pt idx="1830">
                  <c:v>457.5</c:v>
                </c:pt>
                <c:pt idx="1831">
                  <c:v>457.75</c:v>
                </c:pt>
                <c:pt idx="1832">
                  <c:v>458</c:v>
                </c:pt>
                <c:pt idx="1833">
                  <c:v>458.25</c:v>
                </c:pt>
                <c:pt idx="1834">
                  <c:v>458.5</c:v>
                </c:pt>
                <c:pt idx="1835">
                  <c:v>458.75</c:v>
                </c:pt>
                <c:pt idx="1836">
                  <c:v>459</c:v>
                </c:pt>
                <c:pt idx="1837">
                  <c:v>459.25</c:v>
                </c:pt>
                <c:pt idx="1838">
                  <c:v>459.5</c:v>
                </c:pt>
                <c:pt idx="1839">
                  <c:v>459.75</c:v>
                </c:pt>
                <c:pt idx="1840">
                  <c:v>460</c:v>
                </c:pt>
                <c:pt idx="1841">
                  <c:v>460.25</c:v>
                </c:pt>
                <c:pt idx="1842">
                  <c:v>460.5</c:v>
                </c:pt>
                <c:pt idx="1843">
                  <c:v>460.75</c:v>
                </c:pt>
                <c:pt idx="1844">
                  <c:v>461</c:v>
                </c:pt>
                <c:pt idx="1845">
                  <c:v>461.25</c:v>
                </c:pt>
                <c:pt idx="1846">
                  <c:v>461.5</c:v>
                </c:pt>
                <c:pt idx="1847">
                  <c:v>461.75</c:v>
                </c:pt>
                <c:pt idx="1848">
                  <c:v>462</c:v>
                </c:pt>
                <c:pt idx="1849">
                  <c:v>462.25</c:v>
                </c:pt>
                <c:pt idx="1850">
                  <c:v>462.5</c:v>
                </c:pt>
                <c:pt idx="1851">
                  <c:v>462.75</c:v>
                </c:pt>
                <c:pt idx="1852">
                  <c:v>463</c:v>
                </c:pt>
                <c:pt idx="1853">
                  <c:v>463.25</c:v>
                </c:pt>
                <c:pt idx="1854">
                  <c:v>463.5</c:v>
                </c:pt>
                <c:pt idx="1855">
                  <c:v>463.75</c:v>
                </c:pt>
                <c:pt idx="1856">
                  <c:v>464</c:v>
                </c:pt>
                <c:pt idx="1857">
                  <c:v>464.25</c:v>
                </c:pt>
                <c:pt idx="1858">
                  <c:v>464.5</c:v>
                </c:pt>
                <c:pt idx="1859">
                  <c:v>464.75</c:v>
                </c:pt>
                <c:pt idx="1860">
                  <c:v>465</c:v>
                </c:pt>
                <c:pt idx="1861">
                  <c:v>465.25</c:v>
                </c:pt>
                <c:pt idx="1862">
                  <c:v>465.5</c:v>
                </c:pt>
                <c:pt idx="1863">
                  <c:v>465.75</c:v>
                </c:pt>
                <c:pt idx="1864">
                  <c:v>466</c:v>
                </c:pt>
                <c:pt idx="1865">
                  <c:v>466.25</c:v>
                </c:pt>
                <c:pt idx="1866">
                  <c:v>466.5</c:v>
                </c:pt>
                <c:pt idx="1867">
                  <c:v>466.75</c:v>
                </c:pt>
                <c:pt idx="1868">
                  <c:v>467</c:v>
                </c:pt>
                <c:pt idx="1869">
                  <c:v>467.25</c:v>
                </c:pt>
                <c:pt idx="1870">
                  <c:v>467.5</c:v>
                </c:pt>
                <c:pt idx="1871">
                  <c:v>467.75</c:v>
                </c:pt>
                <c:pt idx="1872">
                  <c:v>468</c:v>
                </c:pt>
                <c:pt idx="1873">
                  <c:v>468.25</c:v>
                </c:pt>
                <c:pt idx="1874">
                  <c:v>468.5</c:v>
                </c:pt>
                <c:pt idx="1875">
                  <c:v>468.75</c:v>
                </c:pt>
                <c:pt idx="1876">
                  <c:v>469</c:v>
                </c:pt>
                <c:pt idx="1877">
                  <c:v>469.25</c:v>
                </c:pt>
                <c:pt idx="1878">
                  <c:v>469.5</c:v>
                </c:pt>
                <c:pt idx="1879">
                  <c:v>469.75</c:v>
                </c:pt>
                <c:pt idx="1880">
                  <c:v>470</c:v>
                </c:pt>
                <c:pt idx="1881">
                  <c:v>470.25</c:v>
                </c:pt>
                <c:pt idx="1882">
                  <c:v>470.5</c:v>
                </c:pt>
                <c:pt idx="1883">
                  <c:v>470.75</c:v>
                </c:pt>
                <c:pt idx="1884">
                  <c:v>471</c:v>
                </c:pt>
                <c:pt idx="1885">
                  <c:v>471.25</c:v>
                </c:pt>
                <c:pt idx="1886">
                  <c:v>471.5</c:v>
                </c:pt>
                <c:pt idx="1887">
                  <c:v>471.75</c:v>
                </c:pt>
                <c:pt idx="1888">
                  <c:v>472</c:v>
                </c:pt>
                <c:pt idx="1889">
                  <c:v>472.25</c:v>
                </c:pt>
                <c:pt idx="1890">
                  <c:v>472.5</c:v>
                </c:pt>
                <c:pt idx="1891">
                  <c:v>472.75</c:v>
                </c:pt>
                <c:pt idx="1892">
                  <c:v>473</c:v>
                </c:pt>
                <c:pt idx="1893">
                  <c:v>473.25</c:v>
                </c:pt>
                <c:pt idx="1894">
                  <c:v>473.5</c:v>
                </c:pt>
                <c:pt idx="1895">
                  <c:v>473.75</c:v>
                </c:pt>
                <c:pt idx="1896">
                  <c:v>474</c:v>
                </c:pt>
                <c:pt idx="1897">
                  <c:v>474.25</c:v>
                </c:pt>
                <c:pt idx="1898">
                  <c:v>474.5</c:v>
                </c:pt>
                <c:pt idx="1899">
                  <c:v>474.75</c:v>
                </c:pt>
                <c:pt idx="1900">
                  <c:v>475</c:v>
                </c:pt>
                <c:pt idx="1901">
                  <c:v>475.25</c:v>
                </c:pt>
                <c:pt idx="1902">
                  <c:v>475.5</c:v>
                </c:pt>
                <c:pt idx="1903">
                  <c:v>475.75</c:v>
                </c:pt>
                <c:pt idx="1904">
                  <c:v>476</c:v>
                </c:pt>
                <c:pt idx="1905">
                  <c:v>476.25</c:v>
                </c:pt>
                <c:pt idx="1906">
                  <c:v>476.5</c:v>
                </c:pt>
                <c:pt idx="1907">
                  <c:v>476.75</c:v>
                </c:pt>
                <c:pt idx="1908">
                  <c:v>477</c:v>
                </c:pt>
                <c:pt idx="1909">
                  <c:v>477.25</c:v>
                </c:pt>
                <c:pt idx="1910">
                  <c:v>477.5</c:v>
                </c:pt>
                <c:pt idx="1911">
                  <c:v>477.75</c:v>
                </c:pt>
                <c:pt idx="1912">
                  <c:v>478</c:v>
                </c:pt>
                <c:pt idx="1913">
                  <c:v>478.25</c:v>
                </c:pt>
                <c:pt idx="1914">
                  <c:v>478.5</c:v>
                </c:pt>
                <c:pt idx="1915">
                  <c:v>478.75</c:v>
                </c:pt>
                <c:pt idx="1916">
                  <c:v>479</c:v>
                </c:pt>
                <c:pt idx="1917">
                  <c:v>479.25</c:v>
                </c:pt>
                <c:pt idx="1918">
                  <c:v>479.5</c:v>
                </c:pt>
                <c:pt idx="1919">
                  <c:v>479.75</c:v>
                </c:pt>
                <c:pt idx="1920">
                  <c:v>480</c:v>
                </c:pt>
                <c:pt idx="1921">
                  <c:v>480.25</c:v>
                </c:pt>
                <c:pt idx="1922">
                  <c:v>480.5</c:v>
                </c:pt>
                <c:pt idx="1923">
                  <c:v>480.75</c:v>
                </c:pt>
                <c:pt idx="1924">
                  <c:v>481</c:v>
                </c:pt>
                <c:pt idx="1925">
                  <c:v>481.25</c:v>
                </c:pt>
                <c:pt idx="1926">
                  <c:v>481.5</c:v>
                </c:pt>
                <c:pt idx="1927">
                  <c:v>481.75</c:v>
                </c:pt>
                <c:pt idx="1928">
                  <c:v>482</c:v>
                </c:pt>
                <c:pt idx="1929">
                  <c:v>482.25</c:v>
                </c:pt>
                <c:pt idx="1930">
                  <c:v>482.5</c:v>
                </c:pt>
                <c:pt idx="1931">
                  <c:v>482.75</c:v>
                </c:pt>
                <c:pt idx="1932">
                  <c:v>483</c:v>
                </c:pt>
                <c:pt idx="1933">
                  <c:v>483.25</c:v>
                </c:pt>
                <c:pt idx="1934">
                  <c:v>483.5</c:v>
                </c:pt>
                <c:pt idx="1935">
                  <c:v>483.75</c:v>
                </c:pt>
                <c:pt idx="1936">
                  <c:v>484</c:v>
                </c:pt>
                <c:pt idx="1937">
                  <c:v>484.25</c:v>
                </c:pt>
                <c:pt idx="1938">
                  <c:v>484.5</c:v>
                </c:pt>
                <c:pt idx="1939">
                  <c:v>484.75</c:v>
                </c:pt>
                <c:pt idx="1940">
                  <c:v>485</c:v>
                </c:pt>
                <c:pt idx="1941">
                  <c:v>485.25</c:v>
                </c:pt>
                <c:pt idx="1942">
                  <c:v>485.5</c:v>
                </c:pt>
                <c:pt idx="1943">
                  <c:v>485.75</c:v>
                </c:pt>
                <c:pt idx="1944">
                  <c:v>486</c:v>
                </c:pt>
                <c:pt idx="1945">
                  <c:v>486.25</c:v>
                </c:pt>
                <c:pt idx="1946">
                  <c:v>486.5</c:v>
                </c:pt>
                <c:pt idx="1947">
                  <c:v>486.75</c:v>
                </c:pt>
                <c:pt idx="1948">
                  <c:v>487</c:v>
                </c:pt>
                <c:pt idx="1949">
                  <c:v>487.25</c:v>
                </c:pt>
                <c:pt idx="1950">
                  <c:v>487.5</c:v>
                </c:pt>
                <c:pt idx="1951">
                  <c:v>487.75</c:v>
                </c:pt>
                <c:pt idx="1952">
                  <c:v>488</c:v>
                </c:pt>
                <c:pt idx="1953">
                  <c:v>488.25</c:v>
                </c:pt>
                <c:pt idx="1954">
                  <c:v>488.5</c:v>
                </c:pt>
                <c:pt idx="1955">
                  <c:v>488.75</c:v>
                </c:pt>
                <c:pt idx="1956">
                  <c:v>489</c:v>
                </c:pt>
                <c:pt idx="1957">
                  <c:v>489.25</c:v>
                </c:pt>
                <c:pt idx="1958">
                  <c:v>489.5</c:v>
                </c:pt>
                <c:pt idx="1959">
                  <c:v>489.75</c:v>
                </c:pt>
                <c:pt idx="1960">
                  <c:v>490</c:v>
                </c:pt>
                <c:pt idx="1961">
                  <c:v>490.25</c:v>
                </c:pt>
                <c:pt idx="1962">
                  <c:v>490.5</c:v>
                </c:pt>
                <c:pt idx="1963">
                  <c:v>490.75</c:v>
                </c:pt>
                <c:pt idx="1964">
                  <c:v>491</c:v>
                </c:pt>
                <c:pt idx="1965">
                  <c:v>491.25</c:v>
                </c:pt>
                <c:pt idx="1966">
                  <c:v>491.5</c:v>
                </c:pt>
                <c:pt idx="1967">
                  <c:v>491.75</c:v>
                </c:pt>
                <c:pt idx="1968">
                  <c:v>492</c:v>
                </c:pt>
                <c:pt idx="1969">
                  <c:v>492.25</c:v>
                </c:pt>
                <c:pt idx="1970">
                  <c:v>492.5</c:v>
                </c:pt>
                <c:pt idx="1971">
                  <c:v>492.75</c:v>
                </c:pt>
                <c:pt idx="1972">
                  <c:v>493</c:v>
                </c:pt>
                <c:pt idx="1973">
                  <c:v>493.25</c:v>
                </c:pt>
                <c:pt idx="1974">
                  <c:v>493.5</c:v>
                </c:pt>
                <c:pt idx="1975">
                  <c:v>493.75</c:v>
                </c:pt>
                <c:pt idx="1976">
                  <c:v>494</c:v>
                </c:pt>
                <c:pt idx="1977">
                  <c:v>494.25</c:v>
                </c:pt>
                <c:pt idx="1978">
                  <c:v>494.5</c:v>
                </c:pt>
                <c:pt idx="1979">
                  <c:v>494.75</c:v>
                </c:pt>
                <c:pt idx="1980">
                  <c:v>495</c:v>
                </c:pt>
                <c:pt idx="1981">
                  <c:v>495.25</c:v>
                </c:pt>
                <c:pt idx="1982">
                  <c:v>495.5</c:v>
                </c:pt>
                <c:pt idx="1983">
                  <c:v>495.75</c:v>
                </c:pt>
                <c:pt idx="1984">
                  <c:v>496</c:v>
                </c:pt>
                <c:pt idx="1985">
                  <c:v>496.25</c:v>
                </c:pt>
                <c:pt idx="1986">
                  <c:v>496.5</c:v>
                </c:pt>
                <c:pt idx="1987">
                  <c:v>496.75</c:v>
                </c:pt>
                <c:pt idx="1988">
                  <c:v>497</c:v>
                </c:pt>
                <c:pt idx="1989">
                  <c:v>497.25</c:v>
                </c:pt>
                <c:pt idx="1990">
                  <c:v>497.5</c:v>
                </c:pt>
                <c:pt idx="1991">
                  <c:v>497.75</c:v>
                </c:pt>
                <c:pt idx="1992">
                  <c:v>498</c:v>
                </c:pt>
                <c:pt idx="1993">
                  <c:v>498.25</c:v>
                </c:pt>
                <c:pt idx="1994">
                  <c:v>498.5</c:v>
                </c:pt>
                <c:pt idx="1995">
                  <c:v>498.75</c:v>
                </c:pt>
                <c:pt idx="1996">
                  <c:v>499</c:v>
                </c:pt>
                <c:pt idx="1997">
                  <c:v>499.25</c:v>
                </c:pt>
                <c:pt idx="1998">
                  <c:v>499.5</c:v>
                </c:pt>
                <c:pt idx="1999">
                  <c:v>499.75</c:v>
                </c:pt>
                <c:pt idx="2000">
                  <c:v>500</c:v>
                </c:pt>
                <c:pt idx="2001">
                  <c:v>500.25</c:v>
                </c:pt>
                <c:pt idx="2002">
                  <c:v>500.5</c:v>
                </c:pt>
                <c:pt idx="2003">
                  <c:v>500.75</c:v>
                </c:pt>
                <c:pt idx="2004">
                  <c:v>501</c:v>
                </c:pt>
                <c:pt idx="2005">
                  <c:v>501.25</c:v>
                </c:pt>
                <c:pt idx="2006">
                  <c:v>501.5</c:v>
                </c:pt>
                <c:pt idx="2007">
                  <c:v>501.75</c:v>
                </c:pt>
                <c:pt idx="2008">
                  <c:v>502</c:v>
                </c:pt>
                <c:pt idx="2009">
                  <c:v>502.25</c:v>
                </c:pt>
                <c:pt idx="2010">
                  <c:v>502.5</c:v>
                </c:pt>
                <c:pt idx="2011">
                  <c:v>502.75</c:v>
                </c:pt>
                <c:pt idx="2012">
                  <c:v>503</c:v>
                </c:pt>
                <c:pt idx="2013">
                  <c:v>503.25</c:v>
                </c:pt>
                <c:pt idx="2014">
                  <c:v>503.5</c:v>
                </c:pt>
                <c:pt idx="2015">
                  <c:v>503.75</c:v>
                </c:pt>
                <c:pt idx="2016">
                  <c:v>504</c:v>
                </c:pt>
                <c:pt idx="2017">
                  <c:v>504.25</c:v>
                </c:pt>
                <c:pt idx="2018">
                  <c:v>504.5</c:v>
                </c:pt>
                <c:pt idx="2019">
                  <c:v>504.75</c:v>
                </c:pt>
                <c:pt idx="2020">
                  <c:v>505</c:v>
                </c:pt>
                <c:pt idx="2021">
                  <c:v>505.25</c:v>
                </c:pt>
                <c:pt idx="2022">
                  <c:v>505.5</c:v>
                </c:pt>
                <c:pt idx="2023">
                  <c:v>505.75</c:v>
                </c:pt>
                <c:pt idx="2024">
                  <c:v>506</c:v>
                </c:pt>
                <c:pt idx="2025">
                  <c:v>506.25</c:v>
                </c:pt>
                <c:pt idx="2026">
                  <c:v>506.5</c:v>
                </c:pt>
                <c:pt idx="2027">
                  <c:v>506.75</c:v>
                </c:pt>
                <c:pt idx="2028">
                  <c:v>507</c:v>
                </c:pt>
                <c:pt idx="2029">
                  <c:v>507.25</c:v>
                </c:pt>
                <c:pt idx="2030">
                  <c:v>507.5</c:v>
                </c:pt>
                <c:pt idx="2031">
                  <c:v>507.75</c:v>
                </c:pt>
                <c:pt idx="2032">
                  <c:v>508</c:v>
                </c:pt>
                <c:pt idx="2033">
                  <c:v>508.25</c:v>
                </c:pt>
                <c:pt idx="2034">
                  <c:v>508.5</c:v>
                </c:pt>
                <c:pt idx="2035">
                  <c:v>508.75</c:v>
                </c:pt>
                <c:pt idx="2036">
                  <c:v>509</c:v>
                </c:pt>
                <c:pt idx="2037">
                  <c:v>509.25</c:v>
                </c:pt>
                <c:pt idx="2038">
                  <c:v>509.5</c:v>
                </c:pt>
                <c:pt idx="2039">
                  <c:v>509.75</c:v>
                </c:pt>
                <c:pt idx="2040">
                  <c:v>510</c:v>
                </c:pt>
                <c:pt idx="2041">
                  <c:v>510.25</c:v>
                </c:pt>
                <c:pt idx="2042">
                  <c:v>510.5</c:v>
                </c:pt>
                <c:pt idx="2043">
                  <c:v>510.75</c:v>
                </c:pt>
                <c:pt idx="2044">
                  <c:v>511</c:v>
                </c:pt>
                <c:pt idx="2045">
                  <c:v>511.25</c:v>
                </c:pt>
                <c:pt idx="2046">
                  <c:v>511.5</c:v>
                </c:pt>
                <c:pt idx="2047">
                  <c:v>511.75</c:v>
                </c:pt>
                <c:pt idx="2048">
                  <c:v>512</c:v>
                </c:pt>
                <c:pt idx="2049">
                  <c:v>512.25</c:v>
                </c:pt>
                <c:pt idx="2050">
                  <c:v>512.5</c:v>
                </c:pt>
                <c:pt idx="2051">
                  <c:v>512.75</c:v>
                </c:pt>
                <c:pt idx="2052">
                  <c:v>513</c:v>
                </c:pt>
                <c:pt idx="2053">
                  <c:v>513.25</c:v>
                </c:pt>
                <c:pt idx="2054">
                  <c:v>513.5</c:v>
                </c:pt>
                <c:pt idx="2055">
                  <c:v>513.75</c:v>
                </c:pt>
                <c:pt idx="2056">
                  <c:v>514</c:v>
                </c:pt>
                <c:pt idx="2057">
                  <c:v>514.25</c:v>
                </c:pt>
                <c:pt idx="2058">
                  <c:v>514.5</c:v>
                </c:pt>
                <c:pt idx="2059">
                  <c:v>514.75</c:v>
                </c:pt>
                <c:pt idx="2060">
                  <c:v>515</c:v>
                </c:pt>
                <c:pt idx="2061">
                  <c:v>515.25</c:v>
                </c:pt>
                <c:pt idx="2062">
                  <c:v>515.5</c:v>
                </c:pt>
                <c:pt idx="2063">
                  <c:v>515.75</c:v>
                </c:pt>
                <c:pt idx="2064">
                  <c:v>516</c:v>
                </c:pt>
                <c:pt idx="2065">
                  <c:v>516.25</c:v>
                </c:pt>
                <c:pt idx="2066">
                  <c:v>516.5</c:v>
                </c:pt>
                <c:pt idx="2067">
                  <c:v>516.75</c:v>
                </c:pt>
                <c:pt idx="2068">
                  <c:v>517</c:v>
                </c:pt>
                <c:pt idx="2069">
                  <c:v>517.25</c:v>
                </c:pt>
                <c:pt idx="2070">
                  <c:v>517.5</c:v>
                </c:pt>
                <c:pt idx="2071">
                  <c:v>517.75</c:v>
                </c:pt>
                <c:pt idx="2072">
                  <c:v>518</c:v>
                </c:pt>
                <c:pt idx="2073">
                  <c:v>518.25</c:v>
                </c:pt>
                <c:pt idx="2074">
                  <c:v>518.5</c:v>
                </c:pt>
                <c:pt idx="2075">
                  <c:v>518.75</c:v>
                </c:pt>
                <c:pt idx="2076">
                  <c:v>519</c:v>
                </c:pt>
                <c:pt idx="2077">
                  <c:v>519.25</c:v>
                </c:pt>
                <c:pt idx="2078">
                  <c:v>519.5</c:v>
                </c:pt>
                <c:pt idx="2079">
                  <c:v>519.75</c:v>
                </c:pt>
                <c:pt idx="2080">
                  <c:v>520</c:v>
                </c:pt>
                <c:pt idx="2081">
                  <c:v>520.25</c:v>
                </c:pt>
                <c:pt idx="2082">
                  <c:v>520.5</c:v>
                </c:pt>
                <c:pt idx="2083">
                  <c:v>520.75</c:v>
                </c:pt>
                <c:pt idx="2084">
                  <c:v>521</c:v>
                </c:pt>
                <c:pt idx="2085">
                  <c:v>521.25</c:v>
                </c:pt>
                <c:pt idx="2086">
                  <c:v>521.5</c:v>
                </c:pt>
                <c:pt idx="2087">
                  <c:v>521.75</c:v>
                </c:pt>
                <c:pt idx="2088">
                  <c:v>522</c:v>
                </c:pt>
                <c:pt idx="2089">
                  <c:v>522.25</c:v>
                </c:pt>
                <c:pt idx="2090">
                  <c:v>522.5</c:v>
                </c:pt>
                <c:pt idx="2091">
                  <c:v>522.75</c:v>
                </c:pt>
                <c:pt idx="2092">
                  <c:v>523</c:v>
                </c:pt>
                <c:pt idx="2093">
                  <c:v>523.25</c:v>
                </c:pt>
                <c:pt idx="2094">
                  <c:v>523.5</c:v>
                </c:pt>
                <c:pt idx="2095">
                  <c:v>523.75</c:v>
                </c:pt>
                <c:pt idx="2096">
                  <c:v>524</c:v>
                </c:pt>
                <c:pt idx="2097">
                  <c:v>524.25</c:v>
                </c:pt>
                <c:pt idx="2098">
                  <c:v>524.5</c:v>
                </c:pt>
                <c:pt idx="2099">
                  <c:v>524.75</c:v>
                </c:pt>
                <c:pt idx="2100">
                  <c:v>525</c:v>
                </c:pt>
                <c:pt idx="2101">
                  <c:v>525.25</c:v>
                </c:pt>
                <c:pt idx="2102">
                  <c:v>525.5</c:v>
                </c:pt>
                <c:pt idx="2103">
                  <c:v>525.75</c:v>
                </c:pt>
                <c:pt idx="2104">
                  <c:v>526</c:v>
                </c:pt>
                <c:pt idx="2105">
                  <c:v>526.25</c:v>
                </c:pt>
                <c:pt idx="2106">
                  <c:v>526.5</c:v>
                </c:pt>
                <c:pt idx="2107">
                  <c:v>526.75</c:v>
                </c:pt>
                <c:pt idx="2108">
                  <c:v>527</c:v>
                </c:pt>
                <c:pt idx="2109">
                  <c:v>527.25</c:v>
                </c:pt>
                <c:pt idx="2110">
                  <c:v>527.5</c:v>
                </c:pt>
                <c:pt idx="2111">
                  <c:v>527.75</c:v>
                </c:pt>
                <c:pt idx="2112">
                  <c:v>528</c:v>
                </c:pt>
                <c:pt idx="2113">
                  <c:v>528.25</c:v>
                </c:pt>
                <c:pt idx="2114">
                  <c:v>528.5</c:v>
                </c:pt>
                <c:pt idx="2115">
                  <c:v>528.75</c:v>
                </c:pt>
                <c:pt idx="2116">
                  <c:v>529</c:v>
                </c:pt>
                <c:pt idx="2117">
                  <c:v>529.25</c:v>
                </c:pt>
                <c:pt idx="2118">
                  <c:v>529.5</c:v>
                </c:pt>
                <c:pt idx="2119">
                  <c:v>529.75</c:v>
                </c:pt>
                <c:pt idx="2120">
                  <c:v>530</c:v>
                </c:pt>
                <c:pt idx="2121">
                  <c:v>530.25</c:v>
                </c:pt>
                <c:pt idx="2122">
                  <c:v>530.5</c:v>
                </c:pt>
                <c:pt idx="2123">
                  <c:v>530.75</c:v>
                </c:pt>
                <c:pt idx="2124">
                  <c:v>531</c:v>
                </c:pt>
                <c:pt idx="2125">
                  <c:v>531.25</c:v>
                </c:pt>
                <c:pt idx="2126">
                  <c:v>531.5</c:v>
                </c:pt>
                <c:pt idx="2127">
                  <c:v>531.75</c:v>
                </c:pt>
                <c:pt idx="2128">
                  <c:v>532</c:v>
                </c:pt>
                <c:pt idx="2129">
                  <c:v>532.25</c:v>
                </c:pt>
                <c:pt idx="2130">
                  <c:v>532.5</c:v>
                </c:pt>
                <c:pt idx="2131">
                  <c:v>532.75</c:v>
                </c:pt>
                <c:pt idx="2132">
                  <c:v>533</c:v>
                </c:pt>
                <c:pt idx="2133">
                  <c:v>533.25</c:v>
                </c:pt>
                <c:pt idx="2134">
                  <c:v>533.5</c:v>
                </c:pt>
                <c:pt idx="2135">
                  <c:v>533.75</c:v>
                </c:pt>
                <c:pt idx="2136">
                  <c:v>534</c:v>
                </c:pt>
                <c:pt idx="2137">
                  <c:v>534.25</c:v>
                </c:pt>
                <c:pt idx="2138">
                  <c:v>534.5</c:v>
                </c:pt>
                <c:pt idx="2139">
                  <c:v>534.75</c:v>
                </c:pt>
                <c:pt idx="2140">
                  <c:v>535</c:v>
                </c:pt>
                <c:pt idx="2141">
                  <c:v>535.25</c:v>
                </c:pt>
                <c:pt idx="2142">
                  <c:v>535.5</c:v>
                </c:pt>
                <c:pt idx="2143">
                  <c:v>535.75</c:v>
                </c:pt>
                <c:pt idx="2144">
                  <c:v>536</c:v>
                </c:pt>
                <c:pt idx="2145">
                  <c:v>536.25</c:v>
                </c:pt>
                <c:pt idx="2146">
                  <c:v>536.5</c:v>
                </c:pt>
                <c:pt idx="2147">
                  <c:v>536.75</c:v>
                </c:pt>
                <c:pt idx="2148">
                  <c:v>537</c:v>
                </c:pt>
                <c:pt idx="2149">
                  <c:v>537.25</c:v>
                </c:pt>
                <c:pt idx="2150">
                  <c:v>537.5</c:v>
                </c:pt>
                <c:pt idx="2151">
                  <c:v>537.75</c:v>
                </c:pt>
                <c:pt idx="2152">
                  <c:v>538</c:v>
                </c:pt>
                <c:pt idx="2153">
                  <c:v>538.25</c:v>
                </c:pt>
                <c:pt idx="2154">
                  <c:v>538.5</c:v>
                </c:pt>
                <c:pt idx="2155">
                  <c:v>538.75</c:v>
                </c:pt>
                <c:pt idx="2156">
                  <c:v>539</c:v>
                </c:pt>
                <c:pt idx="2157">
                  <c:v>539.25</c:v>
                </c:pt>
                <c:pt idx="2158">
                  <c:v>539.5</c:v>
                </c:pt>
                <c:pt idx="2159">
                  <c:v>539.75</c:v>
                </c:pt>
                <c:pt idx="2160">
                  <c:v>540</c:v>
                </c:pt>
                <c:pt idx="2161">
                  <c:v>540.25</c:v>
                </c:pt>
                <c:pt idx="2162">
                  <c:v>540.5</c:v>
                </c:pt>
                <c:pt idx="2163">
                  <c:v>540.75</c:v>
                </c:pt>
                <c:pt idx="2164">
                  <c:v>541</c:v>
                </c:pt>
                <c:pt idx="2165">
                  <c:v>541.25</c:v>
                </c:pt>
                <c:pt idx="2166">
                  <c:v>541.5</c:v>
                </c:pt>
                <c:pt idx="2167">
                  <c:v>541.75</c:v>
                </c:pt>
                <c:pt idx="2168">
                  <c:v>542</c:v>
                </c:pt>
                <c:pt idx="2169">
                  <c:v>542.25</c:v>
                </c:pt>
                <c:pt idx="2170">
                  <c:v>542.5</c:v>
                </c:pt>
                <c:pt idx="2171">
                  <c:v>542.75</c:v>
                </c:pt>
                <c:pt idx="2172">
                  <c:v>543</c:v>
                </c:pt>
                <c:pt idx="2173">
                  <c:v>543.25</c:v>
                </c:pt>
                <c:pt idx="2174">
                  <c:v>543.5</c:v>
                </c:pt>
                <c:pt idx="2175">
                  <c:v>543.75</c:v>
                </c:pt>
                <c:pt idx="2176">
                  <c:v>544</c:v>
                </c:pt>
                <c:pt idx="2177">
                  <c:v>544.25</c:v>
                </c:pt>
                <c:pt idx="2178">
                  <c:v>544.5</c:v>
                </c:pt>
                <c:pt idx="2179">
                  <c:v>544.75</c:v>
                </c:pt>
                <c:pt idx="2180">
                  <c:v>545</c:v>
                </c:pt>
                <c:pt idx="2181">
                  <c:v>545.25</c:v>
                </c:pt>
                <c:pt idx="2182">
                  <c:v>545.5</c:v>
                </c:pt>
                <c:pt idx="2183">
                  <c:v>545.75</c:v>
                </c:pt>
                <c:pt idx="2184">
                  <c:v>546</c:v>
                </c:pt>
                <c:pt idx="2185">
                  <c:v>546.25</c:v>
                </c:pt>
                <c:pt idx="2186">
                  <c:v>546.5</c:v>
                </c:pt>
                <c:pt idx="2187">
                  <c:v>546.75</c:v>
                </c:pt>
                <c:pt idx="2188">
                  <c:v>547</c:v>
                </c:pt>
                <c:pt idx="2189">
                  <c:v>547.25</c:v>
                </c:pt>
                <c:pt idx="2190">
                  <c:v>547.5</c:v>
                </c:pt>
                <c:pt idx="2191">
                  <c:v>547.75</c:v>
                </c:pt>
                <c:pt idx="2192">
                  <c:v>548</c:v>
                </c:pt>
                <c:pt idx="2193">
                  <c:v>548.25</c:v>
                </c:pt>
                <c:pt idx="2194">
                  <c:v>548.5</c:v>
                </c:pt>
                <c:pt idx="2195">
                  <c:v>548.75</c:v>
                </c:pt>
                <c:pt idx="2196">
                  <c:v>549</c:v>
                </c:pt>
                <c:pt idx="2197">
                  <c:v>549.25</c:v>
                </c:pt>
                <c:pt idx="2198">
                  <c:v>549.5</c:v>
                </c:pt>
                <c:pt idx="2199">
                  <c:v>549.75</c:v>
                </c:pt>
                <c:pt idx="2200">
                  <c:v>550</c:v>
                </c:pt>
                <c:pt idx="2201">
                  <c:v>550.25</c:v>
                </c:pt>
                <c:pt idx="2202">
                  <c:v>550.5</c:v>
                </c:pt>
                <c:pt idx="2203">
                  <c:v>550.75</c:v>
                </c:pt>
                <c:pt idx="2204">
                  <c:v>551</c:v>
                </c:pt>
                <c:pt idx="2205">
                  <c:v>551.25</c:v>
                </c:pt>
                <c:pt idx="2206">
                  <c:v>551.5</c:v>
                </c:pt>
                <c:pt idx="2207">
                  <c:v>551.75</c:v>
                </c:pt>
                <c:pt idx="2208">
                  <c:v>552</c:v>
                </c:pt>
                <c:pt idx="2209">
                  <c:v>552.25</c:v>
                </c:pt>
                <c:pt idx="2210">
                  <c:v>552.5</c:v>
                </c:pt>
                <c:pt idx="2211">
                  <c:v>552.75</c:v>
                </c:pt>
                <c:pt idx="2212">
                  <c:v>553</c:v>
                </c:pt>
                <c:pt idx="2213">
                  <c:v>553.25</c:v>
                </c:pt>
                <c:pt idx="2214">
                  <c:v>553.5</c:v>
                </c:pt>
                <c:pt idx="2215">
                  <c:v>553.75</c:v>
                </c:pt>
                <c:pt idx="2216">
                  <c:v>554</c:v>
                </c:pt>
                <c:pt idx="2217">
                  <c:v>554.25</c:v>
                </c:pt>
                <c:pt idx="2218">
                  <c:v>554.5</c:v>
                </c:pt>
                <c:pt idx="2219">
                  <c:v>554.75</c:v>
                </c:pt>
                <c:pt idx="2220">
                  <c:v>555</c:v>
                </c:pt>
                <c:pt idx="2221">
                  <c:v>555.25</c:v>
                </c:pt>
                <c:pt idx="2222">
                  <c:v>555.5</c:v>
                </c:pt>
                <c:pt idx="2223">
                  <c:v>555.75</c:v>
                </c:pt>
                <c:pt idx="2224">
                  <c:v>556</c:v>
                </c:pt>
                <c:pt idx="2225">
                  <c:v>556.25</c:v>
                </c:pt>
                <c:pt idx="2226">
                  <c:v>556.5</c:v>
                </c:pt>
                <c:pt idx="2227">
                  <c:v>556.75</c:v>
                </c:pt>
                <c:pt idx="2228">
                  <c:v>557</c:v>
                </c:pt>
                <c:pt idx="2229">
                  <c:v>557.25</c:v>
                </c:pt>
                <c:pt idx="2230">
                  <c:v>557.5</c:v>
                </c:pt>
                <c:pt idx="2231">
                  <c:v>557.75</c:v>
                </c:pt>
                <c:pt idx="2232">
                  <c:v>558</c:v>
                </c:pt>
                <c:pt idx="2233">
                  <c:v>558.25</c:v>
                </c:pt>
                <c:pt idx="2234">
                  <c:v>558.5</c:v>
                </c:pt>
                <c:pt idx="2235">
                  <c:v>558.75</c:v>
                </c:pt>
                <c:pt idx="2236">
                  <c:v>559</c:v>
                </c:pt>
                <c:pt idx="2237">
                  <c:v>559.25</c:v>
                </c:pt>
                <c:pt idx="2238">
                  <c:v>559.5</c:v>
                </c:pt>
                <c:pt idx="2239">
                  <c:v>559.75</c:v>
                </c:pt>
                <c:pt idx="2240">
                  <c:v>560</c:v>
                </c:pt>
                <c:pt idx="2241">
                  <c:v>560.25</c:v>
                </c:pt>
                <c:pt idx="2242">
                  <c:v>560.5</c:v>
                </c:pt>
                <c:pt idx="2243">
                  <c:v>560.75</c:v>
                </c:pt>
                <c:pt idx="2244">
                  <c:v>561</c:v>
                </c:pt>
                <c:pt idx="2245">
                  <c:v>561.25</c:v>
                </c:pt>
                <c:pt idx="2246">
                  <c:v>561.5</c:v>
                </c:pt>
                <c:pt idx="2247">
                  <c:v>561.75</c:v>
                </c:pt>
                <c:pt idx="2248">
                  <c:v>562</c:v>
                </c:pt>
                <c:pt idx="2249">
                  <c:v>562.25</c:v>
                </c:pt>
                <c:pt idx="2250">
                  <c:v>562.5</c:v>
                </c:pt>
                <c:pt idx="2251">
                  <c:v>562.75</c:v>
                </c:pt>
                <c:pt idx="2252">
                  <c:v>563</c:v>
                </c:pt>
                <c:pt idx="2253">
                  <c:v>563.25</c:v>
                </c:pt>
                <c:pt idx="2254">
                  <c:v>563.5</c:v>
                </c:pt>
                <c:pt idx="2255">
                  <c:v>563.75</c:v>
                </c:pt>
                <c:pt idx="2256">
                  <c:v>564</c:v>
                </c:pt>
                <c:pt idx="2257">
                  <c:v>564.25</c:v>
                </c:pt>
                <c:pt idx="2258">
                  <c:v>564.5</c:v>
                </c:pt>
                <c:pt idx="2259">
                  <c:v>564.75</c:v>
                </c:pt>
                <c:pt idx="2260">
                  <c:v>565</c:v>
                </c:pt>
                <c:pt idx="2261">
                  <c:v>565.25</c:v>
                </c:pt>
                <c:pt idx="2262">
                  <c:v>565.5</c:v>
                </c:pt>
                <c:pt idx="2263">
                  <c:v>565.75</c:v>
                </c:pt>
                <c:pt idx="2264">
                  <c:v>566</c:v>
                </c:pt>
                <c:pt idx="2265">
                  <c:v>566.25</c:v>
                </c:pt>
                <c:pt idx="2266">
                  <c:v>566.5</c:v>
                </c:pt>
                <c:pt idx="2267">
                  <c:v>566.75</c:v>
                </c:pt>
                <c:pt idx="2268">
                  <c:v>567</c:v>
                </c:pt>
                <c:pt idx="2269">
                  <c:v>567.25</c:v>
                </c:pt>
                <c:pt idx="2270">
                  <c:v>567.5</c:v>
                </c:pt>
                <c:pt idx="2271">
                  <c:v>567.75</c:v>
                </c:pt>
                <c:pt idx="2272">
                  <c:v>568</c:v>
                </c:pt>
                <c:pt idx="2273">
                  <c:v>568.25</c:v>
                </c:pt>
                <c:pt idx="2274">
                  <c:v>568.5</c:v>
                </c:pt>
                <c:pt idx="2275">
                  <c:v>568.75</c:v>
                </c:pt>
                <c:pt idx="2276">
                  <c:v>569</c:v>
                </c:pt>
                <c:pt idx="2277">
                  <c:v>569.25</c:v>
                </c:pt>
                <c:pt idx="2278">
                  <c:v>569.5</c:v>
                </c:pt>
                <c:pt idx="2279">
                  <c:v>569.75</c:v>
                </c:pt>
                <c:pt idx="2280">
                  <c:v>570</c:v>
                </c:pt>
                <c:pt idx="2281">
                  <c:v>570.25</c:v>
                </c:pt>
                <c:pt idx="2282">
                  <c:v>570.5</c:v>
                </c:pt>
                <c:pt idx="2283">
                  <c:v>570.75</c:v>
                </c:pt>
                <c:pt idx="2284">
                  <c:v>571</c:v>
                </c:pt>
                <c:pt idx="2285">
                  <c:v>571.25</c:v>
                </c:pt>
                <c:pt idx="2286">
                  <c:v>571.5</c:v>
                </c:pt>
                <c:pt idx="2287">
                  <c:v>571.75</c:v>
                </c:pt>
                <c:pt idx="2288">
                  <c:v>572</c:v>
                </c:pt>
                <c:pt idx="2289">
                  <c:v>572.25</c:v>
                </c:pt>
                <c:pt idx="2290">
                  <c:v>572.5</c:v>
                </c:pt>
                <c:pt idx="2291">
                  <c:v>572.75</c:v>
                </c:pt>
                <c:pt idx="2292">
                  <c:v>573</c:v>
                </c:pt>
                <c:pt idx="2293">
                  <c:v>573.25</c:v>
                </c:pt>
                <c:pt idx="2294">
                  <c:v>573.5</c:v>
                </c:pt>
                <c:pt idx="2295">
                  <c:v>573.75</c:v>
                </c:pt>
                <c:pt idx="2296">
                  <c:v>574</c:v>
                </c:pt>
                <c:pt idx="2297">
                  <c:v>574.25</c:v>
                </c:pt>
                <c:pt idx="2298">
                  <c:v>574.5</c:v>
                </c:pt>
                <c:pt idx="2299">
                  <c:v>574.75</c:v>
                </c:pt>
                <c:pt idx="2300">
                  <c:v>575</c:v>
                </c:pt>
                <c:pt idx="2301">
                  <c:v>575.25</c:v>
                </c:pt>
                <c:pt idx="2302">
                  <c:v>575.5</c:v>
                </c:pt>
                <c:pt idx="2303">
                  <c:v>575.75</c:v>
                </c:pt>
                <c:pt idx="2304">
                  <c:v>576</c:v>
                </c:pt>
                <c:pt idx="2305">
                  <c:v>576.25</c:v>
                </c:pt>
                <c:pt idx="2306">
                  <c:v>576.5</c:v>
                </c:pt>
                <c:pt idx="2307">
                  <c:v>576.75</c:v>
                </c:pt>
                <c:pt idx="2308">
                  <c:v>577</c:v>
                </c:pt>
                <c:pt idx="2309">
                  <c:v>577.25</c:v>
                </c:pt>
                <c:pt idx="2310">
                  <c:v>577.5</c:v>
                </c:pt>
                <c:pt idx="2311">
                  <c:v>577.75</c:v>
                </c:pt>
                <c:pt idx="2312">
                  <c:v>578</c:v>
                </c:pt>
                <c:pt idx="2313">
                  <c:v>578.25</c:v>
                </c:pt>
                <c:pt idx="2314">
                  <c:v>578.5</c:v>
                </c:pt>
                <c:pt idx="2315">
                  <c:v>578.75</c:v>
                </c:pt>
                <c:pt idx="2316">
                  <c:v>579</c:v>
                </c:pt>
                <c:pt idx="2317">
                  <c:v>579.25</c:v>
                </c:pt>
                <c:pt idx="2318">
                  <c:v>579.5</c:v>
                </c:pt>
                <c:pt idx="2319">
                  <c:v>579.75</c:v>
                </c:pt>
                <c:pt idx="2320">
                  <c:v>580</c:v>
                </c:pt>
                <c:pt idx="2321">
                  <c:v>580.25</c:v>
                </c:pt>
                <c:pt idx="2322">
                  <c:v>580.5</c:v>
                </c:pt>
                <c:pt idx="2323">
                  <c:v>580.75</c:v>
                </c:pt>
                <c:pt idx="2324">
                  <c:v>581</c:v>
                </c:pt>
                <c:pt idx="2325">
                  <c:v>581.25</c:v>
                </c:pt>
                <c:pt idx="2326">
                  <c:v>581.5</c:v>
                </c:pt>
                <c:pt idx="2327">
                  <c:v>581.75</c:v>
                </c:pt>
                <c:pt idx="2328">
                  <c:v>582</c:v>
                </c:pt>
                <c:pt idx="2329">
                  <c:v>582.25</c:v>
                </c:pt>
                <c:pt idx="2330">
                  <c:v>582.5</c:v>
                </c:pt>
                <c:pt idx="2331">
                  <c:v>582.75</c:v>
                </c:pt>
                <c:pt idx="2332">
                  <c:v>583</c:v>
                </c:pt>
                <c:pt idx="2333">
                  <c:v>583.25</c:v>
                </c:pt>
                <c:pt idx="2334">
                  <c:v>583.5</c:v>
                </c:pt>
                <c:pt idx="2335">
                  <c:v>583.75</c:v>
                </c:pt>
                <c:pt idx="2336">
                  <c:v>584</c:v>
                </c:pt>
                <c:pt idx="2337">
                  <c:v>584.25</c:v>
                </c:pt>
                <c:pt idx="2338">
                  <c:v>584.5</c:v>
                </c:pt>
                <c:pt idx="2339">
                  <c:v>584.75</c:v>
                </c:pt>
                <c:pt idx="2340">
                  <c:v>585</c:v>
                </c:pt>
                <c:pt idx="2341">
                  <c:v>585.25</c:v>
                </c:pt>
                <c:pt idx="2342">
                  <c:v>585.5</c:v>
                </c:pt>
                <c:pt idx="2343">
                  <c:v>585.75</c:v>
                </c:pt>
                <c:pt idx="2344">
                  <c:v>586</c:v>
                </c:pt>
                <c:pt idx="2345">
                  <c:v>586.25</c:v>
                </c:pt>
                <c:pt idx="2346">
                  <c:v>586.5</c:v>
                </c:pt>
                <c:pt idx="2347">
                  <c:v>586.75</c:v>
                </c:pt>
                <c:pt idx="2348">
                  <c:v>587</c:v>
                </c:pt>
                <c:pt idx="2349">
                  <c:v>587.25</c:v>
                </c:pt>
                <c:pt idx="2350">
                  <c:v>587.5</c:v>
                </c:pt>
                <c:pt idx="2351">
                  <c:v>587.75</c:v>
                </c:pt>
                <c:pt idx="2352">
                  <c:v>588</c:v>
                </c:pt>
                <c:pt idx="2353">
                  <c:v>588.25</c:v>
                </c:pt>
                <c:pt idx="2354">
                  <c:v>588.5</c:v>
                </c:pt>
                <c:pt idx="2355">
                  <c:v>588.75</c:v>
                </c:pt>
                <c:pt idx="2356">
                  <c:v>589</c:v>
                </c:pt>
                <c:pt idx="2357">
                  <c:v>589.25</c:v>
                </c:pt>
                <c:pt idx="2358">
                  <c:v>589.5</c:v>
                </c:pt>
                <c:pt idx="2359">
                  <c:v>589.75</c:v>
                </c:pt>
                <c:pt idx="2360">
                  <c:v>590</c:v>
                </c:pt>
                <c:pt idx="2361">
                  <c:v>590.25</c:v>
                </c:pt>
                <c:pt idx="2362">
                  <c:v>590.5</c:v>
                </c:pt>
                <c:pt idx="2363">
                  <c:v>590.75</c:v>
                </c:pt>
                <c:pt idx="2364">
                  <c:v>591</c:v>
                </c:pt>
                <c:pt idx="2365">
                  <c:v>591.25</c:v>
                </c:pt>
                <c:pt idx="2366">
                  <c:v>591.5</c:v>
                </c:pt>
                <c:pt idx="2367">
                  <c:v>591.75</c:v>
                </c:pt>
                <c:pt idx="2368">
                  <c:v>592</c:v>
                </c:pt>
                <c:pt idx="2369">
                  <c:v>592.25</c:v>
                </c:pt>
                <c:pt idx="2370">
                  <c:v>592.5</c:v>
                </c:pt>
                <c:pt idx="2371">
                  <c:v>592.75</c:v>
                </c:pt>
                <c:pt idx="2372">
                  <c:v>593</c:v>
                </c:pt>
                <c:pt idx="2373">
                  <c:v>593.25</c:v>
                </c:pt>
                <c:pt idx="2374">
                  <c:v>593.5</c:v>
                </c:pt>
                <c:pt idx="2375">
                  <c:v>593.75</c:v>
                </c:pt>
                <c:pt idx="2376">
                  <c:v>594</c:v>
                </c:pt>
                <c:pt idx="2377">
                  <c:v>594.25</c:v>
                </c:pt>
                <c:pt idx="2378">
                  <c:v>594.5</c:v>
                </c:pt>
                <c:pt idx="2379">
                  <c:v>594.75</c:v>
                </c:pt>
                <c:pt idx="2380">
                  <c:v>595</c:v>
                </c:pt>
                <c:pt idx="2381">
                  <c:v>595.25</c:v>
                </c:pt>
                <c:pt idx="2382">
                  <c:v>595.5</c:v>
                </c:pt>
                <c:pt idx="2383">
                  <c:v>595.75</c:v>
                </c:pt>
                <c:pt idx="2384">
                  <c:v>596</c:v>
                </c:pt>
                <c:pt idx="2385">
                  <c:v>596.25</c:v>
                </c:pt>
                <c:pt idx="2386">
                  <c:v>596.5</c:v>
                </c:pt>
                <c:pt idx="2387">
                  <c:v>596.75</c:v>
                </c:pt>
                <c:pt idx="2388">
                  <c:v>597</c:v>
                </c:pt>
                <c:pt idx="2389">
                  <c:v>597.25</c:v>
                </c:pt>
                <c:pt idx="2390">
                  <c:v>597.5</c:v>
                </c:pt>
                <c:pt idx="2391">
                  <c:v>597.75</c:v>
                </c:pt>
                <c:pt idx="2392">
                  <c:v>598</c:v>
                </c:pt>
                <c:pt idx="2393">
                  <c:v>598.25</c:v>
                </c:pt>
                <c:pt idx="2394">
                  <c:v>598.5</c:v>
                </c:pt>
                <c:pt idx="2395">
                  <c:v>598.75</c:v>
                </c:pt>
                <c:pt idx="2396">
                  <c:v>599</c:v>
                </c:pt>
                <c:pt idx="2397">
                  <c:v>599.25</c:v>
                </c:pt>
                <c:pt idx="2398">
                  <c:v>599.5</c:v>
                </c:pt>
                <c:pt idx="2399">
                  <c:v>599.75</c:v>
                </c:pt>
                <c:pt idx="2400">
                  <c:v>600</c:v>
                </c:pt>
                <c:pt idx="2401">
                  <c:v>600.25</c:v>
                </c:pt>
                <c:pt idx="2402">
                  <c:v>600.5</c:v>
                </c:pt>
                <c:pt idx="2403">
                  <c:v>600.75</c:v>
                </c:pt>
                <c:pt idx="2404">
                  <c:v>601</c:v>
                </c:pt>
                <c:pt idx="2405">
                  <c:v>601.25</c:v>
                </c:pt>
                <c:pt idx="2406">
                  <c:v>601.5</c:v>
                </c:pt>
                <c:pt idx="2407">
                  <c:v>601.75</c:v>
                </c:pt>
                <c:pt idx="2408">
                  <c:v>602</c:v>
                </c:pt>
                <c:pt idx="2409">
                  <c:v>602.25</c:v>
                </c:pt>
                <c:pt idx="2410">
                  <c:v>602.5</c:v>
                </c:pt>
                <c:pt idx="2411">
                  <c:v>602.75</c:v>
                </c:pt>
                <c:pt idx="2412">
                  <c:v>603</c:v>
                </c:pt>
                <c:pt idx="2413">
                  <c:v>603.25</c:v>
                </c:pt>
                <c:pt idx="2414">
                  <c:v>603.5</c:v>
                </c:pt>
                <c:pt idx="2415">
                  <c:v>603.75</c:v>
                </c:pt>
                <c:pt idx="2416">
                  <c:v>604</c:v>
                </c:pt>
                <c:pt idx="2417">
                  <c:v>604.25</c:v>
                </c:pt>
                <c:pt idx="2418">
                  <c:v>604.5</c:v>
                </c:pt>
                <c:pt idx="2419">
                  <c:v>604.75</c:v>
                </c:pt>
                <c:pt idx="2420">
                  <c:v>605</c:v>
                </c:pt>
                <c:pt idx="2421">
                  <c:v>605.25</c:v>
                </c:pt>
                <c:pt idx="2422">
                  <c:v>605.5</c:v>
                </c:pt>
                <c:pt idx="2423">
                  <c:v>605.75</c:v>
                </c:pt>
                <c:pt idx="2424">
                  <c:v>606</c:v>
                </c:pt>
                <c:pt idx="2425">
                  <c:v>606.25</c:v>
                </c:pt>
                <c:pt idx="2426">
                  <c:v>606.5</c:v>
                </c:pt>
                <c:pt idx="2427">
                  <c:v>606.75</c:v>
                </c:pt>
                <c:pt idx="2428">
                  <c:v>607</c:v>
                </c:pt>
                <c:pt idx="2429">
                  <c:v>607.25</c:v>
                </c:pt>
                <c:pt idx="2430">
                  <c:v>607.5</c:v>
                </c:pt>
                <c:pt idx="2431">
                  <c:v>607.75</c:v>
                </c:pt>
                <c:pt idx="2432">
                  <c:v>608</c:v>
                </c:pt>
                <c:pt idx="2433">
                  <c:v>608.25</c:v>
                </c:pt>
                <c:pt idx="2434">
                  <c:v>608.5</c:v>
                </c:pt>
                <c:pt idx="2435">
                  <c:v>608.75</c:v>
                </c:pt>
                <c:pt idx="2436">
                  <c:v>609</c:v>
                </c:pt>
                <c:pt idx="2437">
                  <c:v>609.25</c:v>
                </c:pt>
                <c:pt idx="2438">
                  <c:v>609.5</c:v>
                </c:pt>
                <c:pt idx="2439">
                  <c:v>609.75</c:v>
                </c:pt>
                <c:pt idx="2440">
                  <c:v>610</c:v>
                </c:pt>
                <c:pt idx="2441">
                  <c:v>610.25</c:v>
                </c:pt>
                <c:pt idx="2442">
                  <c:v>610.5</c:v>
                </c:pt>
                <c:pt idx="2443">
                  <c:v>610.75</c:v>
                </c:pt>
                <c:pt idx="2444">
                  <c:v>611</c:v>
                </c:pt>
                <c:pt idx="2445">
                  <c:v>611.25</c:v>
                </c:pt>
                <c:pt idx="2446">
                  <c:v>611.5</c:v>
                </c:pt>
                <c:pt idx="2447">
                  <c:v>611.75</c:v>
                </c:pt>
                <c:pt idx="2448">
                  <c:v>612</c:v>
                </c:pt>
                <c:pt idx="2449">
                  <c:v>612.25</c:v>
                </c:pt>
                <c:pt idx="2450">
                  <c:v>612.5</c:v>
                </c:pt>
                <c:pt idx="2451">
                  <c:v>612.75</c:v>
                </c:pt>
                <c:pt idx="2452">
                  <c:v>613</c:v>
                </c:pt>
                <c:pt idx="2453">
                  <c:v>613.25</c:v>
                </c:pt>
                <c:pt idx="2454">
                  <c:v>613.5</c:v>
                </c:pt>
                <c:pt idx="2455">
                  <c:v>613.75</c:v>
                </c:pt>
                <c:pt idx="2456">
                  <c:v>614</c:v>
                </c:pt>
                <c:pt idx="2457">
                  <c:v>614.25</c:v>
                </c:pt>
                <c:pt idx="2458">
                  <c:v>614.5</c:v>
                </c:pt>
                <c:pt idx="2459">
                  <c:v>614.75</c:v>
                </c:pt>
                <c:pt idx="2460">
                  <c:v>615</c:v>
                </c:pt>
                <c:pt idx="2461">
                  <c:v>615.25</c:v>
                </c:pt>
                <c:pt idx="2462">
                  <c:v>615.5</c:v>
                </c:pt>
                <c:pt idx="2463">
                  <c:v>615.75</c:v>
                </c:pt>
                <c:pt idx="2464">
                  <c:v>616</c:v>
                </c:pt>
                <c:pt idx="2465">
                  <c:v>616.25</c:v>
                </c:pt>
                <c:pt idx="2466">
                  <c:v>616.5</c:v>
                </c:pt>
                <c:pt idx="2467">
                  <c:v>616.75</c:v>
                </c:pt>
                <c:pt idx="2468">
                  <c:v>617</c:v>
                </c:pt>
                <c:pt idx="2469">
                  <c:v>617.25</c:v>
                </c:pt>
                <c:pt idx="2470">
                  <c:v>617.5</c:v>
                </c:pt>
                <c:pt idx="2471">
                  <c:v>617.75</c:v>
                </c:pt>
                <c:pt idx="2472">
                  <c:v>618</c:v>
                </c:pt>
                <c:pt idx="2473">
                  <c:v>618.25</c:v>
                </c:pt>
                <c:pt idx="2474">
                  <c:v>618.5</c:v>
                </c:pt>
                <c:pt idx="2475">
                  <c:v>618.75</c:v>
                </c:pt>
                <c:pt idx="2476">
                  <c:v>619</c:v>
                </c:pt>
                <c:pt idx="2477">
                  <c:v>619.25</c:v>
                </c:pt>
                <c:pt idx="2478">
                  <c:v>619.5</c:v>
                </c:pt>
                <c:pt idx="2479">
                  <c:v>619.75</c:v>
                </c:pt>
                <c:pt idx="2480">
                  <c:v>620</c:v>
                </c:pt>
                <c:pt idx="2481">
                  <c:v>620.25</c:v>
                </c:pt>
                <c:pt idx="2482">
                  <c:v>620.5</c:v>
                </c:pt>
                <c:pt idx="2483">
                  <c:v>620.75</c:v>
                </c:pt>
                <c:pt idx="2484">
                  <c:v>621</c:v>
                </c:pt>
                <c:pt idx="2485">
                  <c:v>621.25</c:v>
                </c:pt>
                <c:pt idx="2486">
                  <c:v>621.5</c:v>
                </c:pt>
                <c:pt idx="2487">
                  <c:v>621.75</c:v>
                </c:pt>
                <c:pt idx="2488">
                  <c:v>622</c:v>
                </c:pt>
                <c:pt idx="2489">
                  <c:v>622.25</c:v>
                </c:pt>
                <c:pt idx="2490">
                  <c:v>622.5</c:v>
                </c:pt>
                <c:pt idx="2491">
                  <c:v>622.75</c:v>
                </c:pt>
                <c:pt idx="2492">
                  <c:v>623</c:v>
                </c:pt>
                <c:pt idx="2493">
                  <c:v>623.25</c:v>
                </c:pt>
                <c:pt idx="2494">
                  <c:v>623.5</c:v>
                </c:pt>
                <c:pt idx="2495">
                  <c:v>623.75</c:v>
                </c:pt>
                <c:pt idx="2496">
                  <c:v>624</c:v>
                </c:pt>
                <c:pt idx="2497">
                  <c:v>624.25</c:v>
                </c:pt>
                <c:pt idx="2498">
                  <c:v>624.5</c:v>
                </c:pt>
                <c:pt idx="2499">
                  <c:v>624.75</c:v>
                </c:pt>
                <c:pt idx="2500">
                  <c:v>625</c:v>
                </c:pt>
                <c:pt idx="2501">
                  <c:v>625.25</c:v>
                </c:pt>
                <c:pt idx="2502">
                  <c:v>625.5</c:v>
                </c:pt>
                <c:pt idx="2503">
                  <c:v>625.75</c:v>
                </c:pt>
                <c:pt idx="2504">
                  <c:v>626</c:v>
                </c:pt>
                <c:pt idx="2505">
                  <c:v>626.25</c:v>
                </c:pt>
                <c:pt idx="2506">
                  <c:v>626.5</c:v>
                </c:pt>
                <c:pt idx="2507">
                  <c:v>626.75</c:v>
                </c:pt>
                <c:pt idx="2508">
                  <c:v>627</c:v>
                </c:pt>
                <c:pt idx="2509">
                  <c:v>627.25</c:v>
                </c:pt>
                <c:pt idx="2510">
                  <c:v>627.5</c:v>
                </c:pt>
                <c:pt idx="2511">
                  <c:v>627.75</c:v>
                </c:pt>
                <c:pt idx="2512">
                  <c:v>628</c:v>
                </c:pt>
                <c:pt idx="2513">
                  <c:v>628.25</c:v>
                </c:pt>
                <c:pt idx="2514">
                  <c:v>628.5</c:v>
                </c:pt>
                <c:pt idx="2515">
                  <c:v>628.75</c:v>
                </c:pt>
                <c:pt idx="2516">
                  <c:v>629</c:v>
                </c:pt>
                <c:pt idx="2517">
                  <c:v>629.25</c:v>
                </c:pt>
                <c:pt idx="2518">
                  <c:v>629.5</c:v>
                </c:pt>
                <c:pt idx="2519">
                  <c:v>629.75</c:v>
                </c:pt>
                <c:pt idx="2520">
                  <c:v>630</c:v>
                </c:pt>
                <c:pt idx="2521">
                  <c:v>630.25</c:v>
                </c:pt>
                <c:pt idx="2522">
                  <c:v>630.5</c:v>
                </c:pt>
                <c:pt idx="2523">
                  <c:v>630.75</c:v>
                </c:pt>
                <c:pt idx="2524">
                  <c:v>631</c:v>
                </c:pt>
                <c:pt idx="2525">
                  <c:v>631.25</c:v>
                </c:pt>
                <c:pt idx="2526">
                  <c:v>631.5</c:v>
                </c:pt>
                <c:pt idx="2527">
                  <c:v>631.75</c:v>
                </c:pt>
                <c:pt idx="2528">
                  <c:v>632</c:v>
                </c:pt>
                <c:pt idx="2529">
                  <c:v>632.25</c:v>
                </c:pt>
                <c:pt idx="2530">
                  <c:v>632.5</c:v>
                </c:pt>
                <c:pt idx="2531">
                  <c:v>632.75</c:v>
                </c:pt>
                <c:pt idx="2532">
                  <c:v>633</c:v>
                </c:pt>
                <c:pt idx="2533">
                  <c:v>633.25</c:v>
                </c:pt>
                <c:pt idx="2534">
                  <c:v>633.5</c:v>
                </c:pt>
                <c:pt idx="2535">
                  <c:v>633.75</c:v>
                </c:pt>
                <c:pt idx="2536">
                  <c:v>634</c:v>
                </c:pt>
                <c:pt idx="2537">
                  <c:v>634.25</c:v>
                </c:pt>
                <c:pt idx="2538">
                  <c:v>634.5</c:v>
                </c:pt>
                <c:pt idx="2539">
                  <c:v>634.75</c:v>
                </c:pt>
                <c:pt idx="2540">
                  <c:v>635</c:v>
                </c:pt>
                <c:pt idx="2541">
                  <c:v>635.25</c:v>
                </c:pt>
                <c:pt idx="2542">
                  <c:v>635.5</c:v>
                </c:pt>
                <c:pt idx="2543">
                  <c:v>635.75</c:v>
                </c:pt>
                <c:pt idx="2544">
                  <c:v>636</c:v>
                </c:pt>
                <c:pt idx="2545">
                  <c:v>636.25</c:v>
                </c:pt>
                <c:pt idx="2546">
                  <c:v>636.5</c:v>
                </c:pt>
                <c:pt idx="2547">
                  <c:v>636.75</c:v>
                </c:pt>
                <c:pt idx="2548">
                  <c:v>637</c:v>
                </c:pt>
                <c:pt idx="2549">
                  <c:v>637.25</c:v>
                </c:pt>
                <c:pt idx="2550">
                  <c:v>637.5</c:v>
                </c:pt>
                <c:pt idx="2551">
                  <c:v>637.75</c:v>
                </c:pt>
                <c:pt idx="2552">
                  <c:v>638</c:v>
                </c:pt>
                <c:pt idx="2553">
                  <c:v>638.25</c:v>
                </c:pt>
                <c:pt idx="2554">
                  <c:v>638.5</c:v>
                </c:pt>
                <c:pt idx="2555">
                  <c:v>638.75</c:v>
                </c:pt>
                <c:pt idx="2556">
                  <c:v>639</c:v>
                </c:pt>
                <c:pt idx="2557">
                  <c:v>639.25</c:v>
                </c:pt>
                <c:pt idx="2558">
                  <c:v>639.5</c:v>
                </c:pt>
                <c:pt idx="2559">
                  <c:v>639.75</c:v>
                </c:pt>
                <c:pt idx="2560">
                  <c:v>640</c:v>
                </c:pt>
                <c:pt idx="2561">
                  <c:v>640.25</c:v>
                </c:pt>
                <c:pt idx="2562">
                  <c:v>640.5</c:v>
                </c:pt>
                <c:pt idx="2563">
                  <c:v>640.75</c:v>
                </c:pt>
                <c:pt idx="2564">
                  <c:v>641</c:v>
                </c:pt>
                <c:pt idx="2565">
                  <c:v>641.25</c:v>
                </c:pt>
                <c:pt idx="2566">
                  <c:v>641.5</c:v>
                </c:pt>
                <c:pt idx="2567">
                  <c:v>641.75</c:v>
                </c:pt>
                <c:pt idx="2568">
                  <c:v>642</c:v>
                </c:pt>
                <c:pt idx="2569">
                  <c:v>642.25</c:v>
                </c:pt>
                <c:pt idx="2570">
                  <c:v>642.5</c:v>
                </c:pt>
                <c:pt idx="2571">
                  <c:v>642.75</c:v>
                </c:pt>
                <c:pt idx="2572">
                  <c:v>643</c:v>
                </c:pt>
                <c:pt idx="2573">
                  <c:v>643.25</c:v>
                </c:pt>
                <c:pt idx="2574">
                  <c:v>643.5</c:v>
                </c:pt>
                <c:pt idx="2575">
                  <c:v>643.75</c:v>
                </c:pt>
                <c:pt idx="2576">
                  <c:v>644</c:v>
                </c:pt>
                <c:pt idx="2577">
                  <c:v>644.25</c:v>
                </c:pt>
                <c:pt idx="2578">
                  <c:v>644.5</c:v>
                </c:pt>
                <c:pt idx="2579">
                  <c:v>644.75</c:v>
                </c:pt>
                <c:pt idx="2580">
                  <c:v>645</c:v>
                </c:pt>
                <c:pt idx="2581">
                  <c:v>645.25</c:v>
                </c:pt>
                <c:pt idx="2582">
                  <c:v>645.5</c:v>
                </c:pt>
                <c:pt idx="2583">
                  <c:v>645.75</c:v>
                </c:pt>
                <c:pt idx="2584">
                  <c:v>646</c:v>
                </c:pt>
                <c:pt idx="2585">
                  <c:v>646.25</c:v>
                </c:pt>
                <c:pt idx="2586">
                  <c:v>646.5</c:v>
                </c:pt>
                <c:pt idx="2587">
                  <c:v>646.75</c:v>
                </c:pt>
                <c:pt idx="2588">
                  <c:v>647</c:v>
                </c:pt>
                <c:pt idx="2589">
                  <c:v>647.25</c:v>
                </c:pt>
                <c:pt idx="2590">
                  <c:v>647.5</c:v>
                </c:pt>
                <c:pt idx="2591">
                  <c:v>647.75</c:v>
                </c:pt>
                <c:pt idx="2592">
                  <c:v>648</c:v>
                </c:pt>
                <c:pt idx="2593">
                  <c:v>648.25</c:v>
                </c:pt>
                <c:pt idx="2594">
                  <c:v>648.5</c:v>
                </c:pt>
                <c:pt idx="2595">
                  <c:v>648.75</c:v>
                </c:pt>
                <c:pt idx="2596">
                  <c:v>649</c:v>
                </c:pt>
                <c:pt idx="2597">
                  <c:v>649.25</c:v>
                </c:pt>
                <c:pt idx="2598">
                  <c:v>649.5</c:v>
                </c:pt>
                <c:pt idx="2599">
                  <c:v>649.75</c:v>
                </c:pt>
                <c:pt idx="2600">
                  <c:v>650</c:v>
                </c:pt>
                <c:pt idx="2601">
                  <c:v>650.25</c:v>
                </c:pt>
                <c:pt idx="2602">
                  <c:v>650.5</c:v>
                </c:pt>
                <c:pt idx="2603">
                  <c:v>650.75</c:v>
                </c:pt>
                <c:pt idx="2604">
                  <c:v>651</c:v>
                </c:pt>
                <c:pt idx="2605">
                  <c:v>651.25</c:v>
                </c:pt>
                <c:pt idx="2606">
                  <c:v>651.5</c:v>
                </c:pt>
                <c:pt idx="2607">
                  <c:v>651.75</c:v>
                </c:pt>
                <c:pt idx="2608">
                  <c:v>652</c:v>
                </c:pt>
                <c:pt idx="2609">
                  <c:v>652.25</c:v>
                </c:pt>
                <c:pt idx="2610">
                  <c:v>652.5</c:v>
                </c:pt>
                <c:pt idx="2611">
                  <c:v>652.75</c:v>
                </c:pt>
                <c:pt idx="2612">
                  <c:v>653</c:v>
                </c:pt>
                <c:pt idx="2613">
                  <c:v>653.25</c:v>
                </c:pt>
                <c:pt idx="2614">
                  <c:v>653.5</c:v>
                </c:pt>
                <c:pt idx="2615">
                  <c:v>653.75</c:v>
                </c:pt>
                <c:pt idx="2616">
                  <c:v>654</c:v>
                </c:pt>
                <c:pt idx="2617">
                  <c:v>654.25</c:v>
                </c:pt>
                <c:pt idx="2618">
                  <c:v>654.5</c:v>
                </c:pt>
                <c:pt idx="2619">
                  <c:v>654.75</c:v>
                </c:pt>
                <c:pt idx="2620">
                  <c:v>655</c:v>
                </c:pt>
                <c:pt idx="2621">
                  <c:v>655.25</c:v>
                </c:pt>
                <c:pt idx="2622">
                  <c:v>655.5</c:v>
                </c:pt>
                <c:pt idx="2623">
                  <c:v>655.75</c:v>
                </c:pt>
                <c:pt idx="2624">
                  <c:v>656</c:v>
                </c:pt>
                <c:pt idx="2625">
                  <c:v>656.25</c:v>
                </c:pt>
                <c:pt idx="2626">
                  <c:v>656.5</c:v>
                </c:pt>
                <c:pt idx="2627">
                  <c:v>656.75</c:v>
                </c:pt>
                <c:pt idx="2628">
                  <c:v>657</c:v>
                </c:pt>
                <c:pt idx="2629">
                  <c:v>657.25</c:v>
                </c:pt>
                <c:pt idx="2630">
                  <c:v>657.5</c:v>
                </c:pt>
                <c:pt idx="2631">
                  <c:v>657.75</c:v>
                </c:pt>
                <c:pt idx="2632">
                  <c:v>658</c:v>
                </c:pt>
                <c:pt idx="2633">
                  <c:v>658.25</c:v>
                </c:pt>
                <c:pt idx="2634">
                  <c:v>658.5</c:v>
                </c:pt>
                <c:pt idx="2635">
                  <c:v>658.75</c:v>
                </c:pt>
                <c:pt idx="2636">
                  <c:v>659</c:v>
                </c:pt>
                <c:pt idx="2637">
                  <c:v>659.25</c:v>
                </c:pt>
                <c:pt idx="2638">
                  <c:v>659.5</c:v>
                </c:pt>
                <c:pt idx="2639">
                  <c:v>659.75</c:v>
                </c:pt>
                <c:pt idx="2640">
                  <c:v>660</c:v>
                </c:pt>
                <c:pt idx="2641">
                  <c:v>660.25</c:v>
                </c:pt>
                <c:pt idx="2642">
                  <c:v>660.5</c:v>
                </c:pt>
                <c:pt idx="2643">
                  <c:v>660.75</c:v>
                </c:pt>
                <c:pt idx="2644">
                  <c:v>661</c:v>
                </c:pt>
                <c:pt idx="2645">
                  <c:v>661.25</c:v>
                </c:pt>
                <c:pt idx="2646">
                  <c:v>661.5</c:v>
                </c:pt>
                <c:pt idx="2647">
                  <c:v>661.75</c:v>
                </c:pt>
                <c:pt idx="2648">
                  <c:v>662</c:v>
                </c:pt>
                <c:pt idx="2649">
                  <c:v>662.25</c:v>
                </c:pt>
                <c:pt idx="2650">
                  <c:v>662.5</c:v>
                </c:pt>
                <c:pt idx="2651">
                  <c:v>662.75</c:v>
                </c:pt>
                <c:pt idx="2652">
                  <c:v>663</c:v>
                </c:pt>
                <c:pt idx="2653">
                  <c:v>663.25</c:v>
                </c:pt>
                <c:pt idx="2654">
                  <c:v>663.5</c:v>
                </c:pt>
                <c:pt idx="2655">
                  <c:v>663.75</c:v>
                </c:pt>
                <c:pt idx="2656">
                  <c:v>664</c:v>
                </c:pt>
                <c:pt idx="2657">
                  <c:v>664.25</c:v>
                </c:pt>
                <c:pt idx="2658">
                  <c:v>664.5</c:v>
                </c:pt>
                <c:pt idx="2659">
                  <c:v>664.75</c:v>
                </c:pt>
                <c:pt idx="2660">
                  <c:v>665</c:v>
                </c:pt>
                <c:pt idx="2661">
                  <c:v>665.25</c:v>
                </c:pt>
                <c:pt idx="2662">
                  <c:v>665.5</c:v>
                </c:pt>
                <c:pt idx="2663">
                  <c:v>665.75</c:v>
                </c:pt>
                <c:pt idx="2664">
                  <c:v>666</c:v>
                </c:pt>
                <c:pt idx="2665">
                  <c:v>666.25</c:v>
                </c:pt>
                <c:pt idx="2666">
                  <c:v>666.5</c:v>
                </c:pt>
                <c:pt idx="2667">
                  <c:v>666.75</c:v>
                </c:pt>
                <c:pt idx="2668">
                  <c:v>667</c:v>
                </c:pt>
                <c:pt idx="2669">
                  <c:v>667.25</c:v>
                </c:pt>
                <c:pt idx="2670">
                  <c:v>667.5</c:v>
                </c:pt>
                <c:pt idx="2671">
                  <c:v>667.75</c:v>
                </c:pt>
                <c:pt idx="2672">
                  <c:v>668</c:v>
                </c:pt>
                <c:pt idx="2673">
                  <c:v>668.25</c:v>
                </c:pt>
                <c:pt idx="2674">
                  <c:v>668.5</c:v>
                </c:pt>
                <c:pt idx="2675">
                  <c:v>668.75</c:v>
                </c:pt>
                <c:pt idx="2676">
                  <c:v>669</c:v>
                </c:pt>
                <c:pt idx="2677">
                  <c:v>669.25</c:v>
                </c:pt>
                <c:pt idx="2678">
                  <c:v>669.5</c:v>
                </c:pt>
                <c:pt idx="2679">
                  <c:v>669.75</c:v>
                </c:pt>
                <c:pt idx="2680">
                  <c:v>670</c:v>
                </c:pt>
                <c:pt idx="2681">
                  <c:v>670.25</c:v>
                </c:pt>
                <c:pt idx="2682">
                  <c:v>670.5</c:v>
                </c:pt>
                <c:pt idx="2683">
                  <c:v>670.75</c:v>
                </c:pt>
                <c:pt idx="2684">
                  <c:v>671</c:v>
                </c:pt>
                <c:pt idx="2685">
                  <c:v>671.25</c:v>
                </c:pt>
                <c:pt idx="2686">
                  <c:v>671.5</c:v>
                </c:pt>
                <c:pt idx="2687">
                  <c:v>671.75</c:v>
                </c:pt>
                <c:pt idx="2688">
                  <c:v>672</c:v>
                </c:pt>
                <c:pt idx="2689">
                  <c:v>672.25</c:v>
                </c:pt>
                <c:pt idx="2690">
                  <c:v>672.5</c:v>
                </c:pt>
                <c:pt idx="2691">
                  <c:v>672.75</c:v>
                </c:pt>
                <c:pt idx="2692">
                  <c:v>673</c:v>
                </c:pt>
                <c:pt idx="2693">
                  <c:v>673.25</c:v>
                </c:pt>
                <c:pt idx="2694">
                  <c:v>673.5</c:v>
                </c:pt>
                <c:pt idx="2695">
                  <c:v>673.75</c:v>
                </c:pt>
                <c:pt idx="2696">
                  <c:v>674</c:v>
                </c:pt>
                <c:pt idx="2697">
                  <c:v>674.25</c:v>
                </c:pt>
                <c:pt idx="2698">
                  <c:v>674.5</c:v>
                </c:pt>
                <c:pt idx="2699">
                  <c:v>674.75</c:v>
                </c:pt>
                <c:pt idx="2700">
                  <c:v>675</c:v>
                </c:pt>
                <c:pt idx="2701">
                  <c:v>675.25</c:v>
                </c:pt>
                <c:pt idx="2702">
                  <c:v>675.5</c:v>
                </c:pt>
                <c:pt idx="2703">
                  <c:v>675.75</c:v>
                </c:pt>
                <c:pt idx="2704">
                  <c:v>676</c:v>
                </c:pt>
                <c:pt idx="2705">
                  <c:v>676.25</c:v>
                </c:pt>
                <c:pt idx="2706">
                  <c:v>676.5</c:v>
                </c:pt>
                <c:pt idx="2707">
                  <c:v>676.75</c:v>
                </c:pt>
                <c:pt idx="2708">
                  <c:v>677</c:v>
                </c:pt>
                <c:pt idx="2709">
                  <c:v>677.25</c:v>
                </c:pt>
                <c:pt idx="2710">
                  <c:v>677.5</c:v>
                </c:pt>
                <c:pt idx="2711">
                  <c:v>677.75</c:v>
                </c:pt>
                <c:pt idx="2712">
                  <c:v>678</c:v>
                </c:pt>
                <c:pt idx="2713">
                  <c:v>678.25</c:v>
                </c:pt>
                <c:pt idx="2714">
                  <c:v>678.5</c:v>
                </c:pt>
                <c:pt idx="2715">
                  <c:v>678.75</c:v>
                </c:pt>
                <c:pt idx="2716">
                  <c:v>679</c:v>
                </c:pt>
                <c:pt idx="2717">
                  <c:v>679.25</c:v>
                </c:pt>
                <c:pt idx="2718">
                  <c:v>679.5</c:v>
                </c:pt>
                <c:pt idx="2719">
                  <c:v>679.75</c:v>
                </c:pt>
                <c:pt idx="2720">
                  <c:v>680</c:v>
                </c:pt>
                <c:pt idx="2721">
                  <c:v>680.25</c:v>
                </c:pt>
                <c:pt idx="2722">
                  <c:v>680.5</c:v>
                </c:pt>
                <c:pt idx="2723">
                  <c:v>680.75</c:v>
                </c:pt>
                <c:pt idx="2724">
                  <c:v>681</c:v>
                </c:pt>
                <c:pt idx="2725">
                  <c:v>681.25</c:v>
                </c:pt>
                <c:pt idx="2726">
                  <c:v>681.5</c:v>
                </c:pt>
                <c:pt idx="2727">
                  <c:v>681.75</c:v>
                </c:pt>
                <c:pt idx="2728">
                  <c:v>682</c:v>
                </c:pt>
                <c:pt idx="2729">
                  <c:v>682.25</c:v>
                </c:pt>
                <c:pt idx="2730">
                  <c:v>682.5</c:v>
                </c:pt>
                <c:pt idx="2731">
                  <c:v>682.75</c:v>
                </c:pt>
                <c:pt idx="2732">
                  <c:v>683</c:v>
                </c:pt>
                <c:pt idx="2733">
                  <c:v>683.25</c:v>
                </c:pt>
                <c:pt idx="2734">
                  <c:v>683.5</c:v>
                </c:pt>
                <c:pt idx="2735">
                  <c:v>683.75</c:v>
                </c:pt>
                <c:pt idx="2736">
                  <c:v>684</c:v>
                </c:pt>
                <c:pt idx="2737">
                  <c:v>684.25</c:v>
                </c:pt>
                <c:pt idx="2738">
                  <c:v>684.5</c:v>
                </c:pt>
                <c:pt idx="2739">
                  <c:v>684.75</c:v>
                </c:pt>
                <c:pt idx="2740">
                  <c:v>685</c:v>
                </c:pt>
                <c:pt idx="2741">
                  <c:v>685.25</c:v>
                </c:pt>
                <c:pt idx="2742">
                  <c:v>685.5</c:v>
                </c:pt>
                <c:pt idx="2743">
                  <c:v>685.75</c:v>
                </c:pt>
                <c:pt idx="2744">
                  <c:v>686</c:v>
                </c:pt>
                <c:pt idx="2745">
                  <c:v>686.25</c:v>
                </c:pt>
                <c:pt idx="2746">
                  <c:v>686.5</c:v>
                </c:pt>
                <c:pt idx="2747">
                  <c:v>686.75</c:v>
                </c:pt>
                <c:pt idx="2748">
                  <c:v>687</c:v>
                </c:pt>
                <c:pt idx="2749">
                  <c:v>687.25</c:v>
                </c:pt>
                <c:pt idx="2750">
                  <c:v>687.5</c:v>
                </c:pt>
                <c:pt idx="2751">
                  <c:v>687.75</c:v>
                </c:pt>
                <c:pt idx="2752">
                  <c:v>688</c:v>
                </c:pt>
                <c:pt idx="2753">
                  <c:v>688.25</c:v>
                </c:pt>
                <c:pt idx="2754">
                  <c:v>688.5</c:v>
                </c:pt>
                <c:pt idx="2755">
                  <c:v>688.75</c:v>
                </c:pt>
                <c:pt idx="2756">
                  <c:v>689</c:v>
                </c:pt>
                <c:pt idx="2757">
                  <c:v>689.25</c:v>
                </c:pt>
                <c:pt idx="2758">
                  <c:v>689.5</c:v>
                </c:pt>
                <c:pt idx="2759">
                  <c:v>689.75</c:v>
                </c:pt>
                <c:pt idx="2760">
                  <c:v>690</c:v>
                </c:pt>
                <c:pt idx="2761">
                  <c:v>690.25</c:v>
                </c:pt>
                <c:pt idx="2762">
                  <c:v>690.5</c:v>
                </c:pt>
                <c:pt idx="2763">
                  <c:v>690.75</c:v>
                </c:pt>
                <c:pt idx="2764">
                  <c:v>691</c:v>
                </c:pt>
                <c:pt idx="2765">
                  <c:v>691.25</c:v>
                </c:pt>
                <c:pt idx="2766">
                  <c:v>691.5</c:v>
                </c:pt>
                <c:pt idx="2767">
                  <c:v>691.75</c:v>
                </c:pt>
                <c:pt idx="2768">
                  <c:v>692</c:v>
                </c:pt>
                <c:pt idx="2769">
                  <c:v>692.25</c:v>
                </c:pt>
                <c:pt idx="2770">
                  <c:v>692.5</c:v>
                </c:pt>
                <c:pt idx="2771">
                  <c:v>692.75</c:v>
                </c:pt>
                <c:pt idx="2772">
                  <c:v>693</c:v>
                </c:pt>
                <c:pt idx="2773">
                  <c:v>693.25</c:v>
                </c:pt>
                <c:pt idx="2774">
                  <c:v>693.5</c:v>
                </c:pt>
                <c:pt idx="2775">
                  <c:v>693.75</c:v>
                </c:pt>
                <c:pt idx="2776">
                  <c:v>694</c:v>
                </c:pt>
                <c:pt idx="2777">
                  <c:v>694.25</c:v>
                </c:pt>
                <c:pt idx="2778">
                  <c:v>694.5</c:v>
                </c:pt>
                <c:pt idx="2779">
                  <c:v>694.75</c:v>
                </c:pt>
                <c:pt idx="2780">
                  <c:v>695</c:v>
                </c:pt>
                <c:pt idx="2781">
                  <c:v>695.25</c:v>
                </c:pt>
                <c:pt idx="2782">
                  <c:v>695.5</c:v>
                </c:pt>
                <c:pt idx="2783">
                  <c:v>695.75</c:v>
                </c:pt>
                <c:pt idx="2784">
                  <c:v>696</c:v>
                </c:pt>
                <c:pt idx="2785">
                  <c:v>696.25</c:v>
                </c:pt>
                <c:pt idx="2786">
                  <c:v>696.5</c:v>
                </c:pt>
                <c:pt idx="2787">
                  <c:v>696.75</c:v>
                </c:pt>
                <c:pt idx="2788">
                  <c:v>697</c:v>
                </c:pt>
                <c:pt idx="2789">
                  <c:v>697.25</c:v>
                </c:pt>
                <c:pt idx="2790">
                  <c:v>697.5</c:v>
                </c:pt>
                <c:pt idx="2791">
                  <c:v>697.75</c:v>
                </c:pt>
                <c:pt idx="2792">
                  <c:v>698</c:v>
                </c:pt>
                <c:pt idx="2793">
                  <c:v>698.25</c:v>
                </c:pt>
                <c:pt idx="2794">
                  <c:v>698.5</c:v>
                </c:pt>
                <c:pt idx="2795">
                  <c:v>698.75</c:v>
                </c:pt>
                <c:pt idx="2796">
                  <c:v>699</c:v>
                </c:pt>
                <c:pt idx="2797">
                  <c:v>699.25</c:v>
                </c:pt>
                <c:pt idx="2798">
                  <c:v>699.5</c:v>
                </c:pt>
                <c:pt idx="2799">
                  <c:v>699.75</c:v>
                </c:pt>
                <c:pt idx="2800">
                  <c:v>700</c:v>
                </c:pt>
                <c:pt idx="2801">
                  <c:v>700.25</c:v>
                </c:pt>
                <c:pt idx="2802">
                  <c:v>700.5</c:v>
                </c:pt>
                <c:pt idx="2803">
                  <c:v>700.75</c:v>
                </c:pt>
                <c:pt idx="2804">
                  <c:v>701</c:v>
                </c:pt>
                <c:pt idx="2805">
                  <c:v>701.25</c:v>
                </c:pt>
                <c:pt idx="2806">
                  <c:v>701.5</c:v>
                </c:pt>
                <c:pt idx="2807">
                  <c:v>701.75</c:v>
                </c:pt>
                <c:pt idx="2808">
                  <c:v>702</c:v>
                </c:pt>
                <c:pt idx="2809">
                  <c:v>702.25</c:v>
                </c:pt>
                <c:pt idx="2810">
                  <c:v>702.5</c:v>
                </c:pt>
                <c:pt idx="2811">
                  <c:v>702.75</c:v>
                </c:pt>
                <c:pt idx="2812">
                  <c:v>703</c:v>
                </c:pt>
                <c:pt idx="2813">
                  <c:v>703.25</c:v>
                </c:pt>
                <c:pt idx="2814">
                  <c:v>703.5</c:v>
                </c:pt>
                <c:pt idx="2815">
                  <c:v>703.75</c:v>
                </c:pt>
                <c:pt idx="2816">
                  <c:v>704</c:v>
                </c:pt>
                <c:pt idx="2817">
                  <c:v>704.25</c:v>
                </c:pt>
                <c:pt idx="2818">
                  <c:v>704.5</c:v>
                </c:pt>
                <c:pt idx="2819">
                  <c:v>704.75</c:v>
                </c:pt>
                <c:pt idx="2820">
                  <c:v>705</c:v>
                </c:pt>
                <c:pt idx="2821">
                  <c:v>705.25</c:v>
                </c:pt>
                <c:pt idx="2822">
                  <c:v>705.5</c:v>
                </c:pt>
                <c:pt idx="2823">
                  <c:v>705.75</c:v>
                </c:pt>
                <c:pt idx="2824">
                  <c:v>706</c:v>
                </c:pt>
                <c:pt idx="2825">
                  <c:v>706.25</c:v>
                </c:pt>
                <c:pt idx="2826">
                  <c:v>706.5</c:v>
                </c:pt>
                <c:pt idx="2827">
                  <c:v>706.75</c:v>
                </c:pt>
                <c:pt idx="2828">
                  <c:v>707</c:v>
                </c:pt>
                <c:pt idx="2829">
                  <c:v>707.25</c:v>
                </c:pt>
                <c:pt idx="2830">
                  <c:v>707.5</c:v>
                </c:pt>
                <c:pt idx="2831">
                  <c:v>707.75</c:v>
                </c:pt>
                <c:pt idx="2832">
                  <c:v>708</c:v>
                </c:pt>
                <c:pt idx="2833">
                  <c:v>708.25</c:v>
                </c:pt>
                <c:pt idx="2834">
                  <c:v>708.5</c:v>
                </c:pt>
                <c:pt idx="2835">
                  <c:v>708.75</c:v>
                </c:pt>
                <c:pt idx="2836">
                  <c:v>709</c:v>
                </c:pt>
                <c:pt idx="2837">
                  <c:v>709.25</c:v>
                </c:pt>
                <c:pt idx="2838">
                  <c:v>709.5</c:v>
                </c:pt>
                <c:pt idx="2839">
                  <c:v>709.75</c:v>
                </c:pt>
                <c:pt idx="2840">
                  <c:v>710</c:v>
                </c:pt>
                <c:pt idx="2841">
                  <c:v>710.25</c:v>
                </c:pt>
                <c:pt idx="2842">
                  <c:v>710.5</c:v>
                </c:pt>
                <c:pt idx="2843">
                  <c:v>710.75</c:v>
                </c:pt>
                <c:pt idx="2844">
                  <c:v>711</c:v>
                </c:pt>
                <c:pt idx="2845">
                  <c:v>711.25</c:v>
                </c:pt>
                <c:pt idx="2846">
                  <c:v>711.5</c:v>
                </c:pt>
                <c:pt idx="2847">
                  <c:v>711.75</c:v>
                </c:pt>
                <c:pt idx="2848">
                  <c:v>712</c:v>
                </c:pt>
                <c:pt idx="2849">
                  <c:v>712.25</c:v>
                </c:pt>
                <c:pt idx="2850">
                  <c:v>712.5</c:v>
                </c:pt>
                <c:pt idx="2851">
                  <c:v>712.75</c:v>
                </c:pt>
                <c:pt idx="2852">
                  <c:v>713</c:v>
                </c:pt>
                <c:pt idx="2853">
                  <c:v>713.25</c:v>
                </c:pt>
                <c:pt idx="2854">
                  <c:v>713.5</c:v>
                </c:pt>
                <c:pt idx="2855">
                  <c:v>713.75</c:v>
                </c:pt>
                <c:pt idx="2856">
                  <c:v>714</c:v>
                </c:pt>
                <c:pt idx="2857">
                  <c:v>714.25</c:v>
                </c:pt>
                <c:pt idx="2858">
                  <c:v>714.5</c:v>
                </c:pt>
                <c:pt idx="2859">
                  <c:v>714.75</c:v>
                </c:pt>
                <c:pt idx="2860">
                  <c:v>715</c:v>
                </c:pt>
                <c:pt idx="2861">
                  <c:v>715.25</c:v>
                </c:pt>
                <c:pt idx="2862">
                  <c:v>715.5</c:v>
                </c:pt>
                <c:pt idx="2863">
                  <c:v>715.75</c:v>
                </c:pt>
                <c:pt idx="2864">
                  <c:v>716</c:v>
                </c:pt>
                <c:pt idx="2865">
                  <c:v>716.25</c:v>
                </c:pt>
                <c:pt idx="2866">
                  <c:v>716.5</c:v>
                </c:pt>
                <c:pt idx="2867">
                  <c:v>716.75</c:v>
                </c:pt>
                <c:pt idx="2868">
                  <c:v>717</c:v>
                </c:pt>
                <c:pt idx="2869">
                  <c:v>717.25</c:v>
                </c:pt>
                <c:pt idx="2870">
                  <c:v>717.5</c:v>
                </c:pt>
                <c:pt idx="2871">
                  <c:v>717.75</c:v>
                </c:pt>
                <c:pt idx="2872">
                  <c:v>718</c:v>
                </c:pt>
                <c:pt idx="2873">
                  <c:v>718.25</c:v>
                </c:pt>
                <c:pt idx="2874">
                  <c:v>718.5</c:v>
                </c:pt>
                <c:pt idx="2875">
                  <c:v>718.75</c:v>
                </c:pt>
                <c:pt idx="2876">
                  <c:v>719</c:v>
                </c:pt>
                <c:pt idx="2877">
                  <c:v>719.25</c:v>
                </c:pt>
                <c:pt idx="2878">
                  <c:v>719.5</c:v>
                </c:pt>
                <c:pt idx="2879">
                  <c:v>719.75</c:v>
                </c:pt>
                <c:pt idx="2880">
                  <c:v>720</c:v>
                </c:pt>
                <c:pt idx="2881">
                  <c:v>720.25</c:v>
                </c:pt>
                <c:pt idx="2882">
                  <c:v>720.5</c:v>
                </c:pt>
                <c:pt idx="2883">
                  <c:v>720.75</c:v>
                </c:pt>
                <c:pt idx="2884">
                  <c:v>721</c:v>
                </c:pt>
                <c:pt idx="2885">
                  <c:v>721.25</c:v>
                </c:pt>
                <c:pt idx="2886">
                  <c:v>721.5</c:v>
                </c:pt>
                <c:pt idx="2887">
                  <c:v>721.75</c:v>
                </c:pt>
                <c:pt idx="2888">
                  <c:v>722</c:v>
                </c:pt>
                <c:pt idx="2889">
                  <c:v>722.25</c:v>
                </c:pt>
                <c:pt idx="2890">
                  <c:v>722.5</c:v>
                </c:pt>
                <c:pt idx="2891">
                  <c:v>722.75</c:v>
                </c:pt>
                <c:pt idx="2892">
                  <c:v>723</c:v>
                </c:pt>
                <c:pt idx="2893">
                  <c:v>723.25</c:v>
                </c:pt>
                <c:pt idx="2894">
                  <c:v>723.5</c:v>
                </c:pt>
                <c:pt idx="2895">
                  <c:v>723.75</c:v>
                </c:pt>
                <c:pt idx="2896">
                  <c:v>724</c:v>
                </c:pt>
                <c:pt idx="2897">
                  <c:v>724.25</c:v>
                </c:pt>
                <c:pt idx="2898">
                  <c:v>724.5</c:v>
                </c:pt>
                <c:pt idx="2899">
                  <c:v>724.75</c:v>
                </c:pt>
                <c:pt idx="2900">
                  <c:v>725</c:v>
                </c:pt>
                <c:pt idx="2901">
                  <c:v>725.25</c:v>
                </c:pt>
                <c:pt idx="2902">
                  <c:v>725.5</c:v>
                </c:pt>
                <c:pt idx="2903">
                  <c:v>725.75</c:v>
                </c:pt>
                <c:pt idx="2904">
                  <c:v>726</c:v>
                </c:pt>
                <c:pt idx="2905">
                  <c:v>726.25</c:v>
                </c:pt>
                <c:pt idx="2906">
                  <c:v>726.5</c:v>
                </c:pt>
                <c:pt idx="2907">
                  <c:v>726.75</c:v>
                </c:pt>
                <c:pt idx="2908">
                  <c:v>727</c:v>
                </c:pt>
                <c:pt idx="2909">
                  <c:v>727.25</c:v>
                </c:pt>
                <c:pt idx="2910">
                  <c:v>727.5</c:v>
                </c:pt>
                <c:pt idx="2911">
                  <c:v>727.75</c:v>
                </c:pt>
                <c:pt idx="2912">
                  <c:v>728</c:v>
                </c:pt>
                <c:pt idx="2913">
                  <c:v>728.25</c:v>
                </c:pt>
                <c:pt idx="2914">
                  <c:v>728.5</c:v>
                </c:pt>
                <c:pt idx="2915">
                  <c:v>728.75</c:v>
                </c:pt>
                <c:pt idx="2916">
                  <c:v>729</c:v>
                </c:pt>
                <c:pt idx="2917">
                  <c:v>729.25</c:v>
                </c:pt>
                <c:pt idx="2918">
                  <c:v>729.5</c:v>
                </c:pt>
                <c:pt idx="2919">
                  <c:v>729.75</c:v>
                </c:pt>
                <c:pt idx="2920">
                  <c:v>730</c:v>
                </c:pt>
                <c:pt idx="2921">
                  <c:v>730.25</c:v>
                </c:pt>
                <c:pt idx="2922">
                  <c:v>730.5</c:v>
                </c:pt>
                <c:pt idx="2923">
                  <c:v>730.75</c:v>
                </c:pt>
                <c:pt idx="2924">
                  <c:v>731</c:v>
                </c:pt>
                <c:pt idx="2925">
                  <c:v>731.25</c:v>
                </c:pt>
                <c:pt idx="2926">
                  <c:v>731.5</c:v>
                </c:pt>
                <c:pt idx="2927">
                  <c:v>731.75</c:v>
                </c:pt>
                <c:pt idx="2928">
                  <c:v>732</c:v>
                </c:pt>
                <c:pt idx="2929">
                  <c:v>732.25</c:v>
                </c:pt>
                <c:pt idx="2930">
                  <c:v>732.5</c:v>
                </c:pt>
                <c:pt idx="2931">
                  <c:v>732.75</c:v>
                </c:pt>
                <c:pt idx="2932">
                  <c:v>733</c:v>
                </c:pt>
                <c:pt idx="2933">
                  <c:v>733.25</c:v>
                </c:pt>
                <c:pt idx="2934">
                  <c:v>733.5</c:v>
                </c:pt>
                <c:pt idx="2935">
                  <c:v>733.75</c:v>
                </c:pt>
                <c:pt idx="2936">
                  <c:v>734</c:v>
                </c:pt>
                <c:pt idx="2937">
                  <c:v>734.25</c:v>
                </c:pt>
                <c:pt idx="2938">
                  <c:v>734.5</c:v>
                </c:pt>
                <c:pt idx="2939">
                  <c:v>734.75</c:v>
                </c:pt>
                <c:pt idx="2940">
                  <c:v>735</c:v>
                </c:pt>
                <c:pt idx="2941">
                  <c:v>735.25</c:v>
                </c:pt>
                <c:pt idx="2942">
                  <c:v>735.5</c:v>
                </c:pt>
                <c:pt idx="2943">
                  <c:v>735.75</c:v>
                </c:pt>
                <c:pt idx="2944">
                  <c:v>736</c:v>
                </c:pt>
                <c:pt idx="2945">
                  <c:v>736.25</c:v>
                </c:pt>
                <c:pt idx="2946">
                  <c:v>736.5</c:v>
                </c:pt>
                <c:pt idx="2947">
                  <c:v>736.75</c:v>
                </c:pt>
                <c:pt idx="2948">
                  <c:v>737</c:v>
                </c:pt>
                <c:pt idx="2949">
                  <c:v>737.25</c:v>
                </c:pt>
                <c:pt idx="2950">
                  <c:v>737.5</c:v>
                </c:pt>
                <c:pt idx="2951">
                  <c:v>737.75</c:v>
                </c:pt>
                <c:pt idx="2952">
                  <c:v>738</c:v>
                </c:pt>
                <c:pt idx="2953">
                  <c:v>738.25</c:v>
                </c:pt>
                <c:pt idx="2954">
                  <c:v>738.5</c:v>
                </c:pt>
                <c:pt idx="2955">
                  <c:v>738.75</c:v>
                </c:pt>
                <c:pt idx="2956">
                  <c:v>739</c:v>
                </c:pt>
                <c:pt idx="2957">
                  <c:v>739.25</c:v>
                </c:pt>
                <c:pt idx="2958">
                  <c:v>739.5</c:v>
                </c:pt>
                <c:pt idx="2959">
                  <c:v>739.75</c:v>
                </c:pt>
                <c:pt idx="2960">
                  <c:v>740</c:v>
                </c:pt>
                <c:pt idx="2961">
                  <c:v>740.25</c:v>
                </c:pt>
                <c:pt idx="2962">
                  <c:v>740.5</c:v>
                </c:pt>
                <c:pt idx="2963">
                  <c:v>740.75</c:v>
                </c:pt>
                <c:pt idx="2964">
                  <c:v>741</c:v>
                </c:pt>
                <c:pt idx="2965">
                  <c:v>741.25</c:v>
                </c:pt>
                <c:pt idx="2966">
                  <c:v>741.5</c:v>
                </c:pt>
                <c:pt idx="2967">
                  <c:v>741.75</c:v>
                </c:pt>
                <c:pt idx="2968">
                  <c:v>742</c:v>
                </c:pt>
                <c:pt idx="2969">
                  <c:v>742.25</c:v>
                </c:pt>
                <c:pt idx="2970">
                  <c:v>742.5</c:v>
                </c:pt>
                <c:pt idx="2971">
                  <c:v>742.75</c:v>
                </c:pt>
                <c:pt idx="2972">
                  <c:v>743</c:v>
                </c:pt>
                <c:pt idx="2973">
                  <c:v>743.25</c:v>
                </c:pt>
                <c:pt idx="2974">
                  <c:v>743.5</c:v>
                </c:pt>
                <c:pt idx="2975">
                  <c:v>743.75</c:v>
                </c:pt>
                <c:pt idx="2976">
                  <c:v>744</c:v>
                </c:pt>
                <c:pt idx="2977">
                  <c:v>744.25</c:v>
                </c:pt>
                <c:pt idx="2978">
                  <c:v>744.5</c:v>
                </c:pt>
                <c:pt idx="2979">
                  <c:v>744.75</c:v>
                </c:pt>
                <c:pt idx="2980">
                  <c:v>745</c:v>
                </c:pt>
                <c:pt idx="2981">
                  <c:v>745.25</c:v>
                </c:pt>
                <c:pt idx="2982">
                  <c:v>745.5</c:v>
                </c:pt>
                <c:pt idx="2983">
                  <c:v>745.75</c:v>
                </c:pt>
                <c:pt idx="2984">
                  <c:v>746</c:v>
                </c:pt>
                <c:pt idx="2985">
                  <c:v>746.25</c:v>
                </c:pt>
                <c:pt idx="2986">
                  <c:v>746.5</c:v>
                </c:pt>
                <c:pt idx="2987">
                  <c:v>746.75</c:v>
                </c:pt>
                <c:pt idx="2988">
                  <c:v>747</c:v>
                </c:pt>
                <c:pt idx="2989">
                  <c:v>747.25</c:v>
                </c:pt>
                <c:pt idx="2990">
                  <c:v>747.5</c:v>
                </c:pt>
                <c:pt idx="2991">
                  <c:v>747.75</c:v>
                </c:pt>
                <c:pt idx="2992">
                  <c:v>748</c:v>
                </c:pt>
                <c:pt idx="2993">
                  <c:v>748.25</c:v>
                </c:pt>
                <c:pt idx="2994">
                  <c:v>748.5</c:v>
                </c:pt>
                <c:pt idx="2995">
                  <c:v>748.75</c:v>
                </c:pt>
                <c:pt idx="2996">
                  <c:v>749</c:v>
                </c:pt>
                <c:pt idx="2997">
                  <c:v>749.25</c:v>
                </c:pt>
                <c:pt idx="2998">
                  <c:v>749.5</c:v>
                </c:pt>
                <c:pt idx="2999">
                  <c:v>749.75</c:v>
                </c:pt>
                <c:pt idx="3000">
                  <c:v>750</c:v>
                </c:pt>
                <c:pt idx="3001">
                  <c:v>750.25</c:v>
                </c:pt>
                <c:pt idx="3002">
                  <c:v>750.5</c:v>
                </c:pt>
                <c:pt idx="3003">
                  <c:v>750.75</c:v>
                </c:pt>
                <c:pt idx="3004">
                  <c:v>751</c:v>
                </c:pt>
                <c:pt idx="3005">
                  <c:v>751.25</c:v>
                </c:pt>
                <c:pt idx="3006">
                  <c:v>751.5</c:v>
                </c:pt>
                <c:pt idx="3007">
                  <c:v>751.75</c:v>
                </c:pt>
                <c:pt idx="3008">
                  <c:v>752</c:v>
                </c:pt>
                <c:pt idx="3009">
                  <c:v>752.25</c:v>
                </c:pt>
                <c:pt idx="3010">
                  <c:v>752.5</c:v>
                </c:pt>
                <c:pt idx="3011">
                  <c:v>752.75</c:v>
                </c:pt>
                <c:pt idx="3012">
                  <c:v>753</c:v>
                </c:pt>
                <c:pt idx="3013">
                  <c:v>753.25</c:v>
                </c:pt>
                <c:pt idx="3014">
                  <c:v>753.5</c:v>
                </c:pt>
                <c:pt idx="3015">
                  <c:v>753.75</c:v>
                </c:pt>
                <c:pt idx="3016">
                  <c:v>754</c:v>
                </c:pt>
                <c:pt idx="3017">
                  <c:v>754.25</c:v>
                </c:pt>
                <c:pt idx="3018">
                  <c:v>754.5</c:v>
                </c:pt>
                <c:pt idx="3019">
                  <c:v>754.75</c:v>
                </c:pt>
                <c:pt idx="3020">
                  <c:v>755</c:v>
                </c:pt>
                <c:pt idx="3021">
                  <c:v>755.25</c:v>
                </c:pt>
                <c:pt idx="3022">
                  <c:v>755.5</c:v>
                </c:pt>
                <c:pt idx="3023">
                  <c:v>755.75</c:v>
                </c:pt>
                <c:pt idx="3024">
                  <c:v>756</c:v>
                </c:pt>
                <c:pt idx="3025">
                  <c:v>756.25</c:v>
                </c:pt>
                <c:pt idx="3026">
                  <c:v>756.5</c:v>
                </c:pt>
                <c:pt idx="3027">
                  <c:v>756.75</c:v>
                </c:pt>
                <c:pt idx="3028">
                  <c:v>757</c:v>
                </c:pt>
                <c:pt idx="3029">
                  <c:v>757.25</c:v>
                </c:pt>
                <c:pt idx="3030">
                  <c:v>757.5</c:v>
                </c:pt>
                <c:pt idx="3031">
                  <c:v>757.75</c:v>
                </c:pt>
                <c:pt idx="3032">
                  <c:v>758</c:v>
                </c:pt>
                <c:pt idx="3033">
                  <c:v>758.25</c:v>
                </c:pt>
                <c:pt idx="3034">
                  <c:v>758.5</c:v>
                </c:pt>
                <c:pt idx="3035">
                  <c:v>758.75</c:v>
                </c:pt>
                <c:pt idx="3036">
                  <c:v>759</c:v>
                </c:pt>
                <c:pt idx="3037">
                  <c:v>759.25</c:v>
                </c:pt>
                <c:pt idx="3038">
                  <c:v>759.5</c:v>
                </c:pt>
                <c:pt idx="3039">
                  <c:v>759.75</c:v>
                </c:pt>
                <c:pt idx="3040">
                  <c:v>760</c:v>
                </c:pt>
                <c:pt idx="3041">
                  <c:v>760.25</c:v>
                </c:pt>
                <c:pt idx="3042">
                  <c:v>760.5</c:v>
                </c:pt>
                <c:pt idx="3043">
                  <c:v>760.75</c:v>
                </c:pt>
                <c:pt idx="3044">
                  <c:v>761</c:v>
                </c:pt>
                <c:pt idx="3045">
                  <c:v>761.25</c:v>
                </c:pt>
                <c:pt idx="3046">
                  <c:v>761.5</c:v>
                </c:pt>
                <c:pt idx="3047">
                  <c:v>761.75</c:v>
                </c:pt>
                <c:pt idx="3048">
                  <c:v>762</c:v>
                </c:pt>
                <c:pt idx="3049">
                  <c:v>762.25</c:v>
                </c:pt>
                <c:pt idx="3050">
                  <c:v>762.5</c:v>
                </c:pt>
                <c:pt idx="3051">
                  <c:v>762.75</c:v>
                </c:pt>
                <c:pt idx="3052">
                  <c:v>763</c:v>
                </c:pt>
                <c:pt idx="3053">
                  <c:v>763.25</c:v>
                </c:pt>
                <c:pt idx="3054">
                  <c:v>763.5</c:v>
                </c:pt>
                <c:pt idx="3055">
                  <c:v>763.75</c:v>
                </c:pt>
                <c:pt idx="3056">
                  <c:v>764</c:v>
                </c:pt>
                <c:pt idx="3057">
                  <c:v>764.25</c:v>
                </c:pt>
                <c:pt idx="3058">
                  <c:v>764.5</c:v>
                </c:pt>
                <c:pt idx="3059">
                  <c:v>764.75</c:v>
                </c:pt>
                <c:pt idx="3060">
                  <c:v>765</c:v>
                </c:pt>
                <c:pt idx="3061">
                  <c:v>765.25</c:v>
                </c:pt>
                <c:pt idx="3062">
                  <c:v>765.5</c:v>
                </c:pt>
                <c:pt idx="3063">
                  <c:v>765.75</c:v>
                </c:pt>
                <c:pt idx="3064">
                  <c:v>766</c:v>
                </c:pt>
                <c:pt idx="3065">
                  <c:v>766.25</c:v>
                </c:pt>
                <c:pt idx="3066">
                  <c:v>766.5</c:v>
                </c:pt>
                <c:pt idx="3067">
                  <c:v>766.75</c:v>
                </c:pt>
                <c:pt idx="3068">
                  <c:v>767</c:v>
                </c:pt>
                <c:pt idx="3069">
                  <c:v>767.25</c:v>
                </c:pt>
                <c:pt idx="3070">
                  <c:v>767.5</c:v>
                </c:pt>
                <c:pt idx="3071">
                  <c:v>767.75</c:v>
                </c:pt>
                <c:pt idx="3072">
                  <c:v>768</c:v>
                </c:pt>
                <c:pt idx="3073">
                  <c:v>768.25</c:v>
                </c:pt>
                <c:pt idx="3074">
                  <c:v>768.5</c:v>
                </c:pt>
                <c:pt idx="3075">
                  <c:v>768.75</c:v>
                </c:pt>
                <c:pt idx="3076">
                  <c:v>769</c:v>
                </c:pt>
                <c:pt idx="3077">
                  <c:v>769.25</c:v>
                </c:pt>
                <c:pt idx="3078">
                  <c:v>769.5</c:v>
                </c:pt>
                <c:pt idx="3079">
                  <c:v>769.75</c:v>
                </c:pt>
                <c:pt idx="3080">
                  <c:v>770</c:v>
                </c:pt>
                <c:pt idx="3081">
                  <c:v>770.25</c:v>
                </c:pt>
                <c:pt idx="3082">
                  <c:v>770.5</c:v>
                </c:pt>
                <c:pt idx="3083">
                  <c:v>770.75</c:v>
                </c:pt>
                <c:pt idx="3084">
                  <c:v>771</c:v>
                </c:pt>
                <c:pt idx="3085">
                  <c:v>771.25</c:v>
                </c:pt>
                <c:pt idx="3086">
                  <c:v>771.5</c:v>
                </c:pt>
                <c:pt idx="3087">
                  <c:v>771.75</c:v>
                </c:pt>
                <c:pt idx="3088">
                  <c:v>772</c:v>
                </c:pt>
                <c:pt idx="3089">
                  <c:v>772.25</c:v>
                </c:pt>
                <c:pt idx="3090">
                  <c:v>772.5</c:v>
                </c:pt>
                <c:pt idx="3091">
                  <c:v>772.75</c:v>
                </c:pt>
                <c:pt idx="3092">
                  <c:v>773</c:v>
                </c:pt>
                <c:pt idx="3093">
                  <c:v>773.25</c:v>
                </c:pt>
                <c:pt idx="3094">
                  <c:v>773.5</c:v>
                </c:pt>
                <c:pt idx="3095">
                  <c:v>773.75</c:v>
                </c:pt>
                <c:pt idx="3096">
                  <c:v>774</c:v>
                </c:pt>
                <c:pt idx="3097">
                  <c:v>774.25</c:v>
                </c:pt>
                <c:pt idx="3098">
                  <c:v>774.5</c:v>
                </c:pt>
                <c:pt idx="3099">
                  <c:v>774.75</c:v>
                </c:pt>
                <c:pt idx="3100">
                  <c:v>775</c:v>
                </c:pt>
                <c:pt idx="3101">
                  <c:v>775.25</c:v>
                </c:pt>
                <c:pt idx="3102">
                  <c:v>775.5</c:v>
                </c:pt>
                <c:pt idx="3103">
                  <c:v>775.75</c:v>
                </c:pt>
                <c:pt idx="3104">
                  <c:v>776</c:v>
                </c:pt>
                <c:pt idx="3105">
                  <c:v>776.25</c:v>
                </c:pt>
                <c:pt idx="3106">
                  <c:v>776.5</c:v>
                </c:pt>
                <c:pt idx="3107">
                  <c:v>776.75</c:v>
                </c:pt>
                <c:pt idx="3108">
                  <c:v>777</c:v>
                </c:pt>
                <c:pt idx="3109">
                  <c:v>777.25</c:v>
                </c:pt>
                <c:pt idx="3110">
                  <c:v>777.5</c:v>
                </c:pt>
                <c:pt idx="3111">
                  <c:v>777.75</c:v>
                </c:pt>
                <c:pt idx="3112">
                  <c:v>778</c:v>
                </c:pt>
                <c:pt idx="3113">
                  <c:v>778.25</c:v>
                </c:pt>
                <c:pt idx="3114">
                  <c:v>778.5</c:v>
                </c:pt>
                <c:pt idx="3115">
                  <c:v>778.75</c:v>
                </c:pt>
                <c:pt idx="3116">
                  <c:v>779</c:v>
                </c:pt>
                <c:pt idx="3117">
                  <c:v>779.25</c:v>
                </c:pt>
                <c:pt idx="3118">
                  <c:v>779.5</c:v>
                </c:pt>
                <c:pt idx="3119">
                  <c:v>779.75</c:v>
                </c:pt>
                <c:pt idx="3120">
                  <c:v>780</c:v>
                </c:pt>
                <c:pt idx="3121">
                  <c:v>780.25</c:v>
                </c:pt>
                <c:pt idx="3122">
                  <c:v>780.5</c:v>
                </c:pt>
                <c:pt idx="3123">
                  <c:v>780.75</c:v>
                </c:pt>
                <c:pt idx="3124">
                  <c:v>781</c:v>
                </c:pt>
                <c:pt idx="3125">
                  <c:v>781.25</c:v>
                </c:pt>
                <c:pt idx="3126">
                  <c:v>781.5</c:v>
                </c:pt>
                <c:pt idx="3127">
                  <c:v>781.75</c:v>
                </c:pt>
                <c:pt idx="3128">
                  <c:v>782</c:v>
                </c:pt>
                <c:pt idx="3129">
                  <c:v>782.25</c:v>
                </c:pt>
                <c:pt idx="3130">
                  <c:v>782.5</c:v>
                </c:pt>
                <c:pt idx="3131">
                  <c:v>782.75</c:v>
                </c:pt>
                <c:pt idx="3132">
                  <c:v>783</c:v>
                </c:pt>
                <c:pt idx="3133">
                  <c:v>783.25</c:v>
                </c:pt>
                <c:pt idx="3134">
                  <c:v>783.5</c:v>
                </c:pt>
                <c:pt idx="3135">
                  <c:v>783.75</c:v>
                </c:pt>
                <c:pt idx="3136">
                  <c:v>784</c:v>
                </c:pt>
                <c:pt idx="3137">
                  <c:v>784.25</c:v>
                </c:pt>
                <c:pt idx="3138">
                  <c:v>784.5</c:v>
                </c:pt>
                <c:pt idx="3139">
                  <c:v>784.75</c:v>
                </c:pt>
                <c:pt idx="3140">
                  <c:v>785</c:v>
                </c:pt>
                <c:pt idx="3141">
                  <c:v>785.25</c:v>
                </c:pt>
                <c:pt idx="3142">
                  <c:v>785.5</c:v>
                </c:pt>
                <c:pt idx="3143">
                  <c:v>785.75</c:v>
                </c:pt>
                <c:pt idx="3144">
                  <c:v>786</c:v>
                </c:pt>
                <c:pt idx="3145">
                  <c:v>786.25</c:v>
                </c:pt>
                <c:pt idx="3146">
                  <c:v>786.5</c:v>
                </c:pt>
                <c:pt idx="3147">
                  <c:v>786.75</c:v>
                </c:pt>
                <c:pt idx="3148">
                  <c:v>787</c:v>
                </c:pt>
                <c:pt idx="3149">
                  <c:v>787.25</c:v>
                </c:pt>
                <c:pt idx="3150">
                  <c:v>787.5</c:v>
                </c:pt>
                <c:pt idx="3151">
                  <c:v>787.75</c:v>
                </c:pt>
                <c:pt idx="3152">
                  <c:v>788</c:v>
                </c:pt>
                <c:pt idx="3153">
                  <c:v>788.25</c:v>
                </c:pt>
                <c:pt idx="3154">
                  <c:v>788.5</c:v>
                </c:pt>
                <c:pt idx="3155">
                  <c:v>788.75</c:v>
                </c:pt>
                <c:pt idx="3156">
                  <c:v>789</c:v>
                </c:pt>
                <c:pt idx="3157">
                  <c:v>789.25</c:v>
                </c:pt>
                <c:pt idx="3158">
                  <c:v>789.5</c:v>
                </c:pt>
                <c:pt idx="3159">
                  <c:v>789.75</c:v>
                </c:pt>
                <c:pt idx="3160">
                  <c:v>790</c:v>
                </c:pt>
                <c:pt idx="3161">
                  <c:v>790.25</c:v>
                </c:pt>
                <c:pt idx="3162">
                  <c:v>790.5</c:v>
                </c:pt>
                <c:pt idx="3163">
                  <c:v>790.75</c:v>
                </c:pt>
                <c:pt idx="3164">
                  <c:v>791</c:v>
                </c:pt>
                <c:pt idx="3165">
                  <c:v>791.25</c:v>
                </c:pt>
                <c:pt idx="3166">
                  <c:v>791.5</c:v>
                </c:pt>
                <c:pt idx="3167">
                  <c:v>791.75</c:v>
                </c:pt>
                <c:pt idx="3168">
                  <c:v>792</c:v>
                </c:pt>
                <c:pt idx="3169">
                  <c:v>792.25</c:v>
                </c:pt>
                <c:pt idx="3170">
                  <c:v>792.5</c:v>
                </c:pt>
                <c:pt idx="3171">
                  <c:v>792.75</c:v>
                </c:pt>
                <c:pt idx="3172">
                  <c:v>793</c:v>
                </c:pt>
                <c:pt idx="3173">
                  <c:v>793.25</c:v>
                </c:pt>
                <c:pt idx="3174">
                  <c:v>793.5</c:v>
                </c:pt>
                <c:pt idx="3175">
                  <c:v>793.75</c:v>
                </c:pt>
                <c:pt idx="3176">
                  <c:v>794</c:v>
                </c:pt>
                <c:pt idx="3177">
                  <c:v>794.25</c:v>
                </c:pt>
                <c:pt idx="3178">
                  <c:v>794.5</c:v>
                </c:pt>
                <c:pt idx="3179">
                  <c:v>794.75</c:v>
                </c:pt>
                <c:pt idx="3180">
                  <c:v>795</c:v>
                </c:pt>
                <c:pt idx="3181">
                  <c:v>795.25</c:v>
                </c:pt>
                <c:pt idx="3182">
                  <c:v>795.5</c:v>
                </c:pt>
                <c:pt idx="3183">
                  <c:v>795.75</c:v>
                </c:pt>
                <c:pt idx="3184">
                  <c:v>796</c:v>
                </c:pt>
                <c:pt idx="3185">
                  <c:v>796.25</c:v>
                </c:pt>
                <c:pt idx="3186">
                  <c:v>796.5</c:v>
                </c:pt>
                <c:pt idx="3187">
                  <c:v>796.75</c:v>
                </c:pt>
                <c:pt idx="3188">
                  <c:v>797</c:v>
                </c:pt>
                <c:pt idx="3189">
                  <c:v>797.25</c:v>
                </c:pt>
                <c:pt idx="3190">
                  <c:v>797.5</c:v>
                </c:pt>
                <c:pt idx="3191">
                  <c:v>797.75</c:v>
                </c:pt>
                <c:pt idx="3192">
                  <c:v>798</c:v>
                </c:pt>
                <c:pt idx="3193">
                  <c:v>798.25</c:v>
                </c:pt>
                <c:pt idx="3194">
                  <c:v>798.5</c:v>
                </c:pt>
                <c:pt idx="3195">
                  <c:v>798.75</c:v>
                </c:pt>
                <c:pt idx="3196">
                  <c:v>799</c:v>
                </c:pt>
                <c:pt idx="3197">
                  <c:v>799.25</c:v>
                </c:pt>
                <c:pt idx="3198">
                  <c:v>799.5</c:v>
                </c:pt>
                <c:pt idx="3199">
                  <c:v>799.75</c:v>
                </c:pt>
                <c:pt idx="3200">
                  <c:v>800</c:v>
                </c:pt>
                <c:pt idx="3201">
                  <c:v>800.25</c:v>
                </c:pt>
                <c:pt idx="3202">
                  <c:v>800.5</c:v>
                </c:pt>
                <c:pt idx="3203">
                  <c:v>800.75</c:v>
                </c:pt>
                <c:pt idx="3204">
                  <c:v>801</c:v>
                </c:pt>
                <c:pt idx="3205">
                  <c:v>801.25</c:v>
                </c:pt>
                <c:pt idx="3206">
                  <c:v>801.5</c:v>
                </c:pt>
                <c:pt idx="3207">
                  <c:v>801.75</c:v>
                </c:pt>
                <c:pt idx="3208">
                  <c:v>802</c:v>
                </c:pt>
                <c:pt idx="3209">
                  <c:v>802.25</c:v>
                </c:pt>
                <c:pt idx="3210">
                  <c:v>802.5</c:v>
                </c:pt>
                <c:pt idx="3211">
                  <c:v>802.75</c:v>
                </c:pt>
                <c:pt idx="3212">
                  <c:v>803</c:v>
                </c:pt>
                <c:pt idx="3213">
                  <c:v>803.25</c:v>
                </c:pt>
                <c:pt idx="3214">
                  <c:v>803.5</c:v>
                </c:pt>
                <c:pt idx="3215">
                  <c:v>803.75</c:v>
                </c:pt>
                <c:pt idx="3216">
                  <c:v>804</c:v>
                </c:pt>
                <c:pt idx="3217">
                  <c:v>804.25</c:v>
                </c:pt>
                <c:pt idx="3218">
                  <c:v>804.5</c:v>
                </c:pt>
                <c:pt idx="3219">
                  <c:v>804.75</c:v>
                </c:pt>
                <c:pt idx="3220">
                  <c:v>805</c:v>
                </c:pt>
                <c:pt idx="3221">
                  <c:v>805.25</c:v>
                </c:pt>
                <c:pt idx="3222">
                  <c:v>805.5</c:v>
                </c:pt>
                <c:pt idx="3223">
                  <c:v>805.75</c:v>
                </c:pt>
                <c:pt idx="3224">
                  <c:v>806</c:v>
                </c:pt>
                <c:pt idx="3225">
                  <c:v>806.25</c:v>
                </c:pt>
                <c:pt idx="3226">
                  <c:v>806.5</c:v>
                </c:pt>
                <c:pt idx="3227">
                  <c:v>806.75</c:v>
                </c:pt>
                <c:pt idx="3228">
                  <c:v>807</c:v>
                </c:pt>
                <c:pt idx="3229">
                  <c:v>807.25</c:v>
                </c:pt>
                <c:pt idx="3230">
                  <c:v>807.5</c:v>
                </c:pt>
                <c:pt idx="3231">
                  <c:v>807.75</c:v>
                </c:pt>
                <c:pt idx="3232">
                  <c:v>808</c:v>
                </c:pt>
                <c:pt idx="3233">
                  <c:v>808.25</c:v>
                </c:pt>
                <c:pt idx="3234">
                  <c:v>808.5</c:v>
                </c:pt>
                <c:pt idx="3235">
                  <c:v>808.75</c:v>
                </c:pt>
                <c:pt idx="3236">
                  <c:v>809</c:v>
                </c:pt>
                <c:pt idx="3237">
                  <c:v>809.25</c:v>
                </c:pt>
                <c:pt idx="3238">
                  <c:v>809.5</c:v>
                </c:pt>
                <c:pt idx="3239">
                  <c:v>809.75</c:v>
                </c:pt>
                <c:pt idx="3240">
                  <c:v>810</c:v>
                </c:pt>
                <c:pt idx="3241">
                  <c:v>810.25</c:v>
                </c:pt>
                <c:pt idx="3242">
                  <c:v>810.5</c:v>
                </c:pt>
                <c:pt idx="3243">
                  <c:v>810.75</c:v>
                </c:pt>
                <c:pt idx="3244">
                  <c:v>811</c:v>
                </c:pt>
                <c:pt idx="3245">
                  <c:v>811.25</c:v>
                </c:pt>
                <c:pt idx="3246">
                  <c:v>811.5</c:v>
                </c:pt>
                <c:pt idx="3247">
                  <c:v>811.75</c:v>
                </c:pt>
                <c:pt idx="3248">
                  <c:v>812</c:v>
                </c:pt>
                <c:pt idx="3249">
                  <c:v>812.25</c:v>
                </c:pt>
                <c:pt idx="3250">
                  <c:v>812.5</c:v>
                </c:pt>
                <c:pt idx="3251">
                  <c:v>812.75</c:v>
                </c:pt>
                <c:pt idx="3252">
                  <c:v>813</c:v>
                </c:pt>
                <c:pt idx="3253">
                  <c:v>813.25</c:v>
                </c:pt>
                <c:pt idx="3254">
                  <c:v>813.5</c:v>
                </c:pt>
                <c:pt idx="3255">
                  <c:v>813.75</c:v>
                </c:pt>
                <c:pt idx="3256">
                  <c:v>814</c:v>
                </c:pt>
                <c:pt idx="3257">
                  <c:v>814.25</c:v>
                </c:pt>
                <c:pt idx="3258">
                  <c:v>814.5</c:v>
                </c:pt>
                <c:pt idx="3259">
                  <c:v>814.75</c:v>
                </c:pt>
                <c:pt idx="3260">
                  <c:v>815</c:v>
                </c:pt>
                <c:pt idx="3261">
                  <c:v>815.25</c:v>
                </c:pt>
                <c:pt idx="3262">
                  <c:v>815.5</c:v>
                </c:pt>
                <c:pt idx="3263">
                  <c:v>815.75</c:v>
                </c:pt>
                <c:pt idx="3264">
                  <c:v>816</c:v>
                </c:pt>
                <c:pt idx="3265">
                  <c:v>816.25</c:v>
                </c:pt>
                <c:pt idx="3266">
                  <c:v>816.5</c:v>
                </c:pt>
                <c:pt idx="3267">
                  <c:v>816.75</c:v>
                </c:pt>
                <c:pt idx="3268">
                  <c:v>817</c:v>
                </c:pt>
                <c:pt idx="3269">
                  <c:v>817.25</c:v>
                </c:pt>
                <c:pt idx="3270">
                  <c:v>817.5</c:v>
                </c:pt>
                <c:pt idx="3271">
                  <c:v>817.75</c:v>
                </c:pt>
                <c:pt idx="3272">
                  <c:v>818</c:v>
                </c:pt>
                <c:pt idx="3273">
                  <c:v>818.25</c:v>
                </c:pt>
                <c:pt idx="3274">
                  <c:v>818.5</c:v>
                </c:pt>
                <c:pt idx="3275">
                  <c:v>818.75</c:v>
                </c:pt>
                <c:pt idx="3276">
                  <c:v>819</c:v>
                </c:pt>
                <c:pt idx="3277">
                  <c:v>819.25</c:v>
                </c:pt>
                <c:pt idx="3278">
                  <c:v>819.5</c:v>
                </c:pt>
                <c:pt idx="3279">
                  <c:v>819.75</c:v>
                </c:pt>
                <c:pt idx="3280">
                  <c:v>820</c:v>
                </c:pt>
                <c:pt idx="3281">
                  <c:v>820.25</c:v>
                </c:pt>
                <c:pt idx="3282">
                  <c:v>820.5</c:v>
                </c:pt>
                <c:pt idx="3283">
                  <c:v>820.75</c:v>
                </c:pt>
                <c:pt idx="3284">
                  <c:v>821</c:v>
                </c:pt>
                <c:pt idx="3285">
                  <c:v>821.25</c:v>
                </c:pt>
                <c:pt idx="3286">
                  <c:v>821.5</c:v>
                </c:pt>
                <c:pt idx="3287">
                  <c:v>821.75</c:v>
                </c:pt>
                <c:pt idx="3288">
                  <c:v>822</c:v>
                </c:pt>
                <c:pt idx="3289">
                  <c:v>822.25</c:v>
                </c:pt>
                <c:pt idx="3290">
                  <c:v>822.5</c:v>
                </c:pt>
                <c:pt idx="3291">
                  <c:v>822.75</c:v>
                </c:pt>
                <c:pt idx="3292">
                  <c:v>823</c:v>
                </c:pt>
                <c:pt idx="3293">
                  <c:v>823.25</c:v>
                </c:pt>
                <c:pt idx="3294">
                  <c:v>823.5</c:v>
                </c:pt>
                <c:pt idx="3295">
                  <c:v>823.75</c:v>
                </c:pt>
                <c:pt idx="3296">
                  <c:v>824</c:v>
                </c:pt>
                <c:pt idx="3297">
                  <c:v>824.25</c:v>
                </c:pt>
                <c:pt idx="3298">
                  <c:v>824.5</c:v>
                </c:pt>
                <c:pt idx="3299">
                  <c:v>824.75</c:v>
                </c:pt>
                <c:pt idx="3300">
                  <c:v>825</c:v>
                </c:pt>
                <c:pt idx="3301">
                  <c:v>825.25</c:v>
                </c:pt>
                <c:pt idx="3302">
                  <c:v>825.5</c:v>
                </c:pt>
                <c:pt idx="3303">
                  <c:v>825.75</c:v>
                </c:pt>
                <c:pt idx="3304">
                  <c:v>826</c:v>
                </c:pt>
                <c:pt idx="3305">
                  <c:v>826.25</c:v>
                </c:pt>
                <c:pt idx="3306">
                  <c:v>826.5</c:v>
                </c:pt>
                <c:pt idx="3307">
                  <c:v>826.75</c:v>
                </c:pt>
                <c:pt idx="3308">
                  <c:v>827</c:v>
                </c:pt>
                <c:pt idx="3309">
                  <c:v>827.25</c:v>
                </c:pt>
                <c:pt idx="3310">
                  <c:v>827.5</c:v>
                </c:pt>
                <c:pt idx="3311">
                  <c:v>827.75</c:v>
                </c:pt>
                <c:pt idx="3312">
                  <c:v>828</c:v>
                </c:pt>
                <c:pt idx="3313">
                  <c:v>828.25</c:v>
                </c:pt>
                <c:pt idx="3314">
                  <c:v>828.5</c:v>
                </c:pt>
                <c:pt idx="3315">
                  <c:v>828.75</c:v>
                </c:pt>
                <c:pt idx="3316">
                  <c:v>829</c:v>
                </c:pt>
                <c:pt idx="3317">
                  <c:v>829.25</c:v>
                </c:pt>
                <c:pt idx="3318">
                  <c:v>829.5</c:v>
                </c:pt>
                <c:pt idx="3319">
                  <c:v>829.75</c:v>
                </c:pt>
                <c:pt idx="3320">
                  <c:v>830</c:v>
                </c:pt>
                <c:pt idx="3321">
                  <c:v>830.25</c:v>
                </c:pt>
                <c:pt idx="3322">
                  <c:v>830.5</c:v>
                </c:pt>
                <c:pt idx="3323">
                  <c:v>830.75</c:v>
                </c:pt>
                <c:pt idx="3324">
                  <c:v>831</c:v>
                </c:pt>
                <c:pt idx="3325">
                  <c:v>831.25</c:v>
                </c:pt>
                <c:pt idx="3326">
                  <c:v>831.5</c:v>
                </c:pt>
                <c:pt idx="3327">
                  <c:v>831.75</c:v>
                </c:pt>
                <c:pt idx="3328">
                  <c:v>832</c:v>
                </c:pt>
                <c:pt idx="3329">
                  <c:v>832.25</c:v>
                </c:pt>
                <c:pt idx="3330">
                  <c:v>832.5</c:v>
                </c:pt>
                <c:pt idx="3331">
                  <c:v>832.75</c:v>
                </c:pt>
                <c:pt idx="3332">
                  <c:v>833</c:v>
                </c:pt>
                <c:pt idx="3333">
                  <c:v>833.25</c:v>
                </c:pt>
                <c:pt idx="3334">
                  <c:v>833.5</c:v>
                </c:pt>
                <c:pt idx="3335">
                  <c:v>833.75</c:v>
                </c:pt>
                <c:pt idx="3336">
                  <c:v>834</c:v>
                </c:pt>
                <c:pt idx="3337">
                  <c:v>834.25</c:v>
                </c:pt>
                <c:pt idx="3338">
                  <c:v>834.5</c:v>
                </c:pt>
                <c:pt idx="3339">
                  <c:v>834.75</c:v>
                </c:pt>
                <c:pt idx="3340">
                  <c:v>835</c:v>
                </c:pt>
                <c:pt idx="3341">
                  <c:v>835.25</c:v>
                </c:pt>
                <c:pt idx="3342">
                  <c:v>835.5</c:v>
                </c:pt>
                <c:pt idx="3343">
                  <c:v>835.75</c:v>
                </c:pt>
                <c:pt idx="3344">
                  <c:v>836</c:v>
                </c:pt>
                <c:pt idx="3345">
                  <c:v>836.25</c:v>
                </c:pt>
                <c:pt idx="3346">
                  <c:v>836.5</c:v>
                </c:pt>
                <c:pt idx="3347">
                  <c:v>836.75</c:v>
                </c:pt>
                <c:pt idx="3348">
                  <c:v>837</c:v>
                </c:pt>
                <c:pt idx="3349">
                  <c:v>837.25</c:v>
                </c:pt>
                <c:pt idx="3350">
                  <c:v>837.5</c:v>
                </c:pt>
                <c:pt idx="3351">
                  <c:v>837.75</c:v>
                </c:pt>
                <c:pt idx="3352">
                  <c:v>838</c:v>
                </c:pt>
                <c:pt idx="3353">
                  <c:v>838.25</c:v>
                </c:pt>
                <c:pt idx="3354">
                  <c:v>838.5</c:v>
                </c:pt>
                <c:pt idx="3355">
                  <c:v>838.75</c:v>
                </c:pt>
                <c:pt idx="3356">
                  <c:v>839</c:v>
                </c:pt>
                <c:pt idx="3357">
                  <c:v>839.25</c:v>
                </c:pt>
                <c:pt idx="3358">
                  <c:v>839.5</c:v>
                </c:pt>
                <c:pt idx="3359">
                  <c:v>839.75</c:v>
                </c:pt>
                <c:pt idx="3360">
                  <c:v>840</c:v>
                </c:pt>
                <c:pt idx="3361">
                  <c:v>840.25</c:v>
                </c:pt>
                <c:pt idx="3362">
                  <c:v>840.5</c:v>
                </c:pt>
                <c:pt idx="3363">
                  <c:v>840.75</c:v>
                </c:pt>
                <c:pt idx="3364">
                  <c:v>841</c:v>
                </c:pt>
                <c:pt idx="3365">
                  <c:v>841.25</c:v>
                </c:pt>
                <c:pt idx="3366">
                  <c:v>841.5</c:v>
                </c:pt>
                <c:pt idx="3367">
                  <c:v>841.75</c:v>
                </c:pt>
                <c:pt idx="3368">
                  <c:v>842</c:v>
                </c:pt>
                <c:pt idx="3369">
                  <c:v>842.25</c:v>
                </c:pt>
                <c:pt idx="3370">
                  <c:v>842.5</c:v>
                </c:pt>
                <c:pt idx="3371">
                  <c:v>842.75</c:v>
                </c:pt>
                <c:pt idx="3372">
                  <c:v>843</c:v>
                </c:pt>
                <c:pt idx="3373">
                  <c:v>843.25</c:v>
                </c:pt>
                <c:pt idx="3374">
                  <c:v>843.5</c:v>
                </c:pt>
                <c:pt idx="3375">
                  <c:v>843.75</c:v>
                </c:pt>
                <c:pt idx="3376">
                  <c:v>844</c:v>
                </c:pt>
                <c:pt idx="3377">
                  <c:v>844.25</c:v>
                </c:pt>
                <c:pt idx="3378">
                  <c:v>844.5</c:v>
                </c:pt>
                <c:pt idx="3379">
                  <c:v>844.75</c:v>
                </c:pt>
                <c:pt idx="3380">
                  <c:v>845</c:v>
                </c:pt>
                <c:pt idx="3381">
                  <c:v>845.25</c:v>
                </c:pt>
                <c:pt idx="3382">
                  <c:v>845.5</c:v>
                </c:pt>
                <c:pt idx="3383">
                  <c:v>845.75</c:v>
                </c:pt>
                <c:pt idx="3384">
                  <c:v>846</c:v>
                </c:pt>
                <c:pt idx="3385">
                  <c:v>846.25</c:v>
                </c:pt>
                <c:pt idx="3386">
                  <c:v>846.5</c:v>
                </c:pt>
                <c:pt idx="3387">
                  <c:v>846.75</c:v>
                </c:pt>
                <c:pt idx="3388">
                  <c:v>847</c:v>
                </c:pt>
                <c:pt idx="3389">
                  <c:v>847.25</c:v>
                </c:pt>
                <c:pt idx="3390">
                  <c:v>847.5</c:v>
                </c:pt>
                <c:pt idx="3391">
                  <c:v>847.75</c:v>
                </c:pt>
                <c:pt idx="3392">
                  <c:v>848</c:v>
                </c:pt>
                <c:pt idx="3393">
                  <c:v>848.25</c:v>
                </c:pt>
                <c:pt idx="3394">
                  <c:v>848.5</c:v>
                </c:pt>
                <c:pt idx="3395">
                  <c:v>848.75</c:v>
                </c:pt>
                <c:pt idx="3396">
                  <c:v>849</c:v>
                </c:pt>
                <c:pt idx="3397">
                  <c:v>849.25</c:v>
                </c:pt>
                <c:pt idx="3398">
                  <c:v>849.5</c:v>
                </c:pt>
                <c:pt idx="3399">
                  <c:v>849.75</c:v>
                </c:pt>
                <c:pt idx="3400">
                  <c:v>850</c:v>
                </c:pt>
                <c:pt idx="3401">
                  <c:v>850.25</c:v>
                </c:pt>
                <c:pt idx="3402">
                  <c:v>850.5</c:v>
                </c:pt>
                <c:pt idx="3403">
                  <c:v>850.75</c:v>
                </c:pt>
                <c:pt idx="3404">
                  <c:v>851</c:v>
                </c:pt>
                <c:pt idx="3405">
                  <c:v>851.25</c:v>
                </c:pt>
                <c:pt idx="3406">
                  <c:v>851.5</c:v>
                </c:pt>
                <c:pt idx="3407">
                  <c:v>851.75</c:v>
                </c:pt>
                <c:pt idx="3408">
                  <c:v>852</c:v>
                </c:pt>
                <c:pt idx="3409">
                  <c:v>852.25</c:v>
                </c:pt>
                <c:pt idx="3410">
                  <c:v>852.5</c:v>
                </c:pt>
                <c:pt idx="3411">
                  <c:v>852.75</c:v>
                </c:pt>
                <c:pt idx="3412">
                  <c:v>853</c:v>
                </c:pt>
                <c:pt idx="3413">
                  <c:v>853.25</c:v>
                </c:pt>
                <c:pt idx="3414">
                  <c:v>853.5</c:v>
                </c:pt>
                <c:pt idx="3415">
                  <c:v>853.75</c:v>
                </c:pt>
                <c:pt idx="3416">
                  <c:v>854</c:v>
                </c:pt>
                <c:pt idx="3417">
                  <c:v>854.25</c:v>
                </c:pt>
                <c:pt idx="3418">
                  <c:v>854.5</c:v>
                </c:pt>
                <c:pt idx="3419">
                  <c:v>854.75</c:v>
                </c:pt>
                <c:pt idx="3420">
                  <c:v>855</c:v>
                </c:pt>
                <c:pt idx="3421">
                  <c:v>855.25</c:v>
                </c:pt>
                <c:pt idx="3422">
                  <c:v>855.5</c:v>
                </c:pt>
                <c:pt idx="3423">
                  <c:v>855.75</c:v>
                </c:pt>
                <c:pt idx="3424">
                  <c:v>856</c:v>
                </c:pt>
                <c:pt idx="3425">
                  <c:v>856.25</c:v>
                </c:pt>
                <c:pt idx="3426">
                  <c:v>856.5</c:v>
                </c:pt>
                <c:pt idx="3427">
                  <c:v>856.75</c:v>
                </c:pt>
                <c:pt idx="3428">
                  <c:v>857</c:v>
                </c:pt>
                <c:pt idx="3429">
                  <c:v>857.25</c:v>
                </c:pt>
                <c:pt idx="3430">
                  <c:v>857.5</c:v>
                </c:pt>
                <c:pt idx="3431">
                  <c:v>857.75</c:v>
                </c:pt>
                <c:pt idx="3432">
                  <c:v>858</c:v>
                </c:pt>
                <c:pt idx="3433">
                  <c:v>858.25</c:v>
                </c:pt>
                <c:pt idx="3434">
                  <c:v>858.5</c:v>
                </c:pt>
                <c:pt idx="3435">
                  <c:v>858.75</c:v>
                </c:pt>
                <c:pt idx="3436">
                  <c:v>859</c:v>
                </c:pt>
                <c:pt idx="3437">
                  <c:v>859.25</c:v>
                </c:pt>
                <c:pt idx="3438">
                  <c:v>859.5</c:v>
                </c:pt>
                <c:pt idx="3439">
                  <c:v>859.75</c:v>
                </c:pt>
                <c:pt idx="3440">
                  <c:v>860</c:v>
                </c:pt>
                <c:pt idx="3441">
                  <c:v>860.25</c:v>
                </c:pt>
                <c:pt idx="3442">
                  <c:v>860.5</c:v>
                </c:pt>
                <c:pt idx="3443">
                  <c:v>860.75</c:v>
                </c:pt>
                <c:pt idx="3444">
                  <c:v>861</c:v>
                </c:pt>
                <c:pt idx="3445">
                  <c:v>861.25</c:v>
                </c:pt>
                <c:pt idx="3446">
                  <c:v>861.5</c:v>
                </c:pt>
                <c:pt idx="3447">
                  <c:v>861.75</c:v>
                </c:pt>
                <c:pt idx="3448">
                  <c:v>862</c:v>
                </c:pt>
                <c:pt idx="3449">
                  <c:v>862.25</c:v>
                </c:pt>
                <c:pt idx="3450">
                  <c:v>862.5</c:v>
                </c:pt>
                <c:pt idx="3451">
                  <c:v>862.75</c:v>
                </c:pt>
                <c:pt idx="3452">
                  <c:v>863</c:v>
                </c:pt>
                <c:pt idx="3453">
                  <c:v>863.25</c:v>
                </c:pt>
                <c:pt idx="3454">
                  <c:v>863.5</c:v>
                </c:pt>
                <c:pt idx="3455">
                  <c:v>863.75</c:v>
                </c:pt>
                <c:pt idx="3456">
                  <c:v>864</c:v>
                </c:pt>
                <c:pt idx="3457">
                  <c:v>864.25</c:v>
                </c:pt>
                <c:pt idx="3458">
                  <c:v>864.5</c:v>
                </c:pt>
                <c:pt idx="3459">
                  <c:v>864.75</c:v>
                </c:pt>
                <c:pt idx="3460">
                  <c:v>865</c:v>
                </c:pt>
                <c:pt idx="3461">
                  <c:v>865.25</c:v>
                </c:pt>
                <c:pt idx="3462">
                  <c:v>865.5</c:v>
                </c:pt>
                <c:pt idx="3463">
                  <c:v>865.75</c:v>
                </c:pt>
                <c:pt idx="3464">
                  <c:v>866</c:v>
                </c:pt>
                <c:pt idx="3465">
                  <c:v>866.25</c:v>
                </c:pt>
                <c:pt idx="3466">
                  <c:v>866.5</c:v>
                </c:pt>
                <c:pt idx="3467">
                  <c:v>866.75</c:v>
                </c:pt>
                <c:pt idx="3468">
                  <c:v>867</c:v>
                </c:pt>
                <c:pt idx="3469">
                  <c:v>867.25</c:v>
                </c:pt>
                <c:pt idx="3470">
                  <c:v>867.5</c:v>
                </c:pt>
                <c:pt idx="3471">
                  <c:v>867.75</c:v>
                </c:pt>
                <c:pt idx="3472">
                  <c:v>868</c:v>
                </c:pt>
                <c:pt idx="3473">
                  <c:v>868.25</c:v>
                </c:pt>
                <c:pt idx="3474">
                  <c:v>868.5</c:v>
                </c:pt>
                <c:pt idx="3475">
                  <c:v>868.75</c:v>
                </c:pt>
                <c:pt idx="3476">
                  <c:v>869</c:v>
                </c:pt>
                <c:pt idx="3477">
                  <c:v>869.25</c:v>
                </c:pt>
                <c:pt idx="3478">
                  <c:v>869.5</c:v>
                </c:pt>
                <c:pt idx="3479">
                  <c:v>869.75</c:v>
                </c:pt>
                <c:pt idx="3480">
                  <c:v>870</c:v>
                </c:pt>
                <c:pt idx="3481">
                  <c:v>870.25</c:v>
                </c:pt>
                <c:pt idx="3482">
                  <c:v>870.5</c:v>
                </c:pt>
                <c:pt idx="3483">
                  <c:v>870.75</c:v>
                </c:pt>
                <c:pt idx="3484">
                  <c:v>871</c:v>
                </c:pt>
                <c:pt idx="3485">
                  <c:v>871.25</c:v>
                </c:pt>
                <c:pt idx="3486">
                  <c:v>871.5</c:v>
                </c:pt>
                <c:pt idx="3487">
                  <c:v>871.75</c:v>
                </c:pt>
                <c:pt idx="3488">
                  <c:v>872</c:v>
                </c:pt>
                <c:pt idx="3489">
                  <c:v>872.25</c:v>
                </c:pt>
                <c:pt idx="3490">
                  <c:v>872.5</c:v>
                </c:pt>
                <c:pt idx="3491">
                  <c:v>872.75</c:v>
                </c:pt>
                <c:pt idx="3492">
                  <c:v>873</c:v>
                </c:pt>
                <c:pt idx="3493">
                  <c:v>873.25</c:v>
                </c:pt>
                <c:pt idx="3494">
                  <c:v>873.5</c:v>
                </c:pt>
                <c:pt idx="3495">
                  <c:v>873.75</c:v>
                </c:pt>
                <c:pt idx="3496">
                  <c:v>874</c:v>
                </c:pt>
                <c:pt idx="3497">
                  <c:v>874.25</c:v>
                </c:pt>
                <c:pt idx="3498">
                  <c:v>874.5</c:v>
                </c:pt>
                <c:pt idx="3499">
                  <c:v>874.75</c:v>
                </c:pt>
                <c:pt idx="3500">
                  <c:v>875</c:v>
                </c:pt>
                <c:pt idx="3501">
                  <c:v>875.25</c:v>
                </c:pt>
                <c:pt idx="3502">
                  <c:v>875.5</c:v>
                </c:pt>
                <c:pt idx="3503">
                  <c:v>875.75</c:v>
                </c:pt>
                <c:pt idx="3504">
                  <c:v>876</c:v>
                </c:pt>
                <c:pt idx="3505">
                  <c:v>876.25</c:v>
                </c:pt>
                <c:pt idx="3506">
                  <c:v>876.5</c:v>
                </c:pt>
                <c:pt idx="3507">
                  <c:v>876.75</c:v>
                </c:pt>
                <c:pt idx="3508">
                  <c:v>877</c:v>
                </c:pt>
                <c:pt idx="3509">
                  <c:v>877.25</c:v>
                </c:pt>
                <c:pt idx="3510">
                  <c:v>877.5</c:v>
                </c:pt>
                <c:pt idx="3511">
                  <c:v>877.75</c:v>
                </c:pt>
                <c:pt idx="3512">
                  <c:v>878</c:v>
                </c:pt>
                <c:pt idx="3513">
                  <c:v>878.25</c:v>
                </c:pt>
                <c:pt idx="3514">
                  <c:v>878.5</c:v>
                </c:pt>
                <c:pt idx="3515">
                  <c:v>878.75</c:v>
                </c:pt>
                <c:pt idx="3516">
                  <c:v>879</c:v>
                </c:pt>
                <c:pt idx="3517">
                  <c:v>879.25</c:v>
                </c:pt>
                <c:pt idx="3518">
                  <c:v>879.5</c:v>
                </c:pt>
                <c:pt idx="3519">
                  <c:v>879.75</c:v>
                </c:pt>
                <c:pt idx="3520">
                  <c:v>880</c:v>
                </c:pt>
                <c:pt idx="3521">
                  <c:v>880.25</c:v>
                </c:pt>
                <c:pt idx="3522">
                  <c:v>880.5</c:v>
                </c:pt>
                <c:pt idx="3523">
                  <c:v>880.75</c:v>
                </c:pt>
                <c:pt idx="3524">
                  <c:v>881</c:v>
                </c:pt>
                <c:pt idx="3525">
                  <c:v>881.25</c:v>
                </c:pt>
                <c:pt idx="3526">
                  <c:v>881.5</c:v>
                </c:pt>
                <c:pt idx="3527">
                  <c:v>881.75</c:v>
                </c:pt>
                <c:pt idx="3528">
                  <c:v>882</c:v>
                </c:pt>
                <c:pt idx="3529">
                  <c:v>882.25</c:v>
                </c:pt>
                <c:pt idx="3530">
                  <c:v>882.5</c:v>
                </c:pt>
                <c:pt idx="3531">
                  <c:v>882.75</c:v>
                </c:pt>
                <c:pt idx="3532">
                  <c:v>883</c:v>
                </c:pt>
                <c:pt idx="3533">
                  <c:v>883.25</c:v>
                </c:pt>
                <c:pt idx="3534">
                  <c:v>883.5</c:v>
                </c:pt>
                <c:pt idx="3535">
                  <c:v>883.75</c:v>
                </c:pt>
                <c:pt idx="3536">
                  <c:v>884</c:v>
                </c:pt>
                <c:pt idx="3537">
                  <c:v>884.25</c:v>
                </c:pt>
                <c:pt idx="3538">
                  <c:v>884.5</c:v>
                </c:pt>
                <c:pt idx="3539">
                  <c:v>884.75</c:v>
                </c:pt>
                <c:pt idx="3540">
                  <c:v>885</c:v>
                </c:pt>
                <c:pt idx="3541">
                  <c:v>885.25</c:v>
                </c:pt>
                <c:pt idx="3542">
                  <c:v>885.5</c:v>
                </c:pt>
                <c:pt idx="3543">
                  <c:v>885.75</c:v>
                </c:pt>
                <c:pt idx="3544">
                  <c:v>886</c:v>
                </c:pt>
                <c:pt idx="3545">
                  <c:v>886.25</c:v>
                </c:pt>
                <c:pt idx="3546">
                  <c:v>886.5</c:v>
                </c:pt>
                <c:pt idx="3547">
                  <c:v>886.75</c:v>
                </c:pt>
                <c:pt idx="3548">
                  <c:v>887</c:v>
                </c:pt>
                <c:pt idx="3549">
                  <c:v>887.25</c:v>
                </c:pt>
                <c:pt idx="3550">
                  <c:v>887.5</c:v>
                </c:pt>
                <c:pt idx="3551">
                  <c:v>887.75</c:v>
                </c:pt>
                <c:pt idx="3552">
                  <c:v>888</c:v>
                </c:pt>
                <c:pt idx="3553">
                  <c:v>888.25</c:v>
                </c:pt>
                <c:pt idx="3554">
                  <c:v>888.5</c:v>
                </c:pt>
                <c:pt idx="3555">
                  <c:v>888.75</c:v>
                </c:pt>
                <c:pt idx="3556">
                  <c:v>889</c:v>
                </c:pt>
                <c:pt idx="3557">
                  <c:v>889.25</c:v>
                </c:pt>
                <c:pt idx="3558">
                  <c:v>889.5</c:v>
                </c:pt>
                <c:pt idx="3559">
                  <c:v>889.75</c:v>
                </c:pt>
                <c:pt idx="3560">
                  <c:v>890</c:v>
                </c:pt>
                <c:pt idx="3561">
                  <c:v>890.25</c:v>
                </c:pt>
                <c:pt idx="3562">
                  <c:v>890.5</c:v>
                </c:pt>
                <c:pt idx="3563">
                  <c:v>890.75</c:v>
                </c:pt>
                <c:pt idx="3564">
                  <c:v>891</c:v>
                </c:pt>
                <c:pt idx="3565">
                  <c:v>891.25</c:v>
                </c:pt>
                <c:pt idx="3566">
                  <c:v>891.5</c:v>
                </c:pt>
                <c:pt idx="3567">
                  <c:v>891.75</c:v>
                </c:pt>
                <c:pt idx="3568">
                  <c:v>892</c:v>
                </c:pt>
                <c:pt idx="3569">
                  <c:v>892.25</c:v>
                </c:pt>
                <c:pt idx="3570">
                  <c:v>892.5</c:v>
                </c:pt>
                <c:pt idx="3571">
                  <c:v>892.75</c:v>
                </c:pt>
                <c:pt idx="3572">
                  <c:v>893</c:v>
                </c:pt>
                <c:pt idx="3573">
                  <c:v>893.25</c:v>
                </c:pt>
                <c:pt idx="3574">
                  <c:v>893.5</c:v>
                </c:pt>
                <c:pt idx="3575">
                  <c:v>893.75</c:v>
                </c:pt>
                <c:pt idx="3576">
                  <c:v>894</c:v>
                </c:pt>
                <c:pt idx="3577">
                  <c:v>894.25</c:v>
                </c:pt>
                <c:pt idx="3578">
                  <c:v>894.5</c:v>
                </c:pt>
                <c:pt idx="3579">
                  <c:v>894.75</c:v>
                </c:pt>
                <c:pt idx="3580">
                  <c:v>895</c:v>
                </c:pt>
                <c:pt idx="3581">
                  <c:v>895.25</c:v>
                </c:pt>
                <c:pt idx="3582">
                  <c:v>895.5</c:v>
                </c:pt>
                <c:pt idx="3583">
                  <c:v>895.75</c:v>
                </c:pt>
                <c:pt idx="3584">
                  <c:v>896</c:v>
                </c:pt>
                <c:pt idx="3585">
                  <c:v>896.25</c:v>
                </c:pt>
                <c:pt idx="3586">
                  <c:v>896.5</c:v>
                </c:pt>
                <c:pt idx="3587">
                  <c:v>896.75</c:v>
                </c:pt>
                <c:pt idx="3588">
                  <c:v>897</c:v>
                </c:pt>
                <c:pt idx="3589">
                  <c:v>897.25</c:v>
                </c:pt>
                <c:pt idx="3590">
                  <c:v>897.5</c:v>
                </c:pt>
                <c:pt idx="3591">
                  <c:v>897.75</c:v>
                </c:pt>
                <c:pt idx="3592">
                  <c:v>898</c:v>
                </c:pt>
                <c:pt idx="3593">
                  <c:v>898.25</c:v>
                </c:pt>
                <c:pt idx="3594">
                  <c:v>898.5</c:v>
                </c:pt>
                <c:pt idx="3595">
                  <c:v>898.75</c:v>
                </c:pt>
                <c:pt idx="3596">
                  <c:v>899</c:v>
                </c:pt>
                <c:pt idx="3597">
                  <c:v>899.25</c:v>
                </c:pt>
                <c:pt idx="3598">
                  <c:v>899.5</c:v>
                </c:pt>
                <c:pt idx="3599">
                  <c:v>899.75</c:v>
                </c:pt>
                <c:pt idx="3600">
                  <c:v>900</c:v>
                </c:pt>
                <c:pt idx="3601">
                  <c:v>900.25</c:v>
                </c:pt>
                <c:pt idx="3602">
                  <c:v>900.5</c:v>
                </c:pt>
                <c:pt idx="3603">
                  <c:v>900.75</c:v>
                </c:pt>
                <c:pt idx="3604">
                  <c:v>901</c:v>
                </c:pt>
                <c:pt idx="3605">
                  <c:v>901.25</c:v>
                </c:pt>
                <c:pt idx="3606">
                  <c:v>901.5</c:v>
                </c:pt>
                <c:pt idx="3607">
                  <c:v>901.75</c:v>
                </c:pt>
                <c:pt idx="3608">
                  <c:v>902</c:v>
                </c:pt>
                <c:pt idx="3609">
                  <c:v>902.25</c:v>
                </c:pt>
                <c:pt idx="3610">
                  <c:v>902.5</c:v>
                </c:pt>
                <c:pt idx="3611">
                  <c:v>902.75</c:v>
                </c:pt>
                <c:pt idx="3612">
                  <c:v>903</c:v>
                </c:pt>
                <c:pt idx="3613">
                  <c:v>903.25</c:v>
                </c:pt>
                <c:pt idx="3614">
                  <c:v>903.5</c:v>
                </c:pt>
                <c:pt idx="3615">
                  <c:v>903.75</c:v>
                </c:pt>
                <c:pt idx="3616">
                  <c:v>904</c:v>
                </c:pt>
                <c:pt idx="3617">
                  <c:v>904.25</c:v>
                </c:pt>
                <c:pt idx="3618">
                  <c:v>904.5</c:v>
                </c:pt>
                <c:pt idx="3619">
                  <c:v>904.75</c:v>
                </c:pt>
                <c:pt idx="3620">
                  <c:v>905</c:v>
                </c:pt>
                <c:pt idx="3621">
                  <c:v>905.25</c:v>
                </c:pt>
                <c:pt idx="3622">
                  <c:v>905.5</c:v>
                </c:pt>
                <c:pt idx="3623">
                  <c:v>905.75</c:v>
                </c:pt>
                <c:pt idx="3624">
                  <c:v>906</c:v>
                </c:pt>
                <c:pt idx="3625">
                  <c:v>906.25</c:v>
                </c:pt>
                <c:pt idx="3626">
                  <c:v>906.5</c:v>
                </c:pt>
                <c:pt idx="3627">
                  <c:v>906.75</c:v>
                </c:pt>
                <c:pt idx="3628">
                  <c:v>907</c:v>
                </c:pt>
                <c:pt idx="3629">
                  <c:v>907.25</c:v>
                </c:pt>
                <c:pt idx="3630">
                  <c:v>907.5</c:v>
                </c:pt>
                <c:pt idx="3631">
                  <c:v>907.75</c:v>
                </c:pt>
                <c:pt idx="3632">
                  <c:v>908</c:v>
                </c:pt>
                <c:pt idx="3633">
                  <c:v>908.25</c:v>
                </c:pt>
                <c:pt idx="3634">
                  <c:v>908.5</c:v>
                </c:pt>
                <c:pt idx="3635">
                  <c:v>908.75</c:v>
                </c:pt>
                <c:pt idx="3636">
                  <c:v>909</c:v>
                </c:pt>
                <c:pt idx="3637">
                  <c:v>909.25</c:v>
                </c:pt>
                <c:pt idx="3638">
                  <c:v>909.5</c:v>
                </c:pt>
                <c:pt idx="3639">
                  <c:v>909.75</c:v>
                </c:pt>
                <c:pt idx="3640">
                  <c:v>910</c:v>
                </c:pt>
                <c:pt idx="3641">
                  <c:v>910.25</c:v>
                </c:pt>
                <c:pt idx="3642">
                  <c:v>910.5</c:v>
                </c:pt>
                <c:pt idx="3643">
                  <c:v>910.75</c:v>
                </c:pt>
                <c:pt idx="3644">
                  <c:v>911</c:v>
                </c:pt>
                <c:pt idx="3645">
                  <c:v>911.25</c:v>
                </c:pt>
                <c:pt idx="3646">
                  <c:v>911.5</c:v>
                </c:pt>
                <c:pt idx="3647">
                  <c:v>911.75</c:v>
                </c:pt>
                <c:pt idx="3648">
                  <c:v>912</c:v>
                </c:pt>
                <c:pt idx="3649">
                  <c:v>912.25</c:v>
                </c:pt>
                <c:pt idx="3650">
                  <c:v>912.5</c:v>
                </c:pt>
                <c:pt idx="3651">
                  <c:v>912.75</c:v>
                </c:pt>
                <c:pt idx="3652">
                  <c:v>913</c:v>
                </c:pt>
                <c:pt idx="3653">
                  <c:v>913.25</c:v>
                </c:pt>
                <c:pt idx="3654">
                  <c:v>913.5</c:v>
                </c:pt>
                <c:pt idx="3655">
                  <c:v>913.75</c:v>
                </c:pt>
                <c:pt idx="3656">
                  <c:v>914</c:v>
                </c:pt>
                <c:pt idx="3657">
                  <c:v>914.25</c:v>
                </c:pt>
                <c:pt idx="3658">
                  <c:v>914.5</c:v>
                </c:pt>
                <c:pt idx="3659">
                  <c:v>914.75</c:v>
                </c:pt>
                <c:pt idx="3660">
                  <c:v>915</c:v>
                </c:pt>
                <c:pt idx="3661">
                  <c:v>915.25</c:v>
                </c:pt>
                <c:pt idx="3662">
                  <c:v>915.5</c:v>
                </c:pt>
                <c:pt idx="3663">
                  <c:v>915.75</c:v>
                </c:pt>
                <c:pt idx="3664">
                  <c:v>916</c:v>
                </c:pt>
                <c:pt idx="3665">
                  <c:v>916.25</c:v>
                </c:pt>
                <c:pt idx="3666">
                  <c:v>916.5</c:v>
                </c:pt>
                <c:pt idx="3667">
                  <c:v>916.75</c:v>
                </c:pt>
                <c:pt idx="3668">
                  <c:v>917</c:v>
                </c:pt>
                <c:pt idx="3669">
                  <c:v>917.25</c:v>
                </c:pt>
                <c:pt idx="3670">
                  <c:v>917.5</c:v>
                </c:pt>
                <c:pt idx="3671">
                  <c:v>917.75</c:v>
                </c:pt>
                <c:pt idx="3672">
                  <c:v>918</c:v>
                </c:pt>
                <c:pt idx="3673">
                  <c:v>918.25</c:v>
                </c:pt>
                <c:pt idx="3674">
                  <c:v>918.5</c:v>
                </c:pt>
                <c:pt idx="3675">
                  <c:v>918.75</c:v>
                </c:pt>
                <c:pt idx="3676">
                  <c:v>919</c:v>
                </c:pt>
                <c:pt idx="3677">
                  <c:v>919.25</c:v>
                </c:pt>
                <c:pt idx="3678">
                  <c:v>919.5</c:v>
                </c:pt>
                <c:pt idx="3679">
                  <c:v>919.75</c:v>
                </c:pt>
                <c:pt idx="3680">
                  <c:v>920</c:v>
                </c:pt>
                <c:pt idx="3681">
                  <c:v>920.25</c:v>
                </c:pt>
                <c:pt idx="3682">
                  <c:v>920.5</c:v>
                </c:pt>
                <c:pt idx="3683">
                  <c:v>920.75</c:v>
                </c:pt>
                <c:pt idx="3684">
                  <c:v>921</c:v>
                </c:pt>
                <c:pt idx="3685">
                  <c:v>921.25</c:v>
                </c:pt>
                <c:pt idx="3686">
                  <c:v>921.5</c:v>
                </c:pt>
                <c:pt idx="3687">
                  <c:v>921.75</c:v>
                </c:pt>
                <c:pt idx="3688">
                  <c:v>922</c:v>
                </c:pt>
                <c:pt idx="3689">
                  <c:v>922.25</c:v>
                </c:pt>
                <c:pt idx="3690">
                  <c:v>922.5</c:v>
                </c:pt>
                <c:pt idx="3691">
                  <c:v>922.75</c:v>
                </c:pt>
                <c:pt idx="3692">
                  <c:v>923</c:v>
                </c:pt>
                <c:pt idx="3693">
                  <c:v>923.25</c:v>
                </c:pt>
                <c:pt idx="3694">
                  <c:v>923.5</c:v>
                </c:pt>
                <c:pt idx="3695">
                  <c:v>923.75</c:v>
                </c:pt>
                <c:pt idx="3696">
                  <c:v>924</c:v>
                </c:pt>
                <c:pt idx="3697">
                  <c:v>924.25</c:v>
                </c:pt>
                <c:pt idx="3698">
                  <c:v>924.5</c:v>
                </c:pt>
                <c:pt idx="3699">
                  <c:v>924.75</c:v>
                </c:pt>
                <c:pt idx="3700">
                  <c:v>925</c:v>
                </c:pt>
                <c:pt idx="3701">
                  <c:v>925.25</c:v>
                </c:pt>
                <c:pt idx="3702">
                  <c:v>925.5</c:v>
                </c:pt>
                <c:pt idx="3703">
                  <c:v>925.75</c:v>
                </c:pt>
                <c:pt idx="3704">
                  <c:v>926</c:v>
                </c:pt>
                <c:pt idx="3705">
                  <c:v>926.25</c:v>
                </c:pt>
                <c:pt idx="3706">
                  <c:v>926.5</c:v>
                </c:pt>
                <c:pt idx="3707">
                  <c:v>926.75</c:v>
                </c:pt>
                <c:pt idx="3708">
                  <c:v>927</c:v>
                </c:pt>
                <c:pt idx="3709">
                  <c:v>927.25</c:v>
                </c:pt>
                <c:pt idx="3710">
                  <c:v>927.5</c:v>
                </c:pt>
                <c:pt idx="3711">
                  <c:v>927.75</c:v>
                </c:pt>
                <c:pt idx="3712">
                  <c:v>928</c:v>
                </c:pt>
                <c:pt idx="3713">
                  <c:v>928.25</c:v>
                </c:pt>
                <c:pt idx="3714">
                  <c:v>928.5</c:v>
                </c:pt>
                <c:pt idx="3715">
                  <c:v>928.75</c:v>
                </c:pt>
                <c:pt idx="3716">
                  <c:v>929</c:v>
                </c:pt>
                <c:pt idx="3717">
                  <c:v>929.25</c:v>
                </c:pt>
                <c:pt idx="3718">
                  <c:v>929.5</c:v>
                </c:pt>
                <c:pt idx="3719">
                  <c:v>929.75</c:v>
                </c:pt>
                <c:pt idx="3720">
                  <c:v>930</c:v>
                </c:pt>
                <c:pt idx="3721">
                  <c:v>930.25</c:v>
                </c:pt>
                <c:pt idx="3722">
                  <c:v>930.5</c:v>
                </c:pt>
                <c:pt idx="3723">
                  <c:v>930.75</c:v>
                </c:pt>
                <c:pt idx="3724">
                  <c:v>931</c:v>
                </c:pt>
                <c:pt idx="3725">
                  <c:v>931.25</c:v>
                </c:pt>
                <c:pt idx="3726">
                  <c:v>931.5</c:v>
                </c:pt>
                <c:pt idx="3727">
                  <c:v>931.75</c:v>
                </c:pt>
                <c:pt idx="3728">
                  <c:v>932</c:v>
                </c:pt>
                <c:pt idx="3729">
                  <c:v>932.25</c:v>
                </c:pt>
                <c:pt idx="3730">
                  <c:v>932.5</c:v>
                </c:pt>
                <c:pt idx="3731">
                  <c:v>932.75</c:v>
                </c:pt>
                <c:pt idx="3732">
                  <c:v>933</c:v>
                </c:pt>
                <c:pt idx="3733">
                  <c:v>933.25</c:v>
                </c:pt>
                <c:pt idx="3734">
                  <c:v>933.5</c:v>
                </c:pt>
                <c:pt idx="3735">
                  <c:v>933.75</c:v>
                </c:pt>
                <c:pt idx="3736">
                  <c:v>934</c:v>
                </c:pt>
                <c:pt idx="3737">
                  <c:v>934.25</c:v>
                </c:pt>
                <c:pt idx="3738">
                  <c:v>934.5</c:v>
                </c:pt>
                <c:pt idx="3739">
                  <c:v>934.75</c:v>
                </c:pt>
                <c:pt idx="3740">
                  <c:v>935</c:v>
                </c:pt>
                <c:pt idx="3741">
                  <c:v>935.25</c:v>
                </c:pt>
                <c:pt idx="3742">
                  <c:v>935.5</c:v>
                </c:pt>
                <c:pt idx="3743">
                  <c:v>935.75</c:v>
                </c:pt>
                <c:pt idx="3744">
                  <c:v>936</c:v>
                </c:pt>
                <c:pt idx="3745">
                  <c:v>936.25</c:v>
                </c:pt>
                <c:pt idx="3746">
                  <c:v>936.5</c:v>
                </c:pt>
                <c:pt idx="3747">
                  <c:v>936.75</c:v>
                </c:pt>
                <c:pt idx="3748">
                  <c:v>937</c:v>
                </c:pt>
                <c:pt idx="3749">
                  <c:v>937.25</c:v>
                </c:pt>
                <c:pt idx="3750">
                  <c:v>937.5</c:v>
                </c:pt>
                <c:pt idx="3751">
                  <c:v>937.75</c:v>
                </c:pt>
                <c:pt idx="3752">
                  <c:v>938</c:v>
                </c:pt>
                <c:pt idx="3753">
                  <c:v>938.25</c:v>
                </c:pt>
                <c:pt idx="3754">
                  <c:v>938.5</c:v>
                </c:pt>
                <c:pt idx="3755">
                  <c:v>938.75</c:v>
                </c:pt>
                <c:pt idx="3756">
                  <c:v>939</c:v>
                </c:pt>
                <c:pt idx="3757">
                  <c:v>939.25</c:v>
                </c:pt>
                <c:pt idx="3758">
                  <c:v>939.5</c:v>
                </c:pt>
                <c:pt idx="3759">
                  <c:v>939.75</c:v>
                </c:pt>
                <c:pt idx="3760">
                  <c:v>940</c:v>
                </c:pt>
                <c:pt idx="3761">
                  <c:v>940.25</c:v>
                </c:pt>
                <c:pt idx="3762">
                  <c:v>940.5</c:v>
                </c:pt>
                <c:pt idx="3763">
                  <c:v>940.75</c:v>
                </c:pt>
                <c:pt idx="3764">
                  <c:v>941</c:v>
                </c:pt>
                <c:pt idx="3765">
                  <c:v>941.25</c:v>
                </c:pt>
                <c:pt idx="3766">
                  <c:v>941.5</c:v>
                </c:pt>
                <c:pt idx="3767">
                  <c:v>941.75</c:v>
                </c:pt>
                <c:pt idx="3768">
                  <c:v>942</c:v>
                </c:pt>
                <c:pt idx="3769">
                  <c:v>942.25</c:v>
                </c:pt>
                <c:pt idx="3770">
                  <c:v>942.5</c:v>
                </c:pt>
                <c:pt idx="3771">
                  <c:v>942.75</c:v>
                </c:pt>
                <c:pt idx="3772">
                  <c:v>943</c:v>
                </c:pt>
                <c:pt idx="3773">
                  <c:v>943.25</c:v>
                </c:pt>
                <c:pt idx="3774">
                  <c:v>943.5</c:v>
                </c:pt>
                <c:pt idx="3775">
                  <c:v>943.75</c:v>
                </c:pt>
                <c:pt idx="3776">
                  <c:v>944</c:v>
                </c:pt>
                <c:pt idx="3777">
                  <c:v>944.25</c:v>
                </c:pt>
                <c:pt idx="3778">
                  <c:v>944.5</c:v>
                </c:pt>
                <c:pt idx="3779">
                  <c:v>944.75</c:v>
                </c:pt>
                <c:pt idx="3780">
                  <c:v>945</c:v>
                </c:pt>
                <c:pt idx="3781">
                  <c:v>945.25</c:v>
                </c:pt>
                <c:pt idx="3782">
                  <c:v>945.5</c:v>
                </c:pt>
                <c:pt idx="3783">
                  <c:v>945.75</c:v>
                </c:pt>
                <c:pt idx="3784">
                  <c:v>946</c:v>
                </c:pt>
                <c:pt idx="3785">
                  <c:v>946.25</c:v>
                </c:pt>
                <c:pt idx="3786">
                  <c:v>946.5</c:v>
                </c:pt>
                <c:pt idx="3787">
                  <c:v>946.75</c:v>
                </c:pt>
                <c:pt idx="3788">
                  <c:v>947</c:v>
                </c:pt>
                <c:pt idx="3789">
                  <c:v>947.25</c:v>
                </c:pt>
                <c:pt idx="3790">
                  <c:v>947.5</c:v>
                </c:pt>
                <c:pt idx="3791">
                  <c:v>947.75</c:v>
                </c:pt>
                <c:pt idx="3792">
                  <c:v>948</c:v>
                </c:pt>
                <c:pt idx="3793">
                  <c:v>948.25</c:v>
                </c:pt>
                <c:pt idx="3794">
                  <c:v>948.5</c:v>
                </c:pt>
                <c:pt idx="3795">
                  <c:v>948.75</c:v>
                </c:pt>
                <c:pt idx="3796">
                  <c:v>949</c:v>
                </c:pt>
                <c:pt idx="3797">
                  <c:v>949.25</c:v>
                </c:pt>
                <c:pt idx="3798">
                  <c:v>949.5</c:v>
                </c:pt>
                <c:pt idx="3799">
                  <c:v>949.75</c:v>
                </c:pt>
                <c:pt idx="3800">
                  <c:v>950</c:v>
                </c:pt>
                <c:pt idx="3801">
                  <c:v>950.25</c:v>
                </c:pt>
                <c:pt idx="3802">
                  <c:v>950.5</c:v>
                </c:pt>
                <c:pt idx="3803">
                  <c:v>950.75</c:v>
                </c:pt>
                <c:pt idx="3804">
                  <c:v>951</c:v>
                </c:pt>
                <c:pt idx="3805">
                  <c:v>951.25</c:v>
                </c:pt>
                <c:pt idx="3806">
                  <c:v>951.5</c:v>
                </c:pt>
                <c:pt idx="3807">
                  <c:v>951.75</c:v>
                </c:pt>
                <c:pt idx="3808">
                  <c:v>952</c:v>
                </c:pt>
                <c:pt idx="3809">
                  <c:v>952.25</c:v>
                </c:pt>
                <c:pt idx="3810">
                  <c:v>952.5</c:v>
                </c:pt>
                <c:pt idx="3811">
                  <c:v>952.75</c:v>
                </c:pt>
                <c:pt idx="3812">
                  <c:v>953</c:v>
                </c:pt>
                <c:pt idx="3813">
                  <c:v>953.25</c:v>
                </c:pt>
                <c:pt idx="3814">
                  <c:v>953.5</c:v>
                </c:pt>
                <c:pt idx="3815">
                  <c:v>953.75</c:v>
                </c:pt>
                <c:pt idx="3816">
                  <c:v>954</c:v>
                </c:pt>
                <c:pt idx="3817">
                  <c:v>954.25</c:v>
                </c:pt>
                <c:pt idx="3818">
                  <c:v>954.5</c:v>
                </c:pt>
                <c:pt idx="3819">
                  <c:v>954.75</c:v>
                </c:pt>
                <c:pt idx="3820">
                  <c:v>955</c:v>
                </c:pt>
                <c:pt idx="3821">
                  <c:v>955.25</c:v>
                </c:pt>
                <c:pt idx="3822">
                  <c:v>955.5</c:v>
                </c:pt>
                <c:pt idx="3823">
                  <c:v>955.75</c:v>
                </c:pt>
                <c:pt idx="3824">
                  <c:v>956</c:v>
                </c:pt>
                <c:pt idx="3825">
                  <c:v>956.25</c:v>
                </c:pt>
                <c:pt idx="3826">
                  <c:v>956.5</c:v>
                </c:pt>
                <c:pt idx="3827">
                  <c:v>956.75</c:v>
                </c:pt>
                <c:pt idx="3828">
                  <c:v>957</c:v>
                </c:pt>
                <c:pt idx="3829">
                  <c:v>957.25</c:v>
                </c:pt>
                <c:pt idx="3830">
                  <c:v>957.5</c:v>
                </c:pt>
                <c:pt idx="3831">
                  <c:v>957.75</c:v>
                </c:pt>
                <c:pt idx="3832">
                  <c:v>958</c:v>
                </c:pt>
                <c:pt idx="3833">
                  <c:v>958.25</c:v>
                </c:pt>
                <c:pt idx="3834">
                  <c:v>958.5</c:v>
                </c:pt>
                <c:pt idx="3835">
                  <c:v>958.75</c:v>
                </c:pt>
                <c:pt idx="3836">
                  <c:v>959</c:v>
                </c:pt>
                <c:pt idx="3837">
                  <c:v>959.25</c:v>
                </c:pt>
                <c:pt idx="3838">
                  <c:v>959.5</c:v>
                </c:pt>
                <c:pt idx="3839">
                  <c:v>959.75</c:v>
                </c:pt>
                <c:pt idx="3840">
                  <c:v>960</c:v>
                </c:pt>
                <c:pt idx="3841">
                  <c:v>960.25</c:v>
                </c:pt>
                <c:pt idx="3842">
                  <c:v>960.5</c:v>
                </c:pt>
                <c:pt idx="3843">
                  <c:v>960.75</c:v>
                </c:pt>
                <c:pt idx="3844">
                  <c:v>961</c:v>
                </c:pt>
                <c:pt idx="3845">
                  <c:v>961.25</c:v>
                </c:pt>
                <c:pt idx="3846">
                  <c:v>961.5</c:v>
                </c:pt>
                <c:pt idx="3847">
                  <c:v>961.75</c:v>
                </c:pt>
                <c:pt idx="3848">
                  <c:v>962</c:v>
                </c:pt>
                <c:pt idx="3849">
                  <c:v>962.25</c:v>
                </c:pt>
                <c:pt idx="3850">
                  <c:v>962.5</c:v>
                </c:pt>
                <c:pt idx="3851">
                  <c:v>962.75</c:v>
                </c:pt>
                <c:pt idx="3852">
                  <c:v>963</c:v>
                </c:pt>
                <c:pt idx="3853">
                  <c:v>963.25</c:v>
                </c:pt>
                <c:pt idx="3854">
                  <c:v>963.5</c:v>
                </c:pt>
                <c:pt idx="3855">
                  <c:v>963.75</c:v>
                </c:pt>
                <c:pt idx="3856">
                  <c:v>964</c:v>
                </c:pt>
                <c:pt idx="3857">
                  <c:v>964.25</c:v>
                </c:pt>
                <c:pt idx="3858">
                  <c:v>964.5</c:v>
                </c:pt>
                <c:pt idx="3859">
                  <c:v>964.75</c:v>
                </c:pt>
                <c:pt idx="3860">
                  <c:v>965</c:v>
                </c:pt>
                <c:pt idx="3861">
                  <c:v>965.25</c:v>
                </c:pt>
                <c:pt idx="3862">
                  <c:v>965.5</c:v>
                </c:pt>
                <c:pt idx="3863">
                  <c:v>965.75</c:v>
                </c:pt>
                <c:pt idx="3864">
                  <c:v>966</c:v>
                </c:pt>
                <c:pt idx="3865">
                  <c:v>966.25</c:v>
                </c:pt>
                <c:pt idx="3866">
                  <c:v>966.5</c:v>
                </c:pt>
                <c:pt idx="3867">
                  <c:v>966.75</c:v>
                </c:pt>
                <c:pt idx="3868">
                  <c:v>967</c:v>
                </c:pt>
                <c:pt idx="3869">
                  <c:v>967.25</c:v>
                </c:pt>
                <c:pt idx="3870">
                  <c:v>967.5</c:v>
                </c:pt>
                <c:pt idx="3871">
                  <c:v>967.75</c:v>
                </c:pt>
                <c:pt idx="3872">
                  <c:v>968</c:v>
                </c:pt>
                <c:pt idx="3873">
                  <c:v>968.25</c:v>
                </c:pt>
                <c:pt idx="3874">
                  <c:v>968.5</c:v>
                </c:pt>
                <c:pt idx="3875">
                  <c:v>968.75</c:v>
                </c:pt>
                <c:pt idx="3876">
                  <c:v>969</c:v>
                </c:pt>
                <c:pt idx="3877">
                  <c:v>969.25</c:v>
                </c:pt>
                <c:pt idx="3878">
                  <c:v>969.5</c:v>
                </c:pt>
                <c:pt idx="3879">
                  <c:v>969.75</c:v>
                </c:pt>
                <c:pt idx="3880">
                  <c:v>970</c:v>
                </c:pt>
                <c:pt idx="3881">
                  <c:v>970.25</c:v>
                </c:pt>
                <c:pt idx="3882">
                  <c:v>970.5</c:v>
                </c:pt>
                <c:pt idx="3883">
                  <c:v>970.75</c:v>
                </c:pt>
                <c:pt idx="3884">
                  <c:v>971</c:v>
                </c:pt>
                <c:pt idx="3885">
                  <c:v>971.25</c:v>
                </c:pt>
                <c:pt idx="3886">
                  <c:v>971.5</c:v>
                </c:pt>
                <c:pt idx="3887">
                  <c:v>971.75</c:v>
                </c:pt>
                <c:pt idx="3888">
                  <c:v>972</c:v>
                </c:pt>
                <c:pt idx="3889">
                  <c:v>972.25</c:v>
                </c:pt>
                <c:pt idx="3890">
                  <c:v>972.5</c:v>
                </c:pt>
                <c:pt idx="3891">
                  <c:v>972.75</c:v>
                </c:pt>
                <c:pt idx="3892">
                  <c:v>973</c:v>
                </c:pt>
                <c:pt idx="3893">
                  <c:v>973.25</c:v>
                </c:pt>
                <c:pt idx="3894">
                  <c:v>973.5</c:v>
                </c:pt>
                <c:pt idx="3895">
                  <c:v>973.75</c:v>
                </c:pt>
                <c:pt idx="3896">
                  <c:v>974</c:v>
                </c:pt>
                <c:pt idx="3897">
                  <c:v>974.25</c:v>
                </c:pt>
                <c:pt idx="3898">
                  <c:v>974.5</c:v>
                </c:pt>
                <c:pt idx="3899">
                  <c:v>974.75</c:v>
                </c:pt>
                <c:pt idx="3900">
                  <c:v>975</c:v>
                </c:pt>
                <c:pt idx="3901">
                  <c:v>975.25</c:v>
                </c:pt>
                <c:pt idx="3902">
                  <c:v>975.5</c:v>
                </c:pt>
                <c:pt idx="3903">
                  <c:v>975.75</c:v>
                </c:pt>
                <c:pt idx="3904">
                  <c:v>976</c:v>
                </c:pt>
                <c:pt idx="3905">
                  <c:v>976.25</c:v>
                </c:pt>
                <c:pt idx="3906">
                  <c:v>976.5</c:v>
                </c:pt>
                <c:pt idx="3907">
                  <c:v>976.75</c:v>
                </c:pt>
                <c:pt idx="3908">
                  <c:v>977</c:v>
                </c:pt>
                <c:pt idx="3909">
                  <c:v>977.25</c:v>
                </c:pt>
                <c:pt idx="3910">
                  <c:v>977.5</c:v>
                </c:pt>
                <c:pt idx="3911">
                  <c:v>977.75</c:v>
                </c:pt>
                <c:pt idx="3912">
                  <c:v>978</c:v>
                </c:pt>
                <c:pt idx="3913">
                  <c:v>978.25</c:v>
                </c:pt>
                <c:pt idx="3914">
                  <c:v>978.5</c:v>
                </c:pt>
                <c:pt idx="3915">
                  <c:v>978.75</c:v>
                </c:pt>
                <c:pt idx="3916">
                  <c:v>979</c:v>
                </c:pt>
                <c:pt idx="3917">
                  <c:v>979.25</c:v>
                </c:pt>
                <c:pt idx="3918">
                  <c:v>979.5</c:v>
                </c:pt>
                <c:pt idx="3919">
                  <c:v>979.75</c:v>
                </c:pt>
                <c:pt idx="3920">
                  <c:v>980</c:v>
                </c:pt>
                <c:pt idx="3921">
                  <c:v>980.25</c:v>
                </c:pt>
                <c:pt idx="3922">
                  <c:v>980.5</c:v>
                </c:pt>
                <c:pt idx="3923">
                  <c:v>980.75</c:v>
                </c:pt>
                <c:pt idx="3924">
                  <c:v>981</c:v>
                </c:pt>
                <c:pt idx="3925">
                  <c:v>981.25</c:v>
                </c:pt>
                <c:pt idx="3926">
                  <c:v>981.5</c:v>
                </c:pt>
                <c:pt idx="3927">
                  <c:v>981.75</c:v>
                </c:pt>
                <c:pt idx="3928">
                  <c:v>982</c:v>
                </c:pt>
                <c:pt idx="3929">
                  <c:v>982.25</c:v>
                </c:pt>
                <c:pt idx="3930">
                  <c:v>982.5</c:v>
                </c:pt>
                <c:pt idx="3931">
                  <c:v>982.75</c:v>
                </c:pt>
                <c:pt idx="3932">
                  <c:v>983</c:v>
                </c:pt>
                <c:pt idx="3933">
                  <c:v>983.25</c:v>
                </c:pt>
                <c:pt idx="3934">
                  <c:v>983.5</c:v>
                </c:pt>
                <c:pt idx="3935">
                  <c:v>983.75</c:v>
                </c:pt>
                <c:pt idx="3936">
                  <c:v>984</c:v>
                </c:pt>
                <c:pt idx="3937">
                  <c:v>984.25</c:v>
                </c:pt>
                <c:pt idx="3938">
                  <c:v>984.5</c:v>
                </c:pt>
                <c:pt idx="3939">
                  <c:v>984.75</c:v>
                </c:pt>
                <c:pt idx="3940">
                  <c:v>985</c:v>
                </c:pt>
                <c:pt idx="3941">
                  <c:v>985.25</c:v>
                </c:pt>
                <c:pt idx="3942">
                  <c:v>985.5</c:v>
                </c:pt>
                <c:pt idx="3943">
                  <c:v>985.75</c:v>
                </c:pt>
                <c:pt idx="3944">
                  <c:v>986</c:v>
                </c:pt>
                <c:pt idx="3945">
                  <c:v>986.25</c:v>
                </c:pt>
                <c:pt idx="3946">
                  <c:v>986.5</c:v>
                </c:pt>
                <c:pt idx="3947">
                  <c:v>986.75</c:v>
                </c:pt>
                <c:pt idx="3948">
                  <c:v>987</c:v>
                </c:pt>
                <c:pt idx="3949">
                  <c:v>987.25</c:v>
                </c:pt>
                <c:pt idx="3950">
                  <c:v>987.5</c:v>
                </c:pt>
                <c:pt idx="3951">
                  <c:v>987.75</c:v>
                </c:pt>
                <c:pt idx="3952">
                  <c:v>988</c:v>
                </c:pt>
                <c:pt idx="3953">
                  <c:v>988.25</c:v>
                </c:pt>
                <c:pt idx="3954">
                  <c:v>988.5</c:v>
                </c:pt>
                <c:pt idx="3955">
                  <c:v>988.75</c:v>
                </c:pt>
                <c:pt idx="3956">
                  <c:v>989</c:v>
                </c:pt>
                <c:pt idx="3957">
                  <c:v>989.25</c:v>
                </c:pt>
                <c:pt idx="3958">
                  <c:v>989.5</c:v>
                </c:pt>
                <c:pt idx="3959">
                  <c:v>989.75</c:v>
                </c:pt>
                <c:pt idx="3960">
                  <c:v>990</c:v>
                </c:pt>
                <c:pt idx="3961">
                  <c:v>990.25</c:v>
                </c:pt>
                <c:pt idx="3962">
                  <c:v>990.5</c:v>
                </c:pt>
                <c:pt idx="3963">
                  <c:v>990.75</c:v>
                </c:pt>
                <c:pt idx="3964">
                  <c:v>991</c:v>
                </c:pt>
                <c:pt idx="3965">
                  <c:v>991.25</c:v>
                </c:pt>
                <c:pt idx="3966">
                  <c:v>991.5</c:v>
                </c:pt>
                <c:pt idx="3967">
                  <c:v>991.75</c:v>
                </c:pt>
                <c:pt idx="3968">
                  <c:v>992</c:v>
                </c:pt>
                <c:pt idx="3969">
                  <c:v>992.25</c:v>
                </c:pt>
                <c:pt idx="3970">
                  <c:v>992.5</c:v>
                </c:pt>
                <c:pt idx="3971">
                  <c:v>992.75</c:v>
                </c:pt>
                <c:pt idx="3972">
                  <c:v>993</c:v>
                </c:pt>
                <c:pt idx="3973">
                  <c:v>993.25</c:v>
                </c:pt>
                <c:pt idx="3974">
                  <c:v>993.5</c:v>
                </c:pt>
                <c:pt idx="3975">
                  <c:v>993.75</c:v>
                </c:pt>
                <c:pt idx="3976">
                  <c:v>994</c:v>
                </c:pt>
                <c:pt idx="3977">
                  <c:v>994.25</c:v>
                </c:pt>
                <c:pt idx="3978">
                  <c:v>994.5</c:v>
                </c:pt>
                <c:pt idx="3979">
                  <c:v>994.75</c:v>
                </c:pt>
                <c:pt idx="3980">
                  <c:v>995</c:v>
                </c:pt>
                <c:pt idx="3981">
                  <c:v>995.25</c:v>
                </c:pt>
                <c:pt idx="3982">
                  <c:v>995.5</c:v>
                </c:pt>
                <c:pt idx="3983">
                  <c:v>995.75</c:v>
                </c:pt>
                <c:pt idx="3984">
                  <c:v>996</c:v>
                </c:pt>
                <c:pt idx="3985">
                  <c:v>996.25</c:v>
                </c:pt>
                <c:pt idx="3986">
                  <c:v>996.5</c:v>
                </c:pt>
                <c:pt idx="3987">
                  <c:v>996.75</c:v>
                </c:pt>
                <c:pt idx="3988">
                  <c:v>997</c:v>
                </c:pt>
                <c:pt idx="3989">
                  <c:v>997.25</c:v>
                </c:pt>
                <c:pt idx="3990">
                  <c:v>997.5</c:v>
                </c:pt>
                <c:pt idx="3991">
                  <c:v>997.75</c:v>
                </c:pt>
                <c:pt idx="3992">
                  <c:v>998</c:v>
                </c:pt>
                <c:pt idx="3993">
                  <c:v>998.25</c:v>
                </c:pt>
                <c:pt idx="3994">
                  <c:v>998.5</c:v>
                </c:pt>
                <c:pt idx="3995">
                  <c:v>998.75</c:v>
                </c:pt>
                <c:pt idx="3996">
                  <c:v>999</c:v>
                </c:pt>
                <c:pt idx="3997">
                  <c:v>999.25</c:v>
                </c:pt>
                <c:pt idx="3998">
                  <c:v>999.5</c:v>
                </c:pt>
                <c:pt idx="3999">
                  <c:v>999.75</c:v>
                </c:pt>
                <c:pt idx="4000">
                  <c:v>1000</c:v>
                </c:pt>
                <c:pt idx="4001">
                  <c:v>1000.2</c:v>
                </c:pt>
                <c:pt idx="4002">
                  <c:v>1000.5</c:v>
                </c:pt>
                <c:pt idx="4003">
                  <c:v>1000.8</c:v>
                </c:pt>
                <c:pt idx="4004">
                  <c:v>1001</c:v>
                </c:pt>
                <c:pt idx="4005">
                  <c:v>1001.2</c:v>
                </c:pt>
                <c:pt idx="4006">
                  <c:v>1001.5</c:v>
                </c:pt>
                <c:pt idx="4007">
                  <c:v>1001.8</c:v>
                </c:pt>
                <c:pt idx="4008">
                  <c:v>1002</c:v>
                </c:pt>
                <c:pt idx="4009">
                  <c:v>1002.2</c:v>
                </c:pt>
                <c:pt idx="4010">
                  <c:v>1002.5</c:v>
                </c:pt>
                <c:pt idx="4011">
                  <c:v>1002.8</c:v>
                </c:pt>
                <c:pt idx="4012">
                  <c:v>1003</c:v>
                </c:pt>
                <c:pt idx="4013">
                  <c:v>1003.2</c:v>
                </c:pt>
                <c:pt idx="4014">
                  <c:v>1003.5</c:v>
                </c:pt>
                <c:pt idx="4015">
                  <c:v>1003.8</c:v>
                </c:pt>
                <c:pt idx="4016">
                  <c:v>1004</c:v>
                </c:pt>
                <c:pt idx="4017">
                  <c:v>1004.2</c:v>
                </c:pt>
                <c:pt idx="4018">
                  <c:v>1004.5</c:v>
                </c:pt>
                <c:pt idx="4019">
                  <c:v>1004.8</c:v>
                </c:pt>
                <c:pt idx="4020">
                  <c:v>1005</c:v>
                </c:pt>
                <c:pt idx="4021">
                  <c:v>1005.2</c:v>
                </c:pt>
                <c:pt idx="4022">
                  <c:v>1005.5</c:v>
                </c:pt>
                <c:pt idx="4023">
                  <c:v>1005.8</c:v>
                </c:pt>
                <c:pt idx="4024">
                  <c:v>1006</c:v>
                </c:pt>
                <c:pt idx="4025">
                  <c:v>1006.2</c:v>
                </c:pt>
                <c:pt idx="4026">
                  <c:v>1006.5</c:v>
                </c:pt>
                <c:pt idx="4027">
                  <c:v>1006.8</c:v>
                </c:pt>
                <c:pt idx="4028">
                  <c:v>1007</c:v>
                </c:pt>
                <c:pt idx="4029">
                  <c:v>1007.2</c:v>
                </c:pt>
                <c:pt idx="4030">
                  <c:v>1007.5</c:v>
                </c:pt>
                <c:pt idx="4031">
                  <c:v>1007.8</c:v>
                </c:pt>
                <c:pt idx="4032">
                  <c:v>1008</c:v>
                </c:pt>
                <c:pt idx="4033">
                  <c:v>1008.2</c:v>
                </c:pt>
                <c:pt idx="4034">
                  <c:v>1008.5</c:v>
                </c:pt>
                <c:pt idx="4035">
                  <c:v>1008.8</c:v>
                </c:pt>
                <c:pt idx="4036">
                  <c:v>1009</c:v>
                </c:pt>
                <c:pt idx="4037">
                  <c:v>1009.2</c:v>
                </c:pt>
                <c:pt idx="4038">
                  <c:v>1009.5</c:v>
                </c:pt>
                <c:pt idx="4039">
                  <c:v>1009.8</c:v>
                </c:pt>
                <c:pt idx="4040">
                  <c:v>1010</c:v>
                </c:pt>
                <c:pt idx="4041">
                  <c:v>1010.2</c:v>
                </c:pt>
                <c:pt idx="4042">
                  <c:v>1010.5</c:v>
                </c:pt>
                <c:pt idx="4043">
                  <c:v>1010.8</c:v>
                </c:pt>
                <c:pt idx="4044">
                  <c:v>1011</c:v>
                </c:pt>
                <c:pt idx="4045">
                  <c:v>1011.2</c:v>
                </c:pt>
                <c:pt idx="4046">
                  <c:v>1011.5</c:v>
                </c:pt>
                <c:pt idx="4047">
                  <c:v>1011.8</c:v>
                </c:pt>
                <c:pt idx="4048">
                  <c:v>1012</c:v>
                </c:pt>
                <c:pt idx="4049">
                  <c:v>1012.2</c:v>
                </c:pt>
                <c:pt idx="4050">
                  <c:v>1012.5</c:v>
                </c:pt>
                <c:pt idx="4051">
                  <c:v>1012.8</c:v>
                </c:pt>
                <c:pt idx="4052">
                  <c:v>1013</c:v>
                </c:pt>
                <c:pt idx="4053">
                  <c:v>1013.2</c:v>
                </c:pt>
                <c:pt idx="4054">
                  <c:v>1013.5</c:v>
                </c:pt>
                <c:pt idx="4055">
                  <c:v>1013.8</c:v>
                </c:pt>
                <c:pt idx="4056">
                  <c:v>1014</c:v>
                </c:pt>
                <c:pt idx="4057">
                  <c:v>1014.2</c:v>
                </c:pt>
                <c:pt idx="4058">
                  <c:v>1014.5</c:v>
                </c:pt>
                <c:pt idx="4059">
                  <c:v>1014.8</c:v>
                </c:pt>
                <c:pt idx="4060">
                  <c:v>1015</c:v>
                </c:pt>
                <c:pt idx="4061">
                  <c:v>1015.2</c:v>
                </c:pt>
                <c:pt idx="4062">
                  <c:v>1015.5</c:v>
                </c:pt>
                <c:pt idx="4063">
                  <c:v>1015.8</c:v>
                </c:pt>
                <c:pt idx="4064">
                  <c:v>1016</c:v>
                </c:pt>
                <c:pt idx="4065">
                  <c:v>1016.2</c:v>
                </c:pt>
                <c:pt idx="4066">
                  <c:v>1016.5</c:v>
                </c:pt>
                <c:pt idx="4067">
                  <c:v>1016.8</c:v>
                </c:pt>
                <c:pt idx="4068">
                  <c:v>1017</c:v>
                </c:pt>
                <c:pt idx="4069">
                  <c:v>1017.2</c:v>
                </c:pt>
                <c:pt idx="4070">
                  <c:v>1017.5</c:v>
                </c:pt>
                <c:pt idx="4071">
                  <c:v>1017.8</c:v>
                </c:pt>
                <c:pt idx="4072">
                  <c:v>1018</c:v>
                </c:pt>
                <c:pt idx="4073">
                  <c:v>1018.2</c:v>
                </c:pt>
                <c:pt idx="4074">
                  <c:v>1018.5</c:v>
                </c:pt>
                <c:pt idx="4075">
                  <c:v>1018.8</c:v>
                </c:pt>
                <c:pt idx="4076">
                  <c:v>1019</c:v>
                </c:pt>
                <c:pt idx="4077">
                  <c:v>1019.2</c:v>
                </c:pt>
                <c:pt idx="4078">
                  <c:v>1019.5</c:v>
                </c:pt>
                <c:pt idx="4079">
                  <c:v>1019.8</c:v>
                </c:pt>
                <c:pt idx="4080">
                  <c:v>1020</c:v>
                </c:pt>
                <c:pt idx="4081">
                  <c:v>1020.2</c:v>
                </c:pt>
                <c:pt idx="4082">
                  <c:v>1020.5</c:v>
                </c:pt>
                <c:pt idx="4083">
                  <c:v>1020.8</c:v>
                </c:pt>
                <c:pt idx="4084">
                  <c:v>1021</c:v>
                </c:pt>
                <c:pt idx="4085">
                  <c:v>1021.2</c:v>
                </c:pt>
                <c:pt idx="4086">
                  <c:v>1021.5</c:v>
                </c:pt>
                <c:pt idx="4087">
                  <c:v>1021.8</c:v>
                </c:pt>
                <c:pt idx="4088">
                  <c:v>1022</c:v>
                </c:pt>
                <c:pt idx="4089">
                  <c:v>1022.2</c:v>
                </c:pt>
                <c:pt idx="4090">
                  <c:v>1022.5</c:v>
                </c:pt>
                <c:pt idx="4091">
                  <c:v>1022.8</c:v>
                </c:pt>
                <c:pt idx="4092">
                  <c:v>1023</c:v>
                </c:pt>
                <c:pt idx="4093">
                  <c:v>1023.2</c:v>
                </c:pt>
                <c:pt idx="4094">
                  <c:v>1023.5</c:v>
                </c:pt>
                <c:pt idx="4095">
                  <c:v>1023.8</c:v>
                </c:pt>
                <c:pt idx="4096">
                  <c:v>1024</c:v>
                </c:pt>
                <c:pt idx="4097">
                  <c:v>1024.2</c:v>
                </c:pt>
                <c:pt idx="4098">
                  <c:v>1024.5</c:v>
                </c:pt>
                <c:pt idx="4099">
                  <c:v>1024.8</c:v>
                </c:pt>
                <c:pt idx="4100">
                  <c:v>1025</c:v>
                </c:pt>
                <c:pt idx="4101">
                  <c:v>1025.2</c:v>
                </c:pt>
                <c:pt idx="4102">
                  <c:v>1025.5</c:v>
                </c:pt>
                <c:pt idx="4103">
                  <c:v>1025.8</c:v>
                </c:pt>
                <c:pt idx="4104">
                  <c:v>1026</c:v>
                </c:pt>
                <c:pt idx="4105">
                  <c:v>1026.2</c:v>
                </c:pt>
                <c:pt idx="4106">
                  <c:v>1026.5</c:v>
                </c:pt>
                <c:pt idx="4107">
                  <c:v>1026.8</c:v>
                </c:pt>
                <c:pt idx="4108">
                  <c:v>1027</c:v>
                </c:pt>
                <c:pt idx="4109">
                  <c:v>1027.2</c:v>
                </c:pt>
                <c:pt idx="4110">
                  <c:v>1027.5</c:v>
                </c:pt>
                <c:pt idx="4111">
                  <c:v>1027.8</c:v>
                </c:pt>
                <c:pt idx="4112">
                  <c:v>1028</c:v>
                </c:pt>
                <c:pt idx="4113">
                  <c:v>1028.2</c:v>
                </c:pt>
                <c:pt idx="4114">
                  <c:v>1028.5</c:v>
                </c:pt>
                <c:pt idx="4115">
                  <c:v>1028.8</c:v>
                </c:pt>
                <c:pt idx="4116">
                  <c:v>1029</c:v>
                </c:pt>
                <c:pt idx="4117">
                  <c:v>1029.2</c:v>
                </c:pt>
                <c:pt idx="4118">
                  <c:v>1029.5</c:v>
                </c:pt>
                <c:pt idx="4119">
                  <c:v>1029.8</c:v>
                </c:pt>
                <c:pt idx="4120">
                  <c:v>1030</c:v>
                </c:pt>
                <c:pt idx="4121">
                  <c:v>1030.2</c:v>
                </c:pt>
                <c:pt idx="4122">
                  <c:v>1030.5</c:v>
                </c:pt>
                <c:pt idx="4123">
                  <c:v>1030.8</c:v>
                </c:pt>
                <c:pt idx="4124">
                  <c:v>1031</c:v>
                </c:pt>
                <c:pt idx="4125">
                  <c:v>1031.2</c:v>
                </c:pt>
                <c:pt idx="4126">
                  <c:v>1031.5</c:v>
                </c:pt>
                <c:pt idx="4127">
                  <c:v>1031.8</c:v>
                </c:pt>
                <c:pt idx="4128">
                  <c:v>1032</c:v>
                </c:pt>
                <c:pt idx="4129">
                  <c:v>1032.2</c:v>
                </c:pt>
                <c:pt idx="4130">
                  <c:v>1032.5</c:v>
                </c:pt>
                <c:pt idx="4131">
                  <c:v>1032.8</c:v>
                </c:pt>
                <c:pt idx="4132">
                  <c:v>1033</c:v>
                </c:pt>
                <c:pt idx="4133">
                  <c:v>1033.2</c:v>
                </c:pt>
                <c:pt idx="4134">
                  <c:v>1033.5</c:v>
                </c:pt>
                <c:pt idx="4135">
                  <c:v>1033.8</c:v>
                </c:pt>
                <c:pt idx="4136">
                  <c:v>1034</c:v>
                </c:pt>
                <c:pt idx="4137">
                  <c:v>1034.2</c:v>
                </c:pt>
                <c:pt idx="4138">
                  <c:v>1034.5</c:v>
                </c:pt>
                <c:pt idx="4139">
                  <c:v>1034.8</c:v>
                </c:pt>
                <c:pt idx="4140">
                  <c:v>1035</c:v>
                </c:pt>
                <c:pt idx="4141">
                  <c:v>1035.2</c:v>
                </c:pt>
                <c:pt idx="4142">
                  <c:v>1035.5</c:v>
                </c:pt>
                <c:pt idx="4143">
                  <c:v>1035.8</c:v>
                </c:pt>
                <c:pt idx="4144">
                  <c:v>1036</c:v>
                </c:pt>
                <c:pt idx="4145">
                  <c:v>1036.2</c:v>
                </c:pt>
                <c:pt idx="4146">
                  <c:v>1036.5</c:v>
                </c:pt>
                <c:pt idx="4147">
                  <c:v>1036.8</c:v>
                </c:pt>
                <c:pt idx="4148">
                  <c:v>1037</c:v>
                </c:pt>
                <c:pt idx="4149">
                  <c:v>1037.2</c:v>
                </c:pt>
                <c:pt idx="4150">
                  <c:v>1037.5</c:v>
                </c:pt>
                <c:pt idx="4151">
                  <c:v>1037.8</c:v>
                </c:pt>
                <c:pt idx="4152">
                  <c:v>1038</c:v>
                </c:pt>
                <c:pt idx="4153">
                  <c:v>1038.2</c:v>
                </c:pt>
                <c:pt idx="4154">
                  <c:v>1038.5</c:v>
                </c:pt>
                <c:pt idx="4155">
                  <c:v>1038.8</c:v>
                </c:pt>
                <c:pt idx="4156">
                  <c:v>1039</c:v>
                </c:pt>
                <c:pt idx="4157">
                  <c:v>1039.2</c:v>
                </c:pt>
                <c:pt idx="4158">
                  <c:v>1039.5</c:v>
                </c:pt>
                <c:pt idx="4159">
                  <c:v>1039.8</c:v>
                </c:pt>
                <c:pt idx="4160">
                  <c:v>1040</c:v>
                </c:pt>
                <c:pt idx="4161">
                  <c:v>1040.2</c:v>
                </c:pt>
                <c:pt idx="4162">
                  <c:v>1040.5</c:v>
                </c:pt>
                <c:pt idx="4163">
                  <c:v>1040.8</c:v>
                </c:pt>
                <c:pt idx="4164">
                  <c:v>1041</c:v>
                </c:pt>
                <c:pt idx="4165">
                  <c:v>1041.2</c:v>
                </c:pt>
                <c:pt idx="4166">
                  <c:v>1041.5</c:v>
                </c:pt>
                <c:pt idx="4167">
                  <c:v>1041.8</c:v>
                </c:pt>
                <c:pt idx="4168">
                  <c:v>1042</c:v>
                </c:pt>
                <c:pt idx="4169">
                  <c:v>1042.2</c:v>
                </c:pt>
                <c:pt idx="4170">
                  <c:v>1042.5</c:v>
                </c:pt>
                <c:pt idx="4171">
                  <c:v>1042.8</c:v>
                </c:pt>
                <c:pt idx="4172">
                  <c:v>1043</c:v>
                </c:pt>
                <c:pt idx="4173">
                  <c:v>1043.2</c:v>
                </c:pt>
                <c:pt idx="4174">
                  <c:v>1043.5</c:v>
                </c:pt>
                <c:pt idx="4175">
                  <c:v>1043.8</c:v>
                </c:pt>
                <c:pt idx="4176">
                  <c:v>1044</c:v>
                </c:pt>
                <c:pt idx="4177">
                  <c:v>1044.2</c:v>
                </c:pt>
                <c:pt idx="4178">
                  <c:v>1044.5</c:v>
                </c:pt>
                <c:pt idx="4179">
                  <c:v>1044.8</c:v>
                </c:pt>
                <c:pt idx="4180">
                  <c:v>1045</c:v>
                </c:pt>
                <c:pt idx="4181">
                  <c:v>1045.2</c:v>
                </c:pt>
                <c:pt idx="4182">
                  <c:v>1045.5</c:v>
                </c:pt>
                <c:pt idx="4183">
                  <c:v>1045.8</c:v>
                </c:pt>
                <c:pt idx="4184">
                  <c:v>1046</c:v>
                </c:pt>
                <c:pt idx="4185">
                  <c:v>1046.2</c:v>
                </c:pt>
                <c:pt idx="4186">
                  <c:v>1046.5</c:v>
                </c:pt>
                <c:pt idx="4187">
                  <c:v>1046.8</c:v>
                </c:pt>
                <c:pt idx="4188">
                  <c:v>1047</c:v>
                </c:pt>
                <c:pt idx="4189">
                  <c:v>1047.2</c:v>
                </c:pt>
                <c:pt idx="4190">
                  <c:v>1047.5</c:v>
                </c:pt>
                <c:pt idx="4191">
                  <c:v>1047.8</c:v>
                </c:pt>
                <c:pt idx="4192">
                  <c:v>1048</c:v>
                </c:pt>
                <c:pt idx="4193">
                  <c:v>1048.2</c:v>
                </c:pt>
                <c:pt idx="4194">
                  <c:v>1048.5</c:v>
                </c:pt>
                <c:pt idx="4195">
                  <c:v>1048.8</c:v>
                </c:pt>
                <c:pt idx="4196">
                  <c:v>1049</c:v>
                </c:pt>
                <c:pt idx="4197">
                  <c:v>1049.2</c:v>
                </c:pt>
                <c:pt idx="4198">
                  <c:v>1049.5</c:v>
                </c:pt>
                <c:pt idx="4199">
                  <c:v>1049.8</c:v>
                </c:pt>
                <c:pt idx="4200">
                  <c:v>1050</c:v>
                </c:pt>
                <c:pt idx="4201">
                  <c:v>1050.2</c:v>
                </c:pt>
                <c:pt idx="4202">
                  <c:v>1050.5</c:v>
                </c:pt>
                <c:pt idx="4203">
                  <c:v>1050.8</c:v>
                </c:pt>
                <c:pt idx="4204">
                  <c:v>1051</c:v>
                </c:pt>
                <c:pt idx="4205">
                  <c:v>1051.2</c:v>
                </c:pt>
                <c:pt idx="4206">
                  <c:v>1051.5</c:v>
                </c:pt>
                <c:pt idx="4207">
                  <c:v>1051.8</c:v>
                </c:pt>
                <c:pt idx="4208">
                  <c:v>1052</c:v>
                </c:pt>
                <c:pt idx="4209">
                  <c:v>1052.2</c:v>
                </c:pt>
                <c:pt idx="4210">
                  <c:v>1052.5</c:v>
                </c:pt>
                <c:pt idx="4211">
                  <c:v>1052.8</c:v>
                </c:pt>
                <c:pt idx="4212">
                  <c:v>1053</c:v>
                </c:pt>
                <c:pt idx="4213">
                  <c:v>1053.2</c:v>
                </c:pt>
                <c:pt idx="4214">
                  <c:v>1053.5</c:v>
                </c:pt>
                <c:pt idx="4215">
                  <c:v>1053.8</c:v>
                </c:pt>
                <c:pt idx="4216">
                  <c:v>1054</c:v>
                </c:pt>
                <c:pt idx="4217">
                  <c:v>1054.2</c:v>
                </c:pt>
                <c:pt idx="4218">
                  <c:v>1054.5</c:v>
                </c:pt>
                <c:pt idx="4219">
                  <c:v>1054.8</c:v>
                </c:pt>
                <c:pt idx="4220">
                  <c:v>1055</c:v>
                </c:pt>
                <c:pt idx="4221">
                  <c:v>1055.2</c:v>
                </c:pt>
                <c:pt idx="4222">
                  <c:v>1055.5</c:v>
                </c:pt>
                <c:pt idx="4223">
                  <c:v>1055.8</c:v>
                </c:pt>
                <c:pt idx="4224">
                  <c:v>1056</c:v>
                </c:pt>
                <c:pt idx="4225">
                  <c:v>1056.2</c:v>
                </c:pt>
                <c:pt idx="4226">
                  <c:v>1056.5</c:v>
                </c:pt>
                <c:pt idx="4227">
                  <c:v>1056.8</c:v>
                </c:pt>
                <c:pt idx="4228">
                  <c:v>1057</c:v>
                </c:pt>
                <c:pt idx="4229">
                  <c:v>1057.2</c:v>
                </c:pt>
                <c:pt idx="4230">
                  <c:v>1057.5</c:v>
                </c:pt>
                <c:pt idx="4231">
                  <c:v>1057.8</c:v>
                </c:pt>
                <c:pt idx="4232">
                  <c:v>1058</c:v>
                </c:pt>
                <c:pt idx="4233">
                  <c:v>1058.2</c:v>
                </c:pt>
                <c:pt idx="4234">
                  <c:v>1058.5</c:v>
                </c:pt>
                <c:pt idx="4235">
                  <c:v>1058.8</c:v>
                </c:pt>
                <c:pt idx="4236">
                  <c:v>1059</c:v>
                </c:pt>
                <c:pt idx="4237">
                  <c:v>1059.2</c:v>
                </c:pt>
                <c:pt idx="4238">
                  <c:v>1059.5</c:v>
                </c:pt>
                <c:pt idx="4239">
                  <c:v>1059.8</c:v>
                </c:pt>
                <c:pt idx="4240">
                  <c:v>1060</c:v>
                </c:pt>
                <c:pt idx="4241">
                  <c:v>1060.2</c:v>
                </c:pt>
                <c:pt idx="4242">
                  <c:v>1060.5</c:v>
                </c:pt>
                <c:pt idx="4243">
                  <c:v>1060.8</c:v>
                </c:pt>
                <c:pt idx="4244">
                  <c:v>1061</c:v>
                </c:pt>
                <c:pt idx="4245">
                  <c:v>1061.2</c:v>
                </c:pt>
                <c:pt idx="4246">
                  <c:v>1061.5</c:v>
                </c:pt>
                <c:pt idx="4247">
                  <c:v>1061.8</c:v>
                </c:pt>
                <c:pt idx="4248">
                  <c:v>1062</c:v>
                </c:pt>
                <c:pt idx="4249">
                  <c:v>1062.2</c:v>
                </c:pt>
                <c:pt idx="4250">
                  <c:v>1062.5</c:v>
                </c:pt>
                <c:pt idx="4251">
                  <c:v>1062.8</c:v>
                </c:pt>
                <c:pt idx="4252">
                  <c:v>1063</c:v>
                </c:pt>
                <c:pt idx="4253">
                  <c:v>1063.2</c:v>
                </c:pt>
                <c:pt idx="4254">
                  <c:v>1063.5</c:v>
                </c:pt>
                <c:pt idx="4255">
                  <c:v>1063.8</c:v>
                </c:pt>
                <c:pt idx="4256">
                  <c:v>1064</c:v>
                </c:pt>
                <c:pt idx="4257">
                  <c:v>1064.2</c:v>
                </c:pt>
                <c:pt idx="4258">
                  <c:v>1064.5</c:v>
                </c:pt>
                <c:pt idx="4259">
                  <c:v>1064.8</c:v>
                </c:pt>
                <c:pt idx="4260">
                  <c:v>1065</c:v>
                </c:pt>
                <c:pt idx="4261">
                  <c:v>1065.2</c:v>
                </c:pt>
                <c:pt idx="4262">
                  <c:v>1065.5</c:v>
                </c:pt>
                <c:pt idx="4263">
                  <c:v>1065.8</c:v>
                </c:pt>
                <c:pt idx="4264">
                  <c:v>1066</c:v>
                </c:pt>
                <c:pt idx="4265">
                  <c:v>1066.2</c:v>
                </c:pt>
                <c:pt idx="4266">
                  <c:v>1066.5</c:v>
                </c:pt>
                <c:pt idx="4267">
                  <c:v>1066.8</c:v>
                </c:pt>
                <c:pt idx="4268">
                  <c:v>1067</c:v>
                </c:pt>
                <c:pt idx="4269">
                  <c:v>1067.2</c:v>
                </c:pt>
                <c:pt idx="4270">
                  <c:v>1067.5</c:v>
                </c:pt>
                <c:pt idx="4271">
                  <c:v>1067.8</c:v>
                </c:pt>
                <c:pt idx="4272">
                  <c:v>1068</c:v>
                </c:pt>
                <c:pt idx="4273">
                  <c:v>1068.2</c:v>
                </c:pt>
                <c:pt idx="4274">
                  <c:v>1068.5</c:v>
                </c:pt>
                <c:pt idx="4275">
                  <c:v>1068.8</c:v>
                </c:pt>
                <c:pt idx="4276">
                  <c:v>1069</c:v>
                </c:pt>
                <c:pt idx="4277">
                  <c:v>1069.2</c:v>
                </c:pt>
                <c:pt idx="4278">
                  <c:v>1069.5</c:v>
                </c:pt>
                <c:pt idx="4279">
                  <c:v>1069.8</c:v>
                </c:pt>
                <c:pt idx="4280">
                  <c:v>1070</c:v>
                </c:pt>
                <c:pt idx="4281">
                  <c:v>1070.2</c:v>
                </c:pt>
                <c:pt idx="4282">
                  <c:v>1070.5</c:v>
                </c:pt>
                <c:pt idx="4283">
                  <c:v>1070.8</c:v>
                </c:pt>
                <c:pt idx="4284">
                  <c:v>1071</c:v>
                </c:pt>
                <c:pt idx="4285">
                  <c:v>1071.2</c:v>
                </c:pt>
                <c:pt idx="4286">
                  <c:v>1071.5</c:v>
                </c:pt>
                <c:pt idx="4287">
                  <c:v>1071.8</c:v>
                </c:pt>
                <c:pt idx="4288">
                  <c:v>1072</c:v>
                </c:pt>
                <c:pt idx="4289">
                  <c:v>1072.2</c:v>
                </c:pt>
                <c:pt idx="4290">
                  <c:v>1072.5</c:v>
                </c:pt>
                <c:pt idx="4291">
                  <c:v>1072.8</c:v>
                </c:pt>
                <c:pt idx="4292">
                  <c:v>1073</c:v>
                </c:pt>
                <c:pt idx="4293">
                  <c:v>1073.2</c:v>
                </c:pt>
                <c:pt idx="4294">
                  <c:v>1073.5</c:v>
                </c:pt>
                <c:pt idx="4295">
                  <c:v>1073.8</c:v>
                </c:pt>
                <c:pt idx="4296">
                  <c:v>1074</c:v>
                </c:pt>
                <c:pt idx="4297">
                  <c:v>1074.2</c:v>
                </c:pt>
                <c:pt idx="4298">
                  <c:v>1074.5</c:v>
                </c:pt>
                <c:pt idx="4299">
                  <c:v>1074.8</c:v>
                </c:pt>
                <c:pt idx="4300">
                  <c:v>1075</c:v>
                </c:pt>
                <c:pt idx="4301">
                  <c:v>1075.2</c:v>
                </c:pt>
                <c:pt idx="4302">
                  <c:v>1075.5</c:v>
                </c:pt>
                <c:pt idx="4303">
                  <c:v>1075.8</c:v>
                </c:pt>
                <c:pt idx="4304">
                  <c:v>1076</c:v>
                </c:pt>
                <c:pt idx="4305">
                  <c:v>1076.2</c:v>
                </c:pt>
                <c:pt idx="4306">
                  <c:v>1076.5</c:v>
                </c:pt>
                <c:pt idx="4307">
                  <c:v>1076.8</c:v>
                </c:pt>
                <c:pt idx="4308">
                  <c:v>1077</c:v>
                </c:pt>
                <c:pt idx="4309">
                  <c:v>1077.2</c:v>
                </c:pt>
                <c:pt idx="4310">
                  <c:v>1077.5</c:v>
                </c:pt>
                <c:pt idx="4311">
                  <c:v>1077.8</c:v>
                </c:pt>
                <c:pt idx="4312">
                  <c:v>1078</c:v>
                </c:pt>
                <c:pt idx="4313">
                  <c:v>1078.2</c:v>
                </c:pt>
                <c:pt idx="4314">
                  <c:v>1078.5</c:v>
                </c:pt>
                <c:pt idx="4315">
                  <c:v>1078.8</c:v>
                </c:pt>
                <c:pt idx="4316">
                  <c:v>1079</c:v>
                </c:pt>
                <c:pt idx="4317">
                  <c:v>1079.2</c:v>
                </c:pt>
                <c:pt idx="4318">
                  <c:v>1079.5</c:v>
                </c:pt>
                <c:pt idx="4319">
                  <c:v>1079.8</c:v>
                </c:pt>
                <c:pt idx="4320">
                  <c:v>1080</c:v>
                </c:pt>
                <c:pt idx="4321">
                  <c:v>1080.2</c:v>
                </c:pt>
                <c:pt idx="4322">
                  <c:v>1080.5</c:v>
                </c:pt>
                <c:pt idx="4323">
                  <c:v>1080.8</c:v>
                </c:pt>
                <c:pt idx="4324">
                  <c:v>1081</c:v>
                </c:pt>
                <c:pt idx="4325">
                  <c:v>1081.2</c:v>
                </c:pt>
                <c:pt idx="4326">
                  <c:v>1081.5</c:v>
                </c:pt>
                <c:pt idx="4327">
                  <c:v>1081.8</c:v>
                </c:pt>
                <c:pt idx="4328">
                  <c:v>1082</c:v>
                </c:pt>
                <c:pt idx="4329">
                  <c:v>1082.2</c:v>
                </c:pt>
                <c:pt idx="4330">
                  <c:v>1082.5</c:v>
                </c:pt>
                <c:pt idx="4331">
                  <c:v>1082.8</c:v>
                </c:pt>
                <c:pt idx="4332">
                  <c:v>1083</c:v>
                </c:pt>
                <c:pt idx="4333">
                  <c:v>1083.2</c:v>
                </c:pt>
                <c:pt idx="4334">
                  <c:v>1083.5</c:v>
                </c:pt>
                <c:pt idx="4335">
                  <c:v>1083.8</c:v>
                </c:pt>
                <c:pt idx="4336">
                  <c:v>1084</c:v>
                </c:pt>
                <c:pt idx="4337">
                  <c:v>1084.2</c:v>
                </c:pt>
                <c:pt idx="4338">
                  <c:v>1084.5</c:v>
                </c:pt>
                <c:pt idx="4339">
                  <c:v>1084.8</c:v>
                </c:pt>
                <c:pt idx="4340">
                  <c:v>1085</c:v>
                </c:pt>
                <c:pt idx="4341">
                  <c:v>1085.2</c:v>
                </c:pt>
                <c:pt idx="4342">
                  <c:v>1085.5</c:v>
                </c:pt>
                <c:pt idx="4343">
                  <c:v>1085.8</c:v>
                </c:pt>
                <c:pt idx="4344">
                  <c:v>1086</c:v>
                </c:pt>
                <c:pt idx="4345">
                  <c:v>1086.2</c:v>
                </c:pt>
                <c:pt idx="4346">
                  <c:v>1086.5</c:v>
                </c:pt>
                <c:pt idx="4347">
                  <c:v>1086.8</c:v>
                </c:pt>
                <c:pt idx="4348">
                  <c:v>1087</c:v>
                </c:pt>
                <c:pt idx="4349">
                  <c:v>1087.2</c:v>
                </c:pt>
                <c:pt idx="4350">
                  <c:v>1087.5</c:v>
                </c:pt>
                <c:pt idx="4351">
                  <c:v>1087.8</c:v>
                </c:pt>
                <c:pt idx="4352">
                  <c:v>1088</c:v>
                </c:pt>
                <c:pt idx="4353">
                  <c:v>1088.2</c:v>
                </c:pt>
                <c:pt idx="4354">
                  <c:v>1088.5</c:v>
                </c:pt>
                <c:pt idx="4355">
                  <c:v>1088.8</c:v>
                </c:pt>
                <c:pt idx="4356">
                  <c:v>1089</c:v>
                </c:pt>
                <c:pt idx="4357">
                  <c:v>1089.2</c:v>
                </c:pt>
                <c:pt idx="4358">
                  <c:v>1089.5</c:v>
                </c:pt>
                <c:pt idx="4359">
                  <c:v>1089.8</c:v>
                </c:pt>
                <c:pt idx="4360">
                  <c:v>1090</c:v>
                </c:pt>
                <c:pt idx="4361">
                  <c:v>1090.2</c:v>
                </c:pt>
                <c:pt idx="4362">
                  <c:v>1090.5</c:v>
                </c:pt>
                <c:pt idx="4363">
                  <c:v>1090.8</c:v>
                </c:pt>
                <c:pt idx="4364">
                  <c:v>1091</c:v>
                </c:pt>
                <c:pt idx="4365">
                  <c:v>1091.2</c:v>
                </c:pt>
                <c:pt idx="4366">
                  <c:v>1091.5</c:v>
                </c:pt>
                <c:pt idx="4367">
                  <c:v>1091.8</c:v>
                </c:pt>
                <c:pt idx="4368">
                  <c:v>1092</c:v>
                </c:pt>
                <c:pt idx="4369">
                  <c:v>1092.2</c:v>
                </c:pt>
                <c:pt idx="4370">
                  <c:v>1092.5</c:v>
                </c:pt>
                <c:pt idx="4371">
                  <c:v>1092.8</c:v>
                </c:pt>
                <c:pt idx="4372">
                  <c:v>1093</c:v>
                </c:pt>
                <c:pt idx="4373">
                  <c:v>1093.2</c:v>
                </c:pt>
                <c:pt idx="4374">
                  <c:v>1093.5</c:v>
                </c:pt>
                <c:pt idx="4375">
                  <c:v>1093.8</c:v>
                </c:pt>
                <c:pt idx="4376">
                  <c:v>1094</c:v>
                </c:pt>
                <c:pt idx="4377">
                  <c:v>1094.2</c:v>
                </c:pt>
                <c:pt idx="4378">
                  <c:v>1094.5</c:v>
                </c:pt>
                <c:pt idx="4379">
                  <c:v>1094.8</c:v>
                </c:pt>
                <c:pt idx="4380">
                  <c:v>1095</c:v>
                </c:pt>
                <c:pt idx="4381">
                  <c:v>1095.2</c:v>
                </c:pt>
                <c:pt idx="4382">
                  <c:v>1095.5</c:v>
                </c:pt>
                <c:pt idx="4383">
                  <c:v>1095.8</c:v>
                </c:pt>
                <c:pt idx="4384">
                  <c:v>1096</c:v>
                </c:pt>
                <c:pt idx="4385">
                  <c:v>1096.2</c:v>
                </c:pt>
                <c:pt idx="4386">
                  <c:v>1096.5</c:v>
                </c:pt>
                <c:pt idx="4387">
                  <c:v>1096.8</c:v>
                </c:pt>
                <c:pt idx="4388">
                  <c:v>1097</c:v>
                </c:pt>
                <c:pt idx="4389">
                  <c:v>1097.2</c:v>
                </c:pt>
                <c:pt idx="4390">
                  <c:v>1097.5</c:v>
                </c:pt>
                <c:pt idx="4391">
                  <c:v>1097.8</c:v>
                </c:pt>
                <c:pt idx="4392">
                  <c:v>1098</c:v>
                </c:pt>
                <c:pt idx="4393">
                  <c:v>1098.2</c:v>
                </c:pt>
                <c:pt idx="4394">
                  <c:v>1098.5</c:v>
                </c:pt>
                <c:pt idx="4395">
                  <c:v>1098.8</c:v>
                </c:pt>
                <c:pt idx="4396">
                  <c:v>1099</c:v>
                </c:pt>
                <c:pt idx="4397">
                  <c:v>1099.2</c:v>
                </c:pt>
                <c:pt idx="4398">
                  <c:v>1099.5</c:v>
                </c:pt>
                <c:pt idx="4399">
                  <c:v>1099.8</c:v>
                </c:pt>
                <c:pt idx="4400">
                  <c:v>1100</c:v>
                </c:pt>
                <c:pt idx="4401">
                  <c:v>1100.2</c:v>
                </c:pt>
                <c:pt idx="4402">
                  <c:v>1100.5</c:v>
                </c:pt>
                <c:pt idx="4403">
                  <c:v>1100.8</c:v>
                </c:pt>
                <c:pt idx="4404">
                  <c:v>1101</c:v>
                </c:pt>
                <c:pt idx="4405">
                  <c:v>1101.2</c:v>
                </c:pt>
                <c:pt idx="4406">
                  <c:v>1101.5</c:v>
                </c:pt>
                <c:pt idx="4407">
                  <c:v>1101.8</c:v>
                </c:pt>
                <c:pt idx="4408">
                  <c:v>1102</c:v>
                </c:pt>
                <c:pt idx="4409">
                  <c:v>1102.2</c:v>
                </c:pt>
                <c:pt idx="4410">
                  <c:v>1102.5</c:v>
                </c:pt>
                <c:pt idx="4411">
                  <c:v>1102.8</c:v>
                </c:pt>
                <c:pt idx="4412">
                  <c:v>1103</c:v>
                </c:pt>
                <c:pt idx="4413">
                  <c:v>1103.2</c:v>
                </c:pt>
                <c:pt idx="4414">
                  <c:v>1103.5</c:v>
                </c:pt>
                <c:pt idx="4415">
                  <c:v>1103.8</c:v>
                </c:pt>
                <c:pt idx="4416">
                  <c:v>1104</c:v>
                </c:pt>
                <c:pt idx="4417">
                  <c:v>1104.2</c:v>
                </c:pt>
                <c:pt idx="4418">
                  <c:v>1104.5</c:v>
                </c:pt>
                <c:pt idx="4419">
                  <c:v>1104.8</c:v>
                </c:pt>
                <c:pt idx="4420">
                  <c:v>1105</c:v>
                </c:pt>
                <c:pt idx="4421">
                  <c:v>1105.2</c:v>
                </c:pt>
                <c:pt idx="4422">
                  <c:v>1105.5</c:v>
                </c:pt>
                <c:pt idx="4423">
                  <c:v>1105.8</c:v>
                </c:pt>
                <c:pt idx="4424">
                  <c:v>1106</c:v>
                </c:pt>
                <c:pt idx="4425">
                  <c:v>1106.2</c:v>
                </c:pt>
                <c:pt idx="4426">
                  <c:v>1106.5</c:v>
                </c:pt>
                <c:pt idx="4427">
                  <c:v>1106.8</c:v>
                </c:pt>
                <c:pt idx="4428">
                  <c:v>1107</c:v>
                </c:pt>
                <c:pt idx="4429">
                  <c:v>1107.2</c:v>
                </c:pt>
                <c:pt idx="4430">
                  <c:v>1107.5</c:v>
                </c:pt>
                <c:pt idx="4431">
                  <c:v>1107.8</c:v>
                </c:pt>
                <c:pt idx="4432">
                  <c:v>1108</c:v>
                </c:pt>
                <c:pt idx="4433">
                  <c:v>1108.2</c:v>
                </c:pt>
                <c:pt idx="4434">
                  <c:v>1108.5</c:v>
                </c:pt>
                <c:pt idx="4435">
                  <c:v>1108.8</c:v>
                </c:pt>
                <c:pt idx="4436">
                  <c:v>1109</c:v>
                </c:pt>
                <c:pt idx="4437">
                  <c:v>1109.2</c:v>
                </c:pt>
                <c:pt idx="4438">
                  <c:v>1109.5</c:v>
                </c:pt>
                <c:pt idx="4439">
                  <c:v>1109.8</c:v>
                </c:pt>
                <c:pt idx="4440">
                  <c:v>1110</c:v>
                </c:pt>
                <c:pt idx="4441">
                  <c:v>1110.2</c:v>
                </c:pt>
                <c:pt idx="4442">
                  <c:v>1110.5</c:v>
                </c:pt>
                <c:pt idx="4443">
                  <c:v>1110.8</c:v>
                </c:pt>
                <c:pt idx="4444">
                  <c:v>1111</c:v>
                </c:pt>
                <c:pt idx="4445">
                  <c:v>1111.2</c:v>
                </c:pt>
                <c:pt idx="4446">
                  <c:v>1111.5</c:v>
                </c:pt>
                <c:pt idx="4447">
                  <c:v>1111.8</c:v>
                </c:pt>
                <c:pt idx="4448">
                  <c:v>1112</c:v>
                </c:pt>
                <c:pt idx="4449">
                  <c:v>1112.2</c:v>
                </c:pt>
                <c:pt idx="4450">
                  <c:v>1112.5</c:v>
                </c:pt>
                <c:pt idx="4451">
                  <c:v>1112.8</c:v>
                </c:pt>
                <c:pt idx="4452">
                  <c:v>1113</c:v>
                </c:pt>
                <c:pt idx="4453">
                  <c:v>1113.2</c:v>
                </c:pt>
                <c:pt idx="4454">
                  <c:v>1113.5</c:v>
                </c:pt>
                <c:pt idx="4455">
                  <c:v>1113.8</c:v>
                </c:pt>
                <c:pt idx="4456">
                  <c:v>1114</c:v>
                </c:pt>
                <c:pt idx="4457">
                  <c:v>1114.2</c:v>
                </c:pt>
                <c:pt idx="4458">
                  <c:v>1114.5</c:v>
                </c:pt>
                <c:pt idx="4459">
                  <c:v>1114.8</c:v>
                </c:pt>
                <c:pt idx="4460">
                  <c:v>1115</c:v>
                </c:pt>
                <c:pt idx="4461">
                  <c:v>1115.2</c:v>
                </c:pt>
                <c:pt idx="4462">
                  <c:v>1115.5</c:v>
                </c:pt>
                <c:pt idx="4463">
                  <c:v>1115.8</c:v>
                </c:pt>
                <c:pt idx="4464">
                  <c:v>1116</c:v>
                </c:pt>
                <c:pt idx="4465">
                  <c:v>1116.2</c:v>
                </c:pt>
                <c:pt idx="4466">
                  <c:v>1116.5</c:v>
                </c:pt>
                <c:pt idx="4467">
                  <c:v>1116.8</c:v>
                </c:pt>
                <c:pt idx="4468">
                  <c:v>1117</c:v>
                </c:pt>
                <c:pt idx="4469">
                  <c:v>1117.2</c:v>
                </c:pt>
                <c:pt idx="4470">
                  <c:v>1117.5</c:v>
                </c:pt>
                <c:pt idx="4471">
                  <c:v>1117.8</c:v>
                </c:pt>
                <c:pt idx="4472">
                  <c:v>1118</c:v>
                </c:pt>
                <c:pt idx="4473">
                  <c:v>1118.2</c:v>
                </c:pt>
                <c:pt idx="4474">
                  <c:v>1118.5</c:v>
                </c:pt>
                <c:pt idx="4475">
                  <c:v>1118.8</c:v>
                </c:pt>
                <c:pt idx="4476">
                  <c:v>1119</c:v>
                </c:pt>
                <c:pt idx="4477">
                  <c:v>1119.2</c:v>
                </c:pt>
                <c:pt idx="4478">
                  <c:v>1119.5</c:v>
                </c:pt>
                <c:pt idx="4479">
                  <c:v>1119.8</c:v>
                </c:pt>
                <c:pt idx="4480">
                  <c:v>1120</c:v>
                </c:pt>
                <c:pt idx="4481">
                  <c:v>1120.2</c:v>
                </c:pt>
                <c:pt idx="4482">
                  <c:v>1120.5</c:v>
                </c:pt>
                <c:pt idx="4483">
                  <c:v>1120.8</c:v>
                </c:pt>
                <c:pt idx="4484">
                  <c:v>1121</c:v>
                </c:pt>
                <c:pt idx="4485">
                  <c:v>1121.2</c:v>
                </c:pt>
                <c:pt idx="4486">
                  <c:v>1121.5</c:v>
                </c:pt>
                <c:pt idx="4487">
                  <c:v>1121.8</c:v>
                </c:pt>
                <c:pt idx="4488">
                  <c:v>1122</c:v>
                </c:pt>
                <c:pt idx="4489">
                  <c:v>1122.2</c:v>
                </c:pt>
                <c:pt idx="4490">
                  <c:v>1122.5</c:v>
                </c:pt>
                <c:pt idx="4491">
                  <c:v>1122.8</c:v>
                </c:pt>
                <c:pt idx="4492">
                  <c:v>1123</c:v>
                </c:pt>
                <c:pt idx="4493">
                  <c:v>1123.2</c:v>
                </c:pt>
                <c:pt idx="4494">
                  <c:v>1123.5</c:v>
                </c:pt>
                <c:pt idx="4495">
                  <c:v>1123.8</c:v>
                </c:pt>
                <c:pt idx="4496">
                  <c:v>1124</c:v>
                </c:pt>
                <c:pt idx="4497">
                  <c:v>1124.2</c:v>
                </c:pt>
                <c:pt idx="4498">
                  <c:v>1124.5</c:v>
                </c:pt>
                <c:pt idx="4499">
                  <c:v>1124.8</c:v>
                </c:pt>
                <c:pt idx="4500">
                  <c:v>1125</c:v>
                </c:pt>
                <c:pt idx="4501">
                  <c:v>1125.2</c:v>
                </c:pt>
                <c:pt idx="4502">
                  <c:v>1125.5</c:v>
                </c:pt>
                <c:pt idx="4503">
                  <c:v>1125.8</c:v>
                </c:pt>
                <c:pt idx="4504">
                  <c:v>1126</c:v>
                </c:pt>
                <c:pt idx="4505">
                  <c:v>1126.2</c:v>
                </c:pt>
                <c:pt idx="4506">
                  <c:v>1126.5</c:v>
                </c:pt>
                <c:pt idx="4507">
                  <c:v>1126.8</c:v>
                </c:pt>
                <c:pt idx="4508">
                  <c:v>1127</c:v>
                </c:pt>
                <c:pt idx="4509">
                  <c:v>1127.2</c:v>
                </c:pt>
                <c:pt idx="4510">
                  <c:v>1127.5</c:v>
                </c:pt>
                <c:pt idx="4511">
                  <c:v>1127.8</c:v>
                </c:pt>
                <c:pt idx="4512">
                  <c:v>1128</c:v>
                </c:pt>
                <c:pt idx="4513">
                  <c:v>1128.2</c:v>
                </c:pt>
                <c:pt idx="4514">
                  <c:v>1128.5</c:v>
                </c:pt>
                <c:pt idx="4515">
                  <c:v>1128.8</c:v>
                </c:pt>
                <c:pt idx="4516">
                  <c:v>1129</c:v>
                </c:pt>
                <c:pt idx="4517">
                  <c:v>1129.2</c:v>
                </c:pt>
                <c:pt idx="4518">
                  <c:v>1129.5</c:v>
                </c:pt>
                <c:pt idx="4519">
                  <c:v>1129.8</c:v>
                </c:pt>
                <c:pt idx="4520">
                  <c:v>1130</c:v>
                </c:pt>
                <c:pt idx="4521">
                  <c:v>1130.2</c:v>
                </c:pt>
                <c:pt idx="4522">
                  <c:v>1130.5</c:v>
                </c:pt>
                <c:pt idx="4523">
                  <c:v>1130.8</c:v>
                </c:pt>
                <c:pt idx="4524">
                  <c:v>1131</c:v>
                </c:pt>
                <c:pt idx="4525">
                  <c:v>1131.2</c:v>
                </c:pt>
                <c:pt idx="4526">
                  <c:v>1131.5</c:v>
                </c:pt>
                <c:pt idx="4527">
                  <c:v>1131.8</c:v>
                </c:pt>
                <c:pt idx="4528">
                  <c:v>1132</c:v>
                </c:pt>
                <c:pt idx="4529">
                  <c:v>1132.2</c:v>
                </c:pt>
                <c:pt idx="4530">
                  <c:v>1132.5</c:v>
                </c:pt>
                <c:pt idx="4531">
                  <c:v>1132.8</c:v>
                </c:pt>
                <c:pt idx="4532">
                  <c:v>1133</c:v>
                </c:pt>
                <c:pt idx="4533">
                  <c:v>1133.2</c:v>
                </c:pt>
                <c:pt idx="4534">
                  <c:v>1133.5</c:v>
                </c:pt>
                <c:pt idx="4535">
                  <c:v>1133.8</c:v>
                </c:pt>
                <c:pt idx="4536">
                  <c:v>1134</c:v>
                </c:pt>
                <c:pt idx="4537">
                  <c:v>1134.2</c:v>
                </c:pt>
                <c:pt idx="4538">
                  <c:v>1134.5</c:v>
                </c:pt>
                <c:pt idx="4539">
                  <c:v>1134.8</c:v>
                </c:pt>
                <c:pt idx="4540">
                  <c:v>1135</c:v>
                </c:pt>
                <c:pt idx="4541">
                  <c:v>1135.2</c:v>
                </c:pt>
                <c:pt idx="4542">
                  <c:v>1135.5</c:v>
                </c:pt>
                <c:pt idx="4543">
                  <c:v>1135.8</c:v>
                </c:pt>
                <c:pt idx="4544">
                  <c:v>1136</c:v>
                </c:pt>
                <c:pt idx="4545">
                  <c:v>1136.2</c:v>
                </c:pt>
                <c:pt idx="4546">
                  <c:v>1136.5</c:v>
                </c:pt>
                <c:pt idx="4547">
                  <c:v>1136.8</c:v>
                </c:pt>
                <c:pt idx="4548">
                  <c:v>1137</c:v>
                </c:pt>
                <c:pt idx="4549">
                  <c:v>1137.2</c:v>
                </c:pt>
                <c:pt idx="4550">
                  <c:v>1137.5</c:v>
                </c:pt>
                <c:pt idx="4551">
                  <c:v>1137.8</c:v>
                </c:pt>
                <c:pt idx="4552">
                  <c:v>1138</c:v>
                </c:pt>
                <c:pt idx="4553">
                  <c:v>1138.2</c:v>
                </c:pt>
                <c:pt idx="4554">
                  <c:v>1138.5</c:v>
                </c:pt>
                <c:pt idx="4555">
                  <c:v>1138.8</c:v>
                </c:pt>
                <c:pt idx="4556">
                  <c:v>1139</c:v>
                </c:pt>
                <c:pt idx="4557">
                  <c:v>1139.2</c:v>
                </c:pt>
                <c:pt idx="4558">
                  <c:v>1139.5</c:v>
                </c:pt>
                <c:pt idx="4559">
                  <c:v>1139.8</c:v>
                </c:pt>
                <c:pt idx="4560">
                  <c:v>1140</c:v>
                </c:pt>
                <c:pt idx="4561">
                  <c:v>1140.2</c:v>
                </c:pt>
                <c:pt idx="4562">
                  <c:v>1140.5</c:v>
                </c:pt>
                <c:pt idx="4563">
                  <c:v>1140.8</c:v>
                </c:pt>
                <c:pt idx="4564">
                  <c:v>1141</c:v>
                </c:pt>
                <c:pt idx="4565">
                  <c:v>1141.2</c:v>
                </c:pt>
                <c:pt idx="4566">
                  <c:v>1141.5</c:v>
                </c:pt>
                <c:pt idx="4567">
                  <c:v>1141.8</c:v>
                </c:pt>
                <c:pt idx="4568">
                  <c:v>1142</c:v>
                </c:pt>
                <c:pt idx="4569">
                  <c:v>1142.2</c:v>
                </c:pt>
                <c:pt idx="4570">
                  <c:v>1142.5</c:v>
                </c:pt>
                <c:pt idx="4571">
                  <c:v>1142.8</c:v>
                </c:pt>
                <c:pt idx="4572">
                  <c:v>1143</c:v>
                </c:pt>
                <c:pt idx="4573">
                  <c:v>1143.2</c:v>
                </c:pt>
                <c:pt idx="4574">
                  <c:v>1143.5</c:v>
                </c:pt>
                <c:pt idx="4575">
                  <c:v>1143.8</c:v>
                </c:pt>
                <c:pt idx="4576">
                  <c:v>1144</c:v>
                </c:pt>
                <c:pt idx="4577">
                  <c:v>1144.2</c:v>
                </c:pt>
                <c:pt idx="4578">
                  <c:v>1144.5</c:v>
                </c:pt>
                <c:pt idx="4579">
                  <c:v>1144.8</c:v>
                </c:pt>
                <c:pt idx="4580">
                  <c:v>1145</c:v>
                </c:pt>
                <c:pt idx="4581">
                  <c:v>1145.2</c:v>
                </c:pt>
                <c:pt idx="4582">
                  <c:v>1145.5</c:v>
                </c:pt>
                <c:pt idx="4583">
                  <c:v>1145.8</c:v>
                </c:pt>
                <c:pt idx="4584">
                  <c:v>1146</c:v>
                </c:pt>
                <c:pt idx="4585">
                  <c:v>1146.2</c:v>
                </c:pt>
                <c:pt idx="4586">
                  <c:v>1146.5</c:v>
                </c:pt>
                <c:pt idx="4587">
                  <c:v>1146.8</c:v>
                </c:pt>
                <c:pt idx="4588">
                  <c:v>1147</c:v>
                </c:pt>
                <c:pt idx="4589">
                  <c:v>1147.2</c:v>
                </c:pt>
                <c:pt idx="4590">
                  <c:v>1147.5</c:v>
                </c:pt>
                <c:pt idx="4591">
                  <c:v>1147.8</c:v>
                </c:pt>
                <c:pt idx="4592">
                  <c:v>1148</c:v>
                </c:pt>
                <c:pt idx="4593">
                  <c:v>1148.2</c:v>
                </c:pt>
                <c:pt idx="4594">
                  <c:v>1148.5</c:v>
                </c:pt>
                <c:pt idx="4595">
                  <c:v>1148.8</c:v>
                </c:pt>
                <c:pt idx="4596">
                  <c:v>1149</c:v>
                </c:pt>
                <c:pt idx="4597">
                  <c:v>1149.2</c:v>
                </c:pt>
                <c:pt idx="4598">
                  <c:v>1149.5</c:v>
                </c:pt>
                <c:pt idx="4599">
                  <c:v>1149.8</c:v>
                </c:pt>
                <c:pt idx="4600">
                  <c:v>1150</c:v>
                </c:pt>
                <c:pt idx="4601">
                  <c:v>1150.2</c:v>
                </c:pt>
                <c:pt idx="4602">
                  <c:v>1150.5</c:v>
                </c:pt>
                <c:pt idx="4603">
                  <c:v>1150.8</c:v>
                </c:pt>
                <c:pt idx="4604">
                  <c:v>1151</c:v>
                </c:pt>
                <c:pt idx="4605">
                  <c:v>1151.2</c:v>
                </c:pt>
                <c:pt idx="4606">
                  <c:v>1151.5</c:v>
                </c:pt>
                <c:pt idx="4607">
                  <c:v>1151.8</c:v>
                </c:pt>
                <c:pt idx="4608">
                  <c:v>1152</c:v>
                </c:pt>
                <c:pt idx="4609">
                  <c:v>1152.2</c:v>
                </c:pt>
                <c:pt idx="4610">
                  <c:v>1152.5</c:v>
                </c:pt>
                <c:pt idx="4611">
                  <c:v>1152.8</c:v>
                </c:pt>
                <c:pt idx="4612">
                  <c:v>1153</c:v>
                </c:pt>
                <c:pt idx="4613">
                  <c:v>1153.2</c:v>
                </c:pt>
                <c:pt idx="4614">
                  <c:v>1153.5</c:v>
                </c:pt>
                <c:pt idx="4615">
                  <c:v>1153.8</c:v>
                </c:pt>
                <c:pt idx="4616">
                  <c:v>1154</c:v>
                </c:pt>
                <c:pt idx="4617">
                  <c:v>1154.2</c:v>
                </c:pt>
                <c:pt idx="4618">
                  <c:v>1154.5</c:v>
                </c:pt>
                <c:pt idx="4619">
                  <c:v>1154.8</c:v>
                </c:pt>
                <c:pt idx="4620">
                  <c:v>1155</c:v>
                </c:pt>
                <c:pt idx="4621">
                  <c:v>1155.2</c:v>
                </c:pt>
                <c:pt idx="4622">
                  <c:v>1155.5</c:v>
                </c:pt>
                <c:pt idx="4623">
                  <c:v>1155.8</c:v>
                </c:pt>
                <c:pt idx="4624">
                  <c:v>1156</c:v>
                </c:pt>
                <c:pt idx="4625">
                  <c:v>1156.2</c:v>
                </c:pt>
                <c:pt idx="4626">
                  <c:v>1156.5</c:v>
                </c:pt>
                <c:pt idx="4627">
                  <c:v>1156.8</c:v>
                </c:pt>
                <c:pt idx="4628">
                  <c:v>1157</c:v>
                </c:pt>
                <c:pt idx="4629">
                  <c:v>1157.2</c:v>
                </c:pt>
                <c:pt idx="4630">
                  <c:v>1157.5</c:v>
                </c:pt>
                <c:pt idx="4631">
                  <c:v>1157.8</c:v>
                </c:pt>
                <c:pt idx="4632">
                  <c:v>1158</c:v>
                </c:pt>
                <c:pt idx="4633">
                  <c:v>1158.2</c:v>
                </c:pt>
                <c:pt idx="4634">
                  <c:v>1158.5</c:v>
                </c:pt>
                <c:pt idx="4635">
                  <c:v>1158.8</c:v>
                </c:pt>
                <c:pt idx="4636">
                  <c:v>1159</c:v>
                </c:pt>
                <c:pt idx="4637">
                  <c:v>1159.2</c:v>
                </c:pt>
                <c:pt idx="4638">
                  <c:v>1159.5</c:v>
                </c:pt>
                <c:pt idx="4639">
                  <c:v>1159.8</c:v>
                </c:pt>
                <c:pt idx="4640">
                  <c:v>1160</c:v>
                </c:pt>
                <c:pt idx="4641">
                  <c:v>1160.2</c:v>
                </c:pt>
                <c:pt idx="4642">
                  <c:v>1160.5</c:v>
                </c:pt>
                <c:pt idx="4643">
                  <c:v>1160.8</c:v>
                </c:pt>
                <c:pt idx="4644">
                  <c:v>1161</c:v>
                </c:pt>
                <c:pt idx="4645">
                  <c:v>1161.2</c:v>
                </c:pt>
                <c:pt idx="4646">
                  <c:v>1161.5</c:v>
                </c:pt>
                <c:pt idx="4647">
                  <c:v>1161.8</c:v>
                </c:pt>
                <c:pt idx="4648">
                  <c:v>1162</c:v>
                </c:pt>
                <c:pt idx="4649">
                  <c:v>1162.2</c:v>
                </c:pt>
                <c:pt idx="4650">
                  <c:v>1162.5</c:v>
                </c:pt>
                <c:pt idx="4651">
                  <c:v>1162.8</c:v>
                </c:pt>
                <c:pt idx="4652">
                  <c:v>1163</c:v>
                </c:pt>
                <c:pt idx="4653">
                  <c:v>1163.2</c:v>
                </c:pt>
                <c:pt idx="4654">
                  <c:v>1163.5</c:v>
                </c:pt>
                <c:pt idx="4655">
                  <c:v>1163.8</c:v>
                </c:pt>
                <c:pt idx="4656">
                  <c:v>1164</c:v>
                </c:pt>
                <c:pt idx="4657">
                  <c:v>1164.2</c:v>
                </c:pt>
                <c:pt idx="4658">
                  <c:v>1164.5</c:v>
                </c:pt>
                <c:pt idx="4659">
                  <c:v>1164.8</c:v>
                </c:pt>
                <c:pt idx="4660">
                  <c:v>1165</c:v>
                </c:pt>
                <c:pt idx="4661">
                  <c:v>1165.2</c:v>
                </c:pt>
                <c:pt idx="4662">
                  <c:v>1165.5</c:v>
                </c:pt>
                <c:pt idx="4663">
                  <c:v>1165.8</c:v>
                </c:pt>
                <c:pt idx="4664">
                  <c:v>1166</c:v>
                </c:pt>
                <c:pt idx="4665">
                  <c:v>1166.2</c:v>
                </c:pt>
                <c:pt idx="4666">
                  <c:v>1166.5</c:v>
                </c:pt>
                <c:pt idx="4667">
                  <c:v>1166.8</c:v>
                </c:pt>
                <c:pt idx="4668">
                  <c:v>1167</c:v>
                </c:pt>
                <c:pt idx="4669">
                  <c:v>1167.2</c:v>
                </c:pt>
                <c:pt idx="4670">
                  <c:v>1167.5</c:v>
                </c:pt>
                <c:pt idx="4671">
                  <c:v>1167.8</c:v>
                </c:pt>
                <c:pt idx="4672">
                  <c:v>1168</c:v>
                </c:pt>
                <c:pt idx="4673">
                  <c:v>1168.2</c:v>
                </c:pt>
                <c:pt idx="4674">
                  <c:v>1168.5</c:v>
                </c:pt>
                <c:pt idx="4675">
                  <c:v>1168.8</c:v>
                </c:pt>
                <c:pt idx="4676">
                  <c:v>1169</c:v>
                </c:pt>
                <c:pt idx="4677">
                  <c:v>1169.2</c:v>
                </c:pt>
                <c:pt idx="4678">
                  <c:v>1169.5</c:v>
                </c:pt>
                <c:pt idx="4679">
                  <c:v>1169.8</c:v>
                </c:pt>
                <c:pt idx="4680">
                  <c:v>1170</c:v>
                </c:pt>
                <c:pt idx="4681">
                  <c:v>1170.2</c:v>
                </c:pt>
                <c:pt idx="4682">
                  <c:v>1170.5</c:v>
                </c:pt>
                <c:pt idx="4683">
                  <c:v>1170.8</c:v>
                </c:pt>
                <c:pt idx="4684">
                  <c:v>1171</c:v>
                </c:pt>
                <c:pt idx="4685">
                  <c:v>1171.2</c:v>
                </c:pt>
                <c:pt idx="4686">
                  <c:v>1171.5</c:v>
                </c:pt>
                <c:pt idx="4687">
                  <c:v>1171.8</c:v>
                </c:pt>
                <c:pt idx="4688">
                  <c:v>1172</c:v>
                </c:pt>
                <c:pt idx="4689">
                  <c:v>1172.2</c:v>
                </c:pt>
                <c:pt idx="4690">
                  <c:v>1172.5</c:v>
                </c:pt>
                <c:pt idx="4691">
                  <c:v>1172.8</c:v>
                </c:pt>
                <c:pt idx="4692">
                  <c:v>1173</c:v>
                </c:pt>
                <c:pt idx="4693">
                  <c:v>1173.2</c:v>
                </c:pt>
                <c:pt idx="4694">
                  <c:v>1173.5</c:v>
                </c:pt>
                <c:pt idx="4695">
                  <c:v>1173.8</c:v>
                </c:pt>
                <c:pt idx="4696">
                  <c:v>1174</c:v>
                </c:pt>
                <c:pt idx="4697">
                  <c:v>1174.2</c:v>
                </c:pt>
                <c:pt idx="4698">
                  <c:v>1174.5</c:v>
                </c:pt>
                <c:pt idx="4699">
                  <c:v>1174.8</c:v>
                </c:pt>
                <c:pt idx="4700">
                  <c:v>1175</c:v>
                </c:pt>
                <c:pt idx="4701">
                  <c:v>1175.2</c:v>
                </c:pt>
                <c:pt idx="4702">
                  <c:v>1175.5</c:v>
                </c:pt>
                <c:pt idx="4703">
                  <c:v>1175.8</c:v>
                </c:pt>
                <c:pt idx="4704">
                  <c:v>1176</c:v>
                </c:pt>
                <c:pt idx="4705">
                  <c:v>1176.2</c:v>
                </c:pt>
                <c:pt idx="4706">
                  <c:v>1176.5</c:v>
                </c:pt>
                <c:pt idx="4707">
                  <c:v>1176.8</c:v>
                </c:pt>
                <c:pt idx="4708">
                  <c:v>1177</c:v>
                </c:pt>
                <c:pt idx="4709">
                  <c:v>1177.2</c:v>
                </c:pt>
                <c:pt idx="4710">
                  <c:v>1177.5</c:v>
                </c:pt>
                <c:pt idx="4711">
                  <c:v>1177.8</c:v>
                </c:pt>
                <c:pt idx="4712">
                  <c:v>1178</c:v>
                </c:pt>
                <c:pt idx="4713">
                  <c:v>1178.2</c:v>
                </c:pt>
                <c:pt idx="4714">
                  <c:v>1178.5</c:v>
                </c:pt>
                <c:pt idx="4715">
                  <c:v>1178.8</c:v>
                </c:pt>
                <c:pt idx="4716">
                  <c:v>1179</c:v>
                </c:pt>
                <c:pt idx="4717">
                  <c:v>1179.2</c:v>
                </c:pt>
                <c:pt idx="4718">
                  <c:v>1179.5</c:v>
                </c:pt>
                <c:pt idx="4719">
                  <c:v>1179.8</c:v>
                </c:pt>
                <c:pt idx="4720">
                  <c:v>1180</c:v>
                </c:pt>
                <c:pt idx="4721">
                  <c:v>1180.2</c:v>
                </c:pt>
                <c:pt idx="4722">
                  <c:v>1180.5</c:v>
                </c:pt>
                <c:pt idx="4723">
                  <c:v>1180.8</c:v>
                </c:pt>
                <c:pt idx="4724">
                  <c:v>1181</c:v>
                </c:pt>
                <c:pt idx="4725">
                  <c:v>1181.2</c:v>
                </c:pt>
                <c:pt idx="4726">
                  <c:v>1181.5</c:v>
                </c:pt>
                <c:pt idx="4727">
                  <c:v>1181.8</c:v>
                </c:pt>
                <c:pt idx="4728">
                  <c:v>1182</c:v>
                </c:pt>
                <c:pt idx="4729">
                  <c:v>1182.2</c:v>
                </c:pt>
                <c:pt idx="4730">
                  <c:v>1182.5</c:v>
                </c:pt>
                <c:pt idx="4731">
                  <c:v>1182.8</c:v>
                </c:pt>
                <c:pt idx="4732">
                  <c:v>1183</c:v>
                </c:pt>
                <c:pt idx="4733">
                  <c:v>1183.2</c:v>
                </c:pt>
                <c:pt idx="4734">
                  <c:v>1183.5</c:v>
                </c:pt>
                <c:pt idx="4735">
                  <c:v>1183.8</c:v>
                </c:pt>
                <c:pt idx="4736">
                  <c:v>1184</c:v>
                </c:pt>
                <c:pt idx="4737">
                  <c:v>1184.2</c:v>
                </c:pt>
                <c:pt idx="4738">
                  <c:v>1184.5</c:v>
                </c:pt>
                <c:pt idx="4739">
                  <c:v>1184.8</c:v>
                </c:pt>
                <c:pt idx="4740">
                  <c:v>1185</c:v>
                </c:pt>
                <c:pt idx="4741">
                  <c:v>1185.2</c:v>
                </c:pt>
                <c:pt idx="4742">
                  <c:v>1185.5</c:v>
                </c:pt>
                <c:pt idx="4743">
                  <c:v>1185.8</c:v>
                </c:pt>
                <c:pt idx="4744">
                  <c:v>1186</c:v>
                </c:pt>
                <c:pt idx="4745">
                  <c:v>1186.2</c:v>
                </c:pt>
                <c:pt idx="4746">
                  <c:v>1186.5</c:v>
                </c:pt>
                <c:pt idx="4747">
                  <c:v>1186.8</c:v>
                </c:pt>
                <c:pt idx="4748">
                  <c:v>1187</c:v>
                </c:pt>
                <c:pt idx="4749">
                  <c:v>1187.2</c:v>
                </c:pt>
                <c:pt idx="4750">
                  <c:v>1187.5</c:v>
                </c:pt>
                <c:pt idx="4751">
                  <c:v>1187.8</c:v>
                </c:pt>
                <c:pt idx="4752">
                  <c:v>1188</c:v>
                </c:pt>
                <c:pt idx="4753">
                  <c:v>1188.2</c:v>
                </c:pt>
                <c:pt idx="4754">
                  <c:v>1188.5</c:v>
                </c:pt>
                <c:pt idx="4755">
                  <c:v>1188.8</c:v>
                </c:pt>
                <c:pt idx="4756">
                  <c:v>1189</c:v>
                </c:pt>
                <c:pt idx="4757">
                  <c:v>1189.2</c:v>
                </c:pt>
                <c:pt idx="4758">
                  <c:v>1189.5</c:v>
                </c:pt>
                <c:pt idx="4759">
                  <c:v>1189.8</c:v>
                </c:pt>
                <c:pt idx="4760">
                  <c:v>1190</c:v>
                </c:pt>
                <c:pt idx="4761">
                  <c:v>1190.2</c:v>
                </c:pt>
                <c:pt idx="4762">
                  <c:v>1190.5</c:v>
                </c:pt>
                <c:pt idx="4763">
                  <c:v>1190.8</c:v>
                </c:pt>
                <c:pt idx="4764">
                  <c:v>1191</c:v>
                </c:pt>
                <c:pt idx="4765">
                  <c:v>1191.2</c:v>
                </c:pt>
                <c:pt idx="4766">
                  <c:v>1191.5</c:v>
                </c:pt>
                <c:pt idx="4767">
                  <c:v>1191.8</c:v>
                </c:pt>
                <c:pt idx="4768">
                  <c:v>1192</c:v>
                </c:pt>
                <c:pt idx="4769">
                  <c:v>1192.2</c:v>
                </c:pt>
                <c:pt idx="4770">
                  <c:v>1192.5</c:v>
                </c:pt>
                <c:pt idx="4771">
                  <c:v>1192.8</c:v>
                </c:pt>
                <c:pt idx="4772">
                  <c:v>1193</c:v>
                </c:pt>
                <c:pt idx="4773">
                  <c:v>1193.2</c:v>
                </c:pt>
                <c:pt idx="4774">
                  <c:v>1193.5</c:v>
                </c:pt>
                <c:pt idx="4775">
                  <c:v>1193.8</c:v>
                </c:pt>
                <c:pt idx="4776">
                  <c:v>1194</c:v>
                </c:pt>
                <c:pt idx="4777">
                  <c:v>1194.2</c:v>
                </c:pt>
                <c:pt idx="4778">
                  <c:v>1194.5</c:v>
                </c:pt>
                <c:pt idx="4779">
                  <c:v>1194.8</c:v>
                </c:pt>
                <c:pt idx="4780">
                  <c:v>1195</c:v>
                </c:pt>
                <c:pt idx="4781">
                  <c:v>1195.2</c:v>
                </c:pt>
                <c:pt idx="4782">
                  <c:v>1195.5</c:v>
                </c:pt>
                <c:pt idx="4783">
                  <c:v>1195.8</c:v>
                </c:pt>
                <c:pt idx="4784">
                  <c:v>1196</c:v>
                </c:pt>
                <c:pt idx="4785">
                  <c:v>1196.2</c:v>
                </c:pt>
                <c:pt idx="4786">
                  <c:v>1196.5</c:v>
                </c:pt>
                <c:pt idx="4787">
                  <c:v>1196.8</c:v>
                </c:pt>
                <c:pt idx="4788">
                  <c:v>1197</c:v>
                </c:pt>
                <c:pt idx="4789">
                  <c:v>1197.2</c:v>
                </c:pt>
                <c:pt idx="4790">
                  <c:v>1197.5</c:v>
                </c:pt>
                <c:pt idx="4791">
                  <c:v>1197.8</c:v>
                </c:pt>
                <c:pt idx="4792">
                  <c:v>1198</c:v>
                </c:pt>
                <c:pt idx="4793">
                  <c:v>1198.2</c:v>
                </c:pt>
                <c:pt idx="4794">
                  <c:v>1198.5</c:v>
                </c:pt>
                <c:pt idx="4795">
                  <c:v>1198.8</c:v>
                </c:pt>
                <c:pt idx="4796">
                  <c:v>1199</c:v>
                </c:pt>
                <c:pt idx="4797">
                  <c:v>1199.2</c:v>
                </c:pt>
                <c:pt idx="4798">
                  <c:v>1199.5</c:v>
                </c:pt>
                <c:pt idx="4799">
                  <c:v>1199.8</c:v>
                </c:pt>
                <c:pt idx="4800">
                  <c:v>1200</c:v>
                </c:pt>
                <c:pt idx="4801">
                  <c:v>1200.2</c:v>
                </c:pt>
                <c:pt idx="4802">
                  <c:v>1200.5</c:v>
                </c:pt>
                <c:pt idx="4803">
                  <c:v>1200.8</c:v>
                </c:pt>
                <c:pt idx="4804">
                  <c:v>1201</c:v>
                </c:pt>
                <c:pt idx="4805">
                  <c:v>1201.2</c:v>
                </c:pt>
                <c:pt idx="4806">
                  <c:v>1201.5</c:v>
                </c:pt>
                <c:pt idx="4807">
                  <c:v>1201.8</c:v>
                </c:pt>
                <c:pt idx="4808">
                  <c:v>1202</c:v>
                </c:pt>
                <c:pt idx="4809">
                  <c:v>1202.2</c:v>
                </c:pt>
                <c:pt idx="4810">
                  <c:v>1202.5</c:v>
                </c:pt>
                <c:pt idx="4811">
                  <c:v>1202.8</c:v>
                </c:pt>
                <c:pt idx="4812">
                  <c:v>1203</c:v>
                </c:pt>
                <c:pt idx="4813">
                  <c:v>1203.2</c:v>
                </c:pt>
                <c:pt idx="4814">
                  <c:v>1203.5</c:v>
                </c:pt>
                <c:pt idx="4815">
                  <c:v>1203.8</c:v>
                </c:pt>
                <c:pt idx="4816">
                  <c:v>1204</c:v>
                </c:pt>
                <c:pt idx="4817">
                  <c:v>1204.2</c:v>
                </c:pt>
                <c:pt idx="4818">
                  <c:v>1204.5</c:v>
                </c:pt>
                <c:pt idx="4819">
                  <c:v>1204.8</c:v>
                </c:pt>
                <c:pt idx="4820">
                  <c:v>1205</c:v>
                </c:pt>
                <c:pt idx="4821">
                  <c:v>1205.2</c:v>
                </c:pt>
                <c:pt idx="4822">
                  <c:v>1205.5</c:v>
                </c:pt>
                <c:pt idx="4823">
                  <c:v>1205.8</c:v>
                </c:pt>
                <c:pt idx="4824">
                  <c:v>1206</c:v>
                </c:pt>
                <c:pt idx="4825">
                  <c:v>1206.2</c:v>
                </c:pt>
                <c:pt idx="4826">
                  <c:v>1206.5</c:v>
                </c:pt>
                <c:pt idx="4827">
                  <c:v>1206.8</c:v>
                </c:pt>
                <c:pt idx="4828">
                  <c:v>1207</c:v>
                </c:pt>
                <c:pt idx="4829">
                  <c:v>1207.2</c:v>
                </c:pt>
                <c:pt idx="4830">
                  <c:v>1207.5</c:v>
                </c:pt>
                <c:pt idx="4831">
                  <c:v>1207.8</c:v>
                </c:pt>
                <c:pt idx="4832">
                  <c:v>1208</c:v>
                </c:pt>
                <c:pt idx="4833">
                  <c:v>1208.2</c:v>
                </c:pt>
                <c:pt idx="4834">
                  <c:v>1208.5</c:v>
                </c:pt>
                <c:pt idx="4835">
                  <c:v>1208.8</c:v>
                </c:pt>
                <c:pt idx="4836">
                  <c:v>1209</c:v>
                </c:pt>
                <c:pt idx="4837">
                  <c:v>1209.2</c:v>
                </c:pt>
                <c:pt idx="4838">
                  <c:v>1209.5</c:v>
                </c:pt>
                <c:pt idx="4839">
                  <c:v>1209.8</c:v>
                </c:pt>
                <c:pt idx="4840">
                  <c:v>1210</c:v>
                </c:pt>
                <c:pt idx="4841">
                  <c:v>1210.2</c:v>
                </c:pt>
                <c:pt idx="4842">
                  <c:v>1210.5</c:v>
                </c:pt>
                <c:pt idx="4843">
                  <c:v>1210.8</c:v>
                </c:pt>
                <c:pt idx="4844">
                  <c:v>1211</c:v>
                </c:pt>
                <c:pt idx="4845">
                  <c:v>1211.2</c:v>
                </c:pt>
                <c:pt idx="4846">
                  <c:v>1211.5</c:v>
                </c:pt>
                <c:pt idx="4847">
                  <c:v>1211.8</c:v>
                </c:pt>
                <c:pt idx="4848">
                  <c:v>1212</c:v>
                </c:pt>
                <c:pt idx="4849">
                  <c:v>1212.2</c:v>
                </c:pt>
                <c:pt idx="4850">
                  <c:v>1212.5</c:v>
                </c:pt>
                <c:pt idx="4851">
                  <c:v>1212.8</c:v>
                </c:pt>
                <c:pt idx="4852">
                  <c:v>1213</c:v>
                </c:pt>
                <c:pt idx="4853">
                  <c:v>1213.2</c:v>
                </c:pt>
                <c:pt idx="4854">
                  <c:v>1213.5</c:v>
                </c:pt>
                <c:pt idx="4855">
                  <c:v>1213.8</c:v>
                </c:pt>
                <c:pt idx="4856">
                  <c:v>1214</c:v>
                </c:pt>
                <c:pt idx="4857">
                  <c:v>1214.2</c:v>
                </c:pt>
                <c:pt idx="4858">
                  <c:v>1214.5</c:v>
                </c:pt>
                <c:pt idx="4859">
                  <c:v>1214.8</c:v>
                </c:pt>
                <c:pt idx="4860">
                  <c:v>1215</c:v>
                </c:pt>
                <c:pt idx="4861">
                  <c:v>1215.2</c:v>
                </c:pt>
                <c:pt idx="4862">
                  <c:v>1215.5</c:v>
                </c:pt>
                <c:pt idx="4863">
                  <c:v>1215.8</c:v>
                </c:pt>
                <c:pt idx="4864">
                  <c:v>1216</c:v>
                </c:pt>
                <c:pt idx="4865">
                  <c:v>1216.2</c:v>
                </c:pt>
                <c:pt idx="4866">
                  <c:v>1216.5</c:v>
                </c:pt>
                <c:pt idx="4867">
                  <c:v>1216.8</c:v>
                </c:pt>
                <c:pt idx="4868">
                  <c:v>1217</c:v>
                </c:pt>
                <c:pt idx="4869">
                  <c:v>1217.2</c:v>
                </c:pt>
                <c:pt idx="4870">
                  <c:v>1217.5</c:v>
                </c:pt>
                <c:pt idx="4871">
                  <c:v>1217.8</c:v>
                </c:pt>
                <c:pt idx="4872">
                  <c:v>1218</c:v>
                </c:pt>
                <c:pt idx="4873">
                  <c:v>1218.2</c:v>
                </c:pt>
                <c:pt idx="4874">
                  <c:v>1218.5</c:v>
                </c:pt>
                <c:pt idx="4875">
                  <c:v>1218.8</c:v>
                </c:pt>
                <c:pt idx="4876">
                  <c:v>1219</c:v>
                </c:pt>
                <c:pt idx="4877">
                  <c:v>1219.2</c:v>
                </c:pt>
                <c:pt idx="4878">
                  <c:v>1219.5</c:v>
                </c:pt>
                <c:pt idx="4879">
                  <c:v>1219.8</c:v>
                </c:pt>
                <c:pt idx="4880">
                  <c:v>1220</c:v>
                </c:pt>
                <c:pt idx="4881">
                  <c:v>1220.2</c:v>
                </c:pt>
                <c:pt idx="4882">
                  <c:v>1220.5</c:v>
                </c:pt>
                <c:pt idx="4883">
                  <c:v>1220.8</c:v>
                </c:pt>
                <c:pt idx="4884">
                  <c:v>1221</c:v>
                </c:pt>
                <c:pt idx="4885">
                  <c:v>1221.2</c:v>
                </c:pt>
                <c:pt idx="4886">
                  <c:v>1221.5</c:v>
                </c:pt>
                <c:pt idx="4887">
                  <c:v>1221.8</c:v>
                </c:pt>
                <c:pt idx="4888">
                  <c:v>1222</c:v>
                </c:pt>
                <c:pt idx="4889">
                  <c:v>1222.2</c:v>
                </c:pt>
                <c:pt idx="4890">
                  <c:v>1222.5</c:v>
                </c:pt>
                <c:pt idx="4891">
                  <c:v>1222.8</c:v>
                </c:pt>
                <c:pt idx="4892">
                  <c:v>1223</c:v>
                </c:pt>
                <c:pt idx="4893">
                  <c:v>1223.2</c:v>
                </c:pt>
                <c:pt idx="4894">
                  <c:v>1223.5</c:v>
                </c:pt>
                <c:pt idx="4895">
                  <c:v>1223.8</c:v>
                </c:pt>
                <c:pt idx="4896">
                  <c:v>1224</c:v>
                </c:pt>
                <c:pt idx="4897">
                  <c:v>1224.2</c:v>
                </c:pt>
                <c:pt idx="4898">
                  <c:v>1224.5</c:v>
                </c:pt>
                <c:pt idx="4899">
                  <c:v>1224.8</c:v>
                </c:pt>
                <c:pt idx="4900">
                  <c:v>1225</c:v>
                </c:pt>
                <c:pt idx="4901">
                  <c:v>1225.2</c:v>
                </c:pt>
                <c:pt idx="4902">
                  <c:v>1225.5</c:v>
                </c:pt>
                <c:pt idx="4903">
                  <c:v>1225.8</c:v>
                </c:pt>
                <c:pt idx="4904">
                  <c:v>1226</c:v>
                </c:pt>
                <c:pt idx="4905">
                  <c:v>1226.2</c:v>
                </c:pt>
                <c:pt idx="4906">
                  <c:v>1226.5</c:v>
                </c:pt>
                <c:pt idx="4907">
                  <c:v>1226.8</c:v>
                </c:pt>
                <c:pt idx="4908">
                  <c:v>1227</c:v>
                </c:pt>
                <c:pt idx="4909">
                  <c:v>1227.2</c:v>
                </c:pt>
                <c:pt idx="4910">
                  <c:v>1227.5</c:v>
                </c:pt>
                <c:pt idx="4911">
                  <c:v>1227.8</c:v>
                </c:pt>
                <c:pt idx="4912">
                  <c:v>1228</c:v>
                </c:pt>
                <c:pt idx="4913">
                  <c:v>1228.2</c:v>
                </c:pt>
                <c:pt idx="4914">
                  <c:v>1228.5</c:v>
                </c:pt>
                <c:pt idx="4915">
                  <c:v>1228.8</c:v>
                </c:pt>
                <c:pt idx="4916">
                  <c:v>1229</c:v>
                </c:pt>
                <c:pt idx="4917">
                  <c:v>1229.2</c:v>
                </c:pt>
                <c:pt idx="4918">
                  <c:v>1229.5</c:v>
                </c:pt>
                <c:pt idx="4919">
                  <c:v>1229.8</c:v>
                </c:pt>
                <c:pt idx="4920">
                  <c:v>1230</c:v>
                </c:pt>
                <c:pt idx="4921">
                  <c:v>1230.2</c:v>
                </c:pt>
                <c:pt idx="4922">
                  <c:v>1230.5</c:v>
                </c:pt>
                <c:pt idx="4923">
                  <c:v>1230.8</c:v>
                </c:pt>
                <c:pt idx="4924">
                  <c:v>1231</c:v>
                </c:pt>
                <c:pt idx="4925">
                  <c:v>1231.2</c:v>
                </c:pt>
                <c:pt idx="4926">
                  <c:v>1231.5</c:v>
                </c:pt>
                <c:pt idx="4927">
                  <c:v>1231.8</c:v>
                </c:pt>
                <c:pt idx="4928">
                  <c:v>1232</c:v>
                </c:pt>
                <c:pt idx="4929">
                  <c:v>1232.2</c:v>
                </c:pt>
                <c:pt idx="4930">
                  <c:v>1232.5</c:v>
                </c:pt>
                <c:pt idx="4931">
                  <c:v>1232.8</c:v>
                </c:pt>
                <c:pt idx="4932">
                  <c:v>1233</c:v>
                </c:pt>
                <c:pt idx="4933">
                  <c:v>1233.2</c:v>
                </c:pt>
                <c:pt idx="4934">
                  <c:v>1233.5</c:v>
                </c:pt>
                <c:pt idx="4935">
                  <c:v>1233.8</c:v>
                </c:pt>
                <c:pt idx="4936">
                  <c:v>1234</c:v>
                </c:pt>
                <c:pt idx="4937">
                  <c:v>1234.2</c:v>
                </c:pt>
                <c:pt idx="4938">
                  <c:v>1234.5</c:v>
                </c:pt>
                <c:pt idx="4939">
                  <c:v>1234.8</c:v>
                </c:pt>
                <c:pt idx="4940">
                  <c:v>1235</c:v>
                </c:pt>
                <c:pt idx="4941">
                  <c:v>1235.2</c:v>
                </c:pt>
                <c:pt idx="4942">
                  <c:v>1235.5</c:v>
                </c:pt>
                <c:pt idx="4943">
                  <c:v>1235.8</c:v>
                </c:pt>
                <c:pt idx="4944">
                  <c:v>1236</c:v>
                </c:pt>
                <c:pt idx="4945">
                  <c:v>1236.2</c:v>
                </c:pt>
                <c:pt idx="4946">
                  <c:v>1236.5</c:v>
                </c:pt>
                <c:pt idx="4947">
                  <c:v>1236.8</c:v>
                </c:pt>
                <c:pt idx="4948">
                  <c:v>1237</c:v>
                </c:pt>
                <c:pt idx="4949">
                  <c:v>1237.2</c:v>
                </c:pt>
                <c:pt idx="4950">
                  <c:v>1237.5</c:v>
                </c:pt>
                <c:pt idx="4951">
                  <c:v>1237.8</c:v>
                </c:pt>
                <c:pt idx="4952">
                  <c:v>1238</c:v>
                </c:pt>
                <c:pt idx="4953">
                  <c:v>1238.2</c:v>
                </c:pt>
                <c:pt idx="4954">
                  <c:v>1238.5</c:v>
                </c:pt>
                <c:pt idx="4955">
                  <c:v>1238.8</c:v>
                </c:pt>
                <c:pt idx="4956">
                  <c:v>1239</c:v>
                </c:pt>
                <c:pt idx="4957">
                  <c:v>1239.2</c:v>
                </c:pt>
                <c:pt idx="4958">
                  <c:v>1239.5</c:v>
                </c:pt>
                <c:pt idx="4959">
                  <c:v>1239.8</c:v>
                </c:pt>
                <c:pt idx="4960">
                  <c:v>1240</c:v>
                </c:pt>
                <c:pt idx="4961">
                  <c:v>1240.2</c:v>
                </c:pt>
                <c:pt idx="4962">
                  <c:v>1240.5</c:v>
                </c:pt>
                <c:pt idx="4963">
                  <c:v>1240.8</c:v>
                </c:pt>
                <c:pt idx="4964">
                  <c:v>1241</c:v>
                </c:pt>
                <c:pt idx="4965">
                  <c:v>1241.2</c:v>
                </c:pt>
                <c:pt idx="4966">
                  <c:v>1241.5</c:v>
                </c:pt>
                <c:pt idx="4967">
                  <c:v>1241.8</c:v>
                </c:pt>
                <c:pt idx="4968">
                  <c:v>1242</c:v>
                </c:pt>
                <c:pt idx="4969">
                  <c:v>1242.2</c:v>
                </c:pt>
                <c:pt idx="4970">
                  <c:v>1242.5</c:v>
                </c:pt>
                <c:pt idx="4971">
                  <c:v>1242.8</c:v>
                </c:pt>
                <c:pt idx="4972">
                  <c:v>1243</c:v>
                </c:pt>
                <c:pt idx="4973">
                  <c:v>1243.2</c:v>
                </c:pt>
                <c:pt idx="4974">
                  <c:v>1243.5</c:v>
                </c:pt>
                <c:pt idx="4975">
                  <c:v>1243.8</c:v>
                </c:pt>
                <c:pt idx="4976">
                  <c:v>1244</c:v>
                </c:pt>
                <c:pt idx="4977">
                  <c:v>1244.2</c:v>
                </c:pt>
                <c:pt idx="4978">
                  <c:v>1244.5</c:v>
                </c:pt>
                <c:pt idx="4979">
                  <c:v>1244.8</c:v>
                </c:pt>
                <c:pt idx="4980">
                  <c:v>1245</c:v>
                </c:pt>
                <c:pt idx="4981">
                  <c:v>1245.2</c:v>
                </c:pt>
                <c:pt idx="4982">
                  <c:v>1245.5</c:v>
                </c:pt>
                <c:pt idx="4983">
                  <c:v>1245.8</c:v>
                </c:pt>
                <c:pt idx="4984">
                  <c:v>1246</c:v>
                </c:pt>
                <c:pt idx="4985">
                  <c:v>1246.2</c:v>
                </c:pt>
                <c:pt idx="4986">
                  <c:v>1246.5</c:v>
                </c:pt>
                <c:pt idx="4987">
                  <c:v>1246.8</c:v>
                </c:pt>
                <c:pt idx="4988">
                  <c:v>1247</c:v>
                </c:pt>
                <c:pt idx="4989">
                  <c:v>1247.2</c:v>
                </c:pt>
                <c:pt idx="4990">
                  <c:v>1247.5</c:v>
                </c:pt>
                <c:pt idx="4991">
                  <c:v>1247.8</c:v>
                </c:pt>
                <c:pt idx="4992">
                  <c:v>1248</c:v>
                </c:pt>
                <c:pt idx="4993">
                  <c:v>1248.2</c:v>
                </c:pt>
                <c:pt idx="4994">
                  <c:v>1248.5</c:v>
                </c:pt>
                <c:pt idx="4995">
                  <c:v>1248.8</c:v>
                </c:pt>
                <c:pt idx="4996">
                  <c:v>1249</c:v>
                </c:pt>
                <c:pt idx="4997">
                  <c:v>1249.2</c:v>
                </c:pt>
                <c:pt idx="4998">
                  <c:v>1249.5</c:v>
                </c:pt>
                <c:pt idx="4999">
                  <c:v>1249.8</c:v>
                </c:pt>
                <c:pt idx="5000">
                  <c:v>1250</c:v>
                </c:pt>
                <c:pt idx="5001">
                  <c:v>1250.2</c:v>
                </c:pt>
                <c:pt idx="5002">
                  <c:v>1250.5</c:v>
                </c:pt>
                <c:pt idx="5003">
                  <c:v>1250.8</c:v>
                </c:pt>
                <c:pt idx="5004">
                  <c:v>1251</c:v>
                </c:pt>
                <c:pt idx="5005">
                  <c:v>1251.2</c:v>
                </c:pt>
                <c:pt idx="5006">
                  <c:v>1251.5</c:v>
                </c:pt>
                <c:pt idx="5007">
                  <c:v>1251.8</c:v>
                </c:pt>
                <c:pt idx="5008">
                  <c:v>1252</c:v>
                </c:pt>
                <c:pt idx="5009">
                  <c:v>1252.2</c:v>
                </c:pt>
                <c:pt idx="5010">
                  <c:v>1252.5</c:v>
                </c:pt>
                <c:pt idx="5011">
                  <c:v>1252.8</c:v>
                </c:pt>
                <c:pt idx="5012">
                  <c:v>1253</c:v>
                </c:pt>
                <c:pt idx="5013">
                  <c:v>1253.2</c:v>
                </c:pt>
                <c:pt idx="5014">
                  <c:v>1253.5</c:v>
                </c:pt>
                <c:pt idx="5015">
                  <c:v>1253.8</c:v>
                </c:pt>
                <c:pt idx="5016">
                  <c:v>1254</c:v>
                </c:pt>
                <c:pt idx="5017">
                  <c:v>1254.2</c:v>
                </c:pt>
                <c:pt idx="5018">
                  <c:v>1254.5</c:v>
                </c:pt>
                <c:pt idx="5019">
                  <c:v>1254.8</c:v>
                </c:pt>
                <c:pt idx="5020">
                  <c:v>1255</c:v>
                </c:pt>
                <c:pt idx="5021">
                  <c:v>1255.2</c:v>
                </c:pt>
                <c:pt idx="5022">
                  <c:v>1255.5</c:v>
                </c:pt>
                <c:pt idx="5023">
                  <c:v>1255.8</c:v>
                </c:pt>
                <c:pt idx="5024">
                  <c:v>1256</c:v>
                </c:pt>
                <c:pt idx="5025">
                  <c:v>1256.2</c:v>
                </c:pt>
                <c:pt idx="5026">
                  <c:v>1256.5</c:v>
                </c:pt>
                <c:pt idx="5027">
                  <c:v>1256.8</c:v>
                </c:pt>
                <c:pt idx="5028">
                  <c:v>1257</c:v>
                </c:pt>
                <c:pt idx="5029">
                  <c:v>1257.2</c:v>
                </c:pt>
                <c:pt idx="5030">
                  <c:v>1257.5</c:v>
                </c:pt>
                <c:pt idx="5031">
                  <c:v>1257.8</c:v>
                </c:pt>
                <c:pt idx="5032">
                  <c:v>1258</c:v>
                </c:pt>
                <c:pt idx="5033">
                  <c:v>1258.2</c:v>
                </c:pt>
                <c:pt idx="5034">
                  <c:v>1258.5</c:v>
                </c:pt>
                <c:pt idx="5035">
                  <c:v>1258.8</c:v>
                </c:pt>
                <c:pt idx="5036">
                  <c:v>1259</c:v>
                </c:pt>
                <c:pt idx="5037">
                  <c:v>1259.2</c:v>
                </c:pt>
                <c:pt idx="5038">
                  <c:v>1259.5</c:v>
                </c:pt>
                <c:pt idx="5039">
                  <c:v>1259.8</c:v>
                </c:pt>
                <c:pt idx="5040">
                  <c:v>1260</c:v>
                </c:pt>
                <c:pt idx="5041">
                  <c:v>1260.2</c:v>
                </c:pt>
                <c:pt idx="5042">
                  <c:v>1260.5</c:v>
                </c:pt>
                <c:pt idx="5043">
                  <c:v>1260.8</c:v>
                </c:pt>
                <c:pt idx="5044">
                  <c:v>1261</c:v>
                </c:pt>
                <c:pt idx="5045">
                  <c:v>1261.2</c:v>
                </c:pt>
                <c:pt idx="5046">
                  <c:v>1261.5</c:v>
                </c:pt>
                <c:pt idx="5047">
                  <c:v>1261.8</c:v>
                </c:pt>
                <c:pt idx="5048">
                  <c:v>1262</c:v>
                </c:pt>
                <c:pt idx="5049">
                  <c:v>1262.2</c:v>
                </c:pt>
                <c:pt idx="5050">
                  <c:v>1262.5</c:v>
                </c:pt>
                <c:pt idx="5051">
                  <c:v>1262.8</c:v>
                </c:pt>
                <c:pt idx="5052">
                  <c:v>1263</c:v>
                </c:pt>
                <c:pt idx="5053">
                  <c:v>1263.2</c:v>
                </c:pt>
                <c:pt idx="5054">
                  <c:v>1263.5</c:v>
                </c:pt>
                <c:pt idx="5055">
                  <c:v>1263.8</c:v>
                </c:pt>
                <c:pt idx="5056">
                  <c:v>1264</c:v>
                </c:pt>
                <c:pt idx="5057">
                  <c:v>1264.2</c:v>
                </c:pt>
                <c:pt idx="5058">
                  <c:v>1264.5</c:v>
                </c:pt>
                <c:pt idx="5059">
                  <c:v>1264.8</c:v>
                </c:pt>
                <c:pt idx="5060">
                  <c:v>1265</c:v>
                </c:pt>
                <c:pt idx="5061">
                  <c:v>1265.2</c:v>
                </c:pt>
                <c:pt idx="5062">
                  <c:v>1265.5</c:v>
                </c:pt>
                <c:pt idx="5063">
                  <c:v>1265.8</c:v>
                </c:pt>
                <c:pt idx="5064">
                  <c:v>1266</c:v>
                </c:pt>
                <c:pt idx="5065">
                  <c:v>1266.2</c:v>
                </c:pt>
                <c:pt idx="5066">
                  <c:v>1266.5</c:v>
                </c:pt>
                <c:pt idx="5067">
                  <c:v>1266.8</c:v>
                </c:pt>
                <c:pt idx="5068">
                  <c:v>1267</c:v>
                </c:pt>
                <c:pt idx="5069">
                  <c:v>1267.2</c:v>
                </c:pt>
                <c:pt idx="5070">
                  <c:v>1267.5</c:v>
                </c:pt>
                <c:pt idx="5071">
                  <c:v>1267.8</c:v>
                </c:pt>
                <c:pt idx="5072">
                  <c:v>1268</c:v>
                </c:pt>
                <c:pt idx="5073">
                  <c:v>1268.2</c:v>
                </c:pt>
                <c:pt idx="5074">
                  <c:v>1268.5</c:v>
                </c:pt>
                <c:pt idx="5075">
                  <c:v>1268.8</c:v>
                </c:pt>
                <c:pt idx="5076">
                  <c:v>1269</c:v>
                </c:pt>
                <c:pt idx="5077">
                  <c:v>1269.2</c:v>
                </c:pt>
                <c:pt idx="5078">
                  <c:v>1269.5</c:v>
                </c:pt>
                <c:pt idx="5079">
                  <c:v>1269.8</c:v>
                </c:pt>
                <c:pt idx="5080">
                  <c:v>1270</c:v>
                </c:pt>
                <c:pt idx="5081">
                  <c:v>1270.2</c:v>
                </c:pt>
                <c:pt idx="5082">
                  <c:v>1270.5</c:v>
                </c:pt>
                <c:pt idx="5083">
                  <c:v>1270.8</c:v>
                </c:pt>
                <c:pt idx="5084">
                  <c:v>1271</c:v>
                </c:pt>
                <c:pt idx="5085">
                  <c:v>1271.2</c:v>
                </c:pt>
                <c:pt idx="5086">
                  <c:v>1271.5</c:v>
                </c:pt>
                <c:pt idx="5087">
                  <c:v>1271.8</c:v>
                </c:pt>
                <c:pt idx="5088">
                  <c:v>1272</c:v>
                </c:pt>
                <c:pt idx="5089">
                  <c:v>1272.2</c:v>
                </c:pt>
                <c:pt idx="5090">
                  <c:v>1272.5</c:v>
                </c:pt>
                <c:pt idx="5091">
                  <c:v>1272.8</c:v>
                </c:pt>
                <c:pt idx="5092">
                  <c:v>1273</c:v>
                </c:pt>
                <c:pt idx="5093">
                  <c:v>1273.2</c:v>
                </c:pt>
                <c:pt idx="5094">
                  <c:v>1273.5</c:v>
                </c:pt>
                <c:pt idx="5095">
                  <c:v>1273.8</c:v>
                </c:pt>
                <c:pt idx="5096">
                  <c:v>1274</c:v>
                </c:pt>
                <c:pt idx="5097">
                  <c:v>1274.2</c:v>
                </c:pt>
                <c:pt idx="5098">
                  <c:v>1274.5</c:v>
                </c:pt>
                <c:pt idx="5099">
                  <c:v>1274.8</c:v>
                </c:pt>
                <c:pt idx="5100">
                  <c:v>1275</c:v>
                </c:pt>
                <c:pt idx="5101">
                  <c:v>1275.2</c:v>
                </c:pt>
                <c:pt idx="5102">
                  <c:v>1275.5</c:v>
                </c:pt>
                <c:pt idx="5103">
                  <c:v>1275.8</c:v>
                </c:pt>
                <c:pt idx="5104">
                  <c:v>1276</c:v>
                </c:pt>
                <c:pt idx="5105">
                  <c:v>1276.2</c:v>
                </c:pt>
                <c:pt idx="5106">
                  <c:v>1276.5</c:v>
                </c:pt>
                <c:pt idx="5107">
                  <c:v>1276.8</c:v>
                </c:pt>
                <c:pt idx="5108">
                  <c:v>1277</c:v>
                </c:pt>
                <c:pt idx="5109">
                  <c:v>1277.2</c:v>
                </c:pt>
                <c:pt idx="5110">
                  <c:v>1277.5</c:v>
                </c:pt>
                <c:pt idx="5111">
                  <c:v>1277.8</c:v>
                </c:pt>
                <c:pt idx="5112">
                  <c:v>1278</c:v>
                </c:pt>
                <c:pt idx="5113">
                  <c:v>1278.2</c:v>
                </c:pt>
                <c:pt idx="5114">
                  <c:v>1278.5</c:v>
                </c:pt>
                <c:pt idx="5115">
                  <c:v>1278.8</c:v>
                </c:pt>
                <c:pt idx="5116">
                  <c:v>1279</c:v>
                </c:pt>
                <c:pt idx="5117">
                  <c:v>1279.2</c:v>
                </c:pt>
                <c:pt idx="5118">
                  <c:v>1279.5</c:v>
                </c:pt>
                <c:pt idx="5119">
                  <c:v>1279.8</c:v>
                </c:pt>
                <c:pt idx="5120">
                  <c:v>1280</c:v>
                </c:pt>
                <c:pt idx="5121">
                  <c:v>1280.2</c:v>
                </c:pt>
                <c:pt idx="5122">
                  <c:v>1280.5</c:v>
                </c:pt>
                <c:pt idx="5123">
                  <c:v>1280.8</c:v>
                </c:pt>
                <c:pt idx="5124">
                  <c:v>1281</c:v>
                </c:pt>
                <c:pt idx="5125">
                  <c:v>1281.2</c:v>
                </c:pt>
                <c:pt idx="5126">
                  <c:v>1281.5</c:v>
                </c:pt>
                <c:pt idx="5127">
                  <c:v>1281.8</c:v>
                </c:pt>
                <c:pt idx="5128">
                  <c:v>1282</c:v>
                </c:pt>
                <c:pt idx="5129">
                  <c:v>1282.2</c:v>
                </c:pt>
                <c:pt idx="5130">
                  <c:v>1282.5</c:v>
                </c:pt>
                <c:pt idx="5131">
                  <c:v>1282.8</c:v>
                </c:pt>
                <c:pt idx="5132">
                  <c:v>1283</c:v>
                </c:pt>
                <c:pt idx="5133">
                  <c:v>1283.2</c:v>
                </c:pt>
                <c:pt idx="5134">
                  <c:v>1283.5</c:v>
                </c:pt>
                <c:pt idx="5135">
                  <c:v>1283.8</c:v>
                </c:pt>
                <c:pt idx="5136">
                  <c:v>1284</c:v>
                </c:pt>
                <c:pt idx="5137">
                  <c:v>1284.2</c:v>
                </c:pt>
                <c:pt idx="5138">
                  <c:v>1284.5</c:v>
                </c:pt>
                <c:pt idx="5139">
                  <c:v>1284.8</c:v>
                </c:pt>
                <c:pt idx="5140">
                  <c:v>1285</c:v>
                </c:pt>
                <c:pt idx="5141">
                  <c:v>1285.2</c:v>
                </c:pt>
                <c:pt idx="5142">
                  <c:v>1285.5</c:v>
                </c:pt>
                <c:pt idx="5143">
                  <c:v>1285.8</c:v>
                </c:pt>
                <c:pt idx="5144">
                  <c:v>1286</c:v>
                </c:pt>
                <c:pt idx="5145">
                  <c:v>1286.2</c:v>
                </c:pt>
                <c:pt idx="5146">
                  <c:v>1286.5</c:v>
                </c:pt>
                <c:pt idx="5147">
                  <c:v>1286.8</c:v>
                </c:pt>
                <c:pt idx="5148">
                  <c:v>1287</c:v>
                </c:pt>
                <c:pt idx="5149">
                  <c:v>1287.2</c:v>
                </c:pt>
                <c:pt idx="5150">
                  <c:v>1287.5</c:v>
                </c:pt>
                <c:pt idx="5151">
                  <c:v>1287.8</c:v>
                </c:pt>
                <c:pt idx="5152">
                  <c:v>1288</c:v>
                </c:pt>
                <c:pt idx="5153">
                  <c:v>1288.2</c:v>
                </c:pt>
                <c:pt idx="5154">
                  <c:v>1288.5</c:v>
                </c:pt>
                <c:pt idx="5155">
                  <c:v>1288.8</c:v>
                </c:pt>
                <c:pt idx="5156">
                  <c:v>1289</c:v>
                </c:pt>
                <c:pt idx="5157">
                  <c:v>1289.2</c:v>
                </c:pt>
                <c:pt idx="5158">
                  <c:v>1289.5</c:v>
                </c:pt>
                <c:pt idx="5159">
                  <c:v>1289.8</c:v>
                </c:pt>
                <c:pt idx="5160">
                  <c:v>1290</c:v>
                </c:pt>
                <c:pt idx="5161">
                  <c:v>1290.2</c:v>
                </c:pt>
                <c:pt idx="5162">
                  <c:v>1290.5</c:v>
                </c:pt>
                <c:pt idx="5163">
                  <c:v>1290.8</c:v>
                </c:pt>
                <c:pt idx="5164">
                  <c:v>1291</c:v>
                </c:pt>
                <c:pt idx="5165">
                  <c:v>1291.2</c:v>
                </c:pt>
                <c:pt idx="5166">
                  <c:v>1291.5</c:v>
                </c:pt>
                <c:pt idx="5167">
                  <c:v>1291.8</c:v>
                </c:pt>
                <c:pt idx="5168">
                  <c:v>1292</c:v>
                </c:pt>
                <c:pt idx="5169">
                  <c:v>1292.2</c:v>
                </c:pt>
                <c:pt idx="5170">
                  <c:v>1292.5</c:v>
                </c:pt>
                <c:pt idx="5171">
                  <c:v>1292.8</c:v>
                </c:pt>
                <c:pt idx="5172">
                  <c:v>1293</c:v>
                </c:pt>
                <c:pt idx="5173">
                  <c:v>1293.2</c:v>
                </c:pt>
                <c:pt idx="5174">
                  <c:v>1293.5</c:v>
                </c:pt>
                <c:pt idx="5175">
                  <c:v>1293.8</c:v>
                </c:pt>
                <c:pt idx="5176">
                  <c:v>1294</c:v>
                </c:pt>
                <c:pt idx="5177">
                  <c:v>1294.2</c:v>
                </c:pt>
                <c:pt idx="5178">
                  <c:v>1294.5</c:v>
                </c:pt>
                <c:pt idx="5179">
                  <c:v>1294.8</c:v>
                </c:pt>
                <c:pt idx="5180">
                  <c:v>1295</c:v>
                </c:pt>
                <c:pt idx="5181">
                  <c:v>1295.2</c:v>
                </c:pt>
                <c:pt idx="5182">
                  <c:v>1295.5</c:v>
                </c:pt>
                <c:pt idx="5183">
                  <c:v>1295.8</c:v>
                </c:pt>
                <c:pt idx="5184">
                  <c:v>1296</c:v>
                </c:pt>
                <c:pt idx="5185">
                  <c:v>1296.2</c:v>
                </c:pt>
                <c:pt idx="5186">
                  <c:v>1296.5</c:v>
                </c:pt>
                <c:pt idx="5187">
                  <c:v>1296.8</c:v>
                </c:pt>
                <c:pt idx="5188">
                  <c:v>1297</c:v>
                </c:pt>
                <c:pt idx="5189">
                  <c:v>1297.2</c:v>
                </c:pt>
                <c:pt idx="5190">
                  <c:v>1297.5</c:v>
                </c:pt>
                <c:pt idx="5191">
                  <c:v>1297.8</c:v>
                </c:pt>
                <c:pt idx="5192">
                  <c:v>1298</c:v>
                </c:pt>
                <c:pt idx="5193">
                  <c:v>1298.2</c:v>
                </c:pt>
                <c:pt idx="5194">
                  <c:v>1298.5</c:v>
                </c:pt>
                <c:pt idx="5195">
                  <c:v>1298.8</c:v>
                </c:pt>
                <c:pt idx="5196">
                  <c:v>1299</c:v>
                </c:pt>
                <c:pt idx="5197">
                  <c:v>1299.2</c:v>
                </c:pt>
                <c:pt idx="5198">
                  <c:v>1299.5</c:v>
                </c:pt>
                <c:pt idx="5199">
                  <c:v>1299.8</c:v>
                </c:pt>
                <c:pt idx="5200">
                  <c:v>1300</c:v>
                </c:pt>
                <c:pt idx="5201">
                  <c:v>1300.2</c:v>
                </c:pt>
                <c:pt idx="5202">
                  <c:v>1300.5</c:v>
                </c:pt>
                <c:pt idx="5203">
                  <c:v>1300.8</c:v>
                </c:pt>
                <c:pt idx="5204">
                  <c:v>1301</c:v>
                </c:pt>
                <c:pt idx="5205">
                  <c:v>1301.2</c:v>
                </c:pt>
                <c:pt idx="5206">
                  <c:v>1301.5</c:v>
                </c:pt>
                <c:pt idx="5207">
                  <c:v>1301.8</c:v>
                </c:pt>
                <c:pt idx="5208">
                  <c:v>1302</c:v>
                </c:pt>
                <c:pt idx="5209">
                  <c:v>1302.2</c:v>
                </c:pt>
                <c:pt idx="5210">
                  <c:v>1302.5</c:v>
                </c:pt>
                <c:pt idx="5211">
                  <c:v>1302.8</c:v>
                </c:pt>
                <c:pt idx="5212">
                  <c:v>1303</c:v>
                </c:pt>
                <c:pt idx="5213">
                  <c:v>1303.2</c:v>
                </c:pt>
                <c:pt idx="5214">
                  <c:v>1303.5</c:v>
                </c:pt>
                <c:pt idx="5215">
                  <c:v>1303.8</c:v>
                </c:pt>
                <c:pt idx="5216">
                  <c:v>1304</c:v>
                </c:pt>
                <c:pt idx="5217">
                  <c:v>1304.2</c:v>
                </c:pt>
                <c:pt idx="5218">
                  <c:v>1304.5</c:v>
                </c:pt>
                <c:pt idx="5219">
                  <c:v>1304.8</c:v>
                </c:pt>
                <c:pt idx="5220">
                  <c:v>1305</c:v>
                </c:pt>
                <c:pt idx="5221">
                  <c:v>1305.2</c:v>
                </c:pt>
                <c:pt idx="5222">
                  <c:v>1305.5</c:v>
                </c:pt>
                <c:pt idx="5223">
                  <c:v>1305.8</c:v>
                </c:pt>
                <c:pt idx="5224">
                  <c:v>1306</c:v>
                </c:pt>
                <c:pt idx="5225">
                  <c:v>1306.2</c:v>
                </c:pt>
                <c:pt idx="5226">
                  <c:v>1306.5</c:v>
                </c:pt>
                <c:pt idx="5227">
                  <c:v>1306.8</c:v>
                </c:pt>
                <c:pt idx="5228">
                  <c:v>1307</c:v>
                </c:pt>
                <c:pt idx="5229">
                  <c:v>1307.2</c:v>
                </c:pt>
                <c:pt idx="5230">
                  <c:v>1307.5</c:v>
                </c:pt>
                <c:pt idx="5231">
                  <c:v>1307.8</c:v>
                </c:pt>
                <c:pt idx="5232">
                  <c:v>1308</c:v>
                </c:pt>
                <c:pt idx="5233">
                  <c:v>1308.2</c:v>
                </c:pt>
                <c:pt idx="5234">
                  <c:v>1308.5</c:v>
                </c:pt>
                <c:pt idx="5235">
                  <c:v>1308.8</c:v>
                </c:pt>
                <c:pt idx="5236">
                  <c:v>1309</c:v>
                </c:pt>
                <c:pt idx="5237">
                  <c:v>1309.2</c:v>
                </c:pt>
                <c:pt idx="5238">
                  <c:v>1309.5</c:v>
                </c:pt>
                <c:pt idx="5239">
                  <c:v>1309.8</c:v>
                </c:pt>
                <c:pt idx="5240">
                  <c:v>1310</c:v>
                </c:pt>
                <c:pt idx="5241">
                  <c:v>1310.2</c:v>
                </c:pt>
                <c:pt idx="5242">
                  <c:v>1310.5</c:v>
                </c:pt>
                <c:pt idx="5243">
                  <c:v>1310.8</c:v>
                </c:pt>
                <c:pt idx="5244">
                  <c:v>1311</c:v>
                </c:pt>
                <c:pt idx="5245">
                  <c:v>1311.2</c:v>
                </c:pt>
                <c:pt idx="5246">
                  <c:v>1311.5</c:v>
                </c:pt>
                <c:pt idx="5247">
                  <c:v>1311.8</c:v>
                </c:pt>
                <c:pt idx="5248">
                  <c:v>1312</c:v>
                </c:pt>
                <c:pt idx="5249">
                  <c:v>1312.2</c:v>
                </c:pt>
                <c:pt idx="5250">
                  <c:v>1312.5</c:v>
                </c:pt>
                <c:pt idx="5251">
                  <c:v>1312.8</c:v>
                </c:pt>
                <c:pt idx="5252">
                  <c:v>1313</c:v>
                </c:pt>
                <c:pt idx="5253">
                  <c:v>1313.2</c:v>
                </c:pt>
                <c:pt idx="5254">
                  <c:v>1313.5</c:v>
                </c:pt>
                <c:pt idx="5255">
                  <c:v>1313.8</c:v>
                </c:pt>
                <c:pt idx="5256">
                  <c:v>1314</c:v>
                </c:pt>
                <c:pt idx="5257">
                  <c:v>1314.2</c:v>
                </c:pt>
                <c:pt idx="5258">
                  <c:v>1314.5</c:v>
                </c:pt>
                <c:pt idx="5259">
                  <c:v>1314.8</c:v>
                </c:pt>
                <c:pt idx="5260">
                  <c:v>1315</c:v>
                </c:pt>
                <c:pt idx="5261">
                  <c:v>1315.2</c:v>
                </c:pt>
                <c:pt idx="5262">
                  <c:v>1315.5</c:v>
                </c:pt>
                <c:pt idx="5263">
                  <c:v>1315.8</c:v>
                </c:pt>
                <c:pt idx="5264">
                  <c:v>1316</c:v>
                </c:pt>
                <c:pt idx="5265">
                  <c:v>1316.2</c:v>
                </c:pt>
                <c:pt idx="5266">
                  <c:v>1316.5</c:v>
                </c:pt>
                <c:pt idx="5267">
                  <c:v>1316.8</c:v>
                </c:pt>
                <c:pt idx="5268">
                  <c:v>1317</c:v>
                </c:pt>
                <c:pt idx="5269">
                  <c:v>1317.2</c:v>
                </c:pt>
                <c:pt idx="5270">
                  <c:v>1317.5</c:v>
                </c:pt>
                <c:pt idx="5271">
                  <c:v>1317.8</c:v>
                </c:pt>
                <c:pt idx="5272">
                  <c:v>1318</c:v>
                </c:pt>
                <c:pt idx="5273">
                  <c:v>1318.2</c:v>
                </c:pt>
                <c:pt idx="5274">
                  <c:v>1318.5</c:v>
                </c:pt>
                <c:pt idx="5275">
                  <c:v>1318.8</c:v>
                </c:pt>
                <c:pt idx="5276">
                  <c:v>1319</c:v>
                </c:pt>
                <c:pt idx="5277">
                  <c:v>1319.2</c:v>
                </c:pt>
                <c:pt idx="5278">
                  <c:v>1319.5</c:v>
                </c:pt>
                <c:pt idx="5279">
                  <c:v>1319.8</c:v>
                </c:pt>
                <c:pt idx="5280">
                  <c:v>1320</c:v>
                </c:pt>
                <c:pt idx="5281">
                  <c:v>1320.2</c:v>
                </c:pt>
                <c:pt idx="5282">
                  <c:v>1320.5</c:v>
                </c:pt>
                <c:pt idx="5283">
                  <c:v>1320.8</c:v>
                </c:pt>
                <c:pt idx="5284">
                  <c:v>1321</c:v>
                </c:pt>
                <c:pt idx="5285">
                  <c:v>1321.2</c:v>
                </c:pt>
                <c:pt idx="5286">
                  <c:v>1321.5</c:v>
                </c:pt>
                <c:pt idx="5287">
                  <c:v>1321.8</c:v>
                </c:pt>
                <c:pt idx="5288">
                  <c:v>1322</c:v>
                </c:pt>
                <c:pt idx="5289">
                  <c:v>1322.2</c:v>
                </c:pt>
                <c:pt idx="5290">
                  <c:v>1322.5</c:v>
                </c:pt>
                <c:pt idx="5291">
                  <c:v>1322.8</c:v>
                </c:pt>
                <c:pt idx="5292">
                  <c:v>1323</c:v>
                </c:pt>
                <c:pt idx="5293">
                  <c:v>1323.2</c:v>
                </c:pt>
                <c:pt idx="5294">
                  <c:v>1323.5</c:v>
                </c:pt>
                <c:pt idx="5295">
                  <c:v>1323.8</c:v>
                </c:pt>
                <c:pt idx="5296">
                  <c:v>1324</c:v>
                </c:pt>
                <c:pt idx="5297">
                  <c:v>1324.2</c:v>
                </c:pt>
                <c:pt idx="5298">
                  <c:v>1324.5</c:v>
                </c:pt>
                <c:pt idx="5299">
                  <c:v>1324.8</c:v>
                </c:pt>
                <c:pt idx="5300">
                  <c:v>1325</c:v>
                </c:pt>
                <c:pt idx="5301">
                  <c:v>1325.2</c:v>
                </c:pt>
                <c:pt idx="5302">
                  <c:v>1325.5</c:v>
                </c:pt>
                <c:pt idx="5303">
                  <c:v>1325.8</c:v>
                </c:pt>
                <c:pt idx="5304">
                  <c:v>1326</c:v>
                </c:pt>
                <c:pt idx="5305">
                  <c:v>1326.2</c:v>
                </c:pt>
                <c:pt idx="5306">
                  <c:v>1326.5</c:v>
                </c:pt>
                <c:pt idx="5307">
                  <c:v>1326.8</c:v>
                </c:pt>
                <c:pt idx="5308">
                  <c:v>1327</c:v>
                </c:pt>
                <c:pt idx="5309">
                  <c:v>1327.2</c:v>
                </c:pt>
                <c:pt idx="5310">
                  <c:v>1327.5</c:v>
                </c:pt>
                <c:pt idx="5311">
                  <c:v>1327.8</c:v>
                </c:pt>
                <c:pt idx="5312">
                  <c:v>1328</c:v>
                </c:pt>
                <c:pt idx="5313">
                  <c:v>1328.2</c:v>
                </c:pt>
                <c:pt idx="5314">
                  <c:v>1328.5</c:v>
                </c:pt>
                <c:pt idx="5315">
                  <c:v>1328.8</c:v>
                </c:pt>
                <c:pt idx="5316">
                  <c:v>1329</c:v>
                </c:pt>
                <c:pt idx="5317">
                  <c:v>1329.2</c:v>
                </c:pt>
                <c:pt idx="5318">
                  <c:v>1329.5</c:v>
                </c:pt>
                <c:pt idx="5319">
                  <c:v>1329.8</c:v>
                </c:pt>
                <c:pt idx="5320">
                  <c:v>1330</c:v>
                </c:pt>
                <c:pt idx="5321">
                  <c:v>1330.2</c:v>
                </c:pt>
                <c:pt idx="5322">
                  <c:v>1330.5</c:v>
                </c:pt>
                <c:pt idx="5323">
                  <c:v>1330.8</c:v>
                </c:pt>
                <c:pt idx="5324">
                  <c:v>1331</c:v>
                </c:pt>
                <c:pt idx="5325">
                  <c:v>1331.2</c:v>
                </c:pt>
                <c:pt idx="5326">
                  <c:v>1331.5</c:v>
                </c:pt>
                <c:pt idx="5327">
                  <c:v>1331.8</c:v>
                </c:pt>
                <c:pt idx="5328">
                  <c:v>1332</c:v>
                </c:pt>
                <c:pt idx="5329">
                  <c:v>1332.2</c:v>
                </c:pt>
                <c:pt idx="5330">
                  <c:v>1332.5</c:v>
                </c:pt>
                <c:pt idx="5331">
                  <c:v>1332.8</c:v>
                </c:pt>
                <c:pt idx="5332">
                  <c:v>1333</c:v>
                </c:pt>
                <c:pt idx="5333">
                  <c:v>1333.2</c:v>
                </c:pt>
                <c:pt idx="5334">
                  <c:v>1333.5</c:v>
                </c:pt>
                <c:pt idx="5335">
                  <c:v>1333.8</c:v>
                </c:pt>
                <c:pt idx="5336">
                  <c:v>1334</c:v>
                </c:pt>
                <c:pt idx="5337">
                  <c:v>1334.2</c:v>
                </c:pt>
                <c:pt idx="5338">
                  <c:v>1334.5</c:v>
                </c:pt>
                <c:pt idx="5339">
                  <c:v>1334.8</c:v>
                </c:pt>
                <c:pt idx="5340">
                  <c:v>1335</c:v>
                </c:pt>
                <c:pt idx="5341">
                  <c:v>1335.2</c:v>
                </c:pt>
                <c:pt idx="5342">
                  <c:v>1335.5</c:v>
                </c:pt>
                <c:pt idx="5343">
                  <c:v>1335.8</c:v>
                </c:pt>
                <c:pt idx="5344">
                  <c:v>1336</c:v>
                </c:pt>
                <c:pt idx="5345">
                  <c:v>1336.2</c:v>
                </c:pt>
                <c:pt idx="5346">
                  <c:v>1336.5</c:v>
                </c:pt>
                <c:pt idx="5347">
                  <c:v>1336.8</c:v>
                </c:pt>
                <c:pt idx="5348">
                  <c:v>1337</c:v>
                </c:pt>
                <c:pt idx="5349">
                  <c:v>1337.2</c:v>
                </c:pt>
                <c:pt idx="5350">
                  <c:v>1337.5</c:v>
                </c:pt>
                <c:pt idx="5351">
                  <c:v>1337.8</c:v>
                </c:pt>
                <c:pt idx="5352">
                  <c:v>1338</c:v>
                </c:pt>
                <c:pt idx="5353">
                  <c:v>1338.2</c:v>
                </c:pt>
                <c:pt idx="5354">
                  <c:v>1338.5</c:v>
                </c:pt>
                <c:pt idx="5355">
                  <c:v>1338.8</c:v>
                </c:pt>
                <c:pt idx="5356">
                  <c:v>1339</c:v>
                </c:pt>
                <c:pt idx="5357">
                  <c:v>1339.2</c:v>
                </c:pt>
                <c:pt idx="5358">
                  <c:v>1339.5</c:v>
                </c:pt>
                <c:pt idx="5359">
                  <c:v>1339.8</c:v>
                </c:pt>
                <c:pt idx="5360">
                  <c:v>1340</c:v>
                </c:pt>
                <c:pt idx="5361">
                  <c:v>1340.2</c:v>
                </c:pt>
                <c:pt idx="5362">
                  <c:v>1340.5</c:v>
                </c:pt>
                <c:pt idx="5363">
                  <c:v>1340.8</c:v>
                </c:pt>
                <c:pt idx="5364">
                  <c:v>1341</c:v>
                </c:pt>
                <c:pt idx="5365">
                  <c:v>1341.2</c:v>
                </c:pt>
                <c:pt idx="5366">
                  <c:v>1341.5</c:v>
                </c:pt>
                <c:pt idx="5367">
                  <c:v>1341.8</c:v>
                </c:pt>
                <c:pt idx="5368">
                  <c:v>1342</c:v>
                </c:pt>
                <c:pt idx="5369">
                  <c:v>1342.2</c:v>
                </c:pt>
                <c:pt idx="5370">
                  <c:v>1342.5</c:v>
                </c:pt>
                <c:pt idx="5371">
                  <c:v>1342.8</c:v>
                </c:pt>
                <c:pt idx="5372">
                  <c:v>1343</c:v>
                </c:pt>
                <c:pt idx="5373">
                  <c:v>1343.2</c:v>
                </c:pt>
                <c:pt idx="5374">
                  <c:v>1343.5</c:v>
                </c:pt>
                <c:pt idx="5375">
                  <c:v>1343.8</c:v>
                </c:pt>
                <c:pt idx="5376">
                  <c:v>1344</c:v>
                </c:pt>
                <c:pt idx="5377">
                  <c:v>1344.2</c:v>
                </c:pt>
                <c:pt idx="5378">
                  <c:v>1344.5</c:v>
                </c:pt>
                <c:pt idx="5379">
                  <c:v>1344.8</c:v>
                </c:pt>
                <c:pt idx="5380">
                  <c:v>1345</c:v>
                </c:pt>
                <c:pt idx="5381">
                  <c:v>1345.2</c:v>
                </c:pt>
                <c:pt idx="5382">
                  <c:v>1345.5</c:v>
                </c:pt>
                <c:pt idx="5383">
                  <c:v>1345.8</c:v>
                </c:pt>
                <c:pt idx="5384">
                  <c:v>1346</c:v>
                </c:pt>
                <c:pt idx="5385">
                  <c:v>1346.2</c:v>
                </c:pt>
                <c:pt idx="5386">
                  <c:v>1346.5</c:v>
                </c:pt>
                <c:pt idx="5387">
                  <c:v>1346.8</c:v>
                </c:pt>
                <c:pt idx="5388">
                  <c:v>1347</c:v>
                </c:pt>
                <c:pt idx="5389">
                  <c:v>1347.2</c:v>
                </c:pt>
                <c:pt idx="5390">
                  <c:v>1347.5</c:v>
                </c:pt>
                <c:pt idx="5391">
                  <c:v>1347.8</c:v>
                </c:pt>
                <c:pt idx="5392">
                  <c:v>1348</c:v>
                </c:pt>
                <c:pt idx="5393">
                  <c:v>1348.2</c:v>
                </c:pt>
                <c:pt idx="5394">
                  <c:v>1348.5</c:v>
                </c:pt>
                <c:pt idx="5395">
                  <c:v>1348.8</c:v>
                </c:pt>
                <c:pt idx="5396">
                  <c:v>1349</c:v>
                </c:pt>
                <c:pt idx="5397">
                  <c:v>1349.2</c:v>
                </c:pt>
                <c:pt idx="5398">
                  <c:v>1349.5</c:v>
                </c:pt>
                <c:pt idx="5399">
                  <c:v>1349.8</c:v>
                </c:pt>
                <c:pt idx="5400">
                  <c:v>1350</c:v>
                </c:pt>
                <c:pt idx="5401">
                  <c:v>1350.2</c:v>
                </c:pt>
                <c:pt idx="5402">
                  <c:v>1350.5</c:v>
                </c:pt>
                <c:pt idx="5403">
                  <c:v>1350.8</c:v>
                </c:pt>
                <c:pt idx="5404">
                  <c:v>1351</c:v>
                </c:pt>
                <c:pt idx="5405">
                  <c:v>1351.2</c:v>
                </c:pt>
                <c:pt idx="5406">
                  <c:v>1351.5</c:v>
                </c:pt>
                <c:pt idx="5407">
                  <c:v>1351.8</c:v>
                </c:pt>
                <c:pt idx="5408">
                  <c:v>1352</c:v>
                </c:pt>
                <c:pt idx="5409">
                  <c:v>1352.2</c:v>
                </c:pt>
                <c:pt idx="5410">
                  <c:v>1352.5</c:v>
                </c:pt>
                <c:pt idx="5411">
                  <c:v>1352.8</c:v>
                </c:pt>
                <c:pt idx="5412">
                  <c:v>1353</c:v>
                </c:pt>
                <c:pt idx="5413">
                  <c:v>1353.2</c:v>
                </c:pt>
                <c:pt idx="5414">
                  <c:v>1353.5</c:v>
                </c:pt>
                <c:pt idx="5415">
                  <c:v>1353.8</c:v>
                </c:pt>
                <c:pt idx="5416">
                  <c:v>1354</c:v>
                </c:pt>
                <c:pt idx="5417">
                  <c:v>1354.2</c:v>
                </c:pt>
                <c:pt idx="5418">
                  <c:v>1354.5</c:v>
                </c:pt>
                <c:pt idx="5419">
                  <c:v>1354.8</c:v>
                </c:pt>
                <c:pt idx="5420">
                  <c:v>1355</c:v>
                </c:pt>
                <c:pt idx="5421">
                  <c:v>1355.2</c:v>
                </c:pt>
                <c:pt idx="5422">
                  <c:v>1355.5</c:v>
                </c:pt>
                <c:pt idx="5423">
                  <c:v>1355.8</c:v>
                </c:pt>
                <c:pt idx="5424">
                  <c:v>1356</c:v>
                </c:pt>
                <c:pt idx="5425">
                  <c:v>1356.2</c:v>
                </c:pt>
                <c:pt idx="5426">
                  <c:v>1356.5</c:v>
                </c:pt>
                <c:pt idx="5427">
                  <c:v>1356.8</c:v>
                </c:pt>
                <c:pt idx="5428">
                  <c:v>1357</c:v>
                </c:pt>
                <c:pt idx="5429">
                  <c:v>1357.2</c:v>
                </c:pt>
                <c:pt idx="5430">
                  <c:v>1357.5</c:v>
                </c:pt>
                <c:pt idx="5431">
                  <c:v>1357.8</c:v>
                </c:pt>
                <c:pt idx="5432">
                  <c:v>1358</c:v>
                </c:pt>
                <c:pt idx="5433">
                  <c:v>1358.2</c:v>
                </c:pt>
                <c:pt idx="5434">
                  <c:v>1358.5</c:v>
                </c:pt>
                <c:pt idx="5435">
                  <c:v>1358.8</c:v>
                </c:pt>
                <c:pt idx="5436">
                  <c:v>1359</c:v>
                </c:pt>
                <c:pt idx="5437">
                  <c:v>1359.2</c:v>
                </c:pt>
                <c:pt idx="5438">
                  <c:v>1359.5</c:v>
                </c:pt>
                <c:pt idx="5439">
                  <c:v>1359.8</c:v>
                </c:pt>
                <c:pt idx="5440">
                  <c:v>1360</c:v>
                </c:pt>
                <c:pt idx="5441">
                  <c:v>1360.2</c:v>
                </c:pt>
                <c:pt idx="5442">
                  <c:v>1360.5</c:v>
                </c:pt>
                <c:pt idx="5443">
                  <c:v>1360.8</c:v>
                </c:pt>
                <c:pt idx="5444">
                  <c:v>1361</c:v>
                </c:pt>
                <c:pt idx="5445">
                  <c:v>1361.2</c:v>
                </c:pt>
                <c:pt idx="5446">
                  <c:v>1361.5</c:v>
                </c:pt>
                <c:pt idx="5447">
                  <c:v>1361.8</c:v>
                </c:pt>
                <c:pt idx="5448">
                  <c:v>1362</c:v>
                </c:pt>
                <c:pt idx="5449">
                  <c:v>1362.2</c:v>
                </c:pt>
                <c:pt idx="5450">
                  <c:v>1362.5</c:v>
                </c:pt>
                <c:pt idx="5451">
                  <c:v>1362.8</c:v>
                </c:pt>
                <c:pt idx="5452">
                  <c:v>1363</c:v>
                </c:pt>
                <c:pt idx="5453">
                  <c:v>1363.2</c:v>
                </c:pt>
                <c:pt idx="5454">
                  <c:v>1363.5</c:v>
                </c:pt>
                <c:pt idx="5455">
                  <c:v>1363.8</c:v>
                </c:pt>
                <c:pt idx="5456">
                  <c:v>1364</c:v>
                </c:pt>
                <c:pt idx="5457">
                  <c:v>1364.2</c:v>
                </c:pt>
                <c:pt idx="5458">
                  <c:v>1364.5</c:v>
                </c:pt>
                <c:pt idx="5459">
                  <c:v>1364.8</c:v>
                </c:pt>
                <c:pt idx="5460">
                  <c:v>1365</c:v>
                </c:pt>
                <c:pt idx="5461">
                  <c:v>1365.2</c:v>
                </c:pt>
                <c:pt idx="5462">
                  <c:v>1365.5</c:v>
                </c:pt>
                <c:pt idx="5463">
                  <c:v>1365.8</c:v>
                </c:pt>
                <c:pt idx="5464">
                  <c:v>1366</c:v>
                </c:pt>
                <c:pt idx="5465">
                  <c:v>1366.2</c:v>
                </c:pt>
                <c:pt idx="5466">
                  <c:v>1366.5</c:v>
                </c:pt>
                <c:pt idx="5467">
                  <c:v>1366.8</c:v>
                </c:pt>
                <c:pt idx="5468">
                  <c:v>1367</c:v>
                </c:pt>
                <c:pt idx="5469">
                  <c:v>1367.2</c:v>
                </c:pt>
                <c:pt idx="5470">
                  <c:v>1367.5</c:v>
                </c:pt>
                <c:pt idx="5471">
                  <c:v>1367.8</c:v>
                </c:pt>
                <c:pt idx="5472">
                  <c:v>1368</c:v>
                </c:pt>
                <c:pt idx="5473">
                  <c:v>1368.2</c:v>
                </c:pt>
                <c:pt idx="5474">
                  <c:v>1368.5</c:v>
                </c:pt>
                <c:pt idx="5475">
                  <c:v>1368.8</c:v>
                </c:pt>
                <c:pt idx="5476">
                  <c:v>1369</c:v>
                </c:pt>
                <c:pt idx="5477">
                  <c:v>1369.2</c:v>
                </c:pt>
                <c:pt idx="5478">
                  <c:v>1369.5</c:v>
                </c:pt>
                <c:pt idx="5479">
                  <c:v>1369.8</c:v>
                </c:pt>
                <c:pt idx="5480">
                  <c:v>1370</c:v>
                </c:pt>
                <c:pt idx="5481">
                  <c:v>1370.2</c:v>
                </c:pt>
                <c:pt idx="5482">
                  <c:v>1370.5</c:v>
                </c:pt>
                <c:pt idx="5483">
                  <c:v>1370.8</c:v>
                </c:pt>
                <c:pt idx="5484">
                  <c:v>1371</c:v>
                </c:pt>
                <c:pt idx="5485">
                  <c:v>1371.2</c:v>
                </c:pt>
                <c:pt idx="5486">
                  <c:v>1371.5</c:v>
                </c:pt>
                <c:pt idx="5487">
                  <c:v>1371.8</c:v>
                </c:pt>
                <c:pt idx="5488">
                  <c:v>1372</c:v>
                </c:pt>
                <c:pt idx="5489">
                  <c:v>1372.2</c:v>
                </c:pt>
                <c:pt idx="5490">
                  <c:v>1372.5</c:v>
                </c:pt>
                <c:pt idx="5491">
                  <c:v>1372.8</c:v>
                </c:pt>
                <c:pt idx="5492">
                  <c:v>1373</c:v>
                </c:pt>
                <c:pt idx="5493">
                  <c:v>1373.2</c:v>
                </c:pt>
                <c:pt idx="5494">
                  <c:v>1373.5</c:v>
                </c:pt>
                <c:pt idx="5495">
                  <c:v>1373.8</c:v>
                </c:pt>
                <c:pt idx="5496">
                  <c:v>1374</c:v>
                </c:pt>
                <c:pt idx="5497">
                  <c:v>1374.2</c:v>
                </c:pt>
                <c:pt idx="5498">
                  <c:v>1374.5</c:v>
                </c:pt>
                <c:pt idx="5499">
                  <c:v>1374.8</c:v>
                </c:pt>
                <c:pt idx="5500">
                  <c:v>1375</c:v>
                </c:pt>
                <c:pt idx="5501">
                  <c:v>1375.2</c:v>
                </c:pt>
                <c:pt idx="5502">
                  <c:v>1375.5</c:v>
                </c:pt>
                <c:pt idx="5503">
                  <c:v>1375.8</c:v>
                </c:pt>
                <c:pt idx="5504">
                  <c:v>1376</c:v>
                </c:pt>
                <c:pt idx="5505">
                  <c:v>1376.2</c:v>
                </c:pt>
                <c:pt idx="5506">
                  <c:v>1376.5</c:v>
                </c:pt>
                <c:pt idx="5507">
                  <c:v>1376.8</c:v>
                </c:pt>
                <c:pt idx="5508">
                  <c:v>1377</c:v>
                </c:pt>
                <c:pt idx="5509">
                  <c:v>1377.2</c:v>
                </c:pt>
                <c:pt idx="5510">
                  <c:v>1377.5</c:v>
                </c:pt>
                <c:pt idx="5511">
                  <c:v>1377.8</c:v>
                </c:pt>
                <c:pt idx="5512">
                  <c:v>1378</c:v>
                </c:pt>
                <c:pt idx="5513">
                  <c:v>1378.2</c:v>
                </c:pt>
                <c:pt idx="5514">
                  <c:v>1378.5</c:v>
                </c:pt>
                <c:pt idx="5515">
                  <c:v>1378.8</c:v>
                </c:pt>
                <c:pt idx="5516">
                  <c:v>1379</c:v>
                </c:pt>
                <c:pt idx="5517">
                  <c:v>1379.2</c:v>
                </c:pt>
                <c:pt idx="5518">
                  <c:v>1379.5</c:v>
                </c:pt>
                <c:pt idx="5519">
                  <c:v>1379.8</c:v>
                </c:pt>
                <c:pt idx="5520">
                  <c:v>1380</c:v>
                </c:pt>
                <c:pt idx="5521">
                  <c:v>1380.2</c:v>
                </c:pt>
                <c:pt idx="5522">
                  <c:v>1380.5</c:v>
                </c:pt>
                <c:pt idx="5523">
                  <c:v>1380.8</c:v>
                </c:pt>
                <c:pt idx="5524">
                  <c:v>1381</c:v>
                </c:pt>
                <c:pt idx="5525">
                  <c:v>1381.2</c:v>
                </c:pt>
                <c:pt idx="5526">
                  <c:v>1381.5</c:v>
                </c:pt>
                <c:pt idx="5527">
                  <c:v>1381.8</c:v>
                </c:pt>
                <c:pt idx="5528">
                  <c:v>1382</c:v>
                </c:pt>
                <c:pt idx="5529">
                  <c:v>1382.2</c:v>
                </c:pt>
                <c:pt idx="5530">
                  <c:v>1382.5</c:v>
                </c:pt>
                <c:pt idx="5531">
                  <c:v>1382.8</c:v>
                </c:pt>
                <c:pt idx="5532">
                  <c:v>1383</c:v>
                </c:pt>
                <c:pt idx="5533">
                  <c:v>1383.2</c:v>
                </c:pt>
                <c:pt idx="5534">
                  <c:v>1383.5</c:v>
                </c:pt>
                <c:pt idx="5535">
                  <c:v>1383.8</c:v>
                </c:pt>
                <c:pt idx="5536">
                  <c:v>1384</c:v>
                </c:pt>
                <c:pt idx="5537">
                  <c:v>1384.2</c:v>
                </c:pt>
                <c:pt idx="5538">
                  <c:v>1384.5</c:v>
                </c:pt>
                <c:pt idx="5539">
                  <c:v>1384.8</c:v>
                </c:pt>
                <c:pt idx="5540">
                  <c:v>1385</c:v>
                </c:pt>
                <c:pt idx="5541">
                  <c:v>1385.2</c:v>
                </c:pt>
                <c:pt idx="5542">
                  <c:v>1385.5</c:v>
                </c:pt>
                <c:pt idx="5543">
                  <c:v>1385.8</c:v>
                </c:pt>
                <c:pt idx="5544">
                  <c:v>1386</c:v>
                </c:pt>
                <c:pt idx="5545">
                  <c:v>1386.2</c:v>
                </c:pt>
                <c:pt idx="5546">
                  <c:v>1386.5</c:v>
                </c:pt>
                <c:pt idx="5547">
                  <c:v>1386.8</c:v>
                </c:pt>
                <c:pt idx="5548">
                  <c:v>1387</c:v>
                </c:pt>
                <c:pt idx="5549">
                  <c:v>1387.2</c:v>
                </c:pt>
                <c:pt idx="5550">
                  <c:v>1387.5</c:v>
                </c:pt>
                <c:pt idx="5551">
                  <c:v>1387.8</c:v>
                </c:pt>
                <c:pt idx="5552">
                  <c:v>1388</c:v>
                </c:pt>
                <c:pt idx="5553">
                  <c:v>1388.2</c:v>
                </c:pt>
                <c:pt idx="5554">
                  <c:v>1388.5</c:v>
                </c:pt>
                <c:pt idx="5555">
                  <c:v>1388.8</c:v>
                </c:pt>
                <c:pt idx="5556">
                  <c:v>1389</c:v>
                </c:pt>
                <c:pt idx="5557">
                  <c:v>1389.2</c:v>
                </c:pt>
                <c:pt idx="5558">
                  <c:v>1389.5</c:v>
                </c:pt>
                <c:pt idx="5559">
                  <c:v>1389.8</c:v>
                </c:pt>
                <c:pt idx="5560">
                  <c:v>1390</c:v>
                </c:pt>
                <c:pt idx="5561">
                  <c:v>1390.2</c:v>
                </c:pt>
                <c:pt idx="5562">
                  <c:v>1390.5</c:v>
                </c:pt>
                <c:pt idx="5563">
                  <c:v>1390.8</c:v>
                </c:pt>
                <c:pt idx="5564">
                  <c:v>1391</c:v>
                </c:pt>
                <c:pt idx="5565">
                  <c:v>1391.2</c:v>
                </c:pt>
                <c:pt idx="5566">
                  <c:v>1391.5</c:v>
                </c:pt>
                <c:pt idx="5567">
                  <c:v>1391.8</c:v>
                </c:pt>
                <c:pt idx="5568">
                  <c:v>1392</c:v>
                </c:pt>
                <c:pt idx="5569">
                  <c:v>1392.2</c:v>
                </c:pt>
                <c:pt idx="5570">
                  <c:v>1392.5</c:v>
                </c:pt>
                <c:pt idx="5571">
                  <c:v>1392.8</c:v>
                </c:pt>
                <c:pt idx="5572">
                  <c:v>1393</c:v>
                </c:pt>
                <c:pt idx="5573">
                  <c:v>1393.2</c:v>
                </c:pt>
                <c:pt idx="5574">
                  <c:v>1393.5</c:v>
                </c:pt>
                <c:pt idx="5575">
                  <c:v>1393.8</c:v>
                </c:pt>
                <c:pt idx="5576">
                  <c:v>1394</c:v>
                </c:pt>
                <c:pt idx="5577">
                  <c:v>1394.2</c:v>
                </c:pt>
                <c:pt idx="5578">
                  <c:v>1394.5</c:v>
                </c:pt>
                <c:pt idx="5579">
                  <c:v>1394.8</c:v>
                </c:pt>
                <c:pt idx="5580">
                  <c:v>1395</c:v>
                </c:pt>
                <c:pt idx="5581">
                  <c:v>1395.2</c:v>
                </c:pt>
                <c:pt idx="5582">
                  <c:v>1395.5</c:v>
                </c:pt>
                <c:pt idx="5583">
                  <c:v>1395.8</c:v>
                </c:pt>
                <c:pt idx="5584">
                  <c:v>1396</c:v>
                </c:pt>
                <c:pt idx="5585">
                  <c:v>1396.2</c:v>
                </c:pt>
                <c:pt idx="5586">
                  <c:v>1396.5</c:v>
                </c:pt>
                <c:pt idx="5587">
                  <c:v>1396.8</c:v>
                </c:pt>
                <c:pt idx="5588">
                  <c:v>1397</c:v>
                </c:pt>
                <c:pt idx="5589">
                  <c:v>1397.2</c:v>
                </c:pt>
                <c:pt idx="5590">
                  <c:v>1397.5</c:v>
                </c:pt>
                <c:pt idx="5591">
                  <c:v>1397.8</c:v>
                </c:pt>
                <c:pt idx="5592">
                  <c:v>1398</c:v>
                </c:pt>
                <c:pt idx="5593">
                  <c:v>1398.2</c:v>
                </c:pt>
                <c:pt idx="5594">
                  <c:v>1398.5</c:v>
                </c:pt>
                <c:pt idx="5595">
                  <c:v>1398.8</c:v>
                </c:pt>
                <c:pt idx="5596">
                  <c:v>1399</c:v>
                </c:pt>
                <c:pt idx="5597">
                  <c:v>1399.2</c:v>
                </c:pt>
                <c:pt idx="5598">
                  <c:v>1399.5</c:v>
                </c:pt>
                <c:pt idx="5599">
                  <c:v>1399.8</c:v>
                </c:pt>
                <c:pt idx="5600">
                  <c:v>1400</c:v>
                </c:pt>
                <c:pt idx="5601">
                  <c:v>1400.2</c:v>
                </c:pt>
                <c:pt idx="5602">
                  <c:v>1400.5</c:v>
                </c:pt>
                <c:pt idx="5603">
                  <c:v>1400.8</c:v>
                </c:pt>
                <c:pt idx="5604">
                  <c:v>1401</c:v>
                </c:pt>
                <c:pt idx="5605">
                  <c:v>1401.2</c:v>
                </c:pt>
                <c:pt idx="5606">
                  <c:v>1401.5</c:v>
                </c:pt>
                <c:pt idx="5607">
                  <c:v>1401.8</c:v>
                </c:pt>
                <c:pt idx="5608">
                  <c:v>1402</c:v>
                </c:pt>
                <c:pt idx="5609">
                  <c:v>1402.2</c:v>
                </c:pt>
                <c:pt idx="5610">
                  <c:v>1402.5</c:v>
                </c:pt>
                <c:pt idx="5611">
                  <c:v>1402.8</c:v>
                </c:pt>
                <c:pt idx="5612">
                  <c:v>1403</c:v>
                </c:pt>
                <c:pt idx="5613">
                  <c:v>1403.2</c:v>
                </c:pt>
                <c:pt idx="5614">
                  <c:v>1403.5</c:v>
                </c:pt>
                <c:pt idx="5615">
                  <c:v>1403.8</c:v>
                </c:pt>
                <c:pt idx="5616">
                  <c:v>1404</c:v>
                </c:pt>
                <c:pt idx="5617">
                  <c:v>1404.2</c:v>
                </c:pt>
                <c:pt idx="5618">
                  <c:v>1404.5</c:v>
                </c:pt>
                <c:pt idx="5619">
                  <c:v>1404.8</c:v>
                </c:pt>
                <c:pt idx="5620">
                  <c:v>1405</c:v>
                </c:pt>
                <c:pt idx="5621">
                  <c:v>1405.2</c:v>
                </c:pt>
                <c:pt idx="5622">
                  <c:v>1405.5</c:v>
                </c:pt>
                <c:pt idx="5623">
                  <c:v>1405.8</c:v>
                </c:pt>
                <c:pt idx="5624">
                  <c:v>1406</c:v>
                </c:pt>
                <c:pt idx="5625">
                  <c:v>1406.2</c:v>
                </c:pt>
                <c:pt idx="5626">
                  <c:v>1406.5</c:v>
                </c:pt>
                <c:pt idx="5627">
                  <c:v>1406.8</c:v>
                </c:pt>
                <c:pt idx="5628">
                  <c:v>1407</c:v>
                </c:pt>
                <c:pt idx="5629">
                  <c:v>1407.2</c:v>
                </c:pt>
                <c:pt idx="5630">
                  <c:v>1407.5</c:v>
                </c:pt>
                <c:pt idx="5631">
                  <c:v>1407.8</c:v>
                </c:pt>
                <c:pt idx="5632">
                  <c:v>1408</c:v>
                </c:pt>
                <c:pt idx="5633">
                  <c:v>1408.2</c:v>
                </c:pt>
                <c:pt idx="5634">
                  <c:v>1408.5</c:v>
                </c:pt>
                <c:pt idx="5635">
                  <c:v>1408.8</c:v>
                </c:pt>
                <c:pt idx="5636">
                  <c:v>1409</c:v>
                </c:pt>
                <c:pt idx="5637">
                  <c:v>1409.2</c:v>
                </c:pt>
                <c:pt idx="5638">
                  <c:v>1409.5</c:v>
                </c:pt>
                <c:pt idx="5639">
                  <c:v>1409.8</c:v>
                </c:pt>
                <c:pt idx="5640">
                  <c:v>1410</c:v>
                </c:pt>
                <c:pt idx="5641">
                  <c:v>1410.2</c:v>
                </c:pt>
                <c:pt idx="5642">
                  <c:v>1410.5</c:v>
                </c:pt>
                <c:pt idx="5643">
                  <c:v>1410.8</c:v>
                </c:pt>
                <c:pt idx="5644">
                  <c:v>1411</c:v>
                </c:pt>
                <c:pt idx="5645">
                  <c:v>1411.2</c:v>
                </c:pt>
                <c:pt idx="5646">
                  <c:v>1411.5</c:v>
                </c:pt>
                <c:pt idx="5647">
                  <c:v>1411.8</c:v>
                </c:pt>
                <c:pt idx="5648">
                  <c:v>1412</c:v>
                </c:pt>
                <c:pt idx="5649">
                  <c:v>1412.2</c:v>
                </c:pt>
                <c:pt idx="5650">
                  <c:v>1412.5</c:v>
                </c:pt>
                <c:pt idx="5651">
                  <c:v>1412.8</c:v>
                </c:pt>
                <c:pt idx="5652">
                  <c:v>1413</c:v>
                </c:pt>
                <c:pt idx="5653">
                  <c:v>1413.2</c:v>
                </c:pt>
                <c:pt idx="5654">
                  <c:v>1413.5</c:v>
                </c:pt>
                <c:pt idx="5655">
                  <c:v>1413.8</c:v>
                </c:pt>
                <c:pt idx="5656">
                  <c:v>1414</c:v>
                </c:pt>
                <c:pt idx="5657">
                  <c:v>1414.2</c:v>
                </c:pt>
                <c:pt idx="5658">
                  <c:v>1414.5</c:v>
                </c:pt>
                <c:pt idx="5659">
                  <c:v>1414.8</c:v>
                </c:pt>
                <c:pt idx="5660">
                  <c:v>1415</c:v>
                </c:pt>
                <c:pt idx="5661">
                  <c:v>1415.2</c:v>
                </c:pt>
                <c:pt idx="5662">
                  <c:v>1415.5</c:v>
                </c:pt>
                <c:pt idx="5663">
                  <c:v>1415.8</c:v>
                </c:pt>
                <c:pt idx="5664">
                  <c:v>1416</c:v>
                </c:pt>
                <c:pt idx="5665">
                  <c:v>1416.2</c:v>
                </c:pt>
                <c:pt idx="5666">
                  <c:v>1416.5</c:v>
                </c:pt>
                <c:pt idx="5667">
                  <c:v>1416.8</c:v>
                </c:pt>
                <c:pt idx="5668">
                  <c:v>1417</c:v>
                </c:pt>
                <c:pt idx="5669">
                  <c:v>1417.2</c:v>
                </c:pt>
                <c:pt idx="5670">
                  <c:v>1417.5</c:v>
                </c:pt>
                <c:pt idx="5671">
                  <c:v>1417.8</c:v>
                </c:pt>
                <c:pt idx="5672">
                  <c:v>1418</c:v>
                </c:pt>
                <c:pt idx="5673">
                  <c:v>1418.2</c:v>
                </c:pt>
                <c:pt idx="5674">
                  <c:v>1418.5</c:v>
                </c:pt>
                <c:pt idx="5675">
                  <c:v>1418.8</c:v>
                </c:pt>
                <c:pt idx="5676">
                  <c:v>1419</c:v>
                </c:pt>
                <c:pt idx="5677">
                  <c:v>1419.2</c:v>
                </c:pt>
                <c:pt idx="5678">
                  <c:v>1419.5</c:v>
                </c:pt>
                <c:pt idx="5679">
                  <c:v>1419.8</c:v>
                </c:pt>
                <c:pt idx="5680">
                  <c:v>1420</c:v>
                </c:pt>
                <c:pt idx="5681">
                  <c:v>1420.2</c:v>
                </c:pt>
                <c:pt idx="5682">
                  <c:v>1420.5</c:v>
                </c:pt>
                <c:pt idx="5683">
                  <c:v>1420.8</c:v>
                </c:pt>
                <c:pt idx="5684">
                  <c:v>1421</c:v>
                </c:pt>
                <c:pt idx="5685">
                  <c:v>1421.2</c:v>
                </c:pt>
                <c:pt idx="5686">
                  <c:v>1421.5</c:v>
                </c:pt>
                <c:pt idx="5687">
                  <c:v>1421.8</c:v>
                </c:pt>
                <c:pt idx="5688">
                  <c:v>1422</c:v>
                </c:pt>
                <c:pt idx="5689">
                  <c:v>1422.2</c:v>
                </c:pt>
                <c:pt idx="5690">
                  <c:v>1422.5</c:v>
                </c:pt>
                <c:pt idx="5691">
                  <c:v>1422.8</c:v>
                </c:pt>
                <c:pt idx="5692">
                  <c:v>1423</c:v>
                </c:pt>
                <c:pt idx="5693">
                  <c:v>1423.2</c:v>
                </c:pt>
                <c:pt idx="5694">
                  <c:v>1423.5</c:v>
                </c:pt>
                <c:pt idx="5695">
                  <c:v>1423.8</c:v>
                </c:pt>
                <c:pt idx="5696">
                  <c:v>1424</c:v>
                </c:pt>
                <c:pt idx="5697">
                  <c:v>1424.2</c:v>
                </c:pt>
                <c:pt idx="5698">
                  <c:v>1424.5</c:v>
                </c:pt>
                <c:pt idx="5699">
                  <c:v>1424.8</c:v>
                </c:pt>
                <c:pt idx="5700">
                  <c:v>1425</c:v>
                </c:pt>
                <c:pt idx="5701">
                  <c:v>1425.2</c:v>
                </c:pt>
                <c:pt idx="5702">
                  <c:v>1425.5</c:v>
                </c:pt>
                <c:pt idx="5703">
                  <c:v>1425.8</c:v>
                </c:pt>
                <c:pt idx="5704">
                  <c:v>1426</c:v>
                </c:pt>
                <c:pt idx="5705">
                  <c:v>1426.2</c:v>
                </c:pt>
                <c:pt idx="5706">
                  <c:v>1426.5</c:v>
                </c:pt>
                <c:pt idx="5707">
                  <c:v>1426.8</c:v>
                </c:pt>
                <c:pt idx="5708">
                  <c:v>1427</c:v>
                </c:pt>
                <c:pt idx="5709">
                  <c:v>1427.2</c:v>
                </c:pt>
                <c:pt idx="5710">
                  <c:v>1427.5</c:v>
                </c:pt>
                <c:pt idx="5711">
                  <c:v>1427.8</c:v>
                </c:pt>
                <c:pt idx="5712">
                  <c:v>1428</c:v>
                </c:pt>
                <c:pt idx="5713">
                  <c:v>1428.2</c:v>
                </c:pt>
                <c:pt idx="5714">
                  <c:v>1428.5</c:v>
                </c:pt>
                <c:pt idx="5715">
                  <c:v>1428.8</c:v>
                </c:pt>
                <c:pt idx="5716">
                  <c:v>1429</c:v>
                </c:pt>
                <c:pt idx="5717">
                  <c:v>1429.2</c:v>
                </c:pt>
                <c:pt idx="5718">
                  <c:v>1429.5</c:v>
                </c:pt>
                <c:pt idx="5719">
                  <c:v>1429.8</c:v>
                </c:pt>
                <c:pt idx="5720">
                  <c:v>1430</c:v>
                </c:pt>
                <c:pt idx="5721">
                  <c:v>1430.2</c:v>
                </c:pt>
                <c:pt idx="5722">
                  <c:v>1430.5</c:v>
                </c:pt>
                <c:pt idx="5723">
                  <c:v>1430.8</c:v>
                </c:pt>
                <c:pt idx="5724">
                  <c:v>1431</c:v>
                </c:pt>
                <c:pt idx="5725">
                  <c:v>1431.2</c:v>
                </c:pt>
                <c:pt idx="5726">
                  <c:v>1431.5</c:v>
                </c:pt>
                <c:pt idx="5727">
                  <c:v>1431.8</c:v>
                </c:pt>
                <c:pt idx="5728">
                  <c:v>1432</c:v>
                </c:pt>
                <c:pt idx="5729">
                  <c:v>1432.2</c:v>
                </c:pt>
                <c:pt idx="5730">
                  <c:v>1432.5</c:v>
                </c:pt>
                <c:pt idx="5731">
                  <c:v>1432.8</c:v>
                </c:pt>
                <c:pt idx="5732">
                  <c:v>1433</c:v>
                </c:pt>
                <c:pt idx="5733">
                  <c:v>1433.2</c:v>
                </c:pt>
                <c:pt idx="5734">
                  <c:v>1433.5</c:v>
                </c:pt>
                <c:pt idx="5735">
                  <c:v>1433.8</c:v>
                </c:pt>
                <c:pt idx="5736">
                  <c:v>1434</c:v>
                </c:pt>
                <c:pt idx="5737">
                  <c:v>1434.2</c:v>
                </c:pt>
                <c:pt idx="5738">
                  <c:v>1434.5</c:v>
                </c:pt>
                <c:pt idx="5739">
                  <c:v>1434.8</c:v>
                </c:pt>
                <c:pt idx="5740">
                  <c:v>1435</c:v>
                </c:pt>
                <c:pt idx="5741">
                  <c:v>1435.2</c:v>
                </c:pt>
                <c:pt idx="5742">
                  <c:v>1435.5</c:v>
                </c:pt>
                <c:pt idx="5743">
                  <c:v>1435.8</c:v>
                </c:pt>
                <c:pt idx="5744">
                  <c:v>1436</c:v>
                </c:pt>
                <c:pt idx="5745">
                  <c:v>1436.2</c:v>
                </c:pt>
                <c:pt idx="5746">
                  <c:v>1436.5</c:v>
                </c:pt>
                <c:pt idx="5747">
                  <c:v>1436.8</c:v>
                </c:pt>
                <c:pt idx="5748">
                  <c:v>1437</c:v>
                </c:pt>
                <c:pt idx="5749">
                  <c:v>1437.2</c:v>
                </c:pt>
                <c:pt idx="5750">
                  <c:v>1437.5</c:v>
                </c:pt>
                <c:pt idx="5751">
                  <c:v>1437.8</c:v>
                </c:pt>
                <c:pt idx="5752">
                  <c:v>1438</c:v>
                </c:pt>
                <c:pt idx="5753">
                  <c:v>1438.2</c:v>
                </c:pt>
                <c:pt idx="5754">
                  <c:v>1438.5</c:v>
                </c:pt>
                <c:pt idx="5755">
                  <c:v>1438.8</c:v>
                </c:pt>
                <c:pt idx="5756">
                  <c:v>1439</c:v>
                </c:pt>
                <c:pt idx="5757">
                  <c:v>1439.2</c:v>
                </c:pt>
                <c:pt idx="5758">
                  <c:v>1439.5</c:v>
                </c:pt>
                <c:pt idx="5759">
                  <c:v>1439.8</c:v>
                </c:pt>
                <c:pt idx="5760">
                  <c:v>1440</c:v>
                </c:pt>
                <c:pt idx="5761">
                  <c:v>1440.2</c:v>
                </c:pt>
                <c:pt idx="5762">
                  <c:v>1440.5</c:v>
                </c:pt>
                <c:pt idx="5763">
                  <c:v>1440.8</c:v>
                </c:pt>
                <c:pt idx="5764">
                  <c:v>1441</c:v>
                </c:pt>
                <c:pt idx="5765">
                  <c:v>1441.2</c:v>
                </c:pt>
                <c:pt idx="5766">
                  <c:v>1441.5</c:v>
                </c:pt>
                <c:pt idx="5767">
                  <c:v>1441.8</c:v>
                </c:pt>
                <c:pt idx="5768">
                  <c:v>1442</c:v>
                </c:pt>
                <c:pt idx="5769">
                  <c:v>1442.2</c:v>
                </c:pt>
                <c:pt idx="5770">
                  <c:v>1442.5</c:v>
                </c:pt>
                <c:pt idx="5771">
                  <c:v>1442.8</c:v>
                </c:pt>
                <c:pt idx="5772">
                  <c:v>1443</c:v>
                </c:pt>
                <c:pt idx="5773">
                  <c:v>1443.2</c:v>
                </c:pt>
                <c:pt idx="5774">
                  <c:v>1443.5</c:v>
                </c:pt>
                <c:pt idx="5775">
                  <c:v>1443.8</c:v>
                </c:pt>
                <c:pt idx="5776">
                  <c:v>1444</c:v>
                </c:pt>
                <c:pt idx="5777">
                  <c:v>1444.2</c:v>
                </c:pt>
                <c:pt idx="5778">
                  <c:v>1444.5</c:v>
                </c:pt>
                <c:pt idx="5779">
                  <c:v>1444.8</c:v>
                </c:pt>
                <c:pt idx="5780">
                  <c:v>1445</c:v>
                </c:pt>
                <c:pt idx="5781">
                  <c:v>1445.2</c:v>
                </c:pt>
                <c:pt idx="5782">
                  <c:v>1445.5</c:v>
                </c:pt>
                <c:pt idx="5783">
                  <c:v>1445.8</c:v>
                </c:pt>
                <c:pt idx="5784">
                  <c:v>1446</c:v>
                </c:pt>
                <c:pt idx="5785">
                  <c:v>1446.2</c:v>
                </c:pt>
                <c:pt idx="5786">
                  <c:v>1446.5</c:v>
                </c:pt>
                <c:pt idx="5787">
                  <c:v>1446.8</c:v>
                </c:pt>
                <c:pt idx="5788">
                  <c:v>1447</c:v>
                </c:pt>
                <c:pt idx="5789">
                  <c:v>1447.2</c:v>
                </c:pt>
                <c:pt idx="5790">
                  <c:v>1447.5</c:v>
                </c:pt>
                <c:pt idx="5791">
                  <c:v>1447.8</c:v>
                </c:pt>
                <c:pt idx="5792">
                  <c:v>1448</c:v>
                </c:pt>
                <c:pt idx="5793">
                  <c:v>1448.2</c:v>
                </c:pt>
                <c:pt idx="5794">
                  <c:v>1448.5</c:v>
                </c:pt>
                <c:pt idx="5795">
                  <c:v>1448.8</c:v>
                </c:pt>
                <c:pt idx="5796">
                  <c:v>1449</c:v>
                </c:pt>
                <c:pt idx="5797">
                  <c:v>1449.2</c:v>
                </c:pt>
                <c:pt idx="5798">
                  <c:v>1449.5</c:v>
                </c:pt>
                <c:pt idx="5799">
                  <c:v>1449.8</c:v>
                </c:pt>
                <c:pt idx="5800">
                  <c:v>1450</c:v>
                </c:pt>
                <c:pt idx="5801">
                  <c:v>1450.2</c:v>
                </c:pt>
                <c:pt idx="5802">
                  <c:v>1450.5</c:v>
                </c:pt>
                <c:pt idx="5803">
                  <c:v>1450.8</c:v>
                </c:pt>
                <c:pt idx="5804">
                  <c:v>1451</c:v>
                </c:pt>
                <c:pt idx="5805">
                  <c:v>1451.2</c:v>
                </c:pt>
                <c:pt idx="5806">
                  <c:v>1451.5</c:v>
                </c:pt>
                <c:pt idx="5807">
                  <c:v>1451.8</c:v>
                </c:pt>
                <c:pt idx="5808">
                  <c:v>1452</c:v>
                </c:pt>
                <c:pt idx="5809">
                  <c:v>1452.2</c:v>
                </c:pt>
                <c:pt idx="5810">
                  <c:v>1452.5</c:v>
                </c:pt>
                <c:pt idx="5811">
                  <c:v>1452.8</c:v>
                </c:pt>
                <c:pt idx="5812">
                  <c:v>1453</c:v>
                </c:pt>
                <c:pt idx="5813">
                  <c:v>1453.2</c:v>
                </c:pt>
                <c:pt idx="5814">
                  <c:v>1453.5</c:v>
                </c:pt>
                <c:pt idx="5815">
                  <c:v>1453.8</c:v>
                </c:pt>
                <c:pt idx="5816">
                  <c:v>1454</c:v>
                </c:pt>
                <c:pt idx="5817">
                  <c:v>1454.2</c:v>
                </c:pt>
                <c:pt idx="5818">
                  <c:v>1454.5</c:v>
                </c:pt>
                <c:pt idx="5819">
                  <c:v>1454.8</c:v>
                </c:pt>
                <c:pt idx="5820">
                  <c:v>1455</c:v>
                </c:pt>
                <c:pt idx="5821">
                  <c:v>1455.2</c:v>
                </c:pt>
                <c:pt idx="5822">
                  <c:v>1455.5</c:v>
                </c:pt>
                <c:pt idx="5823">
                  <c:v>1455.8</c:v>
                </c:pt>
                <c:pt idx="5824">
                  <c:v>1456</c:v>
                </c:pt>
                <c:pt idx="5825">
                  <c:v>1456.2</c:v>
                </c:pt>
                <c:pt idx="5826">
                  <c:v>1456.5</c:v>
                </c:pt>
                <c:pt idx="5827">
                  <c:v>1456.8</c:v>
                </c:pt>
                <c:pt idx="5828">
                  <c:v>1457</c:v>
                </c:pt>
                <c:pt idx="5829">
                  <c:v>1457.2</c:v>
                </c:pt>
                <c:pt idx="5830">
                  <c:v>1457.5</c:v>
                </c:pt>
                <c:pt idx="5831">
                  <c:v>1457.8</c:v>
                </c:pt>
                <c:pt idx="5832">
                  <c:v>1458</c:v>
                </c:pt>
                <c:pt idx="5833">
                  <c:v>1458.2</c:v>
                </c:pt>
                <c:pt idx="5834">
                  <c:v>1458.5</c:v>
                </c:pt>
                <c:pt idx="5835">
                  <c:v>1458.8</c:v>
                </c:pt>
                <c:pt idx="5836">
                  <c:v>1459</c:v>
                </c:pt>
                <c:pt idx="5837">
                  <c:v>1459.2</c:v>
                </c:pt>
                <c:pt idx="5838">
                  <c:v>1459.5</c:v>
                </c:pt>
                <c:pt idx="5839">
                  <c:v>1459.8</c:v>
                </c:pt>
                <c:pt idx="5840">
                  <c:v>1460</c:v>
                </c:pt>
                <c:pt idx="5841">
                  <c:v>1460.2</c:v>
                </c:pt>
                <c:pt idx="5842">
                  <c:v>1460.5</c:v>
                </c:pt>
                <c:pt idx="5843">
                  <c:v>1460.8</c:v>
                </c:pt>
                <c:pt idx="5844">
                  <c:v>1461</c:v>
                </c:pt>
                <c:pt idx="5845">
                  <c:v>1461.2</c:v>
                </c:pt>
                <c:pt idx="5846">
                  <c:v>1461.5</c:v>
                </c:pt>
                <c:pt idx="5847">
                  <c:v>1461.8</c:v>
                </c:pt>
                <c:pt idx="5848">
                  <c:v>1462</c:v>
                </c:pt>
                <c:pt idx="5849">
                  <c:v>1462.2</c:v>
                </c:pt>
                <c:pt idx="5850">
                  <c:v>1462.5</c:v>
                </c:pt>
                <c:pt idx="5851">
                  <c:v>1462.8</c:v>
                </c:pt>
                <c:pt idx="5852">
                  <c:v>1463</c:v>
                </c:pt>
                <c:pt idx="5853">
                  <c:v>1463.2</c:v>
                </c:pt>
                <c:pt idx="5854">
                  <c:v>1463.5</c:v>
                </c:pt>
                <c:pt idx="5855">
                  <c:v>1463.8</c:v>
                </c:pt>
                <c:pt idx="5856">
                  <c:v>1464</c:v>
                </c:pt>
                <c:pt idx="5857">
                  <c:v>1464.2</c:v>
                </c:pt>
                <c:pt idx="5858">
                  <c:v>1464.5</c:v>
                </c:pt>
                <c:pt idx="5859">
                  <c:v>1464.8</c:v>
                </c:pt>
                <c:pt idx="5860">
                  <c:v>1465</c:v>
                </c:pt>
                <c:pt idx="5861">
                  <c:v>1465.2</c:v>
                </c:pt>
                <c:pt idx="5862">
                  <c:v>1465.5</c:v>
                </c:pt>
                <c:pt idx="5863">
                  <c:v>1465.8</c:v>
                </c:pt>
                <c:pt idx="5864">
                  <c:v>1466</c:v>
                </c:pt>
                <c:pt idx="5865">
                  <c:v>1466.2</c:v>
                </c:pt>
                <c:pt idx="5866">
                  <c:v>1466.5</c:v>
                </c:pt>
                <c:pt idx="5867">
                  <c:v>1466.8</c:v>
                </c:pt>
                <c:pt idx="5868">
                  <c:v>1467</c:v>
                </c:pt>
                <c:pt idx="5869">
                  <c:v>1467.2</c:v>
                </c:pt>
                <c:pt idx="5870">
                  <c:v>1467.5</c:v>
                </c:pt>
                <c:pt idx="5871">
                  <c:v>1467.8</c:v>
                </c:pt>
                <c:pt idx="5872">
                  <c:v>1468</c:v>
                </c:pt>
                <c:pt idx="5873">
                  <c:v>1468.2</c:v>
                </c:pt>
                <c:pt idx="5874">
                  <c:v>1468.5</c:v>
                </c:pt>
                <c:pt idx="5875">
                  <c:v>1468.8</c:v>
                </c:pt>
                <c:pt idx="5876">
                  <c:v>1469</c:v>
                </c:pt>
                <c:pt idx="5877">
                  <c:v>1469.2</c:v>
                </c:pt>
                <c:pt idx="5878">
                  <c:v>1469.5</c:v>
                </c:pt>
                <c:pt idx="5879">
                  <c:v>1469.8</c:v>
                </c:pt>
                <c:pt idx="5880">
                  <c:v>1470</c:v>
                </c:pt>
                <c:pt idx="5881">
                  <c:v>1470.2</c:v>
                </c:pt>
                <c:pt idx="5882">
                  <c:v>1470.5</c:v>
                </c:pt>
                <c:pt idx="5883">
                  <c:v>1470.8</c:v>
                </c:pt>
                <c:pt idx="5884">
                  <c:v>1471</c:v>
                </c:pt>
                <c:pt idx="5885">
                  <c:v>1471.2</c:v>
                </c:pt>
                <c:pt idx="5886">
                  <c:v>1471.5</c:v>
                </c:pt>
                <c:pt idx="5887">
                  <c:v>1471.8</c:v>
                </c:pt>
                <c:pt idx="5888">
                  <c:v>1472</c:v>
                </c:pt>
                <c:pt idx="5889">
                  <c:v>1472.2</c:v>
                </c:pt>
                <c:pt idx="5890">
                  <c:v>1472.5</c:v>
                </c:pt>
                <c:pt idx="5891">
                  <c:v>1472.8</c:v>
                </c:pt>
                <c:pt idx="5892">
                  <c:v>1473</c:v>
                </c:pt>
                <c:pt idx="5893">
                  <c:v>1473.2</c:v>
                </c:pt>
                <c:pt idx="5894">
                  <c:v>1473.5</c:v>
                </c:pt>
                <c:pt idx="5895">
                  <c:v>1473.8</c:v>
                </c:pt>
                <c:pt idx="5896">
                  <c:v>1474</c:v>
                </c:pt>
                <c:pt idx="5897">
                  <c:v>1474.2</c:v>
                </c:pt>
                <c:pt idx="5898">
                  <c:v>1474.5</c:v>
                </c:pt>
                <c:pt idx="5899">
                  <c:v>1474.8</c:v>
                </c:pt>
                <c:pt idx="5900">
                  <c:v>1475</c:v>
                </c:pt>
                <c:pt idx="5901">
                  <c:v>1475.2</c:v>
                </c:pt>
                <c:pt idx="5902">
                  <c:v>1475.5</c:v>
                </c:pt>
                <c:pt idx="5903">
                  <c:v>1475.8</c:v>
                </c:pt>
                <c:pt idx="5904">
                  <c:v>1476</c:v>
                </c:pt>
                <c:pt idx="5905">
                  <c:v>1476.2</c:v>
                </c:pt>
                <c:pt idx="5906">
                  <c:v>1476.5</c:v>
                </c:pt>
                <c:pt idx="5907">
                  <c:v>1476.8</c:v>
                </c:pt>
                <c:pt idx="5908">
                  <c:v>1477</c:v>
                </c:pt>
                <c:pt idx="5909">
                  <c:v>1477.2</c:v>
                </c:pt>
                <c:pt idx="5910">
                  <c:v>1477.5</c:v>
                </c:pt>
                <c:pt idx="5911">
                  <c:v>1477.8</c:v>
                </c:pt>
                <c:pt idx="5912">
                  <c:v>1478</c:v>
                </c:pt>
                <c:pt idx="5913">
                  <c:v>1478.2</c:v>
                </c:pt>
                <c:pt idx="5914">
                  <c:v>1478.5</c:v>
                </c:pt>
                <c:pt idx="5915">
                  <c:v>1478.8</c:v>
                </c:pt>
                <c:pt idx="5916">
                  <c:v>1479</c:v>
                </c:pt>
                <c:pt idx="5917">
                  <c:v>1479.2</c:v>
                </c:pt>
                <c:pt idx="5918">
                  <c:v>1479.5</c:v>
                </c:pt>
                <c:pt idx="5919">
                  <c:v>1479.8</c:v>
                </c:pt>
                <c:pt idx="5920">
                  <c:v>1480</c:v>
                </c:pt>
                <c:pt idx="5921">
                  <c:v>1480.2</c:v>
                </c:pt>
                <c:pt idx="5922">
                  <c:v>1480.5</c:v>
                </c:pt>
                <c:pt idx="5923">
                  <c:v>1480.8</c:v>
                </c:pt>
                <c:pt idx="5924">
                  <c:v>1481</c:v>
                </c:pt>
                <c:pt idx="5925">
                  <c:v>1481.2</c:v>
                </c:pt>
                <c:pt idx="5926">
                  <c:v>1481.5</c:v>
                </c:pt>
                <c:pt idx="5927">
                  <c:v>1481.8</c:v>
                </c:pt>
                <c:pt idx="5928">
                  <c:v>1482</c:v>
                </c:pt>
                <c:pt idx="5929">
                  <c:v>1482.2</c:v>
                </c:pt>
                <c:pt idx="5930">
                  <c:v>1482.5</c:v>
                </c:pt>
                <c:pt idx="5931">
                  <c:v>1482.8</c:v>
                </c:pt>
                <c:pt idx="5932">
                  <c:v>1483</c:v>
                </c:pt>
                <c:pt idx="5933">
                  <c:v>1483.2</c:v>
                </c:pt>
                <c:pt idx="5934">
                  <c:v>1483.5</c:v>
                </c:pt>
                <c:pt idx="5935">
                  <c:v>1483.8</c:v>
                </c:pt>
                <c:pt idx="5936">
                  <c:v>1484</c:v>
                </c:pt>
                <c:pt idx="5937">
                  <c:v>1484.2</c:v>
                </c:pt>
                <c:pt idx="5938">
                  <c:v>1484.5</c:v>
                </c:pt>
                <c:pt idx="5939">
                  <c:v>1484.8</c:v>
                </c:pt>
                <c:pt idx="5940">
                  <c:v>1485</c:v>
                </c:pt>
                <c:pt idx="5941">
                  <c:v>1485.2</c:v>
                </c:pt>
                <c:pt idx="5942">
                  <c:v>1485.5</c:v>
                </c:pt>
                <c:pt idx="5943">
                  <c:v>1485.8</c:v>
                </c:pt>
                <c:pt idx="5944">
                  <c:v>1486</c:v>
                </c:pt>
                <c:pt idx="5945">
                  <c:v>1486.2</c:v>
                </c:pt>
                <c:pt idx="5946">
                  <c:v>1486.5</c:v>
                </c:pt>
                <c:pt idx="5947">
                  <c:v>1486.8</c:v>
                </c:pt>
                <c:pt idx="5948">
                  <c:v>1487</c:v>
                </c:pt>
                <c:pt idx="5949">
                  <c:v>1487.2</c:v>
                </c:pt>
                <c:pt idx="5950">
                  <c:v>1487.5</c:v>
                </c:pt>
                <c:pt idx="5951">
                  <c:v>1487.8</c:v>
                </c:pt>
                <c:pt idx="5952">
                  <c:v>1488</c:v>
                </c:pt>
                <c:pt idx="5953">
                  <c:v>1488.2</c:v>
                </c:pt>
                <c:pt idx="5954">
                  <c:v>1488.5</c:v>
                </c:pt>
                <c:pt idx="5955">
                  <c:v>1488.8</c:v>
                </c:pt>
                <c:pt idx="5956">
                  <c:v>1489</c:v>
                </c:pt>
                <c:pt idx="5957">
                  <c:v>1489.2</c:v>
                </c:pt>
                <c:pt idx="5958">
                  <c:v>1489.5</c:v>
                </c:pt>
                <c:pt idx="5959">
                  <c:v>1489.8</c:v>
                </c:pt>
                <c:pt idx="5960">
                  <c:v>1490</c:v>
                </c:pt>
                <c:pt idx="5961">
                  <c:v>1490.2</c:v>
                </c:pt>
                <c:pt idx="5962">
                  <c:v>1490.5</c:v>
                </c:pt>
                <c:pt idx="5963">
                  <c:v>1490.8</c:v>
                </c:pt>
                <c:pt idx="5964">
                  <c:v>1491</c:v>
                </c:pt>
                <c:pt idx="5965">
                  <c:v>1491.2</c:v>
                </c:pt>
                <c:pt idx="5966">
                  <c:v>1491.5</c:v>
                </c:pt>
                <c:pt idx="5967">
                  <c:v>1491.8</c:v>
                </c:pt>
                <c:pt idx="5968">
                  <c:v>1492</c:v>
                </c:pt>
                <c:pt idx="5969">
                  <c:v>1492.2</c:v>
                </c:pt>
                <c:pt idx="5970">
                  <c:v>1492.5</c:v>
                </c:pt>
                <c:pt idx="5971">
                  <c:v>1492.8</c:v>
                </c:pt>
                <c:pt idx="5972">
                  <c:v>1493</c:v>
                </c:pt>
                <c:pt idx="5973">
                  <c:v>1493.2</c:v>
                </c:pt>
                <c:pt idx="5974">
                  <c:v>1493.5</c:v>
                </c:pt>
                <c:pt idx="5975">
                  <c:v>1493.8</c:v>
                </c:pt>
                <c:pt idx="5976">
                  <c:v>1494</c:v>
                </c:pt>
                <c:pt idx="5977">
                  <c:v>1494.2</c:v>
                </c:pt>
                <c:pt idx="5978">
                  <c:v>1494.5</c:v>
                </c:pt>
                <c:pt idx="5979">
                  <c:v>1494.8</c:v>
                </c:pt>
                <c:pt idx="5980">
                  <c:v>1495</c:v>
                </c:pt>
                <c:pt idx="5981">
                  <c:v>1495.2</c:v>
                </c:pt>
                <c:pt idx="5982">
                  <c:v>1495.5</c:v>
                </c:pt>
                <c:pt idx="5983">
                  <c:v>1495.8</c:v>
                </c:pt>
                <c:pt idx="5984">
                  <c:v>1496</c:v>
                </c:pt>
                <c:pt idx="5985">
                  <c:v>1496.2</c:v>
                </c:pt>
                <c:pt idx="5986">
                  <c:v>1496.5</c:v>
                </c:pt>
                <c:pt idx="5987">
                  <c:v>1496.8</c:v>
                </c:pt>
                <c:pt idx="5988">
                  <c:v>1497</c:v>
                </c:pt>
                <c:pt idx="5989">
                  <c:v>1497.2</c:v>
                </c:pt>
                <c:pt idx="5990">
                  <c:v>1497.5</c:v>
                </c:pt>
                <c:pt idx="5991">
                  <c:v>1497.8</c:v>
                </c:pt>
                <c:pt idx="5992">
                  <c:v>1498</c:v>
                </c:pt>
                <c:pt idx="5993">
                  <c:v>1498.2</c:v>
                </c:pt>
                <c:pt idx="5994">
                  <c:v>1498.5</c:v>
                </c:pt>
                <c:pt idx="5995">
                  <c:v>1498.8</c:v>
                </c:pt>
                <c:pt idx="5996">
                  <c:v>1499</c:v>
                </c:pt>
                <c:pt idx="5997">
                  <c:v>1499.2</c:v>
                </c:pt>
                <c:pt idx="5998">
                  <c:v>1499.5</c:v>
                </c:pt>
                <c:pt idx="5999">
                  <c:v>1499.8</c:v>
                </c:pt>
                <c:pt idx="6000">
                  <c:v>1500</c:v>
                </c:pt>
                <c:pt idx="6001">
                  <c:v>1500.2</c:v>
                </c:pt>
                <c:pt idx="6002">
                  <c:v>1500.5</c:v>
                </c:pt>
                <c:pt idx="6003">
                  <c:v>1500.8</c:v>
                </c:pt>
                <c:pt idx="6004">
                  <c:v>1501</c:v>
                </c:pt>
                <c:pt idx="6005">
                  <c:v>1501.2</c:v>
                </c:pt>
                <c:pt idx="6006">
                  <c:v>1501.5</c:v>
                </c:pt>
                <c:pt idx="6007">
                  <c:v>1501.8</c:v>
                </c:pt>
                <c:pt idx="6008">
                  <c:v>1502</c:v>
                </c:pt>
                <c:pt idx="6009">
                  <c:v>1502.2</c:v>
                </c:pt>
                <c:pt idx="6010">
                  <c:v>1502.5</c:v>
                </c:pt>
                <c:pt idx="6011">
                  <c:v>1502.8</c:v>
                </c:pt>
                <c:pt idx="6012">
                  <c:v>1503</c:v>
                </c:pt>
                <c:pt idx="6013">
                  <c:v>1503.2</c:v>
                </c:pt>
                <c:pt idx="6014">
                  <c:v>1503.5</c:v>
                </c:pt>
                <c:pt idx="6015">
                  <c:v>1503.8</c:v>
                </c:pt>
                <c:pt idx="6016">
                  <c:v>1504</c:v>
                </c:pt>
                <c:pt idx="6017">
                  <c:v>1504.2</c:v>
                </c:pt>
                <c:pt idx="6018">
                  <c:v>1504.5</c:v>
                </c:pt>
                <c:pt idx="6019">
                  <c:v>1504.8</c:v>
                </c:pt>
                <c:pt idx="6020">
                  <c:v>1505</c:v>
                </c:pt>
                <c:pt idx="6021">
                  <c:v>1505.2</c:v>
                </c:pt>
                <c:pt idx="6022">
                  <c:v>1505.5</c:v>
                </c:pt>
                <c:pt idx="6023">
                  <c:v>1505.8</c:v>
                </c:pt>
                <c:pt idx="6024">
                  <c:v>1506</c:v>
                </c:pt>
                <c:pt idx="6025">
                  <c:v>1506.2</c:v>
                </c:pt>
                <c:pt idx="6026">
                  <c:v>1506.5</c:v>
                </c:pt>
                <c:pt idx="6027">
                  <c:v>1506.8</c:v>
                </c:pt>
                <c:pt idx="6028">
                  <c:v>1507</c:v>
                </c:pt>
                <c:pt idx="6029">
                  <c:v>1507.2</c:v>
                </c:pt>
                <c:pt idx="6030">
                  <c:v>1507.5</c:v>
                </c:pt>
                <c:pt idx="6031">
                  <c:v>1507.8</c:v>
                </c:pt>
                <c:pt idx="6032">
                  <c:v>1508</c:v>
                </c:pt>
                <c:pt idx="6033">
                  <c:v>1508.2</c:v>
                </c:pt>
                <c:pt idx="6034">
                  <c:v>1508.5</c:v>
                </c:pt>
                <c:pt idx="6035">
                  <c:v>1508.8</c:v>
                </c:pt>
                <c:pt idx="6036">
                  <c:v>1509</c:v>
                </c:pt>
                <c:pt idx="6037">
                  <c:v>1509.2</c:v>
                </c:pt>
                <c:pt idx="6038">
                  <c:v>1509.5</c:v>
                </c:pt>
                <c:pt idx="6039">
                  <c:v>1509.8</c:v>
                </c:pt>
                <c:pt idx="6040">
                  <c:v>1510</c:v>
                </c:pt>
                <c:pt idx="6041">
                  <c:v>1510.2</c:v>
                </c:pt>
                <c:pt idx="6042">
                  <c:v>1510.5</c:v>
                </c:pt>
                <c:pt idx="6043">
                  <c:v>1510.8</c:v>
                </c:pt>
                <c:pt idx="6044">
                  <c:v>1511</c:v>
                </c:pt>
                <c:pt idx="6045">
                  <c:v>1511.2</c:v>
                </c:pt>
                <c:pt idx="6046">
                  <c:v>1511.5</c:v>
                </c:pt>
                <c:pt idx="6047">
                  <c:v>1511.8</c:v>
                </c:pt>
                <c:pt idx="6048">
                  <c:v>1512</c:v>
                </c:pt>
                <c:pt idx="6049">
                  <c:v>1512.2</c:v>
                </c:pt>
                <c:pt idx="6050">
                  <c:v>1512.5</c:v>
                </c:pt>
                <c:pt idx="6051">
                  <c:v>1512.8</c:v>
                </c:pt>
                <c:pt idx="6052">
                  <c:v>1513</c:v>
                </c:pt>
                <c:pt idx="6053">
                  <c:v>1513.2</c:v>
                </c:pt>
                <c:pt idx="6054">
                  <c:v>1513.5</c:v>
                </c:pt>
                <c:pt idx="6055">
                  <c:v>1513.8</c:v>
                </c:pt>
                <c:pt idx="6056">
                  <c:v>1514</c:v>
                </c:pt>
                <c:pt idx="6057">
                  <c:v>1514.2</c:v>
                </c:pt>
                <c:pt idx="6058">
                  <c:v>1514.5</c:v>
                </c:pt>
                <c:pt idx="6059">
                  <c:v>1514.8</c:v>
                </c:pt>
                <c:pt idx="6060">
                  <c:v>1515</c:v>
                </c:pt>
                <c:pt idx="6061">
                  <c:v>1515.2</c:v>
                </c:pt>
                <c:pt idx="6062">
                  <c:v>1515.5</c:v>
                </c:pt>
                <c:pt idx="6063">
                  <c:v>1515.8</c:v>
                </c:pt>
                <c:pt idx="6064">
                  <c:v>1516</c:v>
                </c:pt>
                <c:pt idx="6065">
                  <c:v>1516.2</c:v>
                </c:pt>
                <c:pt idx="6066">
                  <c:v>1516.5</c:v>
                </c:pt>
                <c:pt idx="6067">
                  <c:v>1516.8</c:v>
                </c:pt>
                <c:pt idx="6068">
                  <c:v>1517</c:v>
                </c:pt>
                <c:pt idx="6069">
                  <c:v>1517.2</c:v>
                </c:pt>
                <c:pt idx="6070">
                  <c:v>1517.5</c:v>
                </c:pt>
                <c:pt idx="6071">
                  <c:v>1517.8</c:v>
                </c:pt>
                <c:pt idx="6072">
                  <c:v>1518</c:v>
                </c:pt>
                <c:pt idx="6073">
                  <c:v>1518.2</c:v>
                </c:pt>
                <c:pt idx="6074">
                  <c:v>1518.5</c:v>
                </c:pt>
                <c:pt idx="6075">
                  <c:v>1518.8</c:v>
                </c:pt>
                <c:pt idx="6076">
                  <c:v>1519</c:v>
                </c:pt>
                <c:pt idx="6077">
                  <c:v>1519.2</c:v>
                </c:pt>
                <c:pt idx="6078">
                  <c:v>1519.5</c:v>
                </c:pt>
                <c:pt idx="6079">
                  <c:v>1519.8</c:v>
                </c:pt>
                <c:pt idx="6080">
                  <c:v>1520</c:v>
                </c:pt>
                <c:pt idx="6081">
                  <c:v>1520.2</c:v>
                </c:pt>
                <c:pt idx="6082">
                  <c:v>1520.5</c:v>
                </c:pt>
                <c:pt idx="6083">
                  <c:v>1520.8</c:v>
                </c:pt>
                <c:pt idx="6084">
                  <c:v>1521</c:v>
                </c:pt>
                <c:pt idx="6085">
                  <c:v>1521.2</c:v>
                </c:pt>
                <c:pt idx="6086">
                  <c:v>1521.5</c:v>
                </c:pt>
                <c:pt idx="6087">
                  <c:v>1521.8</c:v>
                </c:pt>
                <c:pt idx="6088">
                  <c:v>1522</c:v>
                </c:pt>
                <c:pt idx="6089">
                  <c:v>1522.2</c:v>
                </c:pt>
                <c:pt idx="6090">
                  <c:v>1522.5</c:v>
                </c:pt>
                <c:pt idx="6091">
                  <c:v>1522.8</c:v>
                </c:pt>
                <c:pt idx="6092">
                  <c:v>1523</c:v>
                </c:pt>
                <c:pt idx="6093">
                  <c:v>1523.2</c:v>
                </c:pt>
                <c:pt idx="6094">
                  <c:v>1523.5</c:v>
                </c:pt>
                <c:pt idx="6095">
                  <c:v>1523.8</c:v>
                </c:pt>
                <c:pt idx="6096">
                  <c:v>1524</c:v>
                </c:pt>
                <c:pt idx="6097">
                  <c:v>1524.2</c:v>
                </c:pt>
                <c:pt idx="6098">
                  <c:v>1524.5</c:v>
                </c:pt>
                <c:pt idx="6099">
                  <c:v>1524.8</c:v>
                </c:pt>
                <c:pt idx="6100">
                  <c:v>1525</c:v>
                </c:pt>
                <c:pt idx="6101">
                  <c:v>1525.2</c:v>
                </c:pt>
                <c:pt idx="6102">
                  <c:v>1525.5</c:v>
                </c:pt>
                <c:pt idx="6103">
                  <c:v>1525.8</c:v>
                </c:pt>
                <c:pt idx="6104">
                  <c:v>1526</c:v>
                </c:pt>
                <c:pt idx="6105">
                  <c:v>1526.2</c:v>
                </c:pt>
                <c:pt idx="6106">
                  <c:v>1526.5</c:v>
                </c:pt>
                <c:pt idx="6107">
                  <c:v>1526.8</c:v>
                </c:pt>
                <c:pt idx="6108">
                  <c:v>1527</c:v>
                </c:pt>
                <c:pt idx="6109">
                  <c:v>1527.2</c:v>
                </c:pt>
                <c:pt idx="6110">
                  <c:v>1527.5</c:v>
                </c:pt>
                <c:pt idx="6111">
                  <c:v>1527.8</c:v>
                </c:pt>
                <c:pt idx="6112">
                  <c:v>1528</c:v>
                </c:pt>
                <c:pt idx="6113">
                  <c:v>1528.2</c:v>
                </c:pt>
                <c:pt idx="6114">
                  <c:v>1528.5</c:v>
                </c:pt>
                <c:pt idx="6115">
                  <c:v>1528.8</c:v>
                </c:pt>
                <c:pt idx="6116">
                  <c:v>1529</c:v>
                </c:pt>
                <c:pt idx="6117">
                  <c:v>1529.2</c:v>
                </c:pt>
                <c:pt idx="6118">
                  <c:v>1529.5</c:v>
                </c:pt>
                <c:pt idx="6119">
                  <c:v>1529.8</c:v>
                </c:pt>
                <c:pt idx="6120">
                  <c:v>1530</c:v>
                </c:pt>
                <c:pt idx="6121">
                  <c:v>1530.2</c:v>
                </c:pt>
                <c:pt idx="6122">
                  <c:v>1530.5</c:v>
                </c:pt>
                <c:pt idx="6123">
                  <c:v>1530.8</c:v>
                </c:pt>
                <c:pt idx="6124">
                  <c:v>1531</c:v>
                </c:pt>
                <c:pt idx="6125">
                  <c:v>1531.2</c:v>
                </c:pt>
                <c:pt idx="6126">
                  <c:v>1531.5</c:v>
                </c:pt>
                <c:pt idx="6127">
                  <c:v>1531.8</c:v>
                </c:pt>
                <c:pt idx="6128">
                  <c:v>1532</c:v>
                </c:pt>
                <c:pt idx="6129">
                  <c:v>1532.2</c:v>
                </c:pt>
                <c:pt idx="6130">
                  <c:v>1532.5</c:v>
                </c:pt>
                <c:pt idx="6131">
                  <c:v>1532.8</c:v>
                </c:pt>
                <c:pt idx="6132">
                  <c:v>1533</c:v>
                </c:pt>
                <c:pt idx="6133">
                  <c:v>1533.2</c:v>
                </c:pt>
                <c:pt idx="6134">
                  <c:v>1533.5</c:v>
                </c:pt>
                <c:pt idx="6135">
                  <c:v>1533.8</c:v>
                </c:pt>
                <c:pt idx="6136">
                  <c:v>1534</c:v>
                </c:pt>
                <c:pt idx="6137">
                  <c:v>1534.2</c:v>
                </c:pt>
                <c:pt idx="6138">
                  <c:v>1534.5</c:v>
                </c:pt>
                <c:pt idx="6139">
                  <c:v>1534.8</c:v>
                </c:pt>
                <c:pt idx="6140">
                  <c:v>1535</c:v>
                </c:pt>
                <c:pt idx="6141">
                  <c:v>1535.2</c:v>
                </c:pt>
                <c:pt idx="6142">
                  <c:v>1535.5</c:v>
                </c:pt>
                <c:pt idx="6143">
                  <c:v>1535.8</c:v>
                </c:pt>
                <c:pt idx="6144">
                  <c:v>1536</c:v>
                </c:pt>
                <c:pt idx="6145">
                  <c:v>1536.2</c:v>
                </c:pt>
                <c:pt idx="6146">
                  <c:v>1536.5</c:v>
                </c:pt>
                <c:pt idx="6147">
                  <c:v>1536.8</c:v>
                </c:pt>
                <c:pt idx="6148">
                  <c:v>1537</c:v>
                </c:pt>
                <c:pt idx="6149">
                  <c:v>1537.2</c:v>
                </c:pt>
                <c:pt idx="6150">
                  <c:v>1537.5</c:v>
                </c:pt>
                <c:pt idx="6151">
                  <c:v>1537.8</c:v>
                </c:pt>
                <c:pt idx="6152">
                  <c:v>1538</c:v>
                </c:pt>
                <c:pt idx="6153">
                  <c:v>1538.2</c:v>
                </c:pt>
                <c:pt idx="6154">
                  <c:v>1538.5</c:v>
                </c:pt>
                <c:pt idx="6155">
                  <c:v>1538.8</c:v>
                </c:pt>
                <c:pt idx="6156">
                  <c:v>1539</c:v>
                </c:pt>
                <c:pt idx="6157">
                  <c:v>1539.2</c:v>
                </c:pt>
                <c:pt idx="6158">
                  <c:v>1539.5</c:v>
                </c:pt>
                <c:pt idx="6159">
                  <c:v>1539.8</c:v>
                </c:pt>
                <c:pt idx="6160">
                  <c:v>1540</c:v>
                </c:pt>
                <c:pt idx="6161">
                  <c:v>1540.2</c:v>
                </c:pt>
                <c:pt idx="6162">
                  <c:v>1540.5</c:v>
                </c:pt>
                <c:pt idx="6163">
                  <c:v>1540.8</c:v>
                </c:pt>
                <c:pt idx="6164">
                  <c:v>1541</c:v>
                </c:pt>
                <c:pt idx="6165">
                  <c:v>1541.2</c:v>
                </c:pt>
                <c:pt idx="6166">
                  <c:v>1541.5</c:v>
                </c:pt>
                <c:pt idx="6167">
                  <c:v>1541.8</c:v>
                </c:pt>
                <c:pt idx="6168">
                  <c:v>1542</c:v>
                </c:pt>
                <c:pt idx="6169">
                  <c:v>1542.2</c:v>
                </c:pt>
                <c:pt idx="6170">
                  <c:v>1542.5</c:v>
                </c:pt>
                <c:pt idx="6171">
                  <c:v>1542.8</c:v>
                </c:pt>
                <c:pt idx="6172">
                  <c:v>1543</c:v>
                </c:pt>
                <c:pt idx="6173">
                  <c:v>1543.2</c:v>
                </c:pt>
                <c:pt idx="6174">
                  <c:v>1543.5</c:v>
                </c:pt>
                <c:pt idx="6175">
                  <c:v>1543.8</c:v>
                </c:pt>
                <c:pt idx="6176">
                  <c:v>1544</c:v>
                </c:pt>
                <c:pt idx="6177">
                  <c:v>1544.2</c:v>
                </c:pt>
                <c:pt idx="6178">
                  <c:v>1544.5</c:v>
                </c:pt>
                <c:pt idx="6179">
                  <c:v>1544.8</c:v>
                </c:pt>
                <c:pt idx="6180">
                  <c:v>1545</c:v>
                </c:pt>
                <c:pt idx="6181">
                  <c:v>1545.2</c:v>
                </c:pt>
                <c:pt idx="6182">
                  <c:v>1545.5</c:v>
                </c:pt>
                <c:pt idx="6183">
                  <c:v>1545.8</c:v>
                </c:pt>
                <c:pt idx="6184">
                  <c:v>1546</c:v>
                </c:pt>
                <c:pt idx="6185">
                  <c:v>1546.2</c:v>
                </c:pt>
                <c:pt idx="6186">
                  <c:v>1546.5</c:v>
                </c:pt>
                <c:pt idx="6187">
                  <c:v>1546.8</c:v>
                </c:pt>
                <c:pt idx="6188">
                  <c:v>1547</c:v>
                </c:pt>
                <c:pt idx="6189">
                  <c:v>1547.2</c:v>
                </c:pt>
                <c:pt idx="6190">
                  <c:v>1547.5</c:v>
                </c:pt>
                <c:pt idx="6191">
                  <c:v>1547.8</c:v>
                </c:pt>
                <c:pt idx="6192">
                  <c:v>1548</c:v>
                </c:pt>
                <c:pt idx="6193">
                  <c:v>1548.2</c:v>
                </c:pt>
                <c:pt idx="6194">
                  <c:v>1548.5</c:v>
                </c:pt>
                <c:pt idx="6195">
                  <c:v>1548.8</c:v>
                </c:pt>
                <c:pt idx="6196">
                  <c:v>1549</c:v>
                </c:pt>
                <c:pt idx="6197">
                  <c:v>1549.2</c:v>
                </c:pt>
                <c:pt idx="6198">
                  <c:v>1549.5</c:v>
                </c:pt>
                <c:pt idx="6199">
                  <c:v>1549.8</c:v>
                </c:pt>
                <c:pt idx="6200">
                  <c:v>1550</c:v>
                </c:pt>
                <c:pt idx="6201">
                  <c:v>1550.2</c:v>
                </c:pt>
                <c:pt idx="6202">
                  <c:v>1550.5</c:v>
                </c:pt>
                <c:pt idx="6203">
                  <c:v>1550.8</c:v>
                </c:pt>
                <c:pt idx="6204">
                  <c:v>1551</c:v>
                </c:pt>
                <c:pt idx="6205">
                  <c:v>1551.2</c:v>
                </c:pt>
                <c:pt idx="6206">
                  <c:v>1551.5</c:v>
                </c:pt>
                <c:pt idx="6207">
                  <c:v>1551.8</c:v>
                </c:pt>
                <c:pt idx="6208">
                  <c:v>1552</c:v>
                </c:pt>
                <c:pt idx="6209">
                  <c:v>1552.2</c:v>
                </c:pt>
                <c:pt idx="6210">
                  <c:v>1552.5</c:v>
                </c:pt>
                <c:pt idx="6211">
                  <c:v>1552.8</c:v>
                </c:pt>
                <c:pt idx="6212">
                  <c:v>1553</c:v>
                </c:pt>
                <c:pt idx="6213">
                  <c:v>1553.2</c:v>
                </c:pt>
                <c:pt idx="6214">
                  <c:v>1553.5</c:v>
                </c:pt>
                <c:pt idx="6215">
                  <c:v>1553.8</c:v>
                </c:pt>
                <c:pt idx="6216">
                  <c:v>1554</c:v>
                </c:pt>
                <c:pt idx="6217">
                  <c:v>1554.2</c:v>
                </c:pt>
                <c:pt idx="6218">
                  <c:v>1554.5</c:v>
                </c:pt>
                <c:pt idx="6219">
                  <c:v>1554.8</c:v>
                </c:pt>
                <c:pt idx="6220">
                  <c:v>1555</c:v>
                </c:pt>
                <c:pt idx="6221">
                  <c:v>1555.2</c:v>
                </c:pt>
                <c:pt idx="6222">
                  <c:v>1555.5</c:v>
                </c:pt>
                <c:pt idx="6223">
                  <c:v>1555.8</c:v>
                </c:pt>
                <c:pt idx="6224">
                  <c:v>1556</c:v>
                </c:pt>
                <c:pt idx="6225">
                  <c:v>1556.2</c:v>
                </c:pt>
                <c:pt idx="6226">
                  <c:v>1556.5</c:v>
                </c:pt>
                <c:pt idx="6227">
                  <c:v>1556.8</c:v>
                </c:pt>
                <c:pt idx="6228">
                  <c:v>1557</c:v>
                </c:pt>
                <c:pt idx="6229">
                  <c:v>1557.2</c:v>
                </c:pt>
                <c:pt idx="6230">
                  <c:v>1557.5</c:v>
                </c:pt>
                <c:pt idx="6231">
                  <c:v>1557.8</c:v>
                </c:pt>
                <c:pt idx="6232">
                  <c:v>1558</c:v>
                </c:pt>
                <c:pt idx="6233">
                  <c:v>1558.2</c:v>
                </c:pt>
                <c:pt idx="6234">
                  <c:v>1558.5</c:v>
                </c:pt>
                <c:pt idx="6235">
                  <c:v>1558.8</c:v>
                </c:pt>
                <c:pt idx="6236">
                  <c:v>1559</c:v>
                </c:pt>
                <c:pt idx="6237">
                  <c:v>1559.2</c:v>
                </c:pt>
                <c:pt idx="6238">
                  <c:v>1559.5</c:v>
                </c:pt>
                <c:pt idx="6239">
                  <c:v>1559.8</c:v>
                </c:pt>
                <c:pt idx="6240">
                  <c:v>1560</c:v>
                </c:pt>
                <c:pt idx="6241">
                  <c:v>1560.2</c:v>
                </c:pt>
                <c:pt idx="6242">
                  <c:v>1560.5</c:v>
                </c:pt>
                <c:pt idx="6243">
                  <c:v>1560.8</c:v>
                </c:pt>
                <c:pt idx="6244">
                  <c:v>1561</c:v>
                </c:pt>
                <c:pt idx="6245">
                  <c:v>1561.2</c:v>
                </c:pt>
                <c:pt idx="6246">
                  <c:v>1561.5</c:v>
                </c:pt>
                <c:pt idx="6247">
                  <c:v>1561.8</c:v>
                </c:pt>
                <c:pt idx="6248">
                  <c:v>1562</c:v>
                </c:pt>
                <c:pt idx="6249">
                  <c:v>1562.2</c:v>
                </c:pt>
                <c:pt idx="6250">
                  <c:v>1562.5</c:v>
                </c:pt>
                <c:pt idx="6251">
                  <c:v>1562.8</c:v>
                </c:pt>
                <c:pt idx="6252">
                  <c:v>1563</c:v>
                </c:pt>
                <c:pt idx="6253">
                  <c:v>1563.2</c:v>
                </c:pt>
                <c:pt idx="6254">
                  <c:v>1563.5</c:v>
                </c:pt>
                <c:pt idx="6255">
                  <c:v>1563.8</c:v>
                </c:pt>
                <c:pt idx="6256">
                  <c:v>1564</c:v>
                </c:pt>
                <c:pt idx="6257">
                  <c:v>1564.2</c:v>
                </c:pt>
                <c:pt idx="6258">
                  <c:v>1564.5</c:v>
                </c:pt>
                <c:pt idx="6259">
                  <c:v>1564.8</c:v>
                </c:pt>
                <c:pt idx="6260">
                  <c:v>1565</c:v>
                </c:pt>
                <c:pt idx="6261">
                  <c:v>1565.2</c:v>
                </c:pt>
                <c:pt idx="6262">
                  <c:v>1565.5</c:v>
                </c:pt>
                <c:pt idx="6263">
                  <c:v>1565.8</c:v>
                </c:pt>
                <c:pt idx="6264">
                  <c:v>1566</c:v>
                </c:pt>
                <c:pt idx="6265">
                  <c:v>1566.2</c:v>
                </c:pt>
                <c:pt idx="6266">
                  <c:v>1566.5</c:v>
                </c:pt>
                <c:pt idx="6267">
                  <c:v>1566.8</c:v>
                </c:pt>
                <c:pt idx="6268">
                  <c:v>1567</c:v>
                </c:pt>
                <c:pt idx="6269">
                  <c:v>1567.2</c:v>
                </c:pt>
                <c:pt idx="6270">
                  <c:v>1567.5</c:v>
                </c:pt>
                <c:pt idx="6271">
                  <c:v>1567.8</c:v>
                </c:pt>
                <c:pt idx="6272">
                  <c:v>1568</c:v>
                </c:pt>
                <c:pt idx="6273">
                  <c:v>1568.2</c:v>
                </c:pt>
                <c:pt idx="6274">
                  <c:v>1568.5</c:v>
                </c:pt>
                <c:pt idx="6275">
                  <c:v>1568.8</c:v>
                </c:pt>
                <c:pt idx="6276">
                  <c:v>1569</c:v>
                </c:pt>
                <c:pt idx="6277">
                  <c:v>1569.2</c:v>
                </c:pt>
                <c:pt idx="6278">
                  <c:v>1569.5</c:v>
                </c:pt>
                <c:pt idx="6279">
                  <c:v>1569.8</c:v>
                </c:pt>
                <c:pt idx="6280">
                  <c:v>1570</c:v>
                </c:pt>
                <c:pt idx="6281">
                  <c:v>1570.2</c:v>
                </c:pt>
                <c:pt idx="6282">
                  <c:v>1570.5</c:v>
                </c:pt>
                <c:pt idx="6283">
                  <c:v>1570.8</c:v>
                </c:pt>
                <c:pt idx="6284">
                  <c:v>1571</c:v>
                </c:pt>
                <c:pt idx="6285">
                  <c:v>1571.2</c:v>
                </c:pt>
                <c:pt idx="6286">
                  <c:v>1571.5</c:v>
                </c:pt>
                <c:pt idx="6287">
                  <c:v>1571.8</c:v>
                </c:pt>
                <c:pt idx="6288">
                  <c:v>1572</c:v>
                </c:pt>
                <c:pt idx="6289">
                  <c:v>1572.2</c:v>
                </c:pt>
                <c:pt idx="6290">
                  <c:v>1572.5</c:v>
                </c:pt>
                <c:pt idx="6291">
                  <c:v>1572.8</c:v>
                </c:pt>
                <c:pt idx="6292">
                  <c:v>1573</c:v>
                </c:pt>
                <c:pt idx="6293">
                  <c:v>1573.2</c:v>
                </c:pt>
                <c:pt idx="6294">
                  <c:v>1573.5</c:v>
                </c:pt>
                <c:pt idx="6295">
                  <c:v>1573.8</c:v>
                </c:pt>
                <c:pt idx="6296">
                  <c:v>1574</c:v>
                </c:pt>
                <c:pt idx="6297">
                  <c:v>1574.2</c:v>
                </c:pt>
                <c:pt idx="6298">
                  <c:v>1574.5</c:v>
                </c:pt>
                <c:pt idx="6299">
                  <c:v>1574.8</c:v>
                </c:pt>
                <c:pt idx="6300">
                  <c:v>1575</c:v>
                </c:pt>
                <c:pt idx="6301">
                  <c:v>1575.2</c:v>
                </c:pt>
                <c:pt idx="6302">
                  <c:v>1575.5</c:v>
                </c:pt>
                <c:pt idx="6303">
                  <c:v>1575.8</c:v>
                </c:pt>
                <c:pt idx="6304">
                  <c:v>1576</c:v>
                </c:pt>
                <c:pt idx="6305">
                  <c:v>1576.2</c:v>
                </c:pt>
                <c:pt idx="6306">
                  <c:v>1576.5</c:v>
                </c:pt>
                <c:pt idx="6307">
                  <c:v>1576.8</c:v>
                </c:pt>
                <c:pt idx="6308">
                  <c:v>1577</c:v>
                </c:pt>
                <c:pt idx="6309">
                  <c:v>1577.2</c:v>
                </c:pt>
                <c:pt idx="6310">
                  <c:v>1577.5</c:v>
                </c:pt>
                <c:pt idx="6311">
                  <c:v>1577.8</c:v>
                </c:pt>
                <c:pt idx="6312">
                  <c:v>1578</c:v>
                </c:pt>
                <c:pt idx="6313">
                  <c:v>1578.2</c:v>
                </c:pt>
                <c:pt idx="6314">
                  <c:v>1578.5</c:v>
                </c:pt>
                <c:pt idx="6315">
                  <c:v>1578.8</c:v>
                </c:pt>
                <c:pt idx="6316">
                  <c:v>1579</c:v>
                </c:pt>
                <c:pt idx="6317">
                  <c:v>1579.2</c:v>
                </c:pt>
                <c:pt idx="6318">
                  <c:v>1579.5</c:v>
                </c:pt>
                <c:pt idx="6319">
                  <c:v>1579.8</c:v>
                </c:pt>
                <c:pt idx="6320">
                  <c:v>1580</c:v>
                </c:pt>
                <c:pt idx="6321">
                  <c:v>1580.2</c:v>
                </c:pt>
                <c:pt idx="6322">
                  <c:v>1580.5</c:v>
                </c:pt>
                <c:pt idx="6323">
                  <c:v>1580.8</c:v>
                </c:pt>
                <c:pt idx="6324">
                  <c:v>1581</c:v>
                </c:pt>
                <c:pt idx="6325">
                  <c:v>1581.2</c:v>
                </c:pt>
                <c:pt idx="6326">
                  <c:v>1581.5</c:v>
                </c:pt>
                <c:pt idx="6327">
                  <c:v>1581.8</c:v>
                </c:pt>
                <c:pt idx="6328">
                  <c:v>1582</c:v>
                </c:pt>
                <c:pt idx="6329">
                  <c:v>1582.2</c:v>
                </c:pt>
                <c:pt idx="6330">
                  <c:v>1582.5</c:v>
                </c:pt>
                <c:pt idx="6331">
                  <c:v>1582.8</c:v>
                </c:pt>
                <c:pt idx="6332">
                  <c:v>1583</c:v>
                </c:pt>
                <c:pt idx="6333">
                  <c:v>1583.2</c:v>
                </c:pt>
                <c:pt idx="6334">
                  <c:v>1583.5</c:v>
                </c:pt>
                <c:pt idx="6335">
                  <c:v>1583.8</c:v>
                </c:pt>
                <c:pt idx="6336">
                  <c:v>1584</c:v>
                </c:pt>
                <c:pt idx="6337">
                  <c:v>1584.2</c:v>
                </c:pt>
                <c:pt idx="6338">
                  <c:v>1584.5</c:v>
                </c:pt>
                <c:pt idx="6339">
                  <c:v>1584.8</c:v>
                </c:pt>
                <c:pt idx="6340">
                  <c:v>1585</c:v>
                </c:pt>
                <c:pt idx="6341">
                  <c:v>1585.2</c:v>
                </c:pt>
                <c:pt idx="6342">
                  <c:v>1585.5</c:v>
                </c:pt>
                <c:pt idx="6343">
                  <c:v>1585.8</c:v>
                </c:pt>
                <c:pt idx="6344">
                  <c:v>1586</c:v>
                </c:pt>
                <c:pt idx="6345">
                  <c:v>1586.2</c:v>
                </c:pt>
                <c:pt idx="6346">
                  <c:v>1586.5</c:v>
                </c:pt>
                <c:pt idx="6347">
                  <c:v>1586.8</c:v>
                </c:pt>
                <c:pt idx="6348">
                  <c:v>1587</c:v>
                </c:pt>
                <c:pt idx="6349">
                  <c:v>1587.2</c:v>
                </c:pt>
                <c:pt idx="6350">
                  <c:v>1587.5</c:v>
                </c:pt>
                <c:pt idx="6351">
                  <c:v>1587.8</c:v>
                </c:pt>
                <c:pt idx="6352">
                  <c:v>1588</c:v>
                </c:pt>
                <c:pt idx="6353">
                  <c:v>1588.2</c:v>
                </c:pt>
                <c:pt idx="6354">
                  <c:v>1588.5</c:v>
                </c:pt>
                <c:pt idx="6355">
                  <c:v>1588.8</c:v>
                </c:pt>
                <c:pt idx="6356">
                  <c:v>1589</c:v>
                </c:pt>
                <c:pt idx="6357">
                  <c:v>1589.2</c:v>
                </c:pt>
                <c:pt idx="6358">
                  <c:v>1589.5</c:v>
                </c:pt>
                <c:pt idx="6359">
                  <c:v>1589.8</c:v>
                </c:pt>
                <c:pt idx="6360">
                  <c:v>1590</c:v>
                </c:pt>
                <c:pt idx="6361">
                  <c:v>1590.2</c:v>
                </c:pt>
                <c:pt idx="6362">
                  <c:v>1590.5</c:v>
                </c:pt>
                <c:pt idx="6363">
                  <c:v>1590.8</c:v>
                </c:pt>
                <c:pt idx="6364">
                  <c:v>1591</c:v>
                </c:pt>
                <c:pt idx="6365">
                  <c:v>1591.2</c:v>
                </c:pt>
                <c:pt idx="6366">
                  <c:v>1591.5</c:v>
                </c:pt>
                <c:pt idx="6367">
                  <c:v>1591.8</c:v>
                </c:pt>
                <c:pt idx="6368">
                  <c:v>1592</c:v>
                </c:pt>
                <c:pt idx="6369">
                  <c:v>1592.2</c:v>
                </c:pt>
                <c:pt idx="6370">
                  <c:v>1592.5</c:v>
                </c:pt>
                <c:pt idx="6371">
                  <c:v>1592.8</c:v>
                </c:pt>
                <c:pt idx="6372">
                  <c:v>1593</c:v>
                </c:pt>
                <c:pt idx="6373">
                  <c:v>1593.2</c:v>
                </c:pt>
                <c:pt idx="6374">
                  <c:v>1593.5</c:v>
                </c:pt>
                <c:pt idx="6375">
                  <c:v>1593.8</c:v>
                </c:pt>
                <c:pt idx="6376">
                  <c:v>1594</c:v>
                </c:pt>
                <c:pt idx="6377">
                  <c:v>1594.2</c:v>
                </c:pt>
                <c:pt idx="6378">
                  <c:v>1594.5</c:v>
                </c:pt>
                <c:pt idx="6379">
                  <c:v>1594.8</c:v>
                </c:pt>
                <c:pt idx="6380">
                  <c:v>1595</c:v>
                </c:pt>
                <c:pt idx="6381">
                  <c:v>1595.2</c:v>
                </c:pt>
                <c:pt idx="6382">
                  <c:v>1595.5</c:v>
                </c:pt>
                <c:pt idx="6383">
                  <c:v>1595.8</c:v>
                </c:pt>
                <c:pt idx="6384">
                  <c:v>1596</c:v>
                </c:pt>
                <c:pt idx="6385">
                  <c:v>1596.2</c:v>
                </c:pt>
                <c:pt idx="6386">
                  <c:v>1596.5</c:v>
                </c:pt>
                <c:pt idx="6387">
                  <c:v>1596.8</c:v>
                </c:pt>
                <c:pt idx="6388">
                  <c:v>1597</c:v>
                </c:pt>
                <c:pt idx="6389">
                  <c:v>1597.2</c:v>
                </c:pt>
                <c:pt idx="6390">
                  <c:v>1597.5</c:v>
                </c:pt>
                <c:pt idx="6391">
                  <c:v>1597.8</c:v>
                </c:pt>
                <c:pt idx="6392">
                  <c:v>1598</c:v>
                </c:pt>
                <c:pt idx="6393">
                  <c:v>1598.2</c:v>
                </c:pt>
                <c:pt idx="6394">
                  <c:v>1598.5</c:v>
                </c:pt>
                <c:pt idx="6395">
                  <c:v>1598.8</c:v>
                </c:pt>
                <c:pt idx="6396">
                  <c:v>1599</c:v>
                </c:pt>
                <c:pt idx="6397">
                  <c:v>1599.2</c:v>
                </c:pt>
                <c:pt idx="6398">
                  <c:v>1599.5</c:v>
                </c:pt>
                <c:pt idx="6399">
                  <c:v>1599.8</c:v>
                </c:pt>
                <c:pt idx="6400">
                  <c:v>1600</c:v>
                </c:pt>
                <c:pt idx="6401">
                  <c:v>1600.2</c:v>
                </c:pt>
                <c:pt idx="6402">
                  <c:v>1600.5</c:v>
                </c:pt>
                <c:pt idx="6403">
                  <c:v>1600.8</c:v>
                </c:pt>
                <c:pt idx="6404">
                  <c:v>1601</c:v>
                </c:pt>
                <c:pt idx="6405">
                  <c:v>1601.2</c:v>
                </c:pt>
                <c:pt idx="6406">
                  <c:v>1601.5</c:v>
                </c:pt>
                <c:pt idx="6407">
                  <c:v>1601.8</c:v>
                </c:pt>
                <c:pt idx="6408">
                  <c:v>1602</c:v>
                </c:pt>
                <c:pt idx="6409">
                  <c:v>1602.2</c:v>
                </c:pt>
                <c:pt idx="6410">
                  <c:v>1602.5</c:v>
                </c:pt>
                <c:pt idx="6411">
                  <c:v>1602.8</c:v>
                </c:pt>
                <c:pt idx="6412">
                  <c:v>1603</c:v>
                </c:pt>
                <c:pt idx="6413">
                  <c:v>1603.2</c:v>
                </c:pt>
                <c:pt idx="6414">
                  <c:v>1603.5</c:v>
                </c:pt>
                <c:pt idx="6415">
                  <c:v>1603.8</c:v>
                </c:pt>
                <c:pt idx="6416">
                  <c:v>1604</c:v>
                </c:pt>
                <c:pt idx="6417">
                  <c:v>1604.2</c:v>
                </c:pt>
                <c:pt idx="6418">
                  <c:v>1604.5</c:v>
                </c:pt>
                <c:pt idx="6419">
                  <c:v>1604.8</c:v>
                </c:pt>
                <c:pt idx="6420">
                  <c:v>1605</c:v>
                </c:pt>
                <c:pt idx="6421">
                  <c:v>1605.2</c:v>
                </c:pt>
                <c:pt idx="6422">
                  <c:v>1605.5</c:v>
                </c:pt>
                <c:pt idx="6423">
                  <c:v>1605.8</c:v>
                </c:pt>
                <c:pt idx="6424">
                  <c:v>1606</c:v>
                </c:pt>
                <c:pt idx="6425">
                  <c:v>1606.2</c:v>
                </c:pt>
                <c:pt idx="6426">
                  <c:v>1606.5</c:v>
                </c:pt>
                <c:pt idx="6427">
                  <c:v>1606.8</c:v>
                </c:pt>
                <c:pt idx="6428">
                  <c:v>1607</c:v>
                </c:pt>
                <c:pt idx="6429">
                  <c:v>1607.2</c:v>
                </c:pt>
                <c:pt idx="6430">
                  <c:v>1607.5</c:v>
                </c:pt>
                <c:pt idx="6431">
                  <c:v>1607.8</c:v>
                </c:pt>
                <c:pt idx="6432">
                  <c:v>1608</c:v>
                </c:pt>
                <c:pt idx="6433">
                  <c:v>1608.2</c:v>
                </c:pt>
                <c:pt idx="6434">
                  <c:v>1608.5</c:v>
                </c:pt>
                <c:pt idx="6435">
                  <c:v>1608.8</c:v>
                </c:pt>
                <c:pt idx="6436">
                  <c:v>1609</c:v>
                </c:pt>
                <c:pt idx="6437">
                  <c:v>1609.2</c:v>
                </c:pt>
                <c:pt idx="6438">
                  <c:v>1609.5</c:v>
                </c:pt>
                <c:pt idx="6439">
                  <c:v>1609.8</c:v>
                </c:pt>
                <c:pt idx="6440">
                  <c:v>1610</c:v>
                </c:pt>
                <c:pt idx="6441">
                  <c:v>1610.2</c:v>
                </c:pt>
                <c:pt idx="6442">
                  <c:v>1610.5</c:v>
                </c:pt>
                <c:pt idx="6443">
                  <c:v>1610.8</c:v>
                </c:pt>
                <c:pt idx="6444">
                  <c:v>1611</c:v>
                </c:pt>
                <c:pt idx="6445">
                  <c:v>1611.2</c:v>
                </c:pt>
                <c:pt idx="6446">
                  <c:v>1611.5</c:v>
                </c:pt>
                <c:pt idx="6447">
                  <c:v>1611.8</c:v>
                </c:pt>
                <c:pt idx="6448">
                  <c:v>1612</c:v>
                </c:pt>
                <c:pt idx="6449">
                  <c:v>1612.2</c:v>
                </c:pt>
                <c:pt idx="6450">
                  <c:v>1612.5</c:v>
                </c:pt>
                <c:pt idx="6451">
                  <c:v>1612.8</c:v>
                </c:pt>
                <c:pt idx="6452">
                  <c:v>1613</c:v>
                </c:pt>
                <c:pt idx="6453">
                  <c:v>1613.2</c:v>
                </c:pt>
                <c:pt idx="6454">
                  <c:v>1613.5</c:v>
                </c:pt>
                <c:pt idx="6455">
                  <c:v>1613.8</c:v>
                </c:pt>
                <c:pt idx="6456">
                  <c:v>1614</c:v>
                </c:pt>
                <c:pt idx="6457">
                  <c:v>1614.2</c:v>
                </c:pt>
                <c:pt idx="6458">
                  <c:v>1614.5</c:v>
                </c:pt>
                <c:pt idx="6459">
                  <c:v>1614.8</c:v>
                </c:pt>
                <c:pt idx="6460">
                  <c:v>1615</c:v>
                </c:pt>
                <c:pt idx="6461">
                  <c:v>1615.2</c:v>
                </c:pt>
                <c:pt idx="6462">
                  <c:v>1615.5</c:v>
                </c:pt>
                <c:pt idx="6463">
                  <c:v>1615.8</c:v>
                </c:pt>
                <c:pt idx="6464">
                  <c:v>1616</c:v>
                </c:pt>
                <c:pt idx="6465">
                  <c:v>1616.2</c:v>
                </c:pt>
                <c:pt idx="6466">
                  <c:v>1616.5</c:v>
                </c:pt>
                <c:pt idx="6467">
                  <c:v>1616.8</c:v>
                </c:pt>
                <c:pt idx="6468">
                  <c:v>1617</c:v>
                </c:pt>
                <c:pt idx="6469">
                  <c:v>1617.2</c:v>
                </c:pt>
                <c:pt idx="6470">
                  <c:v>1617.5</c:v>
                </c:pt>
                <c:pt idx="6471">
                  <c:v>1617.8</c:v>
                </c:pt>
                <c:pt idx="6472">
                  <c:v>1618</c:v>
                </c:pt>
                <c:pt idx="6473">
                  <c:v>1618.2</c:v>
                </c:pt>
                <c:pt idx="6474">
                  <c:v>1618.5</c:v>
                </c:pt>
                <c:pt idx="6475">
                  <c:v>1618.8</c:v>
                </c:pt>
                <c:pt idx="6476">
                  <c:v>1619</c:v>
                </c:pt>
                <c:pt idx="6477">
                  <c:v>1619.2</c:v>
                </c:pt>
                <c:pt idx="6478">
                  <c:v>1619.5</c:v>
                </c:pt>
                <c:pt idx="6479">
                  <c:v>1619.8</c:v>
                </c:pt>
                <c:pt idx="6480">
                  <c:v>1620</c:v>
                </c:pt>
                <c:pt idx="6481">
                  <c:v>1620.2</c:v>
                </c:pt>
                <c:pt idx="6482">
                  <c:v>1620.5</c:v>
                </c:pt>
                <c:pt idx="6483">
                  <c:v>1620.8</c:v>
                </c:pt>
                <c:pt idx="6484">
                  <c:v>1621</c:v>
                </c:pt>
                <c:pt idx="6485">
                  <c:v>1621.2</c:v>
                </c:pt>
                <c:pt idx="6486">
                  <c:v>1621.5</c:v>
                </c:pt>
                <c:pt idx="6487">
                  <c:v>1621.8</c:v>
                </c:pt>
                <c:pt idx="6488">
                  <c:v>1622</c:v>
                </c:pt>
                <c:pt idx="6489">
                  <c:v>1622.2</c:v>
                </c:pt>
                <c:pt idx="6490">
                  <c:v>1622.5</c:v>
                </c:pt>
                <c:pt idx="6491">
                  <c:v>1622.8</c:v>
                </c:pt>
                <c:pt idx="6492">
                  <c:v>1623</c:v>
                </c:pt>
                <c:pt idx="6493">
                  <c:v>1623.2</c:v>
                </c:pt>
                <c:pt idx="6494">
                  <c:v>1623.5</c:v>
                </c:pt>
                <c:pt idx="6495">
                  <c:v>1623.8</c:v>
                </c:pt>
                <c:pt idx="6496">
                  <c:v>1624</c:v>
                </c:pt>
                <c:pt idx="6497">
                  <c:v>1624.2</c:v>
                </c:pt>
                <c:pt idx="6498">
                  <c:v>1624.5</c:v>
                </c:pt>
                <c:pt idx="6499">
                  <c:v>1624.8</c:v>
                </c:pt>
                <c:pt idx="6500">
                  <c:v>1625</c:v>
                </c:pt>
                <c:pt idx="6501">
                  <c:v>1625.2</c:v>
                </c:pt>
                <c:pt idx="6502">
                  <c:v>1625.5</c:v>
                </c:pt>
                <c:pt idx="6503">
                  <c:v>1625.8</c:v>
                </c:pt>
                <c:pt idx="6504">
                  <c:v>1626</c:v>
                </c:pt>
                <c:pt idx="6505">
                  <c:v>1626.2</c:v>
                </c:pt>
                <c:pt idx="6506">
                  <c:v>1626.5</c:v>
                </c:pt>
                <c:pt idx="6507">
                  <c:v>1626.8</c:v>
                </c:pt>
                <c:pt idx="6508">
                  <c:v>1627</c:v>
                </c:pt>
                <c:pt idx="6509">
                  <c:v>1627.2</c:v>
                </c:pt>
                <c:pt idx="6510">
                  <c:v>1627.5</c:v>
                </c:pt>
                <c:pt idx="6511">
                  <c:v>1627.8</c:v>
                </c:pt>
                <c:pt idx="6512">
                  <c:v>1628</c:v>
                </c:pt>
                <c:pt idx="6513">
                  <c:v>1628.2</c:v>
                </c:pt>
                <c:pt idx="6514">
                  <c:v>1628.5</c:v>
                </c:pt>
                <c:pt idx="6515">
                  <c:v>1628.8</c:v>
                </c:pt>
                <c:pt idx="6516">
                  <c:v>1629</c:v>
                </c:pt>
                <c:pt idx="6517">
                  <c:v>1629.2</c:v>
                </c:pt>
                <c:pt idx="6518">
                  <c:v>1629.5</c:v>
                </c:pt>
                <c:pt idx="6519">
                  <c:v>1629.8</c:v>
                </c:pt>
                <c:pt idx="6520">
                  <c:v>1630</c:v>
                </c:pt>
                <c:pt idx="6521">
                  <c:v>1630.2</c:v>
                </c:pt>
                <c:pt idx="6522">
                  <c:v>1630.5</c:v>
                </c:pt>
                <c:pt idx="6523">
                  <c:v>1630.8</c:v>
                </c:pt>
                <c:pt idx="6524">
                  <c:v>1631</c:v>
                </c:pt>
                <c:pt idx="6525">
                  <c:v>1631.2</c:v>
                </c:pt>
                <c:pt idx="6526">
                  <c:v>1631.5</c:v>
                </c:pt>
                <c:pt idx="6527">
                  <c:v>1631.8</c:v>
                </c:pt>
                <c:pt idx="6528">
                  <c:v>1632</c:v>
                </c:pt>
                <c:pt idx="6529">
                  <c:v>1632.2</c:v>
                </c:pt>
                <c:pt idx="6530">
                  <c:v>1632.5</c:v>
                </c:pt>
                <c:pt idx="6531">
                  <c:v>1632.8</c:v>
                </c:pt>
                <c:pt idx="6532">
                  <c:v>1633</c:v>
                </c:pt>
                <c:pt idx="6533">
                  <c:v>1633.2</c:v>
                </c:pt>
                <c:pt idx="6534">
                  <c:v>1633.5</c:v>
                </c:pt>
                <c:pt idx="6535">
                  <c:v>1633.8</c:v>
                </c:pt>
                <c:pt idx="6536">
                  <c:v>1634</c:v>
                </c:pt>
                <c:pt idx="6537">
                  <c:v>1634.2</c:v>
                </c:pt>
                <c:pt idx="6538">
                  <c:v>1634.5</c:v>
                </c:pt>
                <c:pt idx="6539">
                  <c:v>1634.8</c:v>
                </c:pt>
                <c:pt idx="6540">
                  <c:v>1635</c:v>
                </c:pt>
                <c:pt idx="6541">
                  <c:v>1635.2</c:v>
                </c:pt>
                <c:pt idx="6542">
                  <c:v>1635.5</c:v>
                </c:pt>
                <c:pt idx="6543">
                  <c:v>1635.8</c:v>
                </c:pt>
                <c:pt idx="6544">
                  <c:v>1636</c:v>
                </c:pt>
                <c:pt idx="6545">
                  <c:v>1636.2</c:v>
                </c:pt>
                <c:pt idx="6546">
                  <c:v>1636.5</c:v>
                </c:pt>
                <c:pt idx="6547">
                  <c:v>1636.8</c:v>
                </c:pt>
                <c:pt idx="6548">
                  <c:v>1637</c:v>
                </c:pt>
                <c:pt idx="6549">
                  <c:v>1637.2</c:v>
                </c:pt>
                <c:pt idx="6550">
                  <c:v>1637.5</c:v>
                </c:pt>
                <c:pt idx="6551">
                  <c:v>1637.8</c:v>
                </c:pt>
                <c:pt idx="6552">
                  <c:v>1638</c:v>
                </c:pt>
                <c:pt idx="6553">
                  <c:v>1638.2</c:v>
                </c:pt>
                <c:pt idx="6554">
                  <c:v>1638.5</c:v>
                </c:pt>
                <c:pt idx="6555">
                  <c:v>1638.8</c:v>
                </c:pt>
                <c:pt idx="6556">
                  <c:v>1639</c:v>
                </c:pt>
                <c:pt idx="6557">
                  <c:v>1639.2</c:v>
                </c:pt>
                <c:pt idx="6558">
                  <c:v>1639.5</c:v>
                </c:pt>
                <c:pt idx="6559">
                  <c:v>1639.8</c:v>
                </c:pt>
                <c:pt idx="6560">
                  <c:v>1640</c:v>
                </c:pt>
                <c:pt idx="6561">
                  <c:v>1640.2</c:v>
                </c:pt>
                <c:pt idx="6562">
                  <c:v>1640.5</c:v>
                </c:pt>
                <c:pt idx="6563">
                  <c:v>1640.8</c:v>
                </c:pt>
                <c:pt idx="6564">
                  <c:v>1641</c:v>
                </c:pt>
                <c:pt idx="6565">
                  <c:v>1641.2</c:v>
                </c:pt>
                <c:pt idx="6566">
                  <c:v>1641.5</c:v>
                </c:pt>
                <c:pt idx="6567">
                  <c:v>1641.8</c:v>
                </c:pt>
                <c:pt idx="6568">
                  <c:v>1642</c:v>
                </c:pt>
                <c:pt idx="6569">
                  <c:v>1642.2</c:v>
                </c:pt>
                <c:pt idx="6570">
                  <c:v>1642.5</c:v>
                </c:pt>
                <c:pt idx="6571">
                  <c:v>1642.8</c:v>
                </c:pt>
                <c:pt idx="6572">
                  <c:v>1643</c:v>
                </c:pt>
                <c:pt idx="6573">
                  <c:v>1643.2</c:v>
                </c:pt>
                <c:pt idx="6574">
                  <c:v>1643.5</c:v>
                </c:pt>
                <c:pt idx="6575">
                  <c:v>1643.8</c:v>
                </c:pt>
                <c:pt idx="6576">
                  <c:v>1644</c:v>
                </c:pt>
                <c:pt idx="6577">
                  <c:v>1644.2</c:v>
                </c:pt>
                <c:pt idx="6578">
                  <c:v>1644.5</c:v>
                </c:pt>
                <c:pt idx="6579">
                  <c:v>1644.8</c:v>
                </c:pt>
                <c:pt idx="6580">
                  <c:v>1645</c:v>
                </c:pt>
                <c:pt idx="6581">
                  <c:v>1645.2</c:v>
                </c:pt>
                <c:pt idx="6582">
                  <c:v>1645.5</c:v>
                </c:pt>
                <c:pt idx="6583">
                  <c:v>1645.8</c:v>
                </c:pt>
                <c:pt idx="6584">
                  <c:v>1646</c:v>
                </c:pt>
                <c:pt idx="6585">
                  <c:v>1646.2</c:v>
                </c:pt>
                <c:pt idx="6586">
                  <c:v>1646.5</c:v>
                </c:pt>
                <c:pt idx="6587">
                  <c:v>1646.8</c:v>
                </c:pt>
                <c:pt idx="6588">
                  <c:v>1647</c:v>
                </c:pt>
                <c:pt idx="6589">
                  <c:v>1647.2</c:v>
                </c:pt>
                <c:pt idx="6590">
                  <c:v>1647.5</c:v>
                </c:pt>
                <c:pt idx="6591">
                  <c:v>1647.8</c:v>
                </c:pt>
                <c:pt idx="6592">
                  <c:v>1648</c:v>
                </c:pt>
                <c:pt idx="6593">
                  <c:v>1648.2</c:v>
                </c:pt>
                <c:pt idx="6594">
                  <c:v>1648.5</c:v>
                </c:pt>
                <c:pt idx="6595">
                  <c:v>1648.8</c:v>
                </c:pt>
                <c:pt idx="6596">
                  <c:v>1649</c:v>
                </c:pt>
                <c:pt idx="6597">
                  <c:v>1649.2</c:v>
                </c:pt>
                <c:pt idx="6598">
                  <c:v>1649.5</c:v>
                </c:pt>
                <c:pt idx="6599">
                  <c:v>1649.8</c:v>
                </c:pt>
                <c:pt idx="6600">
                  <c:v>1650</c:v>
                </c:pt>
                <c:pt idx="6601">
                  <c:v>1650.2</c:v>
                </c:pt>
                <c:pt idx="6602">
                  <c:v>1650.5</c:v>
                </c:pt>
                <c:pt idx="6603">
                  <c:v>1650.8</c:v>
                </c:pt>
                <c:pt idx="6604">
                  <c:v>1651</c:v>
                </c:pt>
                <c:pt idx="6605">
                  <c:v>1651.2</c:v>
                </c:pt>
                <c:pt idx="6606">
                  <c:v>1651.5</c:v>
                </c:pt>
                <c:pt idx="6607">
                  <c:v>1651.8</c:v>
                </c:pt>
                <c:pt idx="6608">
                  <c:v>1652</c:v>
                </c:pt>
                <c:pt idx="6609">
                  <c:v>1652.2</c:v>
                </c:pt>
                <c:pt idx="6610">
                  <c:v>1652.5</c:v>
                </c:pt>
                <c:pt idx="6611">
                  <c:v>1652.8</c:v>
                </c:pt>
                <c:pt idx="6612">
                  <c:v>1653</c:v>
                </c:pt>
                <c:pt idx="6613">
                  <c:v>1653.2</c:v>
                </c:pt>
                <c:pt idx="6614">
                  <c:v>1653.5</c:v>
                </c:pt>
                <c:pt idx="6615">
                  <c:v>1653.8</c:v>
                </c:pt>
                <c:pt idx="6616">
                  <c:v>1654</c:v>
                </c:pt>
                <c:pt idx="6617">
                  <c:v>1654.2</c:v>
                </c:pt>
                <c:pt idx="6618">
                  <c:v>1654.5</c:v>
                </c:pt>
                <c:pt idx="6619">
                  <c:v>1654.8</c:v>
                </c:pt>
                <c:pt idx="6620">
                  <c:v>1655</c:v>
                </c:pt>
                <c:pt idx="6621">
                  <c:v>1655.2</c:v>
                </c:pt>
                <c:pt idx="6622">
                  <c:v>1655.5</c:v>
                </c:pt>
                <c:pt idx="6623">
                  <c:v>1655.8</c:v>
                </c:pt>
                <c:pt idx="6624">
                  <c:v>1656</c:v>
                </c:pt>
                <c:pt idx="6625">
                  <c:v>1656.2</c:v>
                </c:pt>
                <c:pt idx="6626">
                  <c:v>1656.5</c:v>
                </c:pt>
                <c:pt idx="6627">
                  <c:v>1656.8</c:v>
                </c:pt>
                <c:pt idx="6628">
                  <c:v>1657</c:v>
                </c:pt>
                <c:pt idx="6629">
                  <c:v>1657.2</c:v>
                </c:pt>
                <c:pt idx="6630">
                  <c:v>1657.5</c:v>
                </c:pt>
                <c:pt idx="6631">
                  <c:v>1657.8</c:v>
                </c:pt>
                <c:pt idx="6632">
                  <c:v>1658</c:v>
                </c:pt>
                <c:pt idx="6633">
                  <c:v>1658.2</c:v>
                </c:pt>
                <c:pt idx="6634">
                  <c:v>1658.5</c:v>
                </c:pt>
                <c:pt idx="6635">
                  <c:v>1658.8</c:v>
                </c:pt>
                <c:pt idx="6636">
                  <c:v>1659</c:v>
                </c:pt>
                <c:pt idx="6637">
                  <c:v>1659.2</c:v>
                </c:pt>
                <c:pt idx="6638">
                  <c:v>1659.5</c:v>
                </c:pt>
                <c:pt idx="6639">
                  <c:v>1659.8</c:v>
                </c:pt>
                <c:pt idx="6640">
                  <c:v>1660</c:v>
                </c:pt>
                <c:pt idx="6641">
                  <c:v>1660.2</c:v>
                </c:pt>
                <c:pt idx="6642">
                  <c:v>1660.5</c:v>
                </c:pt>
                <c:pt idx="6643">
                  <c:v>1660.8</c:v>
                </c:pt>
                <c:pt idx="6644">
                  <c:v>1661</c:v>
                </c:pt>
                <c:pt idx="6645">
                  <c:v>1661.2</c:v>
                </c:pt>
                <c:pt idx="6646">
                  <c:v>1661.5</c:v>
                </c:pt>
                <c:pt idx="6647">
                  <c:v>1661.8</c:v>
                </c:pt>
                <c:pt idx="6648">
                  <c:v>1662</c:v>
                </c:pt>
                <c:pt idx="6649">
                  <c:v>1662.2</c:v>
                </c:pt>
                <c:pt idx="6650">
                  <c:v>1662.5</c:v>
                </c:pt>
                <c:pt idx="6651">
                  <c:v>1662.8</c:v>
                </c:pt>
                <c:pt idx="6652">
                  <c:v>1663</c:v>
                </c:pt>
                <c:pt idx="6653">
                  <c:v>1663.2</c:v>
                </c:pt>
                <c:pt idx="6654">
                  <c:v>1663.5</c:v>
                </c:pt>
                <c:pt idx="6655">
                  <c:v>1663.8</c:v>
                </c:pt>
                <c:pt idx="6656">
                  <c:v>1664</c:v>
                </c:pt>
                <c:pt idx="6657">
                  <c:v>1664.2</c:v>
                </c:pt>
                <c:pt idx="6658">
                  <c:v>1664.5</c:v>
                </c:pt>
                <c:pt idx="6659">
                  <c:v>1664.8</c:v>
                </c:pt>
                <c:pt idx="6660">
                  <c:v>1665</c:v>
                </c:pt>
                <c:pt idx="6661">
                  <c:v>1665.2</c:v>
                </c:pt>
                <c:pt idx="6662">
                  <c:v>1665.5</c:v>
                </c:pt>
                <c:pt idx="6663">
                  <c:v>1665.8</c:v>
                </c:pt>
                <c:pt idx="6664">
                  <c:v>1666</c:v>
                </c:pt>
                <c:pt idx="6665">
                  <c:v>1666.2</c:v>
                </c:pt>
                <c:pt idx="6666">
                  <c:v>1666.5</c:v>
                </c:pt>
                <c:pt idx="6667">
                  <c:v>1666.8</c:v>
                </c:pt>
                <c:pt idx="6668">
                  <c:v>1667</c:v>
                </c:pt>
                <c:pt idx="6669">
                  <c:v>1667.2</c:v>
                </c:pt>
                <c:pt idx="6670">
                  <c:v>1667.5</c:v>
                </c:pt>
                <c:pt idx="6671">
                  <c:v>1667.8</c:v>
                </c:pt>
                <c:pt idx="6672">
                  <c:v>1668</c:v>
                </c:pt>
                <c:pt idx="6673">
                  <c:v>1668.2</c:v>
                </c:pt>
                <c:pt idx="6674">
                  <c:v>1668.5</c:v>
                </c:pt>
                <c:pt idx="6675">
                  <c:v>1668.8</c:v>
                </c:pt>
                <c:pt idx="6676">
                  <c:v>1669</c:v>
                </c:pt>
                <c:pt idx="6677">
                  <c:v>1669.2</c:v>
                </c:pt>
                <c:pt idx="6678">
                  <c:v>1669.5</c:v>
                </c:pt>
                <c:pt idx="6679">
                  <c:v>1669.8</c:v>
                </c:pt>
                <c:pt idx="6680">
                  <c:v>1670</c:v>
                </c:pt>
                <c:pt idx="6681">
                  <c:v>1670.2</c:v>
                </c:pt>
                <c:pt idx="6682">
                  <c:v>1670.5</c:v>
                </c:pt>
                <c:pt idx="6683">
                  <c:v>1670.8</c:v>
                </c:pt>
                <c:pt idx="6684">
                  <c:v>1671</c:v>
                </c:pt>
                <c:pt idx="6685">
                  <c:v>1671.2</c:v>
                </c:pt>
                <c:pt idx="6686">
                  <c:v>1671.5</c:v>
                </c:pt>
                <c:pt idx="6687">
                  <c:v>1671.8</c:v>
                </c:pt>
                <c:pt idx="6688">
                  <c:v>1672</c:v>
                </c:pt>
                <c:pt idx="6689">
                  <c:v>1672.2</c:v>
                </c:pt>
                <c:pt idx="6690">
                  <c:v>1672.5</c:v>
                </c:pt>
                <c:pt idx="6691">
                  <c:v>1672.8</c:v>
                </c:pt>
                <c:pt idx="6692">
                  <c:v>1673</c:v>
                </c:pt>
                <c:pt idx="6693">
                  <c:v>1673.2</c:v>
                </c:pt>
                <c:pt idx="6694">
                  <c:v>1673.5</c:v>
                </c:pt>
                <c:pt idx="6695">
                  <c:v>1673.8</c:v>
                </c:pt>
                <c:pt idx="6696">
                  <c:v>1674</c:v>
                </c:pt>
                <c:pt idx="6697">
                  <c:v>1674.2</c:v>
                </c:pt>
                <c:pt idx="6698">
                  <c:v>1674.5</c:v>
                </c:pt>
                <c:pt idx="6699">
                  <c:v>1674.8</c:v>
                </c:pt>
                <c:pt idx="6700">
                  <c:v>1675</c:v>
                </c:pt>
                <c:pt idx="6701">
                  <c:v>1675.2</c:v>
                </c:pt>
                <c:pt idx="6702">
                  <c:v>1675.5</c:v>
                </c:pt>
                <c:pt idx="6703">
                  <c:v>1675.8</c:v>
                </c:pt>
                <c:pt idx="6704">
                  <c:v>1676</c:v>
                </c:pt>
                <c:pt idx="6705">
                  <c:v>1676.2</c:v>
                </c:pt>
                <c:pt idx="6706">
                  <c:v>1676.5</c:v>
                </c:pt>
                <c:pt idx="6707">
                  <c:v>1676.8</c:v>
                </c:pt>
                <c:pt idx="6708">
                  <c:v>1677</c:v>
                </c:pt>
                <c:pt idx="6709">
                  <c:v>1677.2</c:v>
                </c:pt>
                <c:pt idx="6710">
                  <c:v>1677.5</c:v>
                </c:pt>
                <c:pt idx="6711">
                  <c:v>1677.8</c:v>
                </c:pt>
                <c:pt idx="6712">
                  <c:v>1678</c:v>
                </c:pt>
                <c:pt idx="6713">
                  <c:v>1678.2</c:v>
                </c:pt>
                <c:pt idx="6714">
                  <c:v>1678.5</c:v>
                </c:pt>
                <c:pt idx="6715">
                  <c:v>1678.8</c:v>
                </c:pt>
                <c:pt idx="6716">
                  <c:v>1679</c:v>
                </c:pt>
                <c:pt idx="6717">
                  <c:v>1679.2</c:v>
                </c:pt>
                <c:pt idx="6718">
                  <c:v>1679.5</c:v>
                </c:pt>
                <c:pt idx="6719">
                  <c:v>1679.8</c:v>
                </c:pt>
                <c:pt idx="6720">
                  <c:v>1680</c:v>
                </c:pt>
                <c:pt idx="6721">
                  <c:v>1680.2</c:v>
                </c:pt>
                <c:pt idx="6722">
                  <c:v>1680.5</c:v>
                </c:pt>
                <c:pt idx="6723">
                  <c:v>1680.8</c:v>
                </c:pt>
                <c:pt idx="6724">
                  <c:v>1681</c:v>
                </c:pt>
                <c:pt idx="6725">
                  <c:v>1681.2</c:v>
                </c:pt>
                <c:pt idx="6726">
                  <c:v>1681.5</c:v>
                </c:pt>
                <c:pt idx="6727">
                  <c:v>1681.8</c:v>
                </c:pt>
                <c:pt idx="6728">
                  <c:v>1682</c:v>
                </c:pt>
                <c:pt idx="6729">
                  <c:v>1682.2</c:v>
                </c:pt>
                <c:pt idx="6730">
                  <c:v>1682.5</c:v>
                </c:pt>
                <c:pt idx="6731">
                  <c:v>1682.8</c:v>
                </c:pt>
                <c:pt idx="6732">
                  <c:v>1683</c:v>
                </c:pt>
                <c:pt idx="6733">
                  <c:v>1683.2</c:v>
                </c:pt>
                <c:pt idx="6734">
                  <c:v>1683.5</c:v>
                </c:pt>
                <c:pt idx="6735">
                  <c:v>1683.8</c:v>
                </c:pt>
                <c:pt idx="6736">
                  <c:v>1684</c:v>
                </c:pt>
                <c:pt idx="6737">
                  <c:v>1684.2</c:v>
                </c:pt>
                <c:pt idx="6738">
                  <c:v>1684.5</c:v>
                </c:pt>
                <c:pt idx="6739">
                  <c:v>1684.8</c:v>
                </c:pt>
                <c:pt idx="6740">
                  <c:v>1685</c:v>
                </c:pt>
                <c:pt idx="6741">
                  <c:v>1685.2</c:v>
                </c:pt>
                <c:pt idx="6742">
                  <c:v>1685.5</c:v>
                </c:pt>
                <c:pt idx="6743">
                  <c:v>1685.8</c:v>
                </c:pt>
                <c:pt idx="6744">
                  <c:v>1686</c:v>
                </c:pt>
                <c:pt idx="6745">
                  <c:v>1686.2</c:v>
                </c:pt>
                <c:pt idx="6746">
                  <c:v>1686.5</c:v>
                </c:pt>
                <c:pt idx="6747">
                  <c:v>1686.8</c:v>
                </c:pt>
                <c:pt idx="6748">
                  <c:v>1687</c:v>
                </c:pt>
                <c:pt idx="6749">
                  <c:v>1687.2</c:v>
                </c:pt>
                <c:pt idx="6750">
                  <c:v>1687.5</c:v>
                </c:pt>
                <c:pt idx="6751">
                  <c:v>1687.8</c:v>
                </c:pt>
                <c:pt idx="6752">
                  <c:v>1688</c:v>
                </c:pt>
                <c:pt idx="6753">
                  <c:v>1688.2</c:v>
                </c:pt>
                <c:pt idx="6754">
                  <c:v>1688.5</c:v>
                </c:pt>
                <c:pt idx="6755">
                  <c:v>1688.8</c:v>
                </c:pt>
                <c:pt idx="6756">
                  <c:v>1689</c:v>
                </c:pt>
                <c:pt idx="6757">
                  <c:v>1689.2</c:v>
                </c:pt>
                <c:pt idx="6758">
                  <c:v>1689.5</c:v>
                </c:pt>
                <c:pt idx="6759">
                  <c:v>1689.8</c:v>
                </c:pt>
                <c:pt idx="6760">
                  <c:v>1690</c:v>
                </c:pt>
                <c:pt idx="6761">
                  <c:v>1690.2</c:v>
                </c:pt>
                <c:pt idx="6762">
                  <c:v>1690.5</c:v>
                </c:pt>
                <c:pt idx="6763">
                  <c:v>1690.8</c:v>
                </c:pt>
                <c:pt idx="6764">
                  <c:v>1691</c:v>
                </c:pt>
                <c:pt idx="6765">
                  <c:v>1691.2</c:v>
                </c:pt>
                <c:pt idx="6766">
                  <c:v>1691.5</c:v>
                </c:pt>
                <c:pt idx="6767">
                  <c:v>1691.8</c:v>
                </c:pt>
                <c:pt idx="6768">
                  <c:v>1692</c:v>
                </c:pt>
                <c:pt idx="6769">
                  <c:v>1692.2</c:v>
                </c:pt>
                <c:pt idx="6770">
                  <c:v>1692.5</c:v>
                </c:pt>
                <c:pt idx="6771">
                  <c:v>1692.8</c:v>
                </c:pt>
                <c:pt idx="6772">
                  <c:v>1693</c:v>
                </c:pt>
                <c:pt idx="6773">
                  <c:v>1693.2</c:v>
                </c:pt>
                <c:pt idx="6774">
                  <c:v>1693.5</c:v>
                </c:pt>
                <c:pt idx="6775">
                  <c:v>1693.8</c:v>
                </c:pt>
                <c:pt idx="6776">
                  <c:v>1694</c:v>
                </c:pt>
                <c:pt idx="6777">
                  <c:v>1694.2</c:v>
                </c:pt>
                <c:pt idx="6778">
                  <c:v>1694.5</c:v>
                </c:pt>
                <c:pt idx="6779">
                  <c:v>1694.8</c:v>
                </c:pt>
                <c:pt idx="6780">
                  <c:v>1695</c:v>
                </c:pt>
                <c:pt idx="6781">
                  <c:v>1695.2</c:v>
                </c:pt>
                <c:pt idx="6782">
                  <c:v>1695.5</c:v>
                </c:pt>
                <c:pt idx="6783">
                  <c:v>1695.8</c:v>
                </c:pt>
                <c:pt idx="6784">
                  <c:v>1696</c:v>
                </c:pt>
                <c:pt idx="6785">
                  <c:v>1696.2</c:v>
                </c:pt>
                <c:pt idx="6786">
                  <c:v>1696.5</c:v>
                </c:pt>
                <c:pt idx="6787">
                  <c:v>1696.8</c:v>
                </c:pt>
                <c:pt idx="6788">
                  <c:v>1697</c:v>
                </c:pt>
                <c:pt idx="6789">
                  <c:v>1697.2</c:v>
                </c:pt>
                <c:pt idx="6790">
                  <c:v>1697.5</c:v>
                </c:pt>
                <c:pt idx="6791">
                  <c:v>1697.8</c:v>
                </c:pt>
                <c:pt idx="6792">
                  <c:v>1698</c:v>
                </c:pt>
                <c:pt idx="6793">
                  <c:v>1698.2</c:v>
                </c:pt>
                <c:pt idx="6794">
                  <c:v>1698.5</c:v>
                </c:pt>
                <c:pt idx="6795">
                  <c:v>1698.8</c:v>
                </c:pt>
                <c:pt idx="6796">
                  <c:v>1699</c:v>
                </c:pt>
                <c:pt idx="6797">
                  <c:v>1699.2</c:v>
                </c:pt>
                <c:pt idx="6798">
                  <c:v>1699.5</c:v>
                </c:pt>
                <c:pt idx="6799">
                  <c:v>1699.8</c:v>
                </c:pt>
                <c:pt idx="6800">
                  <c:v>1700</c:v>
                </c:pt>
                <c:pt idx="6801">
                  <c:v>1700.2</c:v>
                </c:pt>
                <c:pt idx="6802">
                  <c:v>1700.5</c:v>
                </c:pt>
                <c:pt idx="6803">
                  <c:v>1700.8</c:v>
                </c:pt>
                <c:pt idx="6804">
                  <c:v>1701</c:v>
                </c:pt>
                <c:pt idx="6805">
                  <c:v>1701.2</c:v>
                </c:pt>
                <c:pt idx="6806">
                  <c:v>1701.5</c:v>
                </c:pt>
                <c:pt idx="6807">
                  <c:v>1701.8</c:v>
                </c:pt>
                <c:pt idx="6808">
                  <c:v>1702</c:v>
                </c:pt>
                <c:pt idx="6809">
                  <c:v>1702.2</c:v>
                </c:pt>
                <c:pt idx="6810">
                  <c:v>1702.5</c:v>
                </c:pt>
                <c:pt idx="6811">
                  <c:v>1702.8</c:v>
                </c:pt>
                <c:pt idx="6812">
                  <c:v>1703</c:v>
                </c:pt>
                <c:pt idx="6813">
                  <c:v>1703.2</c:v>
                </c:pt>
                <c:pt idx="6814">
                  <c:v>1703.5</c:v>
                </c:pt>
                <c:pt idx="6815">
                  <c:v>1703.8</c:v>
                </c:pt>
                <c:pt idx="6816">
                  <c:v>1704</c:v>
                </c:pt>
                <c:pt idx="6817">
                  <c:v>1704.2</c:v>
                </c:pt>
                <c:pt idx="6818">
                  <c:v>1704.5</c:v>
                </c:pt>
                <c:pt idx="6819">
                  <c:v>1704.8</c:v>
                </c:pt>
                <c:pt idx="6820">
                  <c:v>1705</c:v>
                </c:pt>
                <c:pt idx="6821">
                  <c:v>1705.2</c:v>
                </c:pt>
                <c:pt idx="6822">
                  <c:v>1705.5</c:v>
                </c:pt>
                <c:pt idx="6823">
                  <c:v>1705.8</c:v>
                </c:pt>
                <c:pt idx="6824">
                  <c:v>1706</c:v>
                </c:pt>
                <c:pt idx="6825">
                  <c:v>1706.2</c:v>
                </c:pt>
                <c:pt idx="6826">
                  <c:v>1706.5</c:v>
                </c:pt>
                <c:pt idx="6827">
                  <c:v>1706.8</c:v>
                </c:pt>
                <c:pt idx="6828">
                  <c:v>1707</c:v>
                </c:pt>
                <c:pt idx="6829">
                  <c:v>1707.2</c:v>
                </c:pt>
                <c:pt idx="6830">
                  <c:v>1707.5</c:v>
                </c:pt>
                <c:pt idx="6831">
                  <c:v>1707.8</c:v>
                </c:pt>
                <c:pt idx="6832">
                  <c:v>1708</c:v>
                </c:pt>
                <c:pt idx="6833">
                  <c:v>1708.2</c:v>
                </c:pt>
                <c:pt idx="6834">
                  <c:v>1708.5</c:v>
                </c:pt>
                <c:pt idx="6835">
                  <c:v>1708.8</c:v>
                </c:pt>
                <c:pt idx="6836">
                  <c:v>1709</c:v>
                </c:pt>
                <c:pt idx="6837">
                  <c:v>1709.2</c:v>
                </c:pt>
                <c:pt idx="6838">
                  <c:v>1709.5</c:v>
                </c:pt>
                <c:pt idx="6839">
                  <c:v>1709.8</c:v>
                </c:pt>
                <c:pt idx="6840">
                  <c:v>1710</c:v>
                </c:pt>
                <c:pt idx="6841">
                  <c:v>1710.2</c:v>
                </c:pt>
                <c:pt idx="6842">
                  <c:v>1710.5</c:v>
                </c:pt>
                <c:pt idx="6843">
                  <c:v>1710.8</c:v>
                </c:pt>
                <c:pt idx="6844">
                  <c:v>1711</c:v>
                </c:pt>
                <c:pt idx="6845">
                  <c:v>1711.2</c:v>
                </c:pt>
                <c:pt idx="6846">
                  <c:v>1711.5</c:v>
                </c:pt>
                <c:pt idx="6847">
                  <c:v>1711.8</c:v>
                </c:pt>
                <c:pt idx="6848">
                  <c:v>1712</c:v>
                </c:pt>
                <c:pt idx="6849">
                  <c:v>1712.2</c:v>
                </c:pt>
                <c:pt idx="6850">
                  <c:v>1712.5</c:v>
                </c:pt>
                <c:pt idx="6851">
                  <c:v>1712.8</c:v>
                </c:pt>
                <c:pt idx="6852">
                  <c:v>1713</c:v>
                </c:pt>
                <c:pt idx="6853">
                  <c:v>1713.2</c:v>
                </c:pt>
                <c:pt idx="6854">
                  <c:v>1713.5</c:v>
                </c:pt>
                <c:pt idx="6855">
                  <c:v>1713.8</c:v>
                </c:pt>
                <c:pt idx="6856">
                  <c:v>1714</c:v>
                </c:pt>
                <c:pt idx="6857">
                  <c:v>1714.2</c:v>
                </c:pt>
                <c:pt idx="6858">
                  <c:v>1714.5</c:v>
                </c:pt>
                <c:pt idx="6859">
                  <c:v>1714.8</c:v>
                </c:pt>
                <c:pt idx="6860">
                  <c:v>1715</c:v>
                </c:pt>
                <c:pt idx="6861">
                  <c:v>1715.2</c:v>
                </c:pt>
                <c:pt idx="6862">
                  <c:v>1715.5</c:v>
                </c:pt>
                <c:pt idx="6863">
                  <c:v>1715.8</c:v>
                </c:pt>
                <c:pt idx="6864">
                  <c:v>1716</c:v>
                </c:pt>
                <c:pt idx="6865">
                  <c:v>1716.2</c:v>
                </c:pt>
                <c:pt idx="6866">
                  <c:v>1716.5</c:v>
                </c:pt>
                <c:pt idx="6867">
                  <c:v>1716.8</c:v>
                </c:pt>
                <c:pt idx="6868">
                  <c:v>1717</c:v>
                </c:pt>
                <c:pt idx="6869">
                  <c:v>1717.2</c:v>
                </c:pt>
                <c:pt idx="6870">
                  <c:v>1717.5</c:v>
                </c:pt>
                <c:pt idx="6871">
                  <c:v>1717.8</c:v>
                </c:pt>
                <c:pt idx="6872">
                  <c:v>1718</c:v>
                </c:pt>
                <c:pt idx="6873">
                  <c:v>1718.2</c:v>
                </c:pt>
                <c:pt idx="6874">
                  <c:v>1718.5</c:v>
                </c:pt>
                <c:pt idx="6875">
                  <c:v>1718.8</c:v>
                </c:pt>
                <c:pt idx="6876">
                  <c:v>1719</c:v>
                </c:pt>
                <c:pt idx="6877">
                  <c:v>1719.2</c:v>
                </c:pt>
                <c:pt idx="6878">
                  <c:v>1719.5</c:v>
                </c:pt>
                <c:pt idx="6879">
                  <c:v>1719.8</c:v>
                </c:pt>
                <c:pt idx="6880">
                  <c:v>1720</c:v>
                </c:pt>
                <c:pt idx="6881">
                  <c:v>1720.2</c:v>
                </c:pt>
                <c:pt idx="6882">
                  <c:v>1720.5</c:v>
                </c:pt>
                <c:pt idx="6883">
                  <c:v>1720.8</c:v>
                </c:pt>
                <c:pt idx="6884">
                  <c:v>1721</c:v>
                </c:pt>
                <c:pt idx="6885">
                  <c:v>1721.2</c:v>
                </c:pt>
                <c:pt idx="6886">
                  <c:v>1721.5</c:v>
                </c:pt>
                <c:pt idx="6887">
                  <c:v>1721.8</c:v>
                </c:pt>
                <c:pt idx="6888">
                  <c:v>1722</c:v>
                </c:pt>
                <c:pt idx="6889">
                  <c:v>1722.2</c:v>
                </c:pt>
                <c:pt idx="6890">
                  <c:v>1722.5</c:v>
                </c:pt>
                <c:pt idx="6891">
                  <c:v>1722.8</c:v>
                </c:pt>
                <c:pt idx="6892">
                  <c:v>1723</c:v>
                </c:pt>
                <c:pt idx="6893">
                  <c:v>1723.2</c:v>
                </c:pt>
                <c:pt idx="6894">
                  <c:v>1723.5</c:v>
                </c:pt>
                <c:pt idx="6895">
                  <c:v>1723.8</c:v>
                </c:pt>
                <c:pt idx="6896">
                  <c:v>1724</c:v>
                </c:pt>
                <c:pt idx="6897">
                  <c:v>1724.2</c:v>
                </c:pt>
                <c:pt idx="6898">
                  <c:v>1724.5</c:v>
                </c:pt>
                <c:pt idx="6899">
                  <c:v>1724.8</c:v>
                </c:pt>
                <c:pt idx="6900">
                  <c:v>1725</c:v>
                </c:pt>
                <c:pt idx="6901">
                  <c:v>1725.2</c:v>
                </c:pt>
                <c:pt idx="6902">
                  <c:v>1725.5</c:v>
                </c:pt>
                <c:pt idx="6903">
                  <c:v>1725.8</c:v>
                </c:pt>
                <c:pt idx="6904">
                  <c:v>1726</c:v>
                </c:pt>
                <c:pt idx="6905">
                  <c:v>1726.2</c:v>
                </c:pt>
                <c:pt idx="6906">
                  <c:v>1726.5</c:v>
                </c:pt>
                <c:pt idx="6907">
                  <c:v>1726.8</c:v>
                </c:pt>
                <c:pt idx="6908">
                  <c:v>1727</c:v>
                </c:pt>
                <c:pt idx="6909">
                  <c:v>1727.2</c:v>
                </c:pt>
                <c:pt idx="6910">
                  <c:v>1727.5</c:v>
                </c:pt>
                <c:pt idx="6911">
                  <c:v>1727.8</c:v>
                </c:pt>
                <c:pt idx="6912">
                  <c:v>1728</c:v>
                </c:pt>
                <c:pt idx="6913">
                  <c:v>1728.2</c:v>
                </c:pt>
                <c:pt idx="6914">
                  <c:v>1728.5</c:v>
                </c:pt>
                <c:pt idx="6915">
                  <c:v>1728.8</c:v>
                </c:pt>
                <c:pt idx="6916">
                  <c:v>1729</c:v>
                </c:pt>
                <c:pt idx="6917">
                  <c:v>1729.2</c:v>
                </c:pt>
                <c:pt idx="6918">
                  <c:v>1729.5</c:v>
                </c:pt>
                <c:pt idx="6919">
                  <c:v>1729.8</c:v>
                </c:pt>
                <c:pt idx="6920">
                  <c:v>1730</c:v>
                </c:pt>
                <c:pt idx="6921">
                  <c:v>1730.2</c:v>
                </c:pt>
                <c:pt idx="6922">
                  <c:v>1730.5</c:v>
                </c:pt>
                <c:pt idx="6923">
                  <c:v>1730.8</c:v>
                </c:pt>
                <c:pt idx="6924">
                  <c:v>1731</c:v>
                </c:pt>
                <c:pt idx="6925">
                  <c:v>1731.2</c:v>
                </c:pt>
                <c:pt idx="6926">
                  <c:v>1731.5</c:v>
                </c:pt>
                <c:pt idx="6927">
                  <c:v>1731.8</c:v>
                </c:pt>
                <c:pt idx="6928">
                  <c:v>1732</c:v>
                </c:pt>
                <c:pt idx="6929">
                  <c:v>1732.2</c:v>
                </c:pt>
                <c:pt idx="6930">
                  <c:v>1732.5</c:v>
                </c:pt>
                <c:pt idx="6931">
                  <c:v>1732.8</c:v>
                </c:pt>
                <c:pt idx="6932">
                  <c:v>1733</c:v>
                </c:pt>
                <c:pt idx="6933">
                  <c:v>1733.2</c:v>
                </c:pt>
                <c:pt idx="6934">
                  <c:v>1733.5</c:v>
                </c:pt>
                <c:pt idx="6935">
                  <c:v>1733.8</c:v>
                </c:pt>
                <c:pt idx="6936">
                  <c:v>1734</c:v>
                </c:pt>
                <c:pt idx="6937">
                  <c:v>1734.2</c:v>
                </c:pt>
                <c:pt idx="6938">
                  <c:v>1734.5</c:v>
                </c:pt>
                <c:pt idx="6939">
                  <c:v>1734.8</c:v>
                </c:pt>
                <c:pt idx="6940">
                  <c:v>1735</c:v>
                </c:pt>
                <c:pt idx="6941">
                  <c:v>1735.2</c:v>
                </c:pt>
                <c:pt idx="6942">
                  <c:v>1735.5</c:v>
                </c:pt>
                <c:pt idx="6943">
                  <c:v>1735.8</c:v>
                </c:pt>
                <c:pt idx="6944">
                  <c:v>1736</c:v>
                </c:pt>
                <c:pt idx="6945">
                  <c:v>1736.2</c:v>
                </c:pt>
                <c:pt idx="6946">
                  <c:v>1736.5</c:v>
                </c:pt>
                <c:pt idx="6947">
                  <c:v>1736.8</c:v>
                </c:pt>
                <c:pt idx="6948">
                  <c:v>1737</c:v>
                </c:pt>
                <c:pt idx="6949">
                  <c:v>1737.2</c:v>
                </c:pt>
                <c:pt idx="6950">
                  <c:v>1737.5</c:v>
                </c:pt>
                <c:pt idx="6951">
                  <c:v>1737.8</c:v>
                </c:pt>
                <c:pt idx="6952">
                  <c:v>1738</c:v>
                </c:pt>
                <c:pt idx="6953">
                  <c:v>1738.2</c:v>
                </c:pt>
                <c:pt idx="6954">
                  <c:v>1738.5</c:v>
                </c:pt>
                <c:pt idx="6955">
                  <c:v>1738.8</c:v>
                </c:pt>
                <c:pt idx="6956">
                  <c:v>1739</c:v>
                </c:pt>
                <c:pt idx="6957">
                  <c:v>1739.2</c:v>
                </c:pt>
                <c:pt idx="6958">
                  <c:v>1739.5</c:v>
                </c:pt>
                <c:pt idx="6959">
                  <c:v>1739.8</c:v>
                </c:pt>
                <c:pt idx="6960">
                  <c:v>1740</c:v>
                </c:pt>
                <c:pt idx="6961">
                  <c:v>1740.2</c:v>
                </c:pt>
                <c:pt idx="6962">
                  <c:v>1740.5</c:v>
                </c:pt>
                <c:pt idx="6963">
                  <c:v>1740.8</c:v>
                </c:pt>
                <c:pt idx="6964">
                  <c:v>1741</c:v>
                </c:pt>
                <c:pt idx="6965">
                  <c:v>1741.2</c:v>
                </c:pt>
                <c:pt idx="6966">
                  <c:v>1741.5</c:v>
                </c:pt>
                <c:pt idx="6967">
                  <c:v>1741.8</c:v>
                </c:pt>
                <c:pt idx="6968">
                  <c:v>1742</c:v>
                </c:pt>
                <c:pt idx="6969">
                  <c:v>1742.2</c:v>
                </c:pt>
                <c:pt idx="6970">
                  <c:v>1742.5</c:v>
                </c:pt>
                <c:pt idx="6971">
                  <c:v>1742.8</c:v>
                </c:pt>
                <c:pt idx="6972">
                  <c:v>1743</c:v>
                </c:pt>
                <c:pt idx="6973">
                  <c:v>1743.2</c:v>
                </c:pt>
                <c:pt idx="6974">
                  <c:v>1743.5</c:v>
                </c:pt>
                <c:pt idx="6975">
                  <c:v>1743.8</c:v>
                </c:pt>
                <c:pt idx="6976">
                  <c:v>1744</c:v>
                </c:pt>
                <c:pt idx="6977">
                  <c:v>1744.2</c:v>
                </c:pt>
                <c:pt idx="6978">
                  <c:v>1744.5</c:v>
                </c:pt>
                <c:pt idx="6979">
                  <c:v>1744.8</c:v>
                </c:pt>
                <c:pt idx="6980">
                  <c:v>1745</c:v>
                </c:pt>
                <c:pt idx="6981">
                  <c:v>1745.2</c:v>
                </c:pt>
                <c:pt idx="6982">
                  <c:v>1745.5</c:v>
                </c:pt>
                <c:pt idx="6983">
                  <c:v>1745.8</c:v>
                </c:pt>
                <c:pt idx="6984">
                  <c:v>1746</c:v>
                </c:pt>
                <c:pt idx="6985">
                  <c:v>1746.2</c:v>
                </c:pt>
                <c:pt idx="6986">
                  <c:v>1746.5</c:v>
                </c:pt>
                <c:pt idx="6987">
                  <c:v>1746.8</c:v>
                </c:pt>
                <c:pt idx="6988">
                  <c:v>1747</c:v>
                </c:pt>
                <c:pt idx="6989">
                  <c:v>1747.2</c:v>
                </c:pt>
                <c:pt idx="6990">
                  <c:v>1747.5</c:v>
                </c:pt>
                <c:pt idx="6991">
                  <c:v>1747.8</c:v>
                </c:pt>
                <c:pt idx="6992">
                  <c:v>1748</c:v>
                </c:pt>
                <c:pt idx="6993">
                  <c:v>1748.2</c:v>
                </c:pt>
                <c:pt idx="6994">
                  <c:v>1748.5</c:v>
                </c:pt>
                <c:pt idx="6995">
                  <c:v>1748.8</c:v>
                </c:pt>
                <c:pt idx="6996">
                  <c:v>1749</c:v>
                </c:pt>
                <c:pt idx="6997">
                  <c:v>1749.2</c:v>
                </c:pt>
                <c:pt idx="6998">
                  <c:v>1749.5</c:v>
                </c:pt>
                <c:pt idx="6999">
                  <c:v>1749.8</c:v>
                </c:pt>
                <c:pt idx="7000">
                  <c:v>1750</c:v>
                </c:pt>
                <c:pt idx="7001">
                  <c:v>1750.2</c:v>
                </c:pt>
                <c:pt idx="7002">
                  <c:v>1750.5</c:v>
                </c:pt>
                <c:pt idx="7003">
                  <c:v>1750.8</c:v>
                </c:pt>
                <c:pt idx="7004">
                  <c:v>1751</c:v>
                </c:pt>
                <c:pt idx="7005">
                  <c:v>1751.2</c:v>
                </c:pt>
                <c:pt idx="7006">
                  <c:v>1751.5</c:v>
                </c:pt>
                <c:pt idx="7007">
                  <c:v>1751.8</c:v>
                </c:pt>
                <c:pt idx="7008">
                  <c:v>1752</c:v>
                </c:pt>
                <c:pt idx="7009">
                  <c:v>1752.2</c:v>
                </c:pt>
                <c:pt idx="7010">
                  <c:v>1752.5</c:v>
                </c:pt>
                <c:pt idx="7011">
                  <c:v>1752.8</c:v>
                </c:pt>
                <c:pt idx="7012">
                  <c:v>1753</c:v>
                </c:pt>
                <c:pt idx="7013">
                  <c:v>1753.2</c:v>
                </c:pt>
                <c:pt idx="7014">
                  <c:v>1753.5</c:v>
                </c:pt>
                <c:pt idx="7015">
                  <c:v>1753.8</c:v>
                </c:pt>
                <c:pt idx="7016">
                  <c:v>1754</c:v>
                </c:pt>
                <c:pt idx="7017">
                  <c:v>1754.2</c:v>
                </c:pt>
                <c:pt idx="7018">
                  <c:v>1754.5</c:v>
                </c:pt>
                <c:pt idx="7019">
                  <c:v>1754.8</c:v>
                </c:pt>
                <c:pt idx="7020">
                  <c:v>1755</c:v>
                </c:pt>
                <c:pt idx="7021">
                  <c:v>1755.2</c:v>
                </c:pt>
                <c:pt idx="7022">
                  <c:v>1755.5</c:v>
                </c:pt>
                <c:pt idx="7023">
                  <c:v>1755.8</c:v>
                </c:pt>
                <c:pt idx="7024">
                  <c:v>1756</c:v>
                </c:pt>
                <c:pt idx="7025">
                  <c:v>1756.2</c:v>
                </c:pt>
                <c:pt idx="7026">
                  <c:v>1756.5</c:v>
                </c:pt>
                <c:pt idx="7027">
                  <c:v>1756.8</c:v>
                </c:pt>
                <c:pt idx="7028">
                  <c:v>1757</c:v>
                </c:pt>
                <c:pt idx="7029">
                  <c:v>1757.2</c:v>
                </c:pt>
                <c:pt idx="7030">
                  <c:v>1757.5</c:v>
                </c:pt>
                <c:pt idx="7031">
                  <c:v>1757.8</c:v>
                </c:pt>
                <c:pt idx="7032">
                  <c:v>1758</c:v>
                </c:pt>
                <c:pt idx="7033">
                  <c:v>1758.2</c:v>
                </c:pt>
                <c:pt idx="7034">
                  <c:v>1758.5</c:v>
                </c:pt>
                <c:pt idx="7035">
                  <c:v>1758.8</c:v>
                </c:pt>
                <c:pt idx="7036">
                  <c:v>1759</c:v>
                </c:pt>
                <c:pt idx="7037">
                  <c:v>1759.2</c:v>
                </c:pt>
                <c:pt idx="7038">
                  <c:v>1759.5</c:v>
                </c:pt>
                <c:pt idx="7039">
                  <c:v>1759.8</c:v>
                </c:pt>
                <c:pt idx="7040">
                  <c:v>1760</c:v>
                </c:pt>
                <c:pt idx="7041">
                  <c:v>1760.2</c:v>
                </c:pt>
                <c:pt idx="7042">
                  <c:v>1760.5</c:v>
                </c:pt>
                <c:pt idx="7043">
                  <c:v>1760.8</c:v>
                </c:pt>
                <c:pt idx="7044">
                  <c:v>1761</c:v>
                </c:pt>
                <c:pt idx="7045">
                  <c:v>1761.2</c:v>
                </c:pt>
                <c:pt idx="7046">
                  <c:v>1761.5</c:v>
                </c:pt>
                <c:pt idx="7047">
                  <c:v>1761.8</c:v>
                </c:pt>
                <c:pt idx="7048">
                  <c:v>1762</c:v>
                </c:pt>
                <c:pt idx="7049">
                  <c:v>1762.2</c:v>
                </c:pt>
                <c:pt idx="7050">
                  <c:v>1762.5</c:v>
                </c:pt>
                <c:pt idx="7051">
                  <c:v>1762.8</c:v>
                </c:pt>
                <c:pt idx="7052">
                  <c:v>1763</c:v>
                </c:pt>
                <c:pt idx="7053">
                  <c:v>1763.2</c:v>
                </c:pt>
                <c:pt idx="7054">
                  <c:v>1763.5</c:v>
                </c:pt>
                <c:pt idx="7055">
                  <c:v>1763.8</c:v>
                </c:pt>
                <c:pt idx="7056">
                  <c:v>1764</c:v>
                </c:pt>
                <c:pt idx="7057">
                  <c:v>1764.2</c:v>
                </c:pt>
                <c:pt idx="7058">
                  <c:v>1764.5</c:v>
                </c:pt>
                <c:pt idx="7059">
                  <c:v>1764.8</c:v>
                </c:pt>
                <c:pt idx="7060">
                  <c:v>1765</c:v>
                </c:pt>
                <c:pt idx="7061">
                  <c:v>1765.2</c:v>
                </c:pt>
                <c:pt idx="7062">
                  <c:v>1765.5</c:v>
                </c:pt>
                <c:pt idx="7063">
                  <c:v>1765.8</c:v>
                </c:pt>
                <c:pt idx="7064">
                  <c:v>1766</c:v>
                </c:pt>
                <c:pt idx="7065">
                  <c:v>1766.2</c:v>
                </c:pt>
                <c:pt idx="7066">
                  <c:v>1766.5</c:v>
                </c:pt>
                <c:pt idx="7067">
                  <c:v>1766.8</c:v>
                </c:pt>
                <c:pt idx="7068">
                  <c:v>1767</c:v>
                </c:pt>
                <c:pt idx="7069">
                  <c:v>1767.2</c:v>
                </c:pt>
                <c:pt idx="7070">
                  <c:v>1767.5</c:v>
                </c:pt>
                <c:pt idx="7071">
                  <c:v>1767.8</c:v>
                </c:pt>
                <c:pt idx="7072">
                  <c:v>1768</c:v>
                </c:pt>
                <c:pt idx="7073">
                  <c:v>1768.2</c:v>
                </c:pt>
                <c:pt idx="7074">
                  <c:v>1768.5</c:v>
                </c:pt>
                <c:pt idx="7075">
                  <c:v>1768.8</c:v>
                </c:pt>
                <c:pt idx="7076">
                  <c:v>1769</c:v>
                </c:pt>
                <c:pt idx="7077">
                  <c:v>1769.2</c:v>
                </c:pt>
                <c:pt idx="7078">
                  <c:v>1769.5</c:v>
                </c:pt>
                <c:pt idx="7079">
                  <c:v>1769.8</c:v>
                </c:pt>
                <c:pt idx="7080">
                  <c:v>1770</c:v>
                </c:pt>
                <c:pt idx="7081">
                  <c:v>1770.2</c:v>
                </c:pt>
                <c:pt idx="7082">
                  <c:v>1770.5</c:v>
                </c:pt>
                <c:pt idx="7083">
                  <c:v>1770.8</c:v>
                </c:pt>
                <c:pt idx="7084">
                  <c:v>1771</c:v>
                </c:pt>
                <c:pt idx="7085">
                  <c:v>1771.2</c:v>
                </c:pt>
                <c:pt idx="7086">
                  <c:v>1771.5</c:v>
                </c:pt>
                <c:pt idx="7087">
                  <c:v>1771.8</c:v>
                </c:pt>
                <c:pt idx="7088">
                  <c:v>1772</c:v>
                </c:pt>
                <c:pt idx="7089">
                  <c:v>1772.2</c:v>
                </c:pt>
                <c:pt idx="7090">
                  <c:v>1772.5</c:v>
                </c:pt>
                <c:pt idx="7091">
                  <c:v>1772.8</c:v>
                </c:pt>
                <c:pt idx="7092">
                  <c:v>1773</c:v>
                </c:pt>
                <c:pt idx="7093">
                  <c:v>1773.2</c:v>
                </c:pt>
                <c:pt idx="7094">
                  <c:v>1773.5</c:v>
                </c:pt>
                <c:pt idx="7095">
                  <c:v>1773.8</c:v>
                </c:pt>
                <c:pt idx="7096">
                  <c:v>1774</c:v>
                </c:pt>
                <c:pt idx="7097">
                  <c:v>1774.2</c:v>
                </c:pt>
                <c:pt idx="7098">
                  <c:v>1774.5</c:v>
                </c:pt>
                <c:pt idx="7099">
                  <c:v>1774.8</c:v>
                </c:pt>
                <c:pt idx="7100">
                  <c:v>1775</c:v>
                </c:pt>
                <c:pt idx="7101">
                  <c:v>1775.2</c:v>
                </c:pt>
                <c:pt idx="7102">
                  <c:v>1775.5</c:v>
                </c:pt>
                <c:pt idx="7103">
                  <c:v>1775.8</c:v>
                </c:pt>
                <c:pt idx="7104">
                  <c:v>1776</c:v>
                </c:pt>
                <c:pt idx="7105">
                  <c:v>1776.2</c:v>
                </c:pt>
                <c:pt idx="7106">
                  <c:v>1776.5</c:v>
                </c:pt>
                <c:pt idx="7107">
                  <c:v>1776.8</c:v>
                </c:pt>
                <c:pt idx="7108">
                  <c:v>1777</c:v>
                </c:pt>
                <c:pt idx="7109">
                  <c:v>1777.2</c:v>
                </c:pt>
                <c:pt idx="7110">
                  <c:v>1777.5</c:v>
                </c:pt>
                <c:pt idx="7111">
                  <c:v>1777.8</c:v>
                </c:pt>
                <c:pt idx="7112">
                  <c:v>1778</c:v>
                </c:pt>
                <c:pt idx="7113">
                  <c:v>1778.2</c:v>
                </c:pt>
                <c:pt idx="7114">
                  <c:v>1778.5</c:v>
                </c:pt>
                <c:pt idx="7115">
                  <c:v>1778.8</c:v>
                </c:pt>
                <c:pt idx="7116">
                  <c:v>1779</c:v>
                </c:pt>
                <c:pt idx="7117">
                  <c:v>1779.2</c:v>
                </c:pt>
                <c:pt idx="7118">
                  <c:v>1779.5</c:v>
                </c:pt>
                <c:pt idx="7119">
                  <c:v>1779.8</c:v>
                </c:pt>
                <c:pt idx="7120">
                  <c:v>1780</c:v>
                </c:pt>
                <c:pt idx="7121">
                  <c:v>1780.2</c:v>
                </c:pt>
                <c:pt idx="7122">
                  <c:v>1780.5</c:v>
                </c:pt>
                <c:pt idx="7123">
                  <c:v>1780.8</c:v>
                </c:pt>
                <c:pt idx="7124">
                  <c:v>1781</c:v>
                </c:pt>
                <c:pt idx="7125">
                  <c:v>1781.2</c:v>
                </c:pt>
                <c:pt idx="7126">
                  <c:v>1781.5</c:v>
                </c:pt>
                <c:pt idx="7127">
                  <c:v>1781.8</c:v>
                </c:pt>
                <c:pt idx="7128">
                  <c:v>1782</c:v>
                </c:pt>
                <c:pt idx="7129">
                  <c:v>1782.2</c:v>
                </c:pt>
                <c:pt idx="7130">
                  <c:v>1782.5</c:v>
                </c:pt>
                <c:pt idx="7131">
                  <c:v>1782.8</c:v>
                </c:pt>
                <c:pt idx="7132">
                  <c:v>1783</c:v>
                </c:pt>
                <c:pt idx="7133">
                  <c:v>1783.2</c:v>
                </c:pt>
                <c:pt idx="7134">
                  <c:v>1783.5</c:v>
                </c:pt>
                <c:pt idx="7135">
                  <c:v>1783.8</c:v>
                </c:pt>
                <c:pt idx="7136">
                  <c:v>1784</c:v>
                </c:pt>
                <c:pt idx="7137">
                  <c:v>1784.2</c:v>
                </c:pt>
                <c:pt idx="7138">
                  <c:v>1784.5</c:v>
                </c:pt>
                <c:pt idx="7139">
                  <c:v>1784.8</c:v>
                </c:pt>
                <c:pt idx="7140">
                  <c:v>1785</c:v>
                </c:pt>
                <c:pt idx="7141">
                  <c:v>1785.2</c:v>
                </c:pt>
                <c:pt idx="7142">
                  <c:v>1785.5</c:v>
                </c:pt>
                <c:pt idx="7143">
                  <c:v>1785.8</c:v>
                </c:pt>
                <c:pt idx="7144">
                  <c:v>1786</c:v>
                </c:pt>
                <c:pt idx="7145">
                  <c:v>1786.2</c:v>
                </c:pt>
                <c:pt idx="7146">
                  <c:v>1786.5</c:v>
                </c:pt>
                <c:pt idx="7147">
                  <c:v>1786.8</c:v>
                </c:pt>
                <c:pt idx="7148">
                  <c:v>1787</c:v>
                </c:pt>
                <c:pt idx="7149">
                  <c:v>1787.2</c:v>
                </c:pt>
                <c:pt idx="7150">
                  <c:v>1787.5</c:v>
                </c:pt>
                <c:pt idx="7151">
                  <c:v>1787.8</c:v>
                </c:pt>
                <c:pt idx="7152">
                  <c:v>1788</c:v>
                </c:pt>
                <c:pt idx="7153">
                  <c:v>1788.2</c:v>
                </c:pt>
                <c:pt idx="7154">
                  <c:v>1788.5</c:v>
                </c:pt>
                <c:pt idx="7155">
                  <c:v>1788.8</c:v>
                </c:pt>
                <c:pt idx="7156">
                  <c:v>1789</c:v>
                </c:pt>
                <c:pt idx="7157">
                  <c:v>1789.2</c:v>
                </c:pt>
                <c:pt idx="7158">
                  <c:v>1789.5</c:v>
                </c:pt>
                <c:pt idx="7159">
                  <c:v>1789.8</c:v>
                </c:pt>
                <c:pt idx="7160">
                  <c:v>1790</c:v>
                </c:pt>
                <c:pt idx="7161">
                  <c:v>1790.2</c:v>
                </c:pt>
                <c:pt idx="7162">
                  <c:v>1790.5</c:v>
                </c:pt>
                <c:pt idx="7163">
                  <c:v>1790.8</c:v>
                </c:pt>
                <c:pt idx="7164">
                  <c:v>1791</c:v>
                </c:pt>
                <c:pt idx="7165">
                  <c:v>1791.2</c:v>
                </c:pt>
                <c:pt idx="7166">
                  <c:v>1791.5</c:v>
                </c:pt>
                <c:pt idx="7167">
                  <c:v>1791.8</c:v>
                </c:pt>
                <c:pt idx="7168">
                  <c:v>1792</c:v>
                </c:pt>
                <c:pt idx="7169">
                  <c:v>1792.2</c:v>
                </c:pt>
                <c:pt idx="7170">
                  <c:v>1792.5</c:v>
                </c:pt>
                <c:pt idx="7171">
                  <c:v>1792.8</c:v>
                </c:pt>
                <c:pt idx="7172">
                  <c:v>1793</c:v>
                </c:pt>
                <c:pt idx="7173">
                  <c:v>1793.2</c:v>
                </c:pt>
                <c:pt idx="7174">
                  <c:v>1793.5</c:v>
                </c:pt>
                <c:pt idx="7175">
                  <c:v>1793.8</c:v>
                </c:pt>
                <c:pt idx="7176">
                  <c:v>1794</c:v>
                </c:pt>
                <c:pt idx="7177">
                  <c:v>1794.2</c:v>
                </c:pt>
                <c:pt idx="7178">
                  <c:v>1794.5</c:v>
                </c:pt>
                <c:pt idx="7179">
                  <c:v>1794.8</c:v>
                </c:pt>
                <c:pt idx="7180">
                  <c:v>1795</c:v>
                </c:pt>
                <c:pt idx="7181">
                  <c:v>1795.2</c:v>
                </c:pt>
                <c:pt idx="7182">
                  <c:v>1795.5</c:v>
                </c:pt>
                <c:pt idx="7183">
                  <c:v>1795.8</c:v>
                </c:pt>
                <c:pt idx="7184">
                  <c:v>1796</c:v>
                </c:pt>
                <c:pt idx="7185">
                  <c:v>1796.2</c:v>
                </c:pt>
                <c:pt idx="7186">
                  <c:v>1796.5</c:v>
                </c:pt>
                <c:pt idx="7187">
                  <c:v>1796.8</c:v>
                </c:pt>
                <c:pt idx="7188">
                  <c:v>1797</c:v>
                </c:pt>
                <c:pt idx="7189">
                  <c:v>1797.2</c:v>
                </c:pt>
                <c:pt idx="7190">
                  <c:v>1797.5</c:v>
                </c:pt>
                <c:pt idx="7191">
                  <c:v>1797.8</c:v>
                </c:pt>
                <c:pt idx="7192">
                  <c:v>1798</c:v>
                </c:pt>
                <c:pt idx="7193">
                  <c:v>1798.2</c:v>
                </c:pt>
                <c:pt idx="7194">
                  <c:v>1798.5</c:v>
                </c:pt>
                <c:pt idx="7195">
                  <c:v>1798.8</c:v>
                </c:pt>
                <c:pt idx="7196">
                  <c:v>1799</c:v>
                </c:pt>
                <c:pt idx="7197">
                  <c:v>1799.2</c:v>
                </c:pt>
                <c:pt idx="7198">
                  <c:v>1799.5</c:v>
                </c:pt>
                <c:pt idx="7199">
                  <c:v>1799.8</c:v>
                </c:pt>
                <c:pt idx="7200">
                  <c:v>1800</c:v>
                </c:pt>
                <c:pt idx="7201">
                  <c:v>1800.2</c:v>
                </c:pt>
                <c:pt idx="7202">
                  <c:v>1800.5</c:v>
                </c:pt>
                <c:pt idx="7203">
                  <c:v>1800.8</c:v>
                </c:pt>
                <c:pt idx="7204">
                  <c:v>1801</c:v>
                </c:pt>
                <c:pt idx="7205">
                  <c:v>1801.2</c:v>
                </c:pt>
                <c:pt idx="7206">
                  <c:v>1801.5</c:v>
                </c:pt>
                <c:pt idx="7207">
                  <c:v>1801.8</c:v>
                </c:pt>
                <c:pt idx="7208">
                  <c:v>1802</c:v>
                </c:pt>
                <c:pt idx="7209">
                  <c:v>1802.2</c:v>
                </c:pt>
                <c:pt idx="7210">
                  <c:v>1802.5</c:v>
                </c:pt>
                <c:pt idx="7211">
                  <c:v>1802.8</c:v>
                </c:pt>
                <c:pt idx="7212">
                  <c:v>1803</c:v>
                </c:pt>
                <c:pt idx="7213">
                  <c:v>1803.2</c:v>
                </c:pt>
                <c:pt idx="7214">
                  <c:v>1803.5</c:v>
                </c:pt>
                <c:pt idx="7215">
                  <c:v>1803.8</c:v>
                </c:pt>
                <c:pt idx="7216">
                  <c:v>1804</c:v>
                </c:pt>
                <c:pt idx="7217">
                  <c:v>1804.2</c:v>
                </c:pt>
                <c:pt idx="7218">
                  <c:v>1804.5</c:v>
                </c:pt>
                <c:pt idx="7219">
                  <c:v>1804.8</c:v>
                </c:pt>
                <c:pt idx="7220">
                  <c:v>1805</c:v>
                </c:pt>
                <c:pt idx="7221">
                  <c:v>1805.2</c:v>
                </c:pt>
                <c:pt idx="7222">
                  <c:v>1805.5</c:v>
                </c:pt>
                <c:pt idx="7223">
                  <c:v>1805.8</c:v>
                </c:pt>
                <c:pt idx="7224">
                  <c:v>1806</c:v>
                </c:pt>
                <c:pt idx="7225">
                  <c:v>1806.2</c:v>
                </c:pt>
                <c:pt idx="7226">
                  <c:v>1806.5</c:v>
                </c:pt>
                <c:pt idx="7227">
                  <c:v>1806.8</c:v>
                </c:pt>
                <c:pt idx="7228">
                  <c:v>1807</c:v>
                </c:pt>
                <c:pt idx="7229">
                  <c:v>1807.2</c:v>
                </c:pt>
                <c:pt idx="7230">
                  <c:v>1807.5</c:v>
                </c:pt>
                <c:pt idx="7231">
                  <c:v>1807.8</c:v>
                </c:pt>
                <c:pt idx="7232">
                  <c:v>1808</c:v>
                </c:pt>
                <c:pt idx="7233">
                  <c:v>1808.2</c:v>
                </c:pt>
                <c:pt idx="7234">
                  <c:v>1808.5</c:v>
                </c:pt>
                <c:pt idx="7235">
                  <c:v>1808.8</c:v>
                </c:pt>
                <c:pt idx="7236">
                  <c:v>1809</c:v>
                </c:pt>
                <c:pt idx="7237">
                  <c:v>1809.2</c:v>
                </c:pt>
                <c:pt idx="7238">
                  <c:v>1809.5</c:v>
                </c:pt>
                <c:pt idx="7239">
                  <c:v>1809.8</c:v>
                </c:pt>
                <c:pt idx="7240">
                  <c:v>1810</c:v>
                </c:pt>
                <c:pt idx="7241">
                  <c:v>1810.2</c:v>
                </c:pt>
                <c:pt idx="7242">
                  <c:v>1810.5</c:v>
                </c:pt>
                <c:pt idx="7243">
                  <c:v>1810.8</c:v>
                </c:pt>
                <c:pt idx="7244">
                  <c:v>1811</c:v>
                </c:pt>
                <c:pt idx="7245">
                  <c:v>1811.2</c:v>
                </c:pt>
                <c:pt idx="7246">
                  <c:v>1811.5</c:v>
                </c:pt>
                <c:pt idx="7247">
                  <c:v>1811.8</c:v>
                </c:pt>
                <c:pt idx="7248">
                  <c:v>1812</c:v>
                </c:pt>
                <c:pt idx="7249">
                  <c:v>1812.2</c:v>
                </c:pt>
                <c:pt idx="7250">
                  <c:v>1812.5</c:v>
                </c:pt>
                <c:pt idx="7251">
                  <c:v>1812.8</c:v>
                </c:pt>
                <c:pt idx="7252">
                  <c:v>1813</c:v>
                </c:pt>
                <c:pt idx="7253">
                  <c:v>1813.2</c:v>
                </c:pt>
                <c:pt idx="7254">
                  <c:v>1813.5</c:v>
                </c:pt>
                <c:pt idx="7255">
                  <c:v>1813.8</c:v>
                </c:pt>
                <c:pt idx="7256">
                  <c:v>1814</c:v>
                </c:pt>
                <c:pt idx="7257">
                  <c:v>1814.2</c:v>
                </c:pt>
                <c:pt idx="7258">
                  <c:v>1814.5</c:v>
                </c:pt>
                <c:pt idx="7259">
                  <c:v>1814.8</c:v>
                </c:pt>
                <c:pt idx="7260">
                  <c:v>1815</c:v>
                </c:pt>
                <c:pt idx="7261">
                  <c:v>1815.2</c:v>
                </c:pt>
                <c:pt idx="7262">
                  <c:v>1815.5</c:v>
                </c:pt>
                <c:pt idx="7263">
                  <c:v>1815.8</c:v>
                </c:pt>
                <c:pt idx="7264">
                  <c:v>1816</c:v>
                </c:pt>
                <c:pt idx="7265">
                  <c:v>1816.2</c:v>
                </c:pt>
                <c:pt idx="7266">
                  <c:v>1816.5</c:v>
                </c:pt>
                <c:pt idx="7267">
                  <c:v>1816.8</c:v>
                </c:pt>
                <c:pt idx="7268">
                  <c:v>1817</c:v>
                </c:pt>
                <c:pt idx="7269">
                  <c:v>1817.2</c:v>
                </c:pt>
                <c:pt idx="7270">
                  <c:v>1817.5</c:v>
                </c:pt>
                <c:pt idx="7271">
                  <c:v>1817.8</c:v>
                </c:pt>
                <c:pt idx="7272">
                  <c:v>1818</c:v>
                </c:pt>
                <c:pt idx="7273">
                  <c:v>1818.2</c:v>
                </c:pt>
                <c:pt idx="7274">
                  <c:v>1818.5</c:v>
                </c:pt>
                <c:pt idx="7275">
                  <c:v>1818.8</c:v>
                </c:pt>
                <c:pt idx="7276">
                  <c:v>1819</c:v>
                </c:pt>
                <c:pt idx="7277">
                  <c:v>1819.2</c:v>
                </c:pt>
                <c:pt idx="7278">
                  <c:v>1819.5</c:v>
                </c:pt>
                <c:pt idx="7279">
                  <c:v>1819.8</c:v>
                </c:pt>
                <c:pt idx="7280">
                  <c:v>1820</c:v>
                </c:pt>
                <c:pt idx="7281">
                  <c:v>1820.2</c:v>
                </c:pt>
                <c:pt idx="7282">
                  <c:v>1820.5</c:v>
                </c:pt>
                <c:pt idx="7283">
                  <c:v>1820.8</c:v>
                </c:pt>
                <c:pt idx="7284">
                  <c:v>1821</c:v>
                </c:pt>
                <c:pt idx="7285">
                  <c:v>1821.2</c:v>
                </c:pt>
                <c:pt idx="7286">
                  <c:v>1821.5</c:v>
                </c:pt>
                <c:pt idx="7287">
                  <c:v>1821.8</c:v>
                </c:pt>
                <c:pt idx="7288">
                  <c:v>1822</c:v>
                </c:pt>
                <c:pt idx="7289">
                  <c:v>1822.2</c:v>
                </c:pt>
                <c:pt idx="7290">
                  <c:v>1822.5</c:v>
                </c:pt>
                <c:pt idx="7291">
                  <c:v>1822.8</c:v>
                </c:pt>
                <c:pt idx="7292">
                  <c:v>1823</c:v>
                </c:pt>
                <c:pt idx="7293">
                  <c:v>1823.2</c:v>
                </c:pt>
                <c:pt idx="7294">
                  <c:v>1823.5</c:v>
                </c:pt>
                <c:pt idx="7295">
                  <c:v>1823.8</c:v>
                </c:pt>
                <c:pt idx="7296">
                  <c:v>1824</c:v>
                </c:pt>
                <c:pt idx="7297">
                  <c:v>1824.2</c:v>
                </c:pt>
                <c:pt idx="7298">
                  <c:v>1824.5</c:v>
                </c:pt>
                <c:pt idx="7299">
                  <c:v>1824.8</c:v>
                </c:pt>
                <c:pt idx="7300">
                  <c:v>1825</c:v>
                </c:pt>
                <c:pt idx="7301">
                  <c:v>1825.2</c:v>
                </c:pt>
                <c:pt idx="7302">
                  <c:v>1825.5</c:v>
                </c:pt>
                <c:pt idx="7303">
                  <c:v>1825.8</c:v>
                </c:pt>
                <c:pt idx="7304">
                  <c:v>1826</c:v>
                </c:pt>
                <c:pt idx="7305">
                  <c:v>1826.2</c:v>
                </c:pt>
                <c:pt idx="7306">
                  <c:v>1826.5</c:v>
                </c:pt>
                <c:pt idx="7307">
                  <c:v>1826.8</c:v>
                </c:pt>
                <c:pt idx="7308">
                  <c:v>1827</c:v>
                </c:pt>
                <c:pt idx="7309">
                  <c:v>1827.2</c:v>
                </c:pt>
                <c:pt idx="7310">
                  <c:v>1827.5</c:v>
                </c:pt>
                <c:pt idx="7311">
                  <c:v>1827.8</c:v>
                </c:pt>
                <c:pt idx="7312">
                  <c:v>1828</c:v>
                </c:pt>
                <c:pt idx="7313">
                  <c:v>1828.2</c:v>
                </c:pt>
                <c:pt idx="7314">
                  <c:v>1828.5</c:v>
                </c:pt>
                <c:pt idx="7315">
                  <c:v>1828.8</c:v>
                </c:pt>
                <c:pt idx="7316">
                  <c:v>1829</c:v>
                </c:pt>
                <c:pt idx="7317">
                  <c:v>1829.2</c:v>
                </c:pt>
                <c:pt idx="7318">
                  <c:v>1829.5</c:v>
                </c:pt>
                <c:pt idx="7319">
                  <c:v>1829.8</c:v>
                </c:pt>
                <c:pt idx="7320">
                  <c:v>1830</c:v>
                </c:pt>
                <c:pt idx="7321">
                  <c:v>1830.2</c:v>
                </c:pt>
                <c:pt idx="7322">
                  <c:v>1830.5</c:v>
                </c:pt>
                <c:pt idx="7323">
                  <c:v>1830.8</c:v>
                </c:pt>
                <c:pt idx="7324">
                  <c:v>1831</c:v>
                </c:pt>
                <c:pt idx="7325">
                  <c:v>1831.2</c:v>
                </c:pt>
                <c:pt idx="7326">
                  <c:v>1831.5</c:v>
                </c:pt>
                <c:pt idx="7327">
                  <c:v>1831.8</c:v>
                </c:pt>
                <c:pt idx="7328">
                  <c:v>1832</c:v>
                </c:pt>
                <c:pt idx="7329">
                  <c:v>1832.2</c:v>
                </c:pt>
                <c:pt idx="7330">
                  <c:v>1832.5</c:v>
                </c:pt>
                <c:pt idx="7331">
                  <c:v>1832.8</c:v>
                </c:pt>
                <c:pt idx="7332">
                  <c:v>1833</c:v>
                </c:pt>
                <c:pt idx="7333">
                  <c:v>1833.2</c:v>
                </c:pt>
                <c:pt idx="7334">
                  <c:v>1833.5</c:v>
                </c:pt>
                <c:pt idx="7335">
                  <c:v>1833.8</c:v>
                </c:pt>
                <c:pt idx="7336">
                  <c:v>1834</c:v>
                </c:pt>
                <c:pt idx="7337">
                  <c:v>1834.2</c:v>
                </c:pt>
                <c:pt idx="7338">
                  <c:v>1834.5</c:v>
                </c:pt>
                <c:pt idx="7339">
                  <c:v>1834.8</c:v>
                </c:pt>
                <c:pt idx="7340">
                  <c:v>1835</c:v>
                </c:pt>
                <c:pt idx="7341">
                  <c:v>1835.2</c:v>
                </c:pt>
                <c:pt idx="7342">
                  <c:v>1835.5</c:v>
                </c:pt>
                <c:pt idx="7343">
                  <c:v>1835.8</c:v>
                </c:pt>
                <c:pt idx="7344">
                  <c:v>1836</c:v>
                </c:pt>
                <c:pt idx="7345">
                  <c:v>1836.2</c:v>
                </c:pt>
                <c:pt idx="7346">
                  <c:v>1836.5</c:v>
                </c:pt>
                <c:pt idx="7347">
                  <c:v>1836.8</c:v>
                </c:pt>
                <c:pt idx="7348">
                  <c:v>1837</c:v>
                </c:pt>
                <c:pt idx="7349">
                  <c:v>1837.2</c:v>
                </c:pt>
                <c:pt idx="7350">
                  <c:v>1837.5</c:v>
                </c:pt>
                <c:pt idx="7351">
                  <c:v>1837.8</c:v>
                </c:pt>
                <c:pt idx="7352">
                  <c:v>1838</c:v>
                </c:pt>
                <c:pt idx="7353">
                  <c:v>1838.2</c:v>
                </c:pt>
                <c:pt idx="7354">
                  <c:v>1838.5</c:v>
                </c:pt>
                <c:pt idx="7355">
                  <c:v>1838.8</c:v>
                </c:pt>
                <c:pt idx="7356">
                  <c:v>1839</c:v>
                </c:pt>
                <c:pt idx="7357">
                  <c:v>1839.2</c:v>
                </c:pt>
                <c:pt idx="7358">
                  <c:v>1839.5</c:v>
                </c:pt>
                <c:pt idx="7359">
                  <c:v>1839.8</c:v>
                </c:pt>
                <c:pt idx="7360">
                  <c:v>1840</c:v>
                </c:pt>
                <c:pt idx="7361">
                  <c:v>1840.2</c:v>
                </c:pt>
                <c:pt idx="7362">
                  <c:v>1840.5</c:v>
                </c:pt>
                <c:pt idx="7363">
                  <c:v>1840.8</c:v>
                </c:pt>
                <c:pt idx="7364">
                  <c:v>1841</c:v>
                </c:pt>
                <c:pt idx="7365">
                  <c:v>1841.2</c:v>
                </c:pt>
                <c:pt idx="7366">
                  <c:v>1841.5</c:v>
                </c:pt>
                <c:pt idx="7367">
                  <c:v>1841.8</c:v>
                </c:pt>
                <c:pt idx="7368">
                  <c:v>1842</c:v>
                </c:pt>
                <c:pt idx="7369">
                  <c:v>1842.2</c:v>
                </c:pt>
                <c:pt idx="7370">
                  <c:v>1842.5</c:v>
                </c:pt>
                <c:pt idx="7371">
                  <c:v>1842.8</c:v>
                </c:pt>
                <c:pt idx="7372">
                  <c:v>1843</c:v>
                </c:pt>
                <c:pt idx="7373">
                  <c:v>1843.2</c:v>
                </c:pt>
                <c:pt idx="7374">
                  <c:v>1843.5</c:v>
                </c:pt>
                <c:pt idx="7375">
                  <c:v>1843.8</c:v>
                </c:pt>
                <c:pt idx="7376">
                  <c:v>1844</c:v>
                </c:pt>
                <c:pt idx="7377">
                  <c:v>1844.2</c:v>
                </c:pt>
                <c:pt idx="7378">
                  <c:v>1844.5</c:v>
                </c:pt>
                <c:pt idx="7379">
                  <c:v>1844.8</c:v>
                </c:pt>
                <c:pt idx="7380">
                  <c:v>1845</c:v>
                </c:pt>
                <c:pt idx="7381">
                  <c:v>1845.2</c:v>
                </c:pt>
                <c:pt idx="7382">
                  <c:v>1845.5</c:v>
                </c:pt>
                <c:pt idx="7383">
                  <c:v>1845.8</c:v>
                </c:pt>
                <c:pt idx="7384">
                  <c:v>1846</c:v>
                </c:pt>
                <c:pt idx="7385">
                  <c:v>1846.2</c:v>
                </c:pt>
                <c:pt idx="7386">
                  <c:v>1846.5</c:v>
                </c:pt>
                <c:pt idx="7387">
                  <c:v>1846.8</c:v>
                </c:pt>
                <c:pt idx="7388">
                  <c:v>1847</c:v>
                </c:pt>
                <c:pt idx="7389">
                  <c:v>1847.2</c:v>
                </c:pt>
                <c:pt idx="7390">
                  <c:v>1847.5</c:v>
                </c:pt>
                <c:pt idx="7391">
                  <c:v>1847.8</c:v>
                </c:pt>
                <c:pt idx="7392">
                  <c:v>1848</c:v>
                </c:pt>
                <c:pt idx="7393">
                  <c:v>1848.2</c:v>
                </c:pt>
                <c:pt idx="7394">
                  <c:v>1848.5</c:v>
                </c:pt>
                <c:pt idx="7395">
                  <c:v>1848.8</c:v>
                </c:pt>
                <c:pt idx="7396">
                  <c:v>1849</c:v>
                </c:pt>
                <c:pt idx="7397">
                  <c:v>1849.2</c:v>
                </c:pt>
                <c:pt idx="7398">
                  <c:v>1849.5</c:v>
                </c:pt>
                <c:pt idx="7399">
                  <c:v>1849.8</c:v>
                </c:pt>
                <c:pt idx="7400">
                  <c:v>1850</c:v>
                </c:pt>
                <c:pt idx="7401">
                  <c:v>1850.2</c:v>
                </c:pt>
                <c:pt idx="7402">
                  <c:v>1850.5</c:v>
                </c:pt>
                <c:pt idx="7403">
                  <c:v>1850.8</c:v>
                </c:pt>
                <c:pt idx="7404">
                  <c:v>1851</c:v>
                </c:pt>
                <c:pt idx="7405">
                  <c:v>1851.2</c:v>
                </c:pt>
                <c:pt idx="7406">
                  <c:v>1851.5</c:v>
                </c:pt>
                <c:pt idx="7407">
                  <c:v>1851.8</c:v>
                </c:pt>
                <c:pt idx="7408">
                  <c:v>1852</c:v>
                </c:pt>
                <c:pt idx="7409">
                  <c:v>1852.2</c:v>
                </c:pt>
                <c:pt idx="7410">
                  <c:v>1852.5</c:v>
                </c:pt>
                <c:pt idx="7411">
                  <c:v>1852.8</c:v>
                </c:pt>
                <c:pt idx="7412">
                  <c:v>1853</c:v>
                </c:pt>
                <c:pt idx="7413">
                  <c:v>1853.2</c:v>
                </c:pt>
                <c:pt idx="7414">
                  <c:v>1853.5</c:v>
                </c:pt>
                <c:pt idx="7415">
                  <c:v>1853.8</c:v>
                </c:pt>
                <c:pt idx="7416">
                  <c:v>1854</c:v>
                </c:pt>
                <c:pt idx="7417">
                  <c:v>1854.2</c:v>
                </c:pt>
                <c:pt idx="7418">
                  <c:v>1854.5</c:v>
                </c:pt>
                <c:pt idx="7419">
                  <c:v>1854.8</c:v>
                </c:pt>
                <c:pt idx="7420">
                  <c:v>1855</c:v>
                </c:pt>
                <c:pt idx="7421">
                  <c:v>1855.2</c:v>
                </c:pt>
                <c:pt idx="7422">
                  <c:v>1855.5</c:v>
                </c:pt>
                <c:pt idx="7423">
                  <c:v>1855.8</c:v>
                </c:pt>
                <c:pt idx="7424">
                  <c:v>1856</c:v>
                </c:pt>
                <c:pt idx="7425">
                  <c:v>1856.2</c:v>
                </c:pt>
                <c:pt idx="7426">
                  <c:v>1856.5</c:v>
                </c:pt>
                <c:pt idx="7427">
                  <c:v>1856.8</c:v>
                </c:pt>
                <c:pt idx="7428">
                  <c:v>1857</c:v>
                </c:pt>
                <c:pt idx="7429">
                  <c:v>1857.2</c:v>
                </c:pt>
                <c:pt idx="7430">
                  <c:v>1857.5</c:v>
                </c:pt>
                <c:pt idx="7431">
                  <c:v>1857.8</c:v>
                </c:pt>
                <c:pt idx="7432">
                  <c:v>1858</c:v>
                </c:pt>
                <c:pt idx="7433">
                  <c:v>1858.2</c:v>
                </c:pt>
                <c:pt idx="7434">
                  <c:v>1858.5</c:v>
                </c:pt>
                <c:pt idx="7435">
                  <c:v>1858.8</c:v>
                </c:pt>
                <c:pt idx="7436">
                  <c:v>1859</c:v>
                </c:pt>
                <c:pt idx="7437">
                  <c:v>1859.2</c:v>
                </c:pt>
                <c:pt idx="7438">
                  <c:v>1859.5</c:v>
                </c:pt>
                <c:pt idx="7439">
                  <c:v>1859.8</c:v>
                </c:pt>
                <c:pt idx="7440">
                  <c:v>1860</c:v>
                </c:pt>
                <c:pt idx="7441">
                  <c:v>1860.2</c:v>
                </c:pt>
                <c:pt idx="7442">
                  <c:v>1860.5</c:v>
                </c:pt>
                <c:pt idx="7443">
                  <c:v>1860.8</c:v>
                </c:pt>
                <c:pt idx="7444">
                  <c:v>1861</c:v>
                </c:pt>
                <c:pt idx="7445">
                  <c:v>1861.2</c:v>
                </c:pt>
                <c:pt idx="7446">
                  <c:v>1861.5</c:v>
                </c:pt>
                <c:pt idx="7447">
                  <c:v>1861.8</c:v>
                </c:pt>
                <c:pt idx="7448">
                  <c:v>1862</c:v>
                </c:pt>
                <c:pt idx="7449">
                  <c:v>1862.2</c:v>
                </c:pt>
                <c:pt idx="7450">
                  <c:v>1862.5</c:v>
                </c:pt>
                <c:pt idx="7451">
                  <c:v>1862.8</c:v>
                </c:pt>
                <c:pt idx="7452">
                  <c:v>1863</c:v>
                </c:pt>
                <c:pt idx="7453">
                  <c:v>1863.2</c:v>
                </c:pt>
                <c:pt idx="7454">
                  <c:v>1863.5</c:v>
                </c:pt>
                <c:pt idx="7455">
                  <c:v>1863.8</c:v>
                </c:pt>
                <c:pt idx="7456">
                  <c:v>1864</c:v>
                </c:pt>
                <c:pt idx="7457">
                  <c:v>1864.2</c:v>
                </c:pt>
                <c:pt idx="7458">
                  <c:v>1864.5</c:v>
                </c:pt>
                <c:pt idx="7459">
                  <c:v>1864.8</c:v>
                </c:pt>
                <c:pt idx="7460">
                  <c:v>1865</c:v>
                </c:pt>
                <c:pt idx="7461">
                  <c:v>1865.2</c:v>
                </c:pt>
                <c:pt idx="7462">
                  <c:v>1865.5</c:v>
                </c:pt>
                <c:pt idx="7463">
                  <c:v>1865.8</c:v>
                </c:pt>
                <c:pt idx="7464">
                  <c:v>1866</c:v>
                </c:pt>
                <c:pt idx="7465">
                  <c:v>1866.2</c:v>
                </c:pt>
                <c:pt idx="7466">
                  <c:v>1866.5</c:v>
                </c:pt>
                <c:pt idx="7467">
                  <c:v>1866.8</c:v>
                </c:pt>
                <c:pt idx="7468">
                  <c:v>1867</c:v>
                </c:pt>
                <c:pt idx="7469">
                  <c:v>1867.2</c:v>
                </c:pt>
                <c:pt idx="7470">
                  <c:v>1867.5</c:v>
                </c:pt>
                <c:pt idx="7471">
                  <c:v>1867.8</c:v>
                </c:pt>
                <c:pt idx="7472">
                  <c:v>1868</c:v>
                </c:pt>
                <c:pt idx="7473">
                  <c:v>1868.2</c:v>
                </c:pt>
                <c:pt idx="7474">
                  <c:v>1868.5</c:v>
                </c:pt>
                <c:pt idx="7475">
                  <c:v>1868.8</c:v>
                </c:pt>
                <c:pt idx="7476">
                  <c:v>1869</c:v>
                </c:pt>
                <c:pt idx="7477">
                  <c:v>1869.2</c:v>
                </c:pt>
                <c:pt idx="7478">
                  <c:v>1869.5</c:v>
                </c:pt>
                <c:pt idx="7479">
                  <c:v>1869.8</c:v>
                </c:pt>
                <c:pt idx="7480">
                  <c:v>1870</c:v>
                </c:pt>
                <c:pt idx="7481">
                  <c:v>1870.2</c:v>
                </c:pt>
                <c:pt idx="7482">
                  <c:v>1870.5</c:v>
                </c:pt>
                <c:pt idx="7483">
                  <c:v>1870.8</c:v>
                </c:pt>
                <c:pt idx="7484">
                  <c:v>1871</c:v>
                </c:pt>
                <c:pt idx="7485">
                  <c:v>1871.2</c:v>
                </c:pt>
                <c:pt idx="7486">
                  <c:v>1871.5</c:v>
                </c:pt>
                <c:pt idx="7487">
                  <c:v>1871.8</c:v>
                </c:pt>
                <c:pt idx="7488">
                  <c:v>1872</c:v>
                </c:pt>
                <c:pt idx="7489">
                  <c:v>1872.2</c:v>
                </c:pt>
                <c:pt idx="7490">
                  <c:v>1872.5</c:v>
                </c:pt>
                <c:pt idx="7491">
                  <c:v>1872.8</c:v>
                </c:pt>
                <c:pt idx="7492">
                  <c:v>1873</c:v>
                </c:pt>
                <c:pt idx="7493">
                  <c:v>1873.2</c:v>
                </c:pt>
                <c:pt idx="7494">
                  <c:v>1873.5</c:v>
                </c:pt>
                <c:pt idx="7495">
                  <c:v>1873.8</c:v>
                </c:pt>
                <c:pt idx="7496">
                  <c:v>1874</c:v>
                </c:pt>
                <c:pt idx="7497">
                  <c:v>1874.2</c:v>
                </c:pt>
                <c:pt idx="7498">
                  <c:v>1874.5</c:v>
                </c:pt>
                <c:pt idx="7499">
                  <c:v>1874.8</c:v>
                </c:pt>
                <c:pt idx="7500">
                  <c:v>1875</c:v>
                </c:pt>
                <c:pt idx="7501">
                  <c:v>1875.2</c:v>
                </c:pt>
                <c:pt idx="7502">
                  <c:v>1875.5</c:v>
                </c:pt>
                <c:pt idx="7503">
                  <c:v>1875.8</c:v>
                </c:pt>
                <c:pt idx="7504">
                  <c:v>1876</c:v>
                </c:pt>
                <c:pt idx="7505">
                  <c:v>1876.2</c:v>
                </c:pt>
                <c:pt idx="7506">
                  <c:v>1876.5</c:v>
                </c:pt>
                <c:pt idx="7507">
                  <c:v>1876.8</c:v>
                </c:pt>
                <c:pt idx="7508">
                  <c:v>1877</c:v>
                </c:pt>
                <c:pt idx="7509">
                  <c:v>1877.2</c:v>
                </c:pt>
                <c:pt idx="7510">
                  <c:v>1877.5</c:v>
                </c:pt>
                <c:pt idx="7511">
                  <c:v>1877.8</c:v>
                </c:pt>
                <c:pt idx="7512">
                  <c:v>1878</c:v>
                </c:pt>
                <c:pt idx="7513">
                  <c:v>1878.2</c:v>
                </c:pt>
                <c:pt idx="7514">
                  <c:v>1878.5</c:v>
                </c:pt>
                <c:pt idx="7515">
                  <c:v>1878.8</c:v>
                </c:pt>
                <c:pt idx="7516">
                  <c:v>1879</c:v>
                </c:pt>
                <c:pt idx="7517">
                  <c:v>1879.2</c:v>
                </c:pt>
                <c:pt idx="7518">
                  <c:v>1879.5</c:v>
                </c:pt>
                <c:pt idx="7519">
                  <c:v>1879.8</c:v>
                </c:pt>
                <c:pt idx="7520">
                  <c:v>1880</c:v>
                </c:pt>
                <c:pt idx="7521">
                  <c:v>1880.2</c:v>
                </c:pt>
                <c:pt idx="7522">
                  <c:v>1880.5</c:v>
                </c:pt>
                <c:pt idx="7523">
                  <c:v>1880.8</c:v>
                </c:pt>
                <c:pt idx="7524">
                  <c:v>1881</c:v>
                </c:pt>
                <c:pt idx="7525">
                  <c:v>1881.2</c:v>
                </c:pt>
                <c:pt idx="7526">
                  <c:v>1881.5</c:v>
                </c:pt>
                <c:pt idx="7527">
                  <c:v>1881.8</c:v>
                </c:pt>
                <c:pt idx="7528">
                  <c:v>1882</c:v>
                </c:pt>
                <c:pt idx="7529">
                  <c:v>1882.2</c:v>
                </c:pt>
                <c:pt idx="7530">
                  <c:v>1882.5</c:v>
                </c:pt>
                <c:pt idx="7531">
                  <c:v>1882.8</c:v>
                </c:pt>
                <c:pt idx="7532">
                  <c:v>1883</c:v>
                </c:pt>
                <c:pt idx="7533">
                  <c:v>1883.2</c:v>
                </c:pt>
                <c:pt idx="7534">
                  <c:v>1883.5</c:v>
                </c:pt>
                <c:pt idx="7535">
                  <c:v>1883.8</c:v>
                </c:pt>
                <c:pt idx="7536">
                  <c:v>1884</c:v>
                </c:pt>
                <c:pt idx="7537">
                  <c:v>1884.2</c:v>
                </c:pt>
                <c:pt idx="7538">
                  <c:v>1884.5</c:v>
                </c:pt>
                <c:pt idx="7539">
                  <c:v>1884.8</c:v>
                </c:pt>
                <c:pt idx="7540">
                  <c:v>1885</c:v>
                </c:pt>
                <c:pt idx="7541">
                  <c:v>1885.2</c:v>
                </c:pt>
                <c:pt idx="7542">
                  <c:v>1885.5</c:v>
                </c:pt>
                <c:pt idx="7543">
                  <c:v>1885.8</c:v>
                </c:pt>
                <c:pt idx="7544">
                  <c:v>1886</c:v>
                </c:pt>
                <c:pt idx="7545">
                  <c:v>1886.2</c:v>
                </c:pt>
                <c:pt idx="7546">
                  <c:v>1886.5</c:v>
                </c:pt>
                <c:pt idx="7547">
                  <c:v>1886.8</c:v>
                </c:pt>
                <c:pt idx="7548">
                  <c:v>1887</c:v>
                </c:pt>
                <c:pt idx="7549">
                  <c:v>1887.2</c:v>
                </c:pt>
                <c:pt idx="7550">
                  <c:v>1887.5</c:v>
                </c:pt>
                <c:pt idx="7551">
                  <c:v>1887.8</c:v>
                </c:pt>
                <c:pt idx="7552">
                  <c:v>1888</c:v>
                </c:pt>
                <c:pt idx="7553">
                  <c:v>1888.2</c:v>
                </c:pt>
                <c:pt idx="7554">
                  <c:v>1888.5</c:v>
                </c:pt>
                <c:pt idx="7555">
                  <c:v>1888.8</c:v>
                </c:pt>
                <c:pt idx="7556">
                  <c:v>1889</c:v>
                </c:pt>
                <c:pt idx="7557">
                  <c:v>1889.2</c:v>
                </c:pt>
                <c:pt idx="7558">
                  <c:v>1889.5</c:v>
                </c:pt>
                <c:pt idx="7559">
                  <c:v>1889.8</c:v>
                </c:pt>
                <c:pt idx="7560">
                  <c:v>1890</c:v>
                </c:pt>
                <c:pt idx="7561">
                  <c:v>1890.2</c:v>
                </c:pt>
                <c:pt idx="7562">
                  <c:v>1890.5</c:v>
                </c:pt>
                <c:pt idx="7563">
                  <c:v>1890.8</c:v>
                </c:pt>
                <c:pt idx="7564">
                  <c:v>1891</c:v>
                </c:pt>
                <c:pt idx="7565">
                  <c:v>1891.2</c:v>
                </c:pt>
                <c:pt idx="7566">
                  <c:v>1891.5</c:v>
                </c:pt>
                <c:pt idx="7567">
                  <c:v>1891.8</c:v>
                </c:pt>
                <c:pt idx="7568">
                  <c:v>1892</c:v>
                </c:pt>
                <c:pt idx="7569">
                  <c:v>1892.2</c:v>
                </c:pt>
                <c:pt idx="7570">
                  <c:v>1892.5</c:v>
                </c:pt>
                <c:pt idx="7571">
                  <c:v>1892.8</c:v>
                </c:pt>
                <c:pt idx="7572">
                  <c:v>1893</c:v>
                </c:pt>
                <c:pt idx="7573">
                  <c:v>1893.2</c:v>
                </c:pt>
                <c:pt idx="7574">
                  <c:v>1893.5</c:v>
                </c:pt>
                <c:pt idx="7575">
                  <c:v>1893.8</c:v>
                </c:pt>
                <c:pt idx="7576">
                  <c:v>1894</c:v>
                </c:pt>
                <c:pt idx="7577">
                  <c:v>1894.2</c:v>
                </c:pt>
                <c:pt idx="7578">
                  <c:v>1894.5</c:v>
                </c:pt>
                <c:pt idx="7579">
                  <c:v>1894.8</c:v>
                </c:pt>
                <c:pt idx="7580">
                  <c:v>1895</c:v>
                </c:pt>
                <c:pt idx="7581">
                  <c:v>1895.2</c:v>
                </c:pt>
                <c:pt idx="7582">
                  <c:v>1895.5</c:v>
                </c:pt>
                <c:pt idx="7583">
                  <c:v>1895.8</c:v>
                </c:pt>
                <c:pt idx="7584">
                  <c:v>1896</c:v>
                </c:pt>
                <c:pt idx="7585">
                  <c:v>1896.2</c:v>
                </c:pt>
                <c:pt idx="7586">
                  <c:v>1896.5</c:v>
                </c:pt>
                <c:pt idx="7587">
                  <c:v>1896.8</c:v>
                </c:pt>
                <c:pt idx="7588">
                  <c:v>1897</c:v>
                </c:pt>
                <c:pt idx="7589">
                  <c:v>1897.2</c:v>
                </c:pt>
                <c:pt idx="7590">
                  <c:v>1897.5</c:v>
                </c:pt>
                <c:pt idx="7591">
                  <c:v>1897.8</c:v>
                </c:pt>
                <c:pt idx="7592">
                  <c:v>1898</c:v>
                </c:pt>
                <c:pt idx="7593">
                  <c:v>1898.2</c:v>
                </c:pt>
                <c:pt idx="7594">
                  <c:v>1898.5</c:v>
                </c:pt>
                <c:pt idx="7595">
                  <c:v>1898.8</c:v>
                </c:pt>
                <c:pt idx="7596">
                  <c:v>1899</c:v>
                </c:pt>
                <c:pt idx="7597">
                  <c:v>1899.2</c:v>
                </c:pt>
                <c:pt idx="7598">
                  <c:v>1899.5</c:v>
                </c:pt>
                <c:pt idx="7599">
                  <c:v>1899.8</c:v>
                </c:pt>
                <c:pt idx="7600">
                  <c:v>1900</c:v>
                </c:pt>
                <c:pt idx="7601">
                  <c:v>1900.2</c:v>
                </c:pt>
                <c:pt idx="7602">
                  <c:v>1900.5</c:v>
                </c:pt>
                <c:pt idx="7603">
                  <c:v>1900.8</c:v>
                </c:pt>
                <c:pt idx="7604">
                  <c:v>1901</c:v>
                </c:pt>
                <c:pt idx="7605">
                  <c:v>1901.2</c:v>
                </c:pt>
                <c:pt idx="7606">
                  <c:v>1901.5</c:v>
                </c:pt>
                <c:pt idx="7607">
                  <c:v>1901.8</c:v>
                </c:pt>
                <c:pt idx="7608">
                  <c:v>1902</c:v>
                </c:pt>
                <c:pt idx="7609">
                  <c:v>1902.2</c:v>
                </c:pt>
                <c:pt idx="7610">
                  <c:v>1902.5</c:v>
                </c:pt>
                <c:pt idx="7611">
                  <c:v>1902.8</c:v>
                </c:pt>
                <c:pt idx="7612">
                  <c:v>1903</c:v>
                </c:pt>
                <c:pt idx="7613">
                  <c:v>1903.2</c:v>
                </c:pt>
                <c:pt idx="7614">
                  <c:v>1903.5</c:v>
                </c:pt>
                <c:pt idx="7615">
                  <c:v>1903.8</c:v>
                </c:pt>
                <c:pt idx="7616">
                  <c:v>1904</c:v>
                </c:pt>
                <c:pt idx="7617">
                  <c:v>1904.2</c:v>
                </c:pt>
                <c:pt idx="7618">
                  <c:v>1904.5</c:v>
                </c:pt>
                <c:pt idx="7619">
                  <c:v>1904.8</c:v>
                </c:pt>
                <c:pt idx="7620">
                  <c:v>1905</c:v>
                </c:pt>
                <c:pt idx="7621">
                  <c:v>1905.2</c:v>
                </c:pt>
                <c:pt idx="7622">
                  <c:v>1905.5</c:v>
                </c:pt>
                <c:pt idx="7623">
                  <c:v>1905.8</c:v>
                </c:pt>
                <c:pt idx="7624">
                  <c:v>1906</c:v>
                </c:pt>
                <c:pt idx="7625">
                  <c:v>1906.2</c:v>
                </c:pt>
                <c:pt idx="7626">
                  <c:v>1906.5</c:v>
                </c:pt>
                <c:pt idx="7627">
                  <c:v>1906.8</c:v>
                </c:pt>
                <c:pt idx="7628">
                  <c:v>1907</c:v>
                </c:pt>
                <c:pt idx="7629">
                  <c:v>1907.2</c:v>
                </c:pt>
                <c:pt idx="7630">
                  <c:v>1907.5</c:v>
                </c:pt>
                <c:pt idx="7631">
                  <c:v>1907.8</c:v>
                </c:pt>
                <c:pt idx="7632">
                  <c:v>1908</c:v>
                </c:pt>
                <c:pt idx="7633">
                  <c:v>1908.2</c:v>
                </c:pt>
                <c:pt idx="7634">
                  <c:v>1908.5</c:v>
                </c:pt>
                <c:pt idx="7635">
                  <c:v>1908.8</c:v>
                </c:pt>
                <c:pt idx="7636">
                  <c:v>1909</c:v>
                </c:pt>
                <c:pt idx="7637">
                  <c:v>1909.2</c:v>
                </c:pt>
                <c:pt idx="7638">
                  <c:v>1909.5</c:v>
                </c:pt>
                <c:pt idx="7639">
                  <c:v>1909.8</c:v>
                </c:pt>
                <c:pt idx="7640">
                  <c:v>1910</c:v>
                </c:pt>
                <c:pt idx="7641">
                  <c:v>1910.2</c:v>
                </c:pt>
                <c:pt idx="7642">
                  <c:v>1910.5</c:v>
                </c:pt>
                <c:pt idx="7643">
                  <c:v>1910.8</c:v>
                </c:pt>
                <c:pt idx="7644">
                  <c:v>1911</c:v>
                </c:pt>
                <c:pt idx="7645">
                  <c:v>1911.2</c:v>
                </c:pt>
                <c:pt idx="7646">
                  <c:v>1911.5</c:v>
                </c:pt>
                <c:pt idx="7647">
                  <c:v>1911.8</c:v>
                </c:pt>
                <c:pt idx="7648">
                  <c:v>1912</c:v>
                </c:pt>
                <c:pt idx="7649">
                  <c:v>1912.2</c:v>
                </c:pt>
                <c:pt idx="7650">
                  <c:v>1912.5</c:v>
                </c:pt>
                <c:pt idx="7651">
                  <c:v>1912.8</c:v>
                </c:pt>
                <c:pt idx="7652">
                  <c:v>1913</c:v>
                </c:pt>
                <c:pt idx="7653">
                  <c:v>1913.2</c:v>
                </c:pt>
                <c:pt idx="7654">
                  <c:v>1913.5</c:v>
                </c:pt>
                <c:pt idx="7655">
                  <c:v>1913.8</c:v>
                </c:pt>
                <c:pt idx="7656">
                  <c:v>1914</c:v>
                </c:pt>
                <c:pt idx="7657">
                  <c:v>1914.2</c:v>
                </c:pt>
                <c:pt idx="7658">
                  <c:v>1914.5</c:v>
                </c:pt>
                <c:pt idx="7659">
                  <c:v>1914.8</c:v>
                </c:pt>
                <c:pt idx="7660">
                  <c:v>1915</c:v>
                </c:pt>
                <c:pt idx="7661">
                  <c:v>1915.2</c:v>
                </c:pt>
                <c:pt idx="7662">
                  <c:v>1915.5</c:v>
                </c:pt>
                <c:pt idx="7663">
                  <c:v>1915.8</c:v>
                </c:pt>
                <c:pt idx="7664">
                  <c:v>1916</c:v>
                </c:pt>
                <c:pt idx="7665">
                  <c:v>1916.2</c:v>
                </c:pt>
                <c:pt idx="7666">
                  <c:v>1916.5</c:v>
                </c:pt>
                <c:pt idx="7667">
                  <c:v>1916.8</c:v>
                </c:pt>
                <c:pt idx="7668">
                  <c:v>1917</c:v>
                </c:pt>
                <c:pt idx="7669">
                  <c:v>1917.2</c:v>
                </c:pt>
                <c:pt idx="7670">
                  <c:v>1917.5</c:v>
                </c:pt>
                <c:pt idx="7671">
                  <c:v>1917.8</c:v>
                </c:pt>
                <c:pt idx="7672">
                  <c:v>1918</c:v>
                </c:pt>
                <c:pt idx="7673">
                  <c:v>1918.2</c:v>
                </c:pt>
                <c:pt idx="7674">
                  <c:v>1918.5</c:v>
                </c:pt>
                <c:pt idx="7675">
                  <c:v>1918.8</c:v>
                </c:pt>
                <c:pt idx="7676">
                  <c:v>1919</c:v>
                </c:pt>
                <c:pt idx="7677">
                  <c:v>1919.2</c:v>
                </c:pt>
                <c:pt idx="7678">
                  <c:v>1919.5</c:v>
                </c:pt>
                <c:pt idx="7679">
                  <c:v>1919.8</c:v>
                </c:pt>
                <c:pt idx="7680">
                  <c:v>1920</c:v>
                </c:pt>
                <c:pt idx="7681">
                  <c:v>1920.2</c:v>
                </c:pt>
                <c:pt idx="7682">
                  <c:v>1920.5</c:v>
                </c:pt>
                <c:pt idx="7683">
                  <c:v>1920.8</c:v>
                </c:pt>
                <c:pt idx="7684">
                  <c:v>1921</c:v>
                </c:pt>
                <c:pt idx="7685">
                  <c:v>1921.2</c:v>
                </c:pt>
                <c:pt idx="7686">
                  <c:v>1921.5</c:v>
                </c:pt>
                <c:pt idx="7687">
                  <c:v>1921.8</c:v>
                </c:pt>
                <c:pt idx="7688">
                  <c:v>1922</c:v>
                </c:pt>
                <c:pt idx="7689">
                  <c:v>1922.2</c:v>
                </c:pt>
                <c:pt idx="7690">
                  <c:v>1922.5</c:v>
                </c:pt>
                <c:pt idx="7691">
                  <c:v>1922.8</c:v>
                </c:pt>
                <c:pt idx="7692">
                  <c:v>1923</c:v>
                </c:pt>
                <c:pt idx="7693">
                  <c:v>1923.2</c:v>
                </c:pt>
                <c:pt idx="7694">
                  <c:v>1923.5</c:v>
                </c:pt>
                <c:pt idx="7695">
                  <c:v>1923.8</c:v>
                </c:pt>
                <c:pt idx="7696">
                  <c:v>1924</c:v>
                </c:pt>
                <c:pt idx="7697">
                  <c:v>1924.2</c:v>
                </c:pt>
                <c:pt idx="7698">
                  <c:v>1924.5</c:v>
                </c:pt>
                <c:pt idx="7699">
                  <c:v>1924.8</c:v>
                </c:pt>
                <c:pt idx="7700">
                  <c:v>1925</c:v>
                </c:pt>
                <c:pt idx="7701">
                  <c:v>1925.2</c:v>
                </c:pt>
                <c:pt idx="7702">
                  <c:v>1925.5</c:v>
                </c:pt>
                <c:pt idx="7703">
                  <c:v>1925.8</c:v>
                </c:pt>
                <c:pt idx="7704">
                  <c:v>1926</c:v>
                </c:pt>
                <c:pt idx="7705">
                  <c:v>1926.2</c:v>
                </c:pt>
                <c:pt idx="7706">
                  <c:v>1926.5</c:v>
                </c:pt>
                <c:pt idx="7707">
                  <c:v>1926.8</c:v>
                </c:pt>
                <c:pt idx="7708">
                  <c:v>1927</c:v>
                </c:pt>
                <c:pt idx="7709">
                  <c:v>1927.2</c:v>
                </c:pt>
                <c:pt idx="7710">
                  <c:v>1927.5</c:v>
                </c:pt>
                <c:pt idx="7711">
                  <c:v>1927.8</c:v>
                </c:pt>
                <c:pt idx="7712">
                  <c:v>1928</c:v>
                </c:pt>
                <c:pt idx="7713">
                  <c:v>1928.2</c:v>
                </c:pt>
                <c:pt idx="7714">
                  <c:v>1928.5</c:v>
                </c:pt>
                <c:pt idx="7715">
                  <c:v>1928.8</c:v>
                </c:pt>
                <c:pt idx="7716">
                  <c:v>1929</c:v>
                </c:pt>
                <c:pt idx="7717">
                  <c:v>1929.2</c:v>
                </c:pt>
                <c:pt idx="7718">
                  <c:v>1929.5</c:v>
                </c:pt>
                <c:pt idx="7719">
                  <c:v>1929.8</c:v>
                </c:pt>
                <c:pt idx="7720">
                  <c:v>1930</c:v>
                </c:pt>
                <c:pt idx="7721">
                  <c:v>1930.2</c:v>
                </c:pt>
                <c:pt idx="7722">
                  <c:v>1930.5</c:v>
                </c:pt>
                <c:pt idx="7723">
                  <c:v>1930.8</c:v>
                </c:pt>
                <c:pt idx="7724">
                  <c:v>1931</c:v>
                </c:pt>
                <c:pt idx="7725">
                  <c:v>1931.2</c:v>
                </c:pt>
                <c:pt idx="7726">
                  <c:v>1931.5</c:v>
                </c:pt>
                <c:pt idx="7727">
                  <c:v>1931.8</c:v>
                </c:pt>
                <c:pt idx="7728">
                  <c:v>1932</c:v>
                </c:pt>
                <c:pt idx="7729">
                  <c:v>1932.2</c:v>
                </c:pt>
                <c:pt idx="7730">
                  <c:v>1932.5</c:v>
                </c:pt>
                <c:pt idx="7731">
                  <c:v>1932.8</c:v>
                </c:pt>
                <c:pt idx="7732">
                  <c:v>1933</c:v>
                </c:pt>
                <c:pt idx="7733">
                  <c:v>1933.2</c:v>
                </c:pt>
                <c:pt idx="7734">
                  <c:v>1933.5</c:v>
                </c:pt>
                <c:pt idx="7735">
                  <c:v>1933.8</c:v>
                </c:pt>
                <c:pt idx="7736">
                  <c:v>1934</c:v>
                </c:pt>
                <c:pt idx="7737">
                  <c:v>1934.2</c:v>
                </c:pt>
                <c:pt idx="7738">
                  <c:v>1934.5</c:v>
                </c:pt>
                <c:pt idx="7739">
                  <c:v>1934.8</c:v>
                </c:pt>
                <c:pt idx="7740">
                  <c:v>1935</c:v>
                </c:pt>
                <c:pt idx="7741">
                  <c:v>1935.2</c:v>
                </c:pt>
                <c:pt idx="7742">
                  <c:v>1935.5</c:v>
                </c:pt>
                <c:pt idx="7743">
                  <c:v>1935.8</c:v>
                </c:pt>
                <c:pt idx="7744">
                  <c:v>1936</c:v>
                </c:pt>
                <c:pt idx="7745">
                  <c:v>1936.2</c:v>
                </c:pt>
                <c:pt idx="7746">
                  <c:v>1936.5</c:v>
                </c:pt>
                <c:pt idx="7747">
                  <c:v>1936.8</c:v>
                </c:pt>
                <c:pt idx="7748">
                  <c:v>1937</c:v>
                </c:pt>
                <c:pt idx="7749">
                  <c:v>1937.2</c:v>
                </c:pt>
                <c:pt idx="7750">
                  <c:v>1937.5</c:v>
                </c:pt>
                <c:pt idx="7751">
                  <c:v>1937.8</c:v>
                </c:pt>
                <c:pt idx="7752">
                  <c:v>1938</c:v>
                </c:pt>
                <c:pt idx="7753">
                  <c:v>1938.2</c:v>
                </c:pt>
                <c:pt idx="7754">
                  <c:v>1938.5</c:v>
                </c:pt>
                <c:pt idx="7755">
                  <c:v>1938.8</c:v>
                </c:pt>
                <c:pt idx="7756">
                  <c:v>1939</c:v>
                </c:pt>
                <c:pt idx="7757">
                  <c:v>1939.2</c:v>
                </c:pt>
                <c:pt idx="7758">
                  <c:v>1939.5</c:v>
                </c:pt>
                <c:pt idx="7759">
                  <c:v>1939.8</c:v>
                </c:pt>
                <c:pt idx="7760">
                  <c:v>1940</c:v>
                </c:pt>
                <c:pt idx="7761">
                  <c:v>1940.2</c:v>
                </c:pt>
                <c:pt idx="7762">
                  <c:v>1940.5</c:v>
                </c:pt>
                <c:pt idx="7763">
                  <c:v>1940.8</c:v>
                </c:pt>
                <c:pt idx="7764">
                  <c:v>1941</c:v>
                </c:pt>
                <c:pt idx="7765">
                  <c:v>1941.2</c:v>
                </c:pt>
                <c:pt idx="7766">
                  <c:v>1941.5</c:v>
                </c:pt>
                <c:pt idx="7767">
                  <c:v>1941.8</c:v>
                </c:pt>
                <c:pt idx="7768">
                  <c:v>1942</c:v>
                </c:pt>
                <c:pt idx="7769">
                  <c:v>1942.2</c:v>
                </c:pt>
                <c:pt idx="7770">
                  <c:v>1942.5</c:v>
                </c:pt>
                <c:pt idx="7771">
                  <c:v>1942.8</c:v>
                </c:pt>
                <c:pt idx="7772">
                  <c:v>1943</c:v>
                </c:pt>
                <c:pt idx="7773">
                  <c:v>1943.2</c:v>
                </c:pt>
                <c:pt idx="7774">
                  <c:v>1943.5</c:v>
                </c:pt>
                <c:pt idx="7775">
                  <c:v>1943.8</c:v>
                </c:pt>
                <c:pt idx="7776">
                  <c:v>1944</c:v>
                </c:pt>
                <c:pt idx="7777">
                  <c:v>1944.2</c:v>
                </c:pt>
                <c:pt idx="7778">
                  <c:v>1944.5</c:v>
                </c:pt>
                <c:pt idx="7779">
                  <c:v>1944.8</c:v>
                </c:pt>
                <c:pt idx="7780">
                  <c:v>1945</c:v>
                </c:pt>
                <c:pt idx="7781">
                  <c:v>1945.2</c:v>
                </c:pt>
                <c:pt idx="7782">
                  <c:v>1945.5</c:v>
                </c:pt>
                <c:pt idx="7783">
                  <c:v>1945.8</c:v>
                </c:pt>
                <c:pt idx="7784">
                  <c:v>1946</c:v>
                </c:pt>
                <c:pt idx="7785">
                  <c:v>1946.2</c:v>
                </c:pt>
                <c:pt idx="7786">
                  <c:v>1946.5</c:v>
                </c:pt>
                <c:pt idx="7787">
                  <c:v>1946.8</c:v>
                </c:pt>
                <c:pt idx="7788">
                  <c:v>1947</c:v>
                </c:pt>
                <c:pt idx="7789">
                  <c:v>1947.2</c:v>
                </c:pt>
                <c:pt idx="7790">
                  <c:v>1947.5</c:v>
                </c:pt>
                <c:pt idx="7791">
                  <c:v>1947.8</c:v>
                </c:pt>
                <c:pt idx="7792">
                  <c:v>1948</c:v>
                </c:pt>
                <c:pt idx="7793">
                  <c:v>1948.2</c:v>
                </c:pt>
                <c:pt idx="7794">
                  <c:v>1948.5</c:v>
                </c:pt>
                <c:pt idx="7795">
                  <c:v>1948.8</c:v>
                </c:pt>
                <c:pt idx="7796">
                  <c:v>1949</c:v>
                </c:pt>
                <c:pt idx="7797">
                  <c:v>1949.2</c:v>
                </c:pt>
                <c:pt idx="7798">
                  <c:v>1949.5</c:v>
                </c:pt>
                <c:pt idx="7799">
                  <c:v>1949.8</c:v>
                </c:pt>
                <c:pt idx="7800">
                  <c:v>1950</c:v>
                </c:pt>
                <c:pt idx="7801">
                  <c:v>1950.2</c:v>
                </c:pt>
                <c:pt idx="7802">
                  <c:v>1950.5</c:v>
                </c:pt>
                <c:pt idx="7803">
                  <c:v>1950.8</c:v>
                </c:pt>
                <c:pt idx="7804">
                  <c:v>1951</c:v>
                </c:pt>
                <c:pt idx="7805">
                  <c:v>1951.2</c:v>
                </c:pt>
                <c:pt idx="7806">
                  <c:v>1951.5</c:v>
                </c:pt>
                <c:pt idx="7807">
                  <c:v>1951.8</c:v>
                </c:pt>
                <c:pt idx="7808">
                  <c:v>1952</c:v>
                </c:pt>
                <c:pt idx="7809">
                  <c:v>1952.2</c:v>
                </c:pt>
                <c:pt idx="7810">
                  <c:v>1952.5</c:v>
                </c:pt>
                <c:pt idx="7811">
                  <c:v>1952.8</c:v>
                </c:pt>
                <c:pt idx="7812">
                  <c:v>1953</c:v>
                </c:pt>
                <c:pt idx="7813">
                  <c:v>1953.2</c:v>
                </c:pt>
                <c:pt idx="7814">
                  <c:v>1953.5</c:v>
                </c:pt>
                <c:pt idx="7815">
                  <c:v>1953.8</c:v>
                </c:pt>
                <c:pt idx="7816">
                  <c:v>1954</c:v>
                </c:pt>
                <c:pt idx="7817">
                  <c:v>1954.2</c:v>
                </c:pt>
                <c:pt idx="7818">
                  <c:v>1954.5</c:v>
                </c:pt>
                <c:pt idx="7819">
                  <c:v>1954.8</c:v>
                </c:pt>
                <c:pt idx="7820">
                  <c:v>1955</c:v>
                </c:pt>
                <c:pt idx="7821">
                  <c:v>1955.2</c:v>
                </c:pt>
                <c:pt idx="7822">
                  <c:v>1955.5</c:v>
                </c:pt>
                <c:pt idx="7823">
                  <c:v>1955.8</c:v>
                </c:pt>
                <c:pt idx="7824">
                  <c:v>1956</c:v>
                </c:pt>
                <c:pt idx="7825">
                  <c:v>1956.2</c:v>
                </c:pt>
                <c:pt idx="7826">
                  <c:v>1956.5</c:v>
                </c:pt>
                <c:pt idx="7827">
                  <c:v>1956.8</c:v>
                </c:pt>
                <c:pt idx="7828">
                  <c:v>1957</c:v>
                </c:pt>
                <c:pt idx="7829">
                  <c:v>1957.2</c:v>
                </c:pt>
                <c:pt idx="7830">
                  <c:v>1957.5</c:v>
                </c:pt>
                <c:pt idx="7831">
                  <c:v>1957.8</c:v>
                </c:pt>
                <c:pt idx="7832">
                  <c:v>1958</c:v>
                </c:pt>
                <c:pt idx="7833">
                  <c:v>1958.2</c:v>
                </c:pt>
                <c:pt idx="7834">
                  <c:v>1958.5</c:v>
                </c:pt>
                <c:pt idx="7835">
                  <c:v>1958.8</c:v>
                </c:pt>
                <c:pt idx="7836">
                  <c:v>1959</c:v>
                </c:pt>
                <c:pt idx="7837">
                  <c:v>1959.2</c:v>
                </c:pt>
                <c:pt idx="7838">
                  <c:v>1959.5</c:v>
                </c:pt>
                <c:pt idx="7839">
                  <c:v>1959.8</c:v>
                </c:pt>
                <c:pt idx="7840">
                  <c:v>1960</c:v>
                </c:pt>
                <c:pt idx="7841">
                  <c:v>1960.2</c:v>
                </c:pt>
                <c:pt idx="7842">
                  <c:v>1960.5</c:v>
                </c:pt>
                <c:pt idx="7843">
                  <c:v>1960.8</c:v>
                </c:pt>
                <c:pt idx="7844">
                  <c:v>1961</c:v>
                </c:pt>
                <c:pt idx="7845">
                  <c:v>1961.2</c:v>
                </c:pt>
                <c:pt idx="7846">
                  <c:v>1961.5</c:v>
                </c:pt>
                <c:pt idx="7847">
                  <c:v>1961.8</c:v>
                </c:pt>
                <c:pt idx="7848">
                  <c:v>1962</c:v>
                </c:pt>
                <c:pt idx="7849">
                  <c:v>1962.2</c:v>
                </c:pt>
                <c:pt idx="7850">
                  <c:v>1962.5</c:v>
                </c:pt>
                <c:pt idx="7851">
                  <c:v>1962.8</c:v>
                </c:pt>
                <c:pt idx="7852">
                  <c:v>1963</c:v>
                </c:pt>
                <c:pt idx="7853">
                  <c:v>1963.2</c:v>
                </c:pt>
                <c:pt idx="7854">
                  <c:v>1963.5</c:v>
                </c:pt>
                <c:pt idx="7855">
                  <c:v>1963.8</c:v>
                </c:pt>
                <c:pt idx="7856">
                  <c:v>1964</c:v>
                </c:pt>
                <c:pt idx="7857">
                  <c:v>1964.2</c:v>
                </c:pt>
                <c:pt idx="7858">
                  <c:v>1964.5</c:v>
                </c:pt>
                <c:pt idx="7859">
                  <c:v>1964.8</c:v>
                </c:pt>
                <c:pt idx="7860">
                  <c:v>1965</c:v>
                </c:pt>
                <c:pt idx="7861">
                  <c:v>1965.2</c:v>
                </c:pt>
                <c:pt idx="7862">
                  <c:v>1965.5</c:v>
                </c:pt>
                <c:pt idx="7863">
                  <c:v>1965.8</c:v>
                </c:pt>
                <c:pt idx="7864">
                  <c:v>1966</c:v>
                </c:pt>
                <c:pt idx="7865">
                  <c:v>1966.2</c:v>
                </c:pt>
                <c:pt idx="7866">
                  <c:v>1966.5</c:v>
                </c:pt>
                <c:pt idx="7867">
                  <c:v>1966.8</c:v>
                </c:pt>
                <c:pt idx="7868">
                  <c:v>1967</c:v>
                </c:pt>
                <c:pt idx="7869">
                  <c:v>1967.2</c:v>
                </c:pt>
                <c:pt idx="7870">
                  <c:v>1967.5</c:v>
                </c:pt>
                <c:pt idx="7871">
                  <c:v>1967.8</c:v>
                </c:pt>
                <c:pt idx="7872">
                  <c:v>1968</c:v>
                </c:pt>
                <c:pt idx="7873">
                  <c:v>1968.2</c:v>
                </c:pt>
                <c:pt idx="7874">
                  <c:v>1968.5</c:v>
                </c:pt>
                <c:pt idx="7875">
                  <c:v>1968.8</c:v>
                </c:pt>
                <c:pt idx="7876">
                  <c:v>1969</c:v>
                </c:pt>
                <c:pt idx="7877">
                  <c:v>1969.2</c:v>
                </c:pt>
                <c:pt idx="7878">
                  <c:v>1969.5</c:v>
                </c:pt>
                <c:pt idx="7879">
                  <c:v>1969.8</c:v>
                </c:pt>
                <c:pt idx="7880">
                  <c:v>1970</c:v>
                </c:pt>
                <c:pt idx="7881">
                  <c:v>1970.2</c:v>
                </c:pt>
                <c:pt idx="7882">
                  <c:v>1970.5</c:v>
                </c:pt>
                <c:pt idx="7883">
                  <c:v>1970.8</c:v>
                </c:pt>
                <c:pt idx="7884">
                  <c:v>1971</c:v>
                </c:pt>
                <c:pt idx="7885">
                  <c:v>1971.2</c:v>
                </c:pt>
                <c:pt idx="7886">
                  <c:v>1971.5</c:v>
                </c:pt>
                <c:pt idx="7887">
                  <c:v>1971.8</c:v>
                </c:pt>
                <c:pt idx="7888">
                  <c:v>1972</c:v>
                </c:pt>
                <c:pt idx="7889">
                  <c:v>1972.2</c:v>
                </c:pt>
                <c:pt idx="7890">
                  <c:v>1972.5</c:v>
                </c:pt>
                <c:pt idx="7891">
                  <c:v>1972.8</c:v>
                </c:pt>
                <c:pt idx="7892">
                  <c:v>1973</c:v>
                </c:pt>
                <c:pt idx="7893">
                  <c:v>1973.2</c:v>
                </c:pt>
                <c:pt idx="7894">
                  <c:v>1973.5</c:v>
                </c:pt>
                <c:pt idx="7895">
                  <c:v>1973.8</c:v>
                </c:pt>
                <c:pt idx="7896">
                  <c:v>1974</c:v>
                </c:pt>
                <c:pt idx="7897">
                  <c:v>1974.2</c:v>
                </c:pt>
                <c:pt idx="7898">
                  <c:v>1974.5</c:v>
                </c:pt>
                <c:pt idx="7899">
                  <c:v>1974.8</c:v>
                </c:pt>
                <c:pt idx="7900">
                  <c:v>1975</c:v>
                </c:pt>
                <c:pt idx="7901">
                  <c:v>1975.2</c:v>
                </c:pt>
                <c:pt idx="7902">
                  <c:v>1975.5</c:v>
                </c:pt>
                <c:pt idx="7903">
                  <c:v>1975.8</c:v>
                </c:pt>
                <c:pt idx="7904">
                  <c:v>1976</c:v>
                </c:pt>
                <c:pt idx="7905">
                  <c:v>1976.2</c:v>
                </c:pt>
                <c:pt idx="7906">
                  <c:v>1976.5</c:v>
                </c:pt>
                <c:pt idx="7907">
                  <c:v>1976.8</c:v>
                </c:pt>
                <c:pt idx="7908">
                  <c:v>1977</c:v>
                </c:pt>
                <c:pt idx="7909">
                  <c:v>1977.2</c:v>
                </c:pt>
                <c:pt idx="7910">
                  <c:v>1977.5</c:v>
                </c:pt>
                <c:pt idx="7911">
                  <c:v>1977.8</c:v>
                </c:pt>
                <c:pt idx="7912">
                  <c:v>1978</c:v>
                </c:pt>
                <c:pt idx="7913">
                  <c:v>1978.2</c:v>
                </c:pt>
                <c:pt idx="7914">
                  <c:v>1978.5</c:v>
                </c:pt>
                <c:pt idx="7915">
                  <c:v>1978.8</c:v>
                </c:pt>
                <c:pt idx="7916">
                  <c:v>1979</c:v>
                </c:pt>
                <c:pt idx="7917">
                  <c:v>1979.2</c:v>
                </c:pt>
                <c:pt idx="7918">
                  <c:v>1979.5</c:v>
                </c:pt>
                <c:pt idx="7919">
                  <c:v>1979.8</c:v>
                </c:pt>
                <c:pt idx="7920">
                  <c:v>1980</c:v>
                </c:pt>
                <c:pt idx="7921">
                  <c:v>1980.2</c:v>
                </c:pt>
                <c:pt idx="7922">
                  <c:v>1980.5</c:v>
                </c:pt>
                <c:pt idx="7923">
                  <c:v>1980.8</c:v>
                </c:pt>
                <c:pt idx="7924">
                  <c:v>1981</c:v>
                </c:pt>
                <c:pt idx="7925">
                  <c:v>1981.2</c:v>
                </c:pt>
                <c:pt idx="7926">
                  <c:v>1981.5</c:v>
                </c:pt>
                <c:pt idx="7927">
                  <c:v>1981.8</c:v>
                </c:pt>
                <c:pt idx="7928">
                  <c:v>1982</c:v>
                </c:pt>
                <c:pt idx="7929">
                  <c:v>1982.2</c:v>
                </c:pt>
                <c:pt idx="7930">
                  <c:v>1982.5</c:v>
                </c:pt>
                <c:pt idx="7931">
                  <c:v>1982.8</c:v>
                </c:pt>
                <c:pt idx="7932">
                  <c:v>1983</c:v>
                </c:pt>
                <c:pt idx="7933">
                  <c:v>1983.2</c:v>
                </c:pt>
                <c:pt idx="7934">
                  <c:v>1983.5</c:v>
                </c:pt>
                <c:pt idx="7935">
                  <c:v>1983.8</c:v>
                </c:pt>
                <c:pt idx="7936">
                  <c:v>1984</c:v>
                </c:pt>
                <c:pt idx="7937">
                  <c:v>1984.2</c:v>
                </c:pt>
                <c:pt idx="7938">
                  <c:v>1984.5</c:v>
                </c:pt>
                <c:pt idx="7939">
                  <c:v>1984.8</c:v>
                </c:pt>
                <c:pt idx="7940">
                  <c:v>1985</c:v>
                </c:pt>
                <c:pt idx="7941">
                  <c:v>1985.2</c:v>
                </c:pt>
                <c:pt idx="7942">
                  <c:v>1985.5</c:v>
                </c:pt>
                <c:pt idx="7943">
                  <c:v>1985.8</c:v>
                </c:pt>
                <c:pt idx="7944">
                  <c:v>1986</c:v>
                </c:pt>
                <c:pt idx="7945">
                  <c:v>1986.2</c:v>
                </c:pt>
                <c:pt idx="7946">
                  <c:v>1986.5</c:v>
                </c:pt>
                <c:pt idx="7947">
                  <c:v>1986.8</c:v>
                </c:pt>
                <c:pt idx="7948">
                  <c:v>1987</c:v>
                </c:pt>
                <c:pt idx="7949">
                  <c:v>1987.2</c:v>
                </c:pt>
                <c:pt idx="7950">
                  <c:v>1987.5</c:v>
                </c:pt>
                <c:pt idx="7951">
                  <c:v>1987.8</c:v>
                </c:pt>
                <c:pt idx="7952">
                  <c:v>1988</c:v>
                </c:pt>
                <c:pt idx="7953">
                  <c:v>1988.2</c:v>
                </c:pt>
                <c:pt idx="7954">
                  <c:v>1988.5</c:v>
                </c:pt>
                <c:pt idx="7955">
                  <c:v>1988.8</c:v>
                </c:pt>
                <c:pt idx="7956">
                  <c:v>1989</c:v>
                </c:pt>
                <c:pt idx="7957">
                  <c:v>1989.2</c:v>
                </c:pt>
                <c:pt idx="7958">
                  <c:v>1989.5</c:v>
                </c:pt>
                <c:pt idx="7959">
                  <c:v>1989.8</c:v>
                </c:pt>
                <c:pt idx="7960">
                  <c:v>1990</c:v>
                </c:pt>
                <c:pt idx="7961">
                  <c:v>1990.2</c:v>
                </c:pt>
                <c:pt idx="7962">
                  <c:v>1990.5</c:v>
                </c:pt>
                <c:pt idx="7963">
                  <c:v>1990.8</c:v>
                </c:pt>
                <c:pt idx="7964">
                  <c:v>1991</c:v>
                </c:pt>
                <c:pt idx="7965">
                  <c:v>1991.2</c:v>
                </c:pt>
                <c:pt idx="7966">
                  <c:v>1991.5</c:v>
                </c:pt>
                <c:pt idx="7967">
                  <c:v>1991.8</c:v>
                </c:pt>
                <c:pt idx="7968">
                  <c:v>1992</c:v>
                </c:pt>
                <c:pt idx="7969">
                  <c:v>1992.2</c:v>
                </c:pt>
                <c:pt idx="7970">
                  <c:v>1992.5</c:v>
                </c:pt>
                <c:pt idx="7971">
                  <c:v>1992.8</c:v>
                </c:pt>
                <c:pt idx="7972">
                  <c:v>1993</c:v>
                </c:pt>
                <c:pt idx="7973">
                  <c:v>1993.2</c:v>
                </c:pt>
                <c:pt idx="7974">
                  <c:v>1993.5</c:v>
                </c:pt>
                <c:pt idx="7975">
                  <c:v>1993.8</c:v>
                </c:pt>
                <c:pt idx="7976">
                  <c:v>1994</c:v>
                </c:pt>
                <c:pt idx="7977">
                  <c:v>1994.2</c:v>
                </c:pt>
                <c:pt idx="7978">
                  <c:v>1994.5</c:v>
                </c:pt>
                <c:pt idx="7979">
                  <c:v>1994.8</c:v>
                </c:pt>
                <c:pt idx="7980">
                  <c:v>1995</c:v>
                </c:pt>
                <c:pt idx="7981">
                  <c:v>1995.2</c:v>
                </c:pt>
                <c:pt idx="7982">
                  <c:v>1995.5</c:v>
                </c:pt>
                <c:pt idx="7983">
                  <c:v>1995.8</c:v>
                </c:pt>
                <c:pt idx="7984">
                  <c:v>1996</c:v>
                </c:pt>
                <c:pt idx="7985">
                  <c:v>1996.2</c:v>
                </c:pt>
                <c:pt idx="7986">
                  <c:v>1996.5</c:v>
                </c:pt>
                <c:pt idx="7987">
                  <c:v>1996.8</c:v>
                </c:pt>
                <c:pt idx="7988">
                  <c:v>1997</c:v>
                </c:pt>
                <c:pt idx="7989">
                  <c:v>1997.2</c:v>
                </c:pt>
                <c:pt idx="7990">
                  <c:v>1997.5</c:v>
                </c:pt>
                <c:pt idx="7991">
                  <c:v>1997.8</c:v>
                </c:pt>
                <c:pt idx="7992">
                  <c:v>1998</c:v>
                </c:pt>
                <c:pt idx="7993">
                  <c:v>1998.2</c:v>
                </c:pt>
                <c:pt idx="7994">
                  <c:v>1998.5</c:v>
                </c:pt>
                <c:pt idx="7995">
                  <c:v>1998.8</c:v>
                </c:pt>
                <c:pt idx="7996">
                  <c:v>1999</c:v>
                </c:pt>
                <c:pt idx="7997">
                  <c:v>1999.2</c:v>
                </c:pt>
                <c:pt idx="7998">
                  <c:v>1999.5</c:v>
                </c:pt>
                <c:pt idx="7999">
                  <c:v>1999.8</c:v>
                </c:pt>
                <c:pt idx="8000">
                  <c:v>2000</c:v>
                </c:pt>
                <c:pt idx="8001">
                  <c:v>2000.2</c:v>
                </c:pt>
                <c:pt idx="8002">
                  <c:v>2000.5</c:v>
                </c:pt>
                <c:pt idx="8003">
                  <c:v>2000.8</c:v>
                </c:pt>
                <c:pt idx="8004">
                  <c:v>2001</c:v>
                </c:pt>
                <c:pt idx="8005">
                  <c:v>2001.2</c:v>
                </c:pt>
                <c:pt idx="8006">
                  <c:v>2001.5</c:v>
                </c:pt>
                <c:pt idx="8007">
                  <c:v>2001.8</c:v>
                </c:pt>
                <c:pt idx="8008">
                  <c:v>2002</c:v>
                </c:pt>
                <c:pt idx="8009">
                  <c:v>2002.2</c:v>
                </c:pt>
                <c:pt idx="8010">
                  <c:v>2002.5</c:v>
                </c:pt>
                <c:pt idx="8011">
                  <c:v>2002.8</c:v>
                </c:pt>
                <c:pt idx="8012">
                  <c:v>2003</c:v>
                </c:pt>
                <c:pt idx="8013">
                  <c:v>2003.2</c:v>
                </c:pt>
                <c:pt idx="8014">
                  <c:v>2003.5</c:v>
                </c:pt>
                <c:pt idx="8015">
                  <c:v>2003.8</c:v>
                </c:pt>
                <c:pt idx="8016">
                  <c:v>2004</c:v>
                </c:pt>
                <c:pt idx="8017">
                  <c:v>2004.2</c:v>
                </c:pt>
                <c:pt idx="8018">
                  <c:v>2004.5</c:v>
                </c:pt>
                <c:pt idx="8019">
                  <c:v>2004.8</c:v>
                </c:pt>
                <c:pt idx="8020">
                  <c:v>2005</c:v>
                </c:pt>
                <c:pt idx="8021">
                  <c:v>2005.2</c:v>
                </c:pt>
                <c:pt idx="8022">
                  <c:v>2005.5</c:v>
                </c:pt>
                <c:pt idx="8023">
                  <c:v>2005.8</c:v>
                </c:pt>
                <c:pt idx="8024">
                  <c:v>2006</c:v>
                </c:pt>
                <c:pt idx="8025">
                  <c:v>2006.2</c:v>
                </c:pt>
                <c:pt idx="8026">
                  <c:v>2006.5</c:v>
                </c:pt>
                <c:pt idx="8027">
                  <c:v>2006.8</c:v>
                </c:pt>
                <c:pt idx="8028">
                  <c:v>2007</c:v>
                </c:pt>
                <c:pt idx="8029">
                  <c:v>2007.2</c:v>
                </c:pt>
                <c:pt idx="8030">
                  <c:v>2007.5</c:v>
                </c:pt>
                <c:pt idx="8031">
                  <c:v>2007.8</c:v>
                </c:pt>
                <c:pt idx="8032">
                  <c:v>2008</c:v>
                </c:pt>
                <c:pt idx="8033">
                  <c:v>2008.2</c:v>
                </c:pt>
                <c:pt idx="8034">
                  <c:v>2008.5</c:v>
                </c:pt>
                <c:pt idx="8035">
                  <c:v>2008.8</c:v>
                </c:pt>
                <c:pt idx="8036">
                  <c:v>2009</c:v>
                </c:pt>
                <c:pt idx="8037">
                  <c:v>2009.2</c:v>
                </c:pt>
                <c:pt idx="8038">
                  <c:v>2009.5</c:v>
                </c:pt>
                <c:pt idx="8039">
                  <c:v>2009.8</c:v>
                </c:pt>
                <c:pt idx="8040">
                  <c:v>2010</c:v>
                </c:pt>
                <c:pt idx="8041">
                  <c:v>2010.2</c:v>
                </c:pt>
                <c:pt idx="8042">
                  <c:v>2010.5</c:v>
                </c:pt>
                <c:pt idx="8043">
                  <c:v>2010.8</c:v>
                </c:pt>
                <c:pt idx="8044">
                  <c:v>2011</c:v>
                </c:pt>
                <c:pt idx="8045">
                  <c:v>2011.2</c:v>
                </c:pt>
                <c:pt idx="8046">
                  <c:v>2011.5</c:v>
                </c:pt>
                <c:pt idx="8047">
                  <c:v>2011.8</c:v>
                </c:pt>
                <c:pt idx="8048">
                  <c:v>2012</c:v>
                </c:pt>
                <c:pt idx="8049">
                  <c:v>2012.2</c:v>
                </c:pt>
                <c:pt idx="8050">
                  <c:v>2012.5</c:v>
                </c:pt>
                <c:pt idx="8051">
                  <c:v>2012.8</c:v>
                </c:pt>
                <c:pt idx="8052">
                  <c:v>2013</c:v>
                </c:pt>
                <c:pt idx="8053">
                  <c:v>2013.2</c:v>
                </c:pt>
                <c:pt idx="8054">
                  <c:v>2013.5</c:v>
                </c:pt>
                <c:pt idx="8055">
                  <c:v>2013.8</c:v>
                </c:pt>
                <c:pt idx="8056">
                  <c:v>2014</c:v>
                </c:pt>
                <c:pt idx="8057">
                  <c:v>2014.2</c:v>
                </c:pt>
                <c:pt idx="8058">
                  <c:v>2014.5</c:v>
                </c:pt>
                <c:pt idx="8059">
                  <c:v>2014.8</c:v>
                </c:pt>
                <c:pt idx="8060">
                  <c:v>2015</c:v>
                </c:pt>
                <c:pt idx="8061">
                  <c:v>2015.2</c:v>
                </c:pt>
                <c:pt idx="8062">
                  <c:v>2015.5</c:v>
                </c:pt>
                <c:pt idx="8063">
                  <c:v>2015.8</c:v>
                </c:pt>
                <c:pt idx="8064">
                  <c:v>2016</c:v>
                </c:pt>
                <c:pt idx="8065">
                  <c:v>2016.2</c:v>
                </c:pt>
                <c:pt idx="8066">
                  <c:v>2016.5</c:v>
                </c:pt>
                <c:pt idx="8067">
                  <c:v>2016.8</c:v>
                </c:pt>
                <c:pt idx="8068">
                  <c:v>2017</c:v>
                </c:pt>
                <c:pt idx="8069">
                  <c:v>2017.2</c:v>
                </c:pt>
                <c:pt idx="8070">
                  <c:v>2017.5</c:v>
                </c:pt>
                <c:pt idx="8071">
                  <c:v>2017.8</c:v>
                </c:pt>
                <c:pt idx="8072">
                  <c:v>2018</c:v>
                </c:pt>
                <c:pt idx="8073">
                  <c:v>2018.2</c:v>
                </c:pt>
                <c:pt idx="8074">
                  <c:v>2018.5</c:v>
                </c:pt>
                <c:pt idx="8075">
                  <c:v>2018.8</c:v>
                </c:pt>
                <c:pt idx="8076">
                  <c:v>2019</c:v>
                </c:pt>
                <c:pt idx="8077">
                  <c:v>2019.2</c:v>
                </c:pt>
                <c:pt idx="8078">
                  <c:v>2019.5</c:v>
                </c:pt>
                <c:pt idx="8079">
                  <c:v>2019.8</c:v>
                </c:pt>
                <c:pt idx="8080">
                  <c:v>2020</c:v>
                </c:pt>
                <c:pt idx="8081">
                  <c:v>2020.2</c:v>
                </c:pt>
                <c:pt idx="8082">
                  <c:v>2020.5</c:v>
                </c:pt>
                <c:pt idx="8083">
                  <c:v>2020.8</c:v>
                </c:pt>
                <c:pt idx="8084">
                  <c:v>2021</c:v>
                </c:pt>
                <c:pt idx="8085">
                  <c:v>2021.2</c:v>
                </c:pt>
                <c:pt idx="8086">
                  <c:v>2021.5</c:v>
                </c:pt>
                <c:pt idx="8087">
                  <c:v>2021.8</c:v>
                </c:pt>
                <c:pt idx="8088">
                  <c:v>2022</c:v>
                </c:pt>
                <c:pt idx="8089">
                  <c:v>2022.2</c:v>
                </c:pt>
                <c:pt idx="8090">
                  <c:v>2022.5</c:v>
                </c:pt>
                <c:pt idx="8091">
                  <c:v>2022.8</c:v>
                </c:pt>
                <c:pt idx="8092">
                  <c:v>2023</c:v>
                </c:pt>
                <c:pt idx="8093">
                  <c:v>2023.2</c:v>
                </c:pt>
                <c:pt idx="8094">
                  <c:v>2023.5</c:v>
                </c:pt>
                <c:pt idx="8095">
                  <c:v>2023.8</c:v>
                </c:pt>
                <c:pt idx="8096">
                  <c:v>2024</c:v>
                </c:pt>
                <c:pt idx="8097">
                  <c:v>2024.2</c:v>
                </c:pt>
                <c:pt idx="8098">
                  <c:v>2024.5</c:v>
                </c:pt>
                <c:pt idx="8099">
                  <c:v>2024.8</c:v>
                </c:pt>
                <c:pt idx="8100">
                  <c:v>2025</c:v>
                </c:pt>
                <c:pt idx="8101">
                  <c:v>2025.2</c:v>
                </c:pt>
                <c:pt idx="8102">
                  <c:v>2025.5</c:v>
                </c:pt>
                <c:pt idx="8103">
                  <c:v>2025.8</c:v>
                </c:pt>
                <c:pt idx="8104">
                  <c:v>2026</c:v>
                </c:pt>
                <c:pt idx="8105">
                  <c:v>2026.2</c:v>
                </c:pt>
                <c:pt idx="8106">
                  <c:v>2026.5</c:v>
                </c:pt>
                <c:pt idx="8107">
                  <c:v>2026.8</c:v>
                </c:pt>
                <c:pt idx="8108">
                  <c:v>2027</c:v>
                </c:pt>
                <c:pt idx="8109">
                  <c:v>2027.2</c:v>
                </c:pt>
                <c:pt idx="8110">
                  <c:v>2027.5</c:v>
                </c:pt>
                <c:pt idx="8111">
                  <c:v>2027.8</c:v>
                </c:pt>
                <c:pt idx="8112">
                  <c:v>2028</c:v>
                </c:pt>
                <c:pt idx="8113">
                  <c:v>2028.2</c:v>
                </c:pt>
                <c:pt idx="8114">
                  <c:v>2028.5</c:v>
                </c:pt>
                <c:pt idx="8115">
                  <c:v>2028.8</c:v>
                </c:pt>
                <c:pt idx="8116">
                  <c:v>2029</c:v>
                </c:pt>
                <c:pt idx="8117">
                  <c:v>2029.2</c:v>
                </c:pt>
                <c:pt idx="8118">
                  <c:v>2029.5</c:v>
                </c:pt>
                <c:pt idx="8119">
                  <c:v>2029.8</c:v>
                </c:pt>
                <c:pt idx="8120">
                  <c:v>2030</c:v>
                </c:pt>
                <c:pt idx="8121">
                  <c:v>2030.2</c:v>
                </c:pt>
                <c:pt idx="8122">
                  <c:v>2030.5</c:v>
                </c:pt>
                <c:pt idx="8123">
                  <c:v>2030.8</c:v>
                </c:pt>
                <c:pt idx="8124">
                  <c:v>2031</c:v>
                </c:pt>
                <c:pt idx="8125">
                  <c:v>2031.2</c:v>
                </c:pt>
                <c:pt idx="8126">
                  <c:v>2031.5</c:v>
                </c:pt>
                <c:pt idx="8127">
                  <c:v>2031.8</c:v>
                </c:pt>
                <c:pt idx="8128">
                  <c:v>2032</c:v>
                </c:pt>
                <c:pt idx="8129">
                  <c:v>2032.2</c:v>
                </c:pt>
                <c:pt idx="8130">
                  <c:v>2032.5</c:v>
                </c:pt>
                <c:pt idx="8131">
                  <c:v>2032.8</c:v>
                </c:pt>
                <c:pt idx="8132">
                  <c:v>2033</c:v>
                </c:pt>
                <c:pt idx="8133">
                  <c:v>2033.2</c:v>
                </c:pt>
                <c:pt idx="8134">
                  <c:v>2033.5</c:v>
                </c:pt>
                <c:pt idx="8135">
                  <c:v>2033.8</c:v>
                </c:pt>
                <c:pt idx="8136">
                  <c:v>2034</c:v>
                </c:pt>
                <c:pt idx="8137">
                  <c:v>2034.2</c:v>
                </c:pt>
                <c:pt idx="8138">
                  <c:v>2034.5</c:v>
                </c:pt>
                <c:pt idx="8139">
                  <c:v>2034.8</c:v>
                </c:pt>
                <c:pt idx="8140">
                  <c:v>2035</c:v>
                </c:pt>
                <c:pt idx="8141">
                  <c:v>2035.2</c:v>
                </c:pt>
                <c:pt idx="8142">
                  <c:v>2035.5</c:v>
                </c:pt>
                <c:pt idx="8143">
                  <c:v>2035.8</c:v>
                </c:pt>
                <c:pt idx="8144">
                  <c:v>2036</c:v>
                </c:pt>
                <c:pt idx="8145">
                  <c:v>2036.2</c:v>
                </c:pt>
                <c:pt idx="8146">
                  <c:v>2036.5</c:v>
                </c:pt>
                <c:pt idx="8147">
                  <c:v>2036.8</c:v>
                </c:pt>
                <c:pt idx="8148">
                  <c:v>2037</c:v>
                </c:pt>
                <c:pt idx="8149">
                  <c:v>2037.2</c:v>
                </c:pt>
                <c:pt idx="8150">
                  <c:v>2037.5</c:v>
                </c:pt>
                <c:pt idx="8151">
                  <c:v>2037.8</c:v>
                </c:pt>
                <c:pt idx="8152">
                  <c:v>2038</c:v>
                </c:pt>
                <c:pt idx="8153">
                  <c:v>2038.2</c:v>
                </c:pt>
                <c:pt idx="8154">
                  <c:v>2038.5</c:v>
                </c:pt>
                <c:pt idx="8155">
                  <c:v>2038.8</c:v>
                </c:pt>
                <c:pt idx="8156">
                  <c:v>2039</c:v>
                </c:pt>
                <c:pt idx="8157">
                  <c:v>2039.2</c:v>
                </c:pt>
                <c:pt idx="8158">
                  <c:v>2039.5</c:v>
                </c:pt>
                <c:pt idx="8159">
                  <c:v>2039.8</c:v>
                </c:pt>
                <c:pt idx="8160">
                  <c:v>2040</c:v>
                </c:pt>
                <c:pt idx="8161">
                  <c:v>2040.2</c:v>
                </c:pt>
                <c:pt idx="8162">
                  <c:v>2040.5</c:v>
                </c:pt>
                <c:pt idx="8163">
                  <c:v>2040.8</c:v>
                </c:pt>
                <c:pt idx="8164">
                  <c:v>2041</c:v>
                </c:pt>
                <c:pt idx="8165">
                  <c:v>2041.2</c:v>
                </c:pt>
                <c:pt idx="8166">
                  <c:v>2041.5</c:v>
                </c:pt>
                <c:pt idx="8167">
                  <c:v>2041.8</c:v>
                </c:pt>
                <c:pt idx="8168">
                  <c:v>2042</c:v>
                </c:pt>
                <c:pt idx="8169">
                  <c:v>2042.2</c:v>
                </c:pt>
                <c:pt idx="8170">
                  <c:v>2042.5</c:v>
                </c:pt>
                <c:pt idx="8171">
                  <c:v>2042.8</c:v>
                </c:pt>
                <c:pt idx="8172">
                  <c:v>2043</c:v>
                </c:pt>
                <c:pt idx="8173">
                  <c:v>2043.2</c:v>
                </c:pt>
                <c:pt idx="8174">
                  <c:v>2043.5</c:v>
                </c:pt>
                <c:pt idx="8175">
                  <c:v>2043.8</c:v>
                </c:pt>
                <c:pt idx="8176">
                  <c:v>2044</c:v>
                </c:pt>
                <c:pt idx="8177">
                  <c:v>2044.2</c:v>
                </c:pt>
                <c:pt idx="8178">
                  <c:v>2044.5</c:v>
                </c:pt>
                <c:pt idx="8179">
                  <c:v>2044.8</c:v>
                </c:pt>
                <c:pt idx="8180">
                  <c:v>2045</c:v>
                </c:pt>
                <c:pt idx="8181">
                  <c:v>2045.2</c:v>
                </c:pt>
                <c:pt idx="8182">
                  <c:v>2045.5</c:v>
                </c:pt>
                <c:pt idx="8183">
                  <c:v>2045.8</c:v>
                </c:pt>
                <c:pt idx="8184">
                  <c:v>2046</c:v>
                </c:pt>
                <c:pt idx="8185">
                  <c:v>2046.2</c:v>
                </c:pt>
                <c:pt idx="8186">
                  <c:v>2046.5</c:v>
                </c:pt>
                <c:pt idx="8187">
                  <c:v>2046.8</c:v>
                </c:pt>
                <c:pt idx="8188">
                  <c:v>2047</c:v>
                </c:pt>
                <c:pt idx="8189">
                  <c:v>2047.2</c:v>
                </c:pt>
                <c:pt idx="8190">
                  <c:v>2047.5</c:v>
                </c:pt>
                <c:pt idx="8191">
                  <c:v>2047.8</c:v>
                </c:pt>
                <c:pt idx="8192">
                  <c:v>2048</c:v>
                </c:pt>
                <c:pt idx="8193">
                  <c:v>2048.1999999999998</c:v>
                </c:pt>
                <c:pt idx="8194">
                  <c:v>2048.5</c:v>
                </c:pt>
                <c:pt idx="8195">
                  <c:v>2048.8000000000002</c:v>
                </c:pt>
                <c:pt idx="8196">
                  <c:v>2049</c:v>
                </c:pt>
                <c:pt idx="8197">
                  <c:v>2049.1999999999998</c:v>
                </c:pt>
                <c:pt idx="8198">
                  <c:v>2049.5</c:v>
                </c:pt>
                <c:pt idx="8199">
                  <c:v>2049.8000000000002</c:v>
                </c:pt>
                <c:pt idx="8200">
                  <c:v>2050</c:v>
                </c:pt>
                <c:pt idx="8201">
                  <c:v>2050.1999999999998</c:v>
                </c:pt>
                <c:pt idx="8202">
                  <c:v>2050.5</c:v>
                </c:pt>
                <c:pt idx="8203">
                  <c:v>2050.8000000000002</c:v>
                </c:pt>
                <c:pt idx="8204">
                  <c:v>2051</c:v>
                </c:pt>
                <c:pt idx="8205">
                  <c:v>2051.1999999999998</c:v>
                </c:pt>
                <c:pt idx="8206">
                  <c:v>2051.5</c:v>
                </c:pt>
                <c:pt idx="8207">
                  <c:v>2051.8000000000002</c:v>
                </c:pt>
                <c:pt idx="8208">
                  <c:v>2052</c:v>
                </c:pt>
                <c:pt idx="8209">
                  <c:v>2052.1999999999998</c:v>
                </c:pt>
                <c:pt idx="8210">
                  <c:v>2052.5</c:v>
                </c:pt>
                <c:pt idx="8211">
                  <c:v>2052.8000000000002</c:v>
                </c:pt>
                <c:pt idx="8212">
                  <c:v>2053</c:v>
                </c:pt>
                <c:pt idx="8213">
                  <c:v>2053.1999999999998</c:v>
                </c:pt>
                <c:pt idx="8214">
                  <c:v>2053.5</c:v>
                </c:pt>
                <c:pt idx="8215">
                  <c:v>2053.8000000000002</c:v>
                </c:pt>
                <c:pt idx="8216">
                  <c:v>2054</c:v>
                </c:pt>
                <c:pt idx="8217">
                  <c:v>2054.1999999999998</c:v>
                </c:pt>
                <c:pt idx="8218">
                  <c:v>2054.5</c:v>
                </c:pt>
                <c:pt idx="8219">
                  <c:v>2054.8000000000002</c:v>
                </c:pt>
                <c:pt idx="8220">
                  <c:v>2055</c:v>
                </c:pt>
                <c:pt idx="8221">
                  <c:v>2055.1999999999998</c:v>
                </c:pt>
                <c:pt idx="8222">
                  <c:v>2055.5</c:v>
                </c:pt>
                <c:pt idx="8223">
                  <c:v>2055.8000000000002</c:v>
                </c:pt>
                <c:pt idx="8224">
                  <c:v>2056</c:v>
                </c:pt>
                <c:pt idx="8225">
                  <c:v>2056.1999999999998</c:v>
                </c:pt>
                <c:pt idx="8226">
                  <c:v>2056.5</c:v>
                </c:pt>
                <c:pt idx="8227">
                  <c:v>2056.8000000000002</c:v>
                </c:pt>
                <c:pt idx="8228">
                  <c:v>2057</c:v>
                </c:pt>
                <c:pt idx="8229">
                  <c:v>2057.1999999999998</c:v>
                </c:pt>
                <c:pt idx="8230">
                  <c:v>2057.5</c:v>
                </c:pt>
                <c:pt idx="8231">
                  <c:v>2057.8000000000002</c:v>
                </c:pt>
                <c:pt idx="8232">
                  <c:v>2058</c:v>
                </c:pt>
                <c:pt idx="8233">
                  <c:v>2058.1999999999998</c:v>
                </c:pt>
                <c:pt idx="8234">
                  <c:v>2058.5</c:v>
                </c:pt>
                <c:pt idx="8235">
                  <c:v>2058.8000000000002</c:v>
                </c:pt>
                <c:pt idx="8236">
                  <c:v>2059</c:v>
                </c:pt>
                <c:pt idx="8237">
                  <c:v>2059.1999999999998</c:v>
                </c:pt>
                <c:pt idx="8238">
                  <c:v>2059.5</c:v>
                </c:pt>
                <c:pt idx="8239">
                  <c:v>2059.8000000000002</c:v>
                </c:pt>
                <c:pt idx="8240">
                  <c:v>2060</c:v>
                </c:pt>
                <c:pt idx="8241">
                  <c:v>2060.1999999999998</c:v>
                </c:pt>
                <c:pt idx="8242">
                  <c:v>2060.5</c:v>
                </c:pt>
                <c:pt idx="8243">
                  <c:v>2060.8000000000002</c:v>
                </c:pt>
                <c:pt idx="8244">
                  <c:v>2061</c:v>
                </c:pt>
                <c:pt idx="8245">
                  <c:v>2061.1999999999998</c:v>
                </c:pt>
                <c:pt idx="8246">
                  <c:v>2061.5</c:v>
                </c:pt>
                <c:pt idx="8247">
                  <c:v>2061.8000000000002</c:v>
                </c:pt>
                <c:pt idx="8248">
                  <c:v>2062</c:v>
                </c:pt>
                <c:pt idx="8249">
                  <c:v>2062.1999999999998</c:v>
                </c:pt>
                <c:pt idx="8250">
                  <c:v>2062.5</c:v>
                </c:pt>
                <c:pt idx="8251">
                  <c:v>2062.8000000000002</c:v>
                </c:pt>
                <c:pt idx="8252">
                  <c:v>2063</c:v>
                </c:pt>
                <c:pt idx="8253">
                  <c:v>2063.1999999999998</c:v>
                </c:pt>
                <c:pt idx="8254">
                  <c:v>2063.5</c:v>
                </c:pt>
                <c:pt idx="8255">
                  <c:v>2063.8000000000002</c:v>
                </c:pt>
                <c:pt idx="8256">
                  <c:v>2064</c:v>
                </c:pt>
                <c:pt idx="8257">
                  <c:v>2064.1999999999998</c:v>
                </c:pt>
                <c:pt idx="8258">
                  <c:v>2064.5</c:v>
                </c:pt>
                <c:pt idx="8259">
                  <c:v>2064.8000000000002</c:v>
                </c:pt>
                <c:pt idx="8260">
                  <c:v>2065</c:v>
                </c:pt>
                <c:pt idx="8261">
                  <c:v>2065.1999999999998</c:v>
                </c:pt>
                <c:pt idx="8262">
                  <c:v>2065.5</c:v>
                </c:pt>
                <c:pt idx="8263">
                  <c:v>2065.8000000000002</c:v>
                </c:pt>
                <c:pt idx="8264">
                  <c:v>2066</c:v>
                </c:pt>
                <c:pt idx="8265">
                  <c:v>2066.1999999999998</c:v>
                </c:pt>
                <c:pt idx="8266">
                  <c:v>2066.5</c:v>
                </c:pt>
                <c:pt idx="8267">
                  <c:v>2066.8000000000002</c:v>
                </c:pt>
                <c:pt idx="8268">
                  <c:v>2067</c:v>
                </c:pt>
                <c:pt idx="8269">
                  <c:v>2067.1999999999998</c:v>
                </c:pt>
                <c:pt idx="8270">
                  <c:v>2067.5</c:v>
                </c:pt>
                <c:pt idx="8271">
                  <c:v>2067.8000000000002</c:v>
                </c:pt>
                <c:pt idx="8272">
                  <c:v>2068</c:v>
                </c:pt>
                <c:pt idx="8273">
                  <c:v>2068.1999999999998</c:v>
                </c:pt>
                <c:pt idx="8274">
                  <c:v>2068.5</c:v>
                </c:pt>
                <c:pt idx="8275">
                  <c:v>2068.8000000000002</c:v>
                </c:pt>
                <c:pt idx="8276">
                  <c:v>2069</c:v>
                </c:pt>
                <c:pt idx="8277">
                  <c:v>2069.1999999999998</c:v>
                </c:pt>
                <c:pt idx="8278">
                  <c:v>2069.5</c:v>
                </c:pt>
                <c:pt idx="8279">
                  <c:v>2069.8000000000002</c:v>
                </c:pt>
                <c:pt idx="8280">
                  <c:v>2070</c:v>
                </c:pt>
                <c:pt idx="8281">
                  <c:v>2070.1999999999998</c:v>
                </c:pt>
                <c:pt idx="8282">
                  <c:v>2070.5</c:v>
                </c:pt>
                <c:pt idx="8283">
                  <c:v>2070.8000000000002</c:v>
                </c:pt>
                <c:pt idx="8284">
                  <c:v>2071</c:v>
                </c:pt>
                <c:pt idx="8285">
                  <c:v>2071.1999999999998</c:v>
                </c:pt>
                <c:pt idx="8286">
                  <c:v>2071.5</c:v>
                </c:pt>
                <c:pt idx="8287">
                  <c:v>2071.8000000000002</c:v>
                </c:pt>
                <c:pt idx="8288">
                  <c:v>2072</c:v>
                </c:pt>
                <c:pt idx="8289">
                  <c:v>2072.1999999999998</c:v>
                </c:pt>
                <c:pt idx="8290">
                  <c:v>2072.5</c:v>
                </c:pt>
                <c:pt idx="8291">
                  <c:v>2072.8000000000002</c:v>
                </c:pt>
                <c:pt idx="8292">
                  <c:v>2073</c:v>
                </c:pt>
                <c:pt idx="8293">
                  <c:v>2073.1999999999998</c:v>
                </c:pt>
                <c:pt idx="8294">
                  <c:v>2073.5</c:v>
                </c:pt>
                <c:pt idx="8295">
                  <c:v>2073.8000000000002</c:v>
                </c:pt>
                <c:pt idx="8296">
                  <c:v>2074</c:v>
                </c:pt>
                <c:pt idx="8297">
                  <c:v>2074.1999999999998</c:v>
                </c:pt>
                <c:pt idx="8298">
                  <c:v>2074.5</c:v>
                </c:pt>
                <c:pt idx="8299">
                  <c:v>2074.8000000000002</c:v>
                </c:pt>
                <c:pt idx="8300">
                  <c:v>2075</c:v>
                </c:pt>
                <c:pt idx="8301">
                  <c:v>2075.1999999999998</c:v>
                </c:pt>
                <c:pt idx="8302">
                  <c:v>2075.5</c:v>
                </c:pt>
                <c:pt idx="8303">
                  <c:v>2075.8000000000002</c:v>
                </c:pt>
                <c:pt idx="8304">
                  <c:v>2076</c:v>
                </c:pt>
                <c:pt idx="8305">
                  <c:v>2076.1999999999998</c:v>
                </c:pt>
                <c:pt idx="8306">
                  <c:v>2076.5</c:v>
                </c:pt>
                <c:pt idx="8307">
                  <c:v>2076.8000000000002</c:v>
                </c:pt>
                <c:pt idx="8308">
                  <c:v>2077</c:v>
                </c:pt>
                <c:pt idx="8309">
                  <c:v>2077.1999999999998</c:v>
                </c:pt>
                <c:pt idx="8310">
                  <c:v>2077.5</c:v>
                </c:pt>
                <c:pt idx="8311">
                  <c:v>2077.8000000000002</c:v>
                </c:pt>
                <c:pt idx="8312">
                  <c:v>2078</c:v>
                </c:pt>
                <c:pt idx="8313">
                  <c:v>2078.1999999999998</c:v>
                </c:pt>
                <c:pt idx="8314">
                  <c:v>2078.5</c:v>
                </c:pt>
                <c:pt idx="8315">
                  <c:v>2078.8000000000002</c:v>
                </c:pt>
                <c:pt idx="8316">
                  <c:v>2079</c:v>
                </c:pt>
                <c:pt idx="8317">
                  <c:v>2079.1999999999998</c:v>
                </c:pt>
                <c:pt idx="8318">
                  <c:v>2079.5</c:v>
                </c:pt>
                <c:pt idx="8319">
                  <c:v>2079.8000000000002</c:v>
                </c:pt>
                <c:pt idx="8320">
                  <c:v>2080</c:v>
                </c:pt>
                <c:pt idx="8321">
                  <c:v>2080.1999999999998</c:v>
                </c:pt>
                <c:pt idx="8322">
                  <c:v>2080.5</c:v>
                </c:pt>
                <c:pt idx="8323">
                  <c:v>2080.8000000000002</c:v>
                </c:pt>
                <c:pt idx="8324">
                  <c:v>2081</c:v>
                </c:pt>
                <c:pt idx="8325">
                  <c:v>2081.1999999999998</c:v>
                </c:pt>
                <c:pt idx="8326">
                  <c:v>2081.5</c:v>
                </c:pt>
                <c:pt idx="8327">
                  <c:v>2081.8000000000002</c:v>
                </c:pt>
                <c:pt idx="8328">
                  <c:v>2082</c:v>
                </c:pt>
                <c:pt idx="8329">
                  <c:v>2082.1999999999998</c:v>
                </c:pt>
                <c:pt idx="8330">
                  <c:v>2082.5</c:v>
                </c:pt>
                <c:pt idx="8331">
                  <c:v>2082.8000000000002</c:v>
                </c:pt>
                <c:pt idx="8332">
                  <c:v>2083</c:v>
                </c:pt>
                <c:pt idx="8333">
                  <c:v>2083.1999999999998</c:v>
                </c:pt>
                <c:pt idx="8334">
                  <c:v>2083.5</c:v>
                </c:pt>
                <c:pt idx="8335">
                  <c:v>2083.8000000000002</c:v>
                </c:pt>
                <c:pt idx="8336">
                  <c:v>2084</c:v>
                </c:pt>
                <c:pt idx="8337">
                  <c:v>2084.1999999999998</c:v>
                </c:pt>
                <c:pt idx="8338">
                  <c:v>2084.5</c:v>
                </c:pt>
                <c:pt idx="8339">
                  <c:v>2084.8000000000002</c:v>
                </c:pt>
                <c:pt idx="8340">
                  <c:v>2085</c:v>
                </c:pt>
                <c:pt idx="8341">
                  <c:v>2085.1999999999998</c:v>
                </c:pt>
                <c:pt idx="8342">
                  <c:v>2085.5</c:v>
                </c:pt>
                <c:pt idx="8343">
                  <c:v>2085.8000000000002</c:v>
                </c:pt>
                <c:pt idx="8344">
                  <c:v>2086</c:v>
                </c:pt>
                <c:pt idx="8345">
                  <c:v>2086.1999999999998</c:v>
                </c:pt>
                <c:pt idx="8346">
                  <c:v>2086.5</c:v>
                </c:pt>
                <c:pt idx="8347">
                  <c:v>2086.8000000000002</c:v>
                </c:pt>
                <c:pt idx="8348">
                  <c:v>2087</c:v>
                </c:pt>
                <c:pt idx="8349">
                  <c:v>2087.1999999999998</c:v>
                </c:pt>
                <c:pt idx="8350">
                  <c:v>2087.5</c:v>
                </c:pt>
                <c:pt idx="8351">
                  <c:v>2087.8000000000002</c:v>
                </c:pt>
                <c:pt idx="8352">
                  <c:v>2088</c:v>
                </c:pt>
                <c:pt idx="8353">
                  <c:v>2088.1999999999998</c:v>
                </c:pt>
                <c:pt idx="8354">
                  <c:v>2088.5</c:v>
                </c:pt>
                <c:pt idx="8355">
                  <c:v>2088.8000000000002</c:v>
                </c:pt>
                <c:pt idx="8356">
                  <c:v>2089</c:v>
                </c:pt>
                <c:pt idx="8357">
                  <c:v>2089.1999999999998</c:v>
                </c:pt>
                <c:pt idx="8358">
                  <c:v>2089.5</c:v>
                </c:pt>
                <c:pt idx="8359">
                  <c:v>2089.8000000000002</c:v>
                </c:pt>
                <c:pt idx="8360">
                  <c:v>2090</c:v>
                </c:pt>
                <c:pt idx="8361">
                  <c:v>2090.1999999999998</c:v>
                </c:pt>
                <c:pt idx="8362">
                  <c:v>2090.5</c:v>
                </c:pt>
                <c:pt idx="8363">
                  <c:v>2090.8000000000002</c:v>
                </c:pt>
                <c:pt idx="8364">
                  <c:v>2091</c:v>
                </c:pt>
                <c:pt idx="8365">
                  <c:v>2091.1999999999998</c:v>
                </c:pt>
                <c:pt idx="8366">
                  <c:v>2091.5</c:v>
                </c:pt>
                <c:pt idx="8367">
                  <c:v>2091.8000000000002</c:v>
                </c:pt>
                <c:pt idx="8368">
                  <c:v>2092</c:v>
                </c:pt>
                <c:pt idx="8369">
                  <c:v>2092.1999999999998</c:v>
                </c:pt>
                <c:pt idx="8370">
                  <c:v>2092.5</c:v>
                </c:pt>
                <c:pt idx="8371">
                  <c:v>2092.8000000000002</c:v>
                </c:pt>
                <c:pt idx="8372">
                  <c:v>2093</c:v>
                </c:pt>
                <c:pt idx="8373">
                  <c:v>2093.1999999999998</c:v>
                </c:pt>
                <c:pt idx="8374">
                  <c:v>2093.5</c:v>
                </c:pt>
                <c:pt idx="8375">
                  <c:v>2093.8000000000002</c:v>
                </c:pt>
                <c:pt idx="8376">
                  <c:v>2094</c:v>
                </c:pt>
                <c:pt idx="8377">
                  <c:v>2094.1999999999998</c:v>
                </c:pt>
                <c:pt idx="8378">
                  <c:v>2094.5</c:v>
                </c:pt>
                <c:pt idx="8379">
                  <c:v>2094.8000000000002</c:v>
                </c:pt>
                <c:pt idx="8380">
                  <c:v>2095</c:v>
                </c:pt>
                <c:pt idx="8381">
                  <c:v>2095.1999999999998</c:v>
                </c:pt>
                <c:pt idx="8382">
                  <c:v>2095.5</c:v>
                </c:pt>
                <c:pt idx="8383">
                  <c:v>2095.8000000000002</c:v>
                </c:pt>
                <c:pt idx="8384">
                  <c:v>2096</c:v>
                </c:pt>
                <c:pt idx="8385">
                  <c:v>2096.1999999999998</c:v>
                </c:pt>
                <c:pt idx="8386">
                  <c:v>2096.5</c:v>
                </c:pt>
                <c:pt idx="8387">
                  <c:v>2096.8000000000002</c:v>
                </c:pt>
                <c:pt idx="8388">
                  <c:v>2097</c:v>
                </c:pt>
                <c:pt idx="8389">
                  <c:v>2097.1999999999998</c:v>
                </c:pt>
                <c:pt idx="8390">
                  <c:v>2097.5</c:v>
                </c:pt>
                <c:pt idx="8391">
                  <c:v>2097.8000000000002</c:v>
                </c:pt>
                <c:pt idx="8392">
                  <c:v>2098</c:v>
                </c:pt>
                <c:pt idx="8393">
                  <c:v>2098.1999999999998</c:v>
                </c:pt>
                <c:pt idx="8394">
                  <c:v>2098.5</c:v>
                </c:pt>
                <c:pt idx="8395">
                  <c:v>2098.8000000000002</c:v>
                </c:pt>
                <c:pt idx="8396">
                  <c:v>2099</c:v>
                </c:pt>
                <c:pt idx="8397">
                  <c:v>2099.1999999999998</c:v>
                </c:pt>
                <c:pt idx="8398">
                  <c:v>2099.5</c:v>
                </c:pt>
                <c:pt idx="8399">
                  <c:v>2099.8000000000002</c:v>
                </c:pt>
                <c:pt idx="8400">
                  <c:v>2100</c:v>
                </c:pt>
                <c:pt idx="8401">
                  <c:v>2100.1999999999998</c:v>
                </c:pt>
                <c:pt idx="8402">
                  <c:v>2100.5</c:v>
                </c:pt>
                <c:pt idx="8403">
                  <c:v>2100.8000000000002</c:v>
                </c:pt>
                <c:pt idx="8404">
                  <c:v>2101</c:v>
                </c:pt>
                <c:pt idx="8405">
                  <c:v>2101.1999999999998</c:v>
                </c:pt>
                <c:pt idx="8406">
                  <c:v>2101.5</c:v>
                </c:pt>
                <c:pt idx="8407">
                  <c:v>2101.8000000000002</c:v>
                </c:pt>
                <c:pt idx="8408">
                  <c:v>2102</c:v>
                </c:pt>
                <c:pt idx="8409">
                  <c:v>2102.1999999999998</c:v>
                </c:pt>
                <c:pt idx="8410">
                  <c:v>2102.5</c:v>
                </c:pt>
                <c:pt idx="8411">
                  <c:v>2102.8000000000002</c:v>
                </c:pt>
                <c:pt idx="8412">
                  <c:v>2103</c:v>
                </c:pt>
                <c:pt idx="8413">
                  <c:v>2103.1999999999998</c:v>
                </c:pt>
                <c:pt idx="8414">
                  <c:v>2103.5</c:v>
                </c:pt>
                <c:pt idx="8415">
                  <c:v>2103.8000000000002</c:v>
                </c:pt>
                <c:pt idx="8416">
                  <c:v>2104</c:v>
                </c:pt>
                <c:pt idx="8417">
                  <c:v>2104.1999999999998</c:v>
                </c:pt>
                <c:pt idx="8418">
                  <c:v>2104.5</c:v>
                </c:pt>
                <c:pt idx="8419">
                  <c:v>2104.8000000000002</c:v>
                </c:pt>
                <c:pt idx="8420">
                  <c:v>2105</c:v>
                </c:pt>
                <c:pt idx="8421">
                  <c:v>2105.1999999999998</c:v>
                </c:pt>
                <c:pt idx="8422">
                  <c:v>2105.5</c:v>
                </c:pt>
                <c:pt idx="8423">
                  <c:v>2105.8000000000002</c:v>
                </c:pt>
                <c:pt idx="8424">
                  <c:v>2106</c:v>
                </c:pt>
                <c:pt idx="8425">
                  <c:v>2106.1999999999998</c:v>
                </c:pt>
                <c:pt idx="8426">
                  <c:v>2106.5</c:v>
                </c:pt>
                <c:pt idx="8427">
                  <c:v>2106.8000000000002</c:v>
                </c:pt>
                <c:pt idx="8428">
                  <c:v>2107</c:v>
                </c:pt>
                <c:pt idx="8429">
                  <c:v>2107.1999999999998</c:v>
                </c:pt>
                <c:pt idx="8430">
                  <c:v>2107.5</c:v>
                </c:pt>
                <c:pt idx="8431">
                  <c:v>2107.8000000000002</c:v>
                </c:pt>
                <c:pt idx="8432">
                  <c:v>2108</c:v>
                </c:pt>
                <c:pt idx="8433">
                  <c:v>2108.1999999999998</c:v>
                </c:pt>
                <c:pt idx="8434">
                  <c:v>2108.5</c:v>
                </c:pt>
                <c:pt idx="8435">
                  <c:v>2108.8000000000002</c:v>
                </c:pt>
                <c:pt idx="8436">
                  <c:v>2109</c:v>
                </c:pt>
                <c:pt idx="8437">
                  <c:v>2109.1999999999998</c:v>
                </c:pt>
                <c:pt idx="8438">
                  <c:v>2109.5</c:v>
                </c:pt>
                <c:pt idx="8439">
                  <c:v>2109.8000000000002</c:v>
                </c:pt>
                <c:pt idx="8440">
                  <c:v>2110</c:v>
                </c:pt>
                <c:pt idx="8441">
                  <c:v>2110.1999999999998</c:v>
                </c:pt>
                <c:pt idx="8442">
                  <c:v>2110.5</c:v>
                </c:pt>
                <c:pt idx="8443">
                  <c:v>2110.8000000000002</c:v>
                </c:pt>
                <c:pt idx="8444">
                  <c:v>2111</c:v>
                </c:pt>
                <c:pt idx="8445">
                  <c:v>2111.1999999999998</c:v>
                </c:pt>
                <c:pt idx="8446">
                  <c:v>2111.5</c:v>
                </c:pt>
                <c:pt idx="8447">
                  <c:v>2111.8000000000002</c:v>
                </c:pt>
                <c:pt idx="8448">
                  <c:v>2112</c:v>
                </c:pt>
                <c:pt idx="8449">
                  <c:v>2112.1999999999998</c:v>
                </c:pt>
                <c:pt idx="8450">
                  <c:v>2112.5</c:v>
                </c:pt>
                <c:pt idx="8451">
                  <c:v>2112.8000000000002</c:v>
                </c:pt>
                <c:pt idx="8452">
                  <c:v>2113</c:v>
                </c:pt>
                <c:pt idx="8453">
                  <c:v>2113.1999999999998</c:v>
                </c:pt>
                <c:pt idx="8454">
                  <c:v>2113.5</c:v>
                </c:pt>
                <c:pt idx="8455">
                  <c:v>2113.8000000000002</c:v>
                </c:pt>
                <c:pt idx="8456">
                  <c:v>2114</c:v>
                </c:pt>
                <c:pt idx="8457">
                  <c:v>2114.1999999999998</c:v>
                </c:pt>
                <c:pt idx="8458">
                  <c:v>2114.5</c:v>
                </c:pt>
                <c:pt idx="8459">
                  <c:v>2114.8000000000002</c:v>
                </c:pt>
                <c:pt idx="8460">
                  <c:v>2115</c:v>
                </c:pt>
                <c:pt idx="8461">
                  <c:v>2115.1999999999998</c:v>
                </c:pt>
                <c:pt idx="8462">
                  <c:v>2115.5</c:v>
                </c:pt>
                <c:pt idx="8463">
                  <c:v>2115.8000000000002</c:v>
                </c:pt>
                <c:pt idx="8464">
                  <c:v>2116</c:v>
                </c:pt>
                <c:pt idx="8465">
                  <c:v>2116.1999999999998</c:v>
                </c:pt>
                <c:pt idx="8466">
                  <c:v>2116.5</c:v>
                </c:pt>
                <c:pt idx="8467">
                  <c:v>2116.8000000000002</c:v>
                </c:pt>
                <c:pt idx="8468">
                  <c:v>2117</c:v>
                </c:pt>
                <c:pt idx="8469">
                  <c:v>2117.1999999999998</c:v>
                </c:pt>
                <c:pt idx="8470">
                  <c:v>2117.5</c:v>
                </c:pt>
                <c:pt idx="8471">
                  <c:v>2117.8000000000002</c:v>
                </c:pt>
                <c:pt idx="8472">
                  <c:v>2118</c:v>
                </c:pt>
                <c:pt idx="8473">
                  <c:v>2118.1999999999998</c:v>
                </c:pt>
                <c:pt idx="8474">
                  <c:v>2118.5</c:v>
                </c:pt>
                <c:pt idx="8475">
                  <c:v>2118.8000000000002</c:v>
                </c:pt>
                <c:pt idx="8476">
                  <c:v>2119</c:v>
                </c:pt>
                <c:pt idx="8477">
                  <c:v>2119.1999999999998</c:v>
                </c:pt>
                <c:pt idx="8478">
                  <c:v>2119.5</c:v>
                </c:pt>
                <c:pt idx="8479">
                  <c:v>2119.8000000000002</c:v>
                </c:pt>
                <c:pt idx="8480">
                  <c:v>2120</c:v>
                </c:pt>
                <c:pt idx="8481">
                  <c:v>2120.1999999999998</c:v>
                </c:pt>
                <c:pt idx="8482">
                  <c:v>2120.5</c:v>
                </c:pt>
                <c:pt idx="8483">
                  <c:v>2120.8000000000002</c:v>
                </c:pt>
                <c:pt idx="8484">
                  <c:v>2121</c:v>
                </c:pt>
                <c:pt idx="8485">
                  <c:v>2121.1999999999998</c:v>
                </c:pt>
                <c:pt idx="8486">
                  <c:v>2121.5</c:v>
                </c:pt>
                <c:pt idx="8487">
                  <c:v>2121.8000000000002</c:v>
                </c:pt>
                <c:pt idx="8488">
                  <c:v>2122</c:v>
                </c:pt>
                <c:pt idx="8489">
                  <c:v>2122.1999999999998</c:v>
                </c:pt>
                <c:pt idx="8490">
                  <c:v>2122.5</c:v>
                </c:pt>
                <c:pt idx="8491">
                  <c:v>2122.8000000000002</c:v>
                </c:pt>
                <c:pt idx="8492">
                  <c:v>2123</c:v>
                </c:pt>
                <c:pt idx="8493">
                  <c:v>2123.1999999999998</c:v>
                </c:pt>
                <c:pt idx="8494">
                  <c:v>2123.5</c:v>
                </c:pt>
                <c:pt idx="8495">
                  <c:v>2123.8000000000002</c:v>
                </c:pt>
                <c:pt idx="8496">
                  <c:v>2124</c:v>
                </c:pt>
                <c:pt idx="8497">
                  <c:v>2124.1999999999998</c:v>
                </c:pt>
                <c:pt idx="8498">
                  <c:v>2124.5</c:v>
                </c:pt>
                <c:pt idx="8499">
                  <c:v>2124.8000000000002</c:v>
                </c:pt>
                <c:pt idx="8500">
                  <c:v>2125</c:v>
                </c:pt>
                <c:pt idx="8501">
                  <c:v>2125.1999999999998</c:v>
                </c:pt>
                <c:pt idx="8502">
                  <c:v>2125.5</c:v>
                </c:pt>
                <c:pt idx="8503">
                  <c:v>2125.8000000000002</c:v>
                </c:pt>
                <c:pt idx="8504">
                  <c:v>2126</c:v>
                </c:pt>
                <c:pt idx="8505">
                  <c:v>2126.1999999999998</c:v>
                </c:pt>
                <c:pt idx="8506">
                  <c:v>2126.5</c:v>
                </c:pt>
                <c:pt idx="8507">
                  <c:v>2126.8000000000002</c:v>
                </c:pt>
                <c:pt idx="8508">
                  <c:v>2127</c:v>
                </c:pt>
                <c:pt idx="8509">
                  <c:v>2127.1999999999998</c:v>
                </c:pt>
                <c:pt idx="8510">
                  <c:v>2127.5</c:v>
                </c:pt>
                <c:pt idx="8511">
                  <c:v>2127.8000000000002</c:v>
                </c:pt>
                <c:pt idx="8512">
                  <c:v>2128</c:v>
                </c:pt>
                <c:pt idx="8513">
                  <c:v>2128.1999999999998</c:v>
                </c:pt>
                <c:pt idx="8514">
                  <c:v>2128.5</c:v>
                </c:pt>
                <c:pt idx="8515">
                  <c:v>2128.8000000000002</c:v>
                </c:pt>
                <c:pt idx="8516">
                  <c:v>2129</c:v>
                </c:pt>
                <c:pt idx="8517">
                  <c:v>2129.1999999999998</c:v>
                </c:pt>
                <c:pt idx="8518">
                  <c:v>2129.5</c:v>
                </c:pt>
                <c:pt idx="8519">
                  <c:v>2129.8000000000002</c:v>
                </c:pt>
                <c:pt idx="8520">
                  <c:v>2130</c:v>
                </c:pt>
                <c:pt idx="8521">
                  <c:v>2130.1999999999998</c:v>
                </c:pt>
                <c:pt idx="8522">
                  <c:v>2130.5</c:v>
                </c:pt>
                <c:pt idx="8523">
                  <c:v>2130.8000000000002</c:v>
                </c:pt>
                <c:pt idx="8524">
                  <c:v>2131</c:v>
                </c:pt>
                <c:pt idx="8525">
                  <c:v>2131.1999999999998</c:v>
                </c:pt>
                <c:pt idx="8526">
                  <c:v>2131.5</c:v>
                </c:pt>
                <c:pt idx="8527">
                  <c:v>2131.8000000000002</c:v>
                </c:pt>
                <c:pt idx="8528">
                  <c:v>2132</c:v>
                </c:pt>
                <c:pt idx="8529">
                  <c:v>2132.1999999999998</c:v>
                </c:pt>
                <c:pt idx="8530">
                  <c:v>2132.5</c:v>
                </c:pt>
                <c:pt idx="8531">
                  <c:v>2132.8000000000002</c:v>
                </c:pt>
                <c:pt idx="8532">
                  <c:v>2133</c:v>
                </c:pt>
                <c:pt idx="8533">
                  <c:v>2133.1999999999998</c:v>
                </c:pt>
                <c:pt idx="8534">
                  <c:v>2133.5</c:v>
                </c:pt>
                <c:pt idx="8535">
                  <c:v>2133.8000000000002</c:v>
                </c:pt>
                <c:pt idx="8536">
                  <c:v>2134</c:v>
                </c:pt>
                <c:pt idx="8537">
                  <c:v>2134.1999999999998</c:v>
                </c:pt>
                <c:pt idx="8538">
                  <c:v>2134.5</c:v>
                </c:pt>
                <c:pt idx="8539">
                  <c:v>2134.8000000000002</c:v>
                </c:pt>
                <c:pt idx="8540">
                  <c:v>2135</c:v>
                </c:pt>
                <c:pt idx="8541">
                  <c:v>2135.1999999999998</c:v>
                </c:pt>
                <c:pt idx="8542">
                  <c:v>2135.5</c:v>
                </c:pt>
                <c:pt idx="8543">
                  <c:v>2135.8000000000002</c:v>
                </c:pt>
                <c:pt idx="8544">
                  <c:v>2136</c:v>
                </c:pt>
                <c:pt idx="8545">
                  <c:v>2136.1999999999998</c:v>
                </c:pt>
                <c:pt idx="8546">
                  <c:v>2136.5</c:v>
                </c:pt>
                <c:pt idx="8547">
                  <c:v>2136.8000000000002</c:v>
                </c:pt>
                <c:pt idx="8548">
                  <c:v>2137</c:v>
                </c:pt>
                <c:pt idx="8549">
                  <c:v>2137.1999999999998</c:v>
                </c:pt>
                <c:pt idx="8550">
                  <c:v>2137.5</c:v>
                </c:pt>
                <c:pt idx="8551">
                  <c:v>2137.8000000000002</c:v>
                </c:pt>
                <c:pt idx="8552">
                  <c:v>2138</c:v>
                </c:pt>
                <c:pt idx="8553">
                  <c:v>2138.1999999999998</c:v>
                </c:pt>
                <c:pt idx="8554">
                  <c:v>2138.5</c:v>
                </c:pt>
                <c:pt idx="8555">
                  <c:v>2138.8000000000002</c:v>
                </c:pt>
                <c:pt idx="8556">
                  <c:v>2139</c:v>
                </c:pt>
                <c:pt idx="8557">
                  <c:v>2139.1999999999998</c:v>
                </c:pt>
                <c:pt idx="8558">
                  <c:v>2139.5</c:v>
                </c:pt>
                <c:pt idx="8559">
                  <c:v>2139.8000000000002</c:v>
                </c:pt>
                <c:pt idx="8560">
                  <c:v>2140</c:v>
                </c:pt>
                <c:pt idx="8561">
                  <c:v>2140.1999999999998</c:v>
                </c:pt>
                <c:pt idx="8562">
                  <c:v>2140.5</c:v>
                </c:pt>
                <c:pt idx="8563">
                  <c:v>2140.8000000000002</c:v>
                </c:pt>
                <c:pt idx="8564">
                  <c:v>2141</c:v>
                </c:pt>
                <c:pt idx="8565">
                  <c:v>2141.1999999999998</c:v>
                </c:pt>
                <c:pt idx="8566">
                  <c:v>2141.5</c:v>
                </c:pt>
                <c:pt idx="8567">
                  <c:v>2141.8000000000002</c:v>
                </c:pt>
                <c:pt idx="8568">
                  <c:v>2142</c:v>
                </c:pt>
                <c:pt idx="8569">
                  <c:v>2142.1999999999998</c:v>
                </c:pt>
                <c:pt idx="8570">
                  <c:v>2142.5</c:v>
                </c:pt>
                <c:pt idx="8571">
                  <c:v>2142.8000000000002</c:v>
                </c:pt>
                <c:pt idx="8572">
                  <c:v>2143</c:v>
                </c:pt>
                <c:pt idx="8573">
                  <c:v>2143.1999999999998</c:v>
                </c:pt>
                <c:pt idx="8574">
                  <c:v>2143.5</c:v>
                </c:pt>
                <c:pt idx="8575">
                  <c:v>2143.8000000000002</c:v>
                </c:pt>
                <c:pt idx="8576">
                  <c:v>2144</c:v>
                </c:pt>
                <c:pt idx="8577">
                  <c:v>2144.1999999999998</c:v>
                </c:pt>
                <c:pt idx="8578">
                  <c:v>2144.5</c:v>
                </c:pt>
                <c:pt idx="8579">
                  <c:v>2144.8000000000002</c:v>
                </c:pt>
                <c:pt idx="8580">
                  <c:v>2145</c:v>
                </c:pt>
                <c:pt idx="8581">
                  <c:v>2145.1999999999998</c:v>
                </c:pt>
                <c:pt idx="8582">
                  <c:v>2145.5</c:v>
                </c:pt>
                <c:pt idx="8583">
                  <c:v>2145.8000000000002</c:v>
                </c:pt>
                <c:pt idx="8584">
                  <c:v>2146</c:v>
                </c:pt>
                <c:pt idx="8585">
                  <c:v>2146.1999999999998</c:v>
                </c:pt>
                <c:pt idx="8586">
                  <c:v>2146.5</c:v>
                </c:pt>
                <c:pt idx="8587">
                  <c:v>2146.8000000000002</c:v>
                </c:pt>
                <c:pt idx="8588">
                  <c:v>2147</c:v>
                </c:pt>
                <c:pt idx="8589">
                  <c:v>2147.1999999999998</c:v>
                </c:pt>
                <c:pt idx="8590">
                  <c:v>2147.5</c:v>
                </c:pt>
                <c:pt idx="8591">
                  <c:v>2147.8000000000002</c:v>
                </c:pt>
                <c:pt idx="8592">
                  <c:v>2148</c:v>
                </c:pt>
                <c:pt idx="8593">
                  <c:v>2148.1999999999998</c:v>
                </c:pt>
                <c:pt idx="8594">
                  <c:v>2148.5</c:v>
                </c:pt>
                <c:pt idx="8595">
                  <c:v>2148.8000000000002</c:v>
                </c:pt>
                <c:pt idx="8596">
                  <c:v>2149</c:v>
                </c:pt>
                <c:pt idx="8597">
                  <c:v>2149.1999999999998</c:v>
                </c:pt>
                <c:pt idx="8598">
                  <c:v>2149.5</c:v>
                </c:pt>
                <c:pt idx="8599">
                  <c:v>2149.8000000000002</c:v>
                </c:pt>
                <c:pt idx="8600">
                  <c:v>2150</c:v>
                </c:pt>
                <c:pt idx="8601">
                  <c:v>2150.1999999999998</c:v>
                </c:pt>
                <c:pt idx="8602">
                  <c:v>2150.5</c:v>
                </c:pt>
                <c:pt idx="8603">
                  <c:v>2150.8000000000002</c:v>
                </c:pt>
                <c:pt idx="8604">
                  <c:v>2151</c:v>
                </c:pt>
                <c:pt idx="8605">
                  <c:v>2151.1999999999998</c:v>
                </c:pt>
                <c:pt idx="8606">
                  <c:v>2151.5</c:v>
                </c:pt>
                <c:pt idx="8607">
                  <c:v>2151.8000000000002</c:v>
                </c:pt>
                <c:pt idx="8608">
                  <c:v>2152</c:v>
                </c:pt>
                <c:pt idx="8609">
                  <c:v>2152.1999999999998</c:v>
                </c:pt>
                <c:pt idx="8610">
                  <c:v>2152.5</c:v>
                </c:pt>
                <c:pt idx="8611">
                  <c:v>2152.8000000000002</c:v>
                </c:pt>
                <c:pt idx="8612">
                  <c:v>2153</c:v>
                </c:pt>
                <c:pt idx="8613">
                  <c:v>2153.1999999999998</c:v>
                </c:pt>
                <c:pt idx="8614">
                  <c:v>2153.5</c:v>
                </c:pt>
                <c:pt idx="8615">
                  <c:v>2153.8000000000002</c:v>
                </c:pt>
                <c:pt idx="8616">
                  <c:v>2154</c:v>
                </c:pt>
                <c:pt idx="8617">
                  <c:v>2154.1999999999998</c:v>
                </c:pt>
                <c:pt idx="8618">
                  <c:v>2154.5</c:v>
                </c:pt>
                <c:pt idx="8619">
                  <c:v>2154.8000000000002</c:v>
                </c:pt>
                <c:pt idx="8620">
                  <c:v>2155</c:v>
                </c:pt>
                <c:pt idx="8621">
                  <c:v>2155.1999999999998</c:v>
                </c:pt>
                <c:pt idx="8622">
                  <c:v>2155.5</c:v>
                </c:pt>
                <c:pt idx="8623">
                  <c:v>2155.8000000000002</c:v>
                </c:pt>
                <c:pt idx="8624">
                  <c:v>2156</c:v>
                </c:pt>
                <c:pt idx="8625">
                  <c:v>2156.1999999999998</c:v>
                </c:pt>
                <c:pt idx="8626">
                  <c:v>2156.5</c:v>
                </c:pt>
                <c:pt idx="8627">
                  <c:v>2156.8000000000002</c:v>
                </c:pt>
                <c:pt idx="8628">
                  <c:v>2157</c:v>
                </c:pt>
                <c:pt idx="8629">
                  <c:v>2157.1999999999998</c:v>
                </c:pt>
                <c:pt idx="8630">
                  <c:v>2157.5</c:v>
                </c:pt>
                <c:pt idx="8631">
                  <c:v>2157.8000000000002</c:v>
                </c:pt>
                <c:pt idx="8632">
                  <c:v>2158</c:v>
                </c:pt>
                <c:pt idx="8633">
                  <c:v>2158.1999999999998</c:v>
                </c:pt>
                <c:pt idx="8634">
                  <c:v>2158.5</c:v>
                </c:pt>
                <c:pt idx="8635">
                  <c:v>2158.8000000000002</c:v>
                </c:pt>
                <c:pt idx="8636">
                  <c:v>2159</c:v>
                </c:pt>
                <c:pt idx="8637">
                  <c:v>2159.1999999999998</c:v>
                </c:pt>
                <c:pt idx="8638">
                  <c:v>2159.5</c:v>
                </c:pt>
                <c:pt idx="8639">
                  <c:v>2159.8000000000002</c:v>
                </c:pt>
                <c:pt idx="8640">
                  <c:v>2160</c:v>
                </c:pt>
                <c:pt idx="8641">
                  <c:v>2160.1999999999998</c:v>
                </c:pt>
                <c:pt idx="8642">
                  <c:v>2160.5</c:v>
                </c:pt>
                <c:pt idx="8643">
                  <c:v>2160.8000000000002</c:v>
                </c:pt>
                <c:pt idx="8644">
                  <c:v>2161</c:v>
                </c:pt>
                <c:pt idx="8645">
                  <c:v>2161.1999999999998</c:v>
                </c:pt>
                <c:pt idx="8646">
                  <c:v>2161.5</c:v>
                </c:pt>
                <c:pt idx="8647">
                  <c:v>2161.8000000000002</c:v>
                </c:pt>
                <c:pt idx="8648">
                  <c:v>2162</c:v>
                </c:pt>
                <c:pt idx="8649">
                  <c:v>2162.1999999999998</c:v>
                </c:pt>
                <c:pt idx="8650">
                  <c:v>2162.5</c:v>
                </c:pt>
                <c:pt idx="8651">
                  <c:v>2162.8000000000002</c:v>
                </c:pt>
                <c:pt idx="8652">
                  <c:v>2163</c:v>
                </c:pt>
                <c:pt idx="8653">
                  <c:v>2163.1999999999998</c:v>
                </c:pt>
                <c:pt idx="8654">
                  <c:v>2163.5</c:v>
                </c:pt>
                <c:pt idx="8655">
                  <c:v>2163.8000000000002</c:v>
                </c:pt>
                <c:pt idx="8656">
                  <c:v>2164</c:v>
                </c:pt>
                <c:pt idx="8657">
                  <c:v>2164.1999999999998</c:v>
                </c:pt>
                <c:pt idx="8658">
                  <c:v>2164.5</c:v>
                </c:pt>
                <c:pt idx="8659">
                  <c:v>2164.8000000000002</c:v>
                </c:pt>
                <c:pt idx="8660">
                  <c:v>2165</c:v>
                </c:pt>
                <c:pt idx="8661">
                  <c:v>2165.1999999999998</c:v>
                </c:pt>
                <c:pt idx="8662">
                  <c:v>2165.5</c:v>
                </c:pt>
                <c:pt idx="8663">
                  <c:v>2165.8000000000002</c:v>
                </c:pt>
                <c:pt idx="8664">
                  <c:v>2166</c:v>
                </c:pt>
                <c:pt idx="8665">
                  <c:v>2166.1999999999998</c:v>
                </c:pt>
                <c:pt idx="8666">
                  <c:v>2166.5</c:v>
                </c:pt>
                <c:pt idx="8667">
                  <c:v>2166.8000000000002</c:v>
                </c:pt>
                <c:pt idx="8668">
                  <c:v>2167</c:v>
                </c:pt>
                <c:pt idx="8669">
                  <c:v>2167.1999999999998</c:v>
                </c:pt>
                <c:pt idx="8670">
                  <c:v>2167.5</c:v>
                </c:pt>
                <c:pt idx="8671">
                  <c:v>2167.8000000000002</c:v>
                </c:pt>
                <c:pt idx="8672">
                  <c:v>2168</c:v>
                </c:pt>
                <c:pt idx="8673">
                  <c:v>2168.1999999999998</c:v>
                </c:pt>
                <c:pt idx="8674">
                  <c:v>2168.5</c:v>
                </c:pt>
                <c:pt idx="8675">
                  <c:v>2168.8000000000002</c:v>
                </c:pt>
                <c:pt idx="8676">
                  <c:v>2169</c:v>
                </c:pt>
                <c:pt idx="8677">
                  <c:v>2169.1999999999998</c:v>
                </c:pt>
                <c:pt idx="8678">
                  <c:v>2169.5</c:v>
                </c:pt>
                <c:pt idx="8679">
                  <c:v>2169.8000000000002</c:v>
                </c:pt>
                <c:pt idx="8680">
                  <c:v>2170</c:v>
                </c:pt>
                <c:pt idx="8681">
                  <c:v>2170.1999999999998</c:v>
                </c:pt>
                <c:pt idx="8682">
                  <c:v>2170.5</c:v>
                </c:pt>
                <c:pt idx="8683">
                  <c:v>2170.8000000000002</c:v>
                </c:pt>
                <c:pt idx="8684">
                  <c:v>2171</c:v>
                </c:pt>
                <c:pt idx="8685">
                  <c:v>2171.1999999999998</c:v>
                </c:pt>
                <c:pt idx="8686">
                  <c:v>2171.5</c:v>
                </c:pt>
                <c:pt idx="8687">
                  <c:v>2171.8000000000002</c:v>
                </c:pt>
                <c:pt idx="8688">
                  <c:v>2172</c:v>
                </c:pt>
                <c:pt idx="8689">
                  <c:v>2172.1999999999998</c:v>
                </c:pt>
                <c:pt idx="8690">
                  <c:v>2172.5</c:v>
                </c:pt>
                <c:pt idx="8691">
                  <c:v>2172.8000000000002</c:v>
                </c:pt>
                <c:pt idx="8692">
                  <c:v>2173</c:v>
                </c:pt>
                <c:pt idx="8693">
                  <c:v>2173.1999999999998</c:v>
                </c:pt>
                <c:pt idx="8694">
                  <c:v>2173.5</c:v>
                </c:pt>
                <c:pt idx="8695">
                  <c:v>2173.8000000000002</c:v>
                </c:pt>
                <c:pt idx="8696">
                  <c:v>2174</c:v>
                </c:pt>
                <c:pt idx="8697">
                  <c:v>2174.1999999999998</c:v>
                </c:pt>
                <c:pt idx="8698">
                  <c:v>2174.5</c:v>
                </c:pt>
                <c:pt idx="8699">
                  <c:v>2174.8000000000002</c:v>
                </c:pt>
                <c:pt idx="8700">
                  <c:v>2175</c:v>
                </c:pt>
                <c:pt idx="8701">
                  <c:v>2175.1999999999998</c:v>
                </c:pt>
                <c:pt idx="8702">
                  <c:v>2175.5</c:v>
                </c:pt>
                <c:pt idx="8703">
                  <c:v>2175.8000000000002</c:v>
                </c:pt>
                <c:pt idx="8704">
                  <c:v>2176</c:v>
                </c:pt>
                <c:pt idx="8705">
                  <c:v>2176.1999999999998</c:v>
                </c:pt>
                <c:pt idx="8706">
                  <c:v>2176.5</c:v>
                </c:pt>
                <c:pt idx="8707">
                  <c:v>2176.8000000000002</c:v>
                </c:pt>
                <c:pt idx="8708">
                  <c:v>2177</c:v>
                </c:pt>
                <c:pt idx="8709">
                  <c:v>2177.1999999999998</c:v>
                </c:pt>
                <c:pt idx="8710">
                  <c:v>2177.5</c:v>
                </c:pt>
                <c:pt idx="8711">
                  <c:v>2177.8000000000002</c:v>
                </c:pt>
                <c:pt idx="8712">
                  <c:v>2178</c:v>
                </c:pt>
                <c:pt idx="8713">
                  <c:v>2178.1999999999998</c:v>
                </c:pt>
                <c:pt idx="8714">
                  <c:v>2178.5</c:v>
                </c:pt>
                <c:pt idx="8715">
                  <c:v>2178.8000000000002</c:v>
                </c:pt>
                <c:pt idx="8716">
                  <c:v>2179</c:v>
                </c:pt>
                <c:pt idx="8717">
                  <c:v>2179.1999999999998</c:v>
                </c:pt>
                <c:pt idx="8718">
                  <c:v>2179.5</c:v>
                </c:pt>
                <c:pt idx="8719">
                  <c:v>2179.8000000000002</c:v>
                </c:pt>
                <c:pt idx="8720">
                  <c:v>2180</c:v>
                </c:pt>
                <c:pt idx="8721">
                  <c:v>2180.1999999999998</c:v>
                </c:pt>
                <c:pt idx="8722">
                  <c:v>2180.5</c:v>
                </c:pt>
                <c:pt idx="8723">
                  <c:v>2180.8000000000002</c:v>
                </c:pt>
                <c:pt idx="8724">
                  <c:v>2181</c:v>
                </c:pt>
                <c:pt idx="8725">
                  <c:v>2181.1999999999998</c:v>
                </c:pt>
                <c:pt idx="8726">
                  <c:v>2181.5</c:v>
                </c:pt>
                <c:pt idx="8727">
                  <c:v>2181.8000000000002</c:v>
                </c:pt>
                <c:pt idx="8728">
                  <c:v>2182</c:v>
                </c:pt>
                <c:pt idx="8729">
                  <c:v>2182.1999999999998</c:v>
                </c:pt>
                <c:pt idx="8730">
                  <c:v>2182.5</c:v>
                </c:pt>
                <c:pt idx="8731">
                  <c:v>2182.8000000000002</c:v>
                </c:pt>
                <c:pt idx="8732">
                  <c:v>2183</c:v>
                </c:pt>
                <c:pt idx="8733">
                  <c:v>2183.1999999999998</c:v>
                </c:pt>
                <c:pt idx="8734">
                  <c:v>2183.5</c:v>
                </c:pt>
                <c:pt idx="8735">
                  <c:v>2183.8000000000002</c:v>
                </c:pt>
                <c:pt idx="8736">
                  <c:v>2184</c:v>
                </c:pt>
                <c:pt idx="8737">
                  <c:v>2184.1999999999998</c:v>
                </c:pt>
                <c:pt idx="8738">
                  <c:v>2184.5</c:v>
                </c:pt>
                <c:pt idx="8739">
                  <c:v>2184.8000000000002</c:v>
                </c:pt>
                <c:pt idx="8740">
                  <c:v>2185</c:v>
                </c:pt>
                <c:pt idx="8741">
                  <c:v>2185.1999999999998</c:v>
                </c:pt>
                <c:pt idx="8742">
                  <c:v>2185.5</c:v>
                </c:pt>
                <c:pt idx="8743">
                  <c:v>2185.8000000000002</c:v>
                </c:pt>
                <c:pt idx="8744">
                  <c:v>2186</c:v>
                </c:pt>
                <c:pt idx="8745">
                  <c:v>2186.1999999999998</c:v>
                </c:pt>
                <c:pt idx="8746">
                  <c:v>2186.5</c:v>
                </c:pt>
                <c:pt idx="8747">
                  <c:v>2186.8000000000002</c:v>
                </c:pt>
                <c:pt idx="8748">
                  <c:v>2187</c:v>
                </c:pt>
                <c:pt idx="8749">
                  <c:v>2187.1999999999998</c:v>
                </c:pt>
                <c:pt idx="8750">
                  <c:v>2187.5</c:v>
                </c:pt>
                <c:pt idx="8751">
                  <c:v>2187.8000000000002</c:v>
                </c:pt>
                <c:pt idx="8752">
                  <c:v>2188</c:v>
                </c:pt>
                <c:pt idx="8753">
                  <c:v>2188.1999999999998</c:v>
                </c:pt>
                <c:pt idx="8754">
                  <c:v>2188.5</c:v>
                </c:pt>
                <c:pt idx="8755">
                  <c:v>2188.8000000000002</c:v>
                </c:pt>
                <c:pt idx="8756">
                  <c:v>2189</c:v>
                </c:pt>
                <c:pt idx="8757">
                  <c:v>2189.1999999999998</c:v>
                </c:pt>
                <c:pt idx="8758">
                  <c:v>2189.5</c:v>
                </c:pt>
                <c:pt idx="8759">
                  <c:v>2189.8000000000002</c:v>
                </c:pt>
                <c:pt idx="8760">
                  <c:v>2190</c:v>
                </c:pt>
                <c:pt idx="8761">
                  <c:v>2190.1999999999998</c:v>
                </c:pt>
                <c:pt idx="8762">
                  <c:v>2190.5</c:v>
                </c:pt>
                <c:pt idx="8763">
                  <c:v>2190.8000000000002</c:v>
                </c:pt>
                <c:pt idx="8764">
                  <c:v>2191</c:v>
                </c:pt>
                <c:pt idx="8765">
                  <c:v>2191.1999999999998</c:v>
                </c:pt>
                <c:pt idx="8766">
                  <c:v>2191.5</c:v>
                </c:pt>
                <c:pt idx="8767">
                  <c:v>2191.8000000000002</c:v>
                </c:pt>
                <c:pt idx="8768">
                  <c:v>2192</c:v>
                </c:pt>
                <c:pt idx="8769">
                  <c:v>2192.1999999999998</c:v>
                </c:pt>
                <c:pt idx="8770">
                  <c:v>2192.5</c:v>
                </c:pt>
                <c:pt idx="8771">
                  <c:v>2192.8000000000002</c:v>
                </c:pt>
                <c:pt idx="8772">
                  <c:v>2193</c:v>
                </c:pt>
                <c:pt idx="8773">
                  <c:v>2193.1999999999998</c:v>
                </c:pt>
                <c:pt idx="8774">
                  <c:v>2193.5</c:v>
                </c:pt>
                <c:pt idx="8775">
                  <c:v>2193.8000000000002</c:v>
                </c:pt>
                <c:pt idx="8776">
                  <c:v>2194</c:v>
                </c:pt>
                <c:pt idx="8777">
                  <c:v>2194.1999999999998</c:v>
                </c:pt>
                <c:pt idx="8778">
                  <c:v>2194.5</c:v>
                </c:pt>
                <c:pt idx="8779">
                  <c:v>2194.8000000000002</c:v>
                </c:pt>
                <c:pt idx="8780">
                  <c:v>2195</c:v>
                </c:pt>
                <c:pt idx="8781">
                  <c:v>2195.1999999999998</c:v>
                </c:pt>
                <c:pt idx="8782">
                  <c:v>2195.5</c:v>
                </c:pt>
                <c:pt idx="8783">
                  <c:v>2195.8000000000002</c:v>
                </c:pt>
                <c:pt idx="8784">
                  <c:v>2196</c:v>
                </c:pt>
                <c:pt idx="8785">
                  <c:v>2196.1999999999998</c:v>
                </c:pt>
                <c:pt idx="8786">
                  <c:v>2196.5</c:v>
                </c:pt>
                <c:pt idx="8787">
                  <c:v>2196.8000000000002</c:v>
                </c:pt>
                <c:pt idx="8788">
                  <c:v>2197</c:v>
                </c:pt>
                <c:pt idx="8789">
                  <c:v>2197.1999999999998</c:v>
                </c:pt>
                <c:pt idx="8790">
                  <c:v>2197.5</c:v>
                </c:pt>
                <c:pt idx="8791">
                  <c:v>2197.8000000000002</c:v>
                </c:pt>
                <c:pt idx="8792">
                  <c:v>2198</c:v>
                </c:pt>
                <c:pt idx="8793">
                  <c:v>2198.1999999999998</c:v>
                </c:pt>
                <c:pt idx="8794">
                  <c:v>2198.5</c:v>
                </c:pt>
                <c:pt idx="8795">
                  <c:v>2198.8000000000002</c:v>
                </c:pt>
                <c:pt idx="8796">
                  <c:v>2199</c:v>
                </c:pt>
                <c:pt idx="8797">
                  <c:v>2199.1999999999998</c:v>
                </c:pt>
                <c:pt idx="8798">
                  <c:v>2199.5</c:v>
                </c:pt>
                <c:pt idx="8799">
                  <c:v>2199.8000000000002</c:v>
                </c:pt>
                <c:pt idx="8800">
                  <c:v>2200</c:v>
                </c:pt>
                <c:pt idx="8801">
                  <c:v>2200.1999999999998</c:v>
                </c:pt>
                <c:pt idx="8802">
                  <c:v>2200.5</c:v>
                </c:pt>
                <c:pt idx="8803">
                  <c:v>2200.8000000000002</c:v>
                </c:pt>
                <c:pt idx="8804">
                  <c:v>2201</c:v>
                </c:pt>
                <c:pt idx="8805">
                  <c:v>2201.1999999999998</c:v>
                </c:pt>
                <c:pt idx="8806">
                  <c:v>2201.5</c:v>
                </c:pt>
                <c:pt idx="8807">
                  <c:v>2201.8000000000002</c:v>
                </c:pt>
                <c:pt idx="8808">
                  <c:v>2202</c:v>
                </c:pt>
                <c:pt idx="8809">
                  <c:v>2202.1999999999998</c:v>
                </c:pt>
                <c:pt idx="8810">
                  <c:v>2202.5</c:v>
                </c:pt>
                <c:pt idx="8811">
                  <c:v>2202.8000000000002</c:v>
                </c:pt>
                <c:pt idx="8812">
                  <c:v>2203</c:v>
                </c:pt>
                <c:pt idx="8813">
                  <c:v>2203.1999999999998</c:v>
                </c:pt>
                <c:pt idx="8814">
                  <c:v>2203.5</c:v>
                </c:pt>
                <c:pt idx="8815">
                  <c:v>2203.8000000000002</c:v>
                </c:pt>
                <c:pt idx="8816">
                  <c:v>2204</c:v>
                </c:pt>
                <c:pt idx="8817">
                  <c:v>2204.1999999999998</c:v>
                </c:pt>
                <c:pt idx="8818">
                  <c:v>2204.5</c:v>
                </c:pt>
                <c:pt idx="8819">
                  <c:v>2204.8000000000002</c:v>
                </c:pt>
                <c:pt idx="8820">
                  <c:v>2205</c:v>
                </c:pt>
                <c:pt idx="8821">
                  <c:v>2205.1999999999998</c:v>
                </c:pt>
                <c:pt idx="8822">
                  <c:v>2205.5</c:v>
                </c:pt>
                <c:pt idx="8823">
                  <c:v>2205.8000000000002</c:v>
                </c:pt>
                <c:pt idx="8824">
                  <c:v>2206</c:v>
                </c:pt>
                <c:pt idx="8825">
                  <c:v>2206.1999999999998</c:v>
                </c:pt>
                <c:pt idx="8826">
                  <c:v>2206.5</c:v>
                </c:pt>
                <c:pt idx="8827">
                  <c:v>2206.8000000000002</c:v>
                </c:pt>
                <c:pt idx="8828">
                  <c:v>2207</c:v>
                </c:pt>
                <c:pt idx="8829">
                  <c:v>2207.1999999999998</c:v>
                </c:pt>
                <c:pt idx="8830">
                  <c:v>2207.5</c:v>
                </c:pt>
                <c:pt idx="8831">
                  <c:v>2207.8000000000002</c:v>
                </c:pt>
                <c:pt idx="8832">
                  <c:v>2208</c:v>
                </c:pt>
                <c:pt idx="8833">
                  <c:v>2208.1999999999998</c:v>
                </c:pt>
                <c:pt idx="8834">
                  <c:v>2208.5</c:v>
                </c:pt>
                <c:pt idx="8835">
                  <c:v>2208.8000000000002</c:v>
                </c:pt>
                <c:pt idx="8836">
                  <c:v>2209</c:v>
                </c:pt>
                <c:pt idx="8837">
                  <c:v>2209.1999999999998</c:v>
                </c:pt>
                <c:pt idx="8838">
                  <c:v>2209.5</c:v>
                </c:pt>
                <c:pt idx="8839">
                  <c:v>2209.8000000000002</c:v>
                </c:pt>
                <c:pt idx="8840">
                  <c:v>2210</c:v>
                </c:pt>
                <c:pt idx="8841">
                  <c:v>2210.1999999999998</c:v>
                </c:pt>
                <c:pt idx="8842">
                  <c:v>2210.5</c:v>
                </c:pt>
                <c:pt idx="8843">
                  <c:v>2210.8000000000002</c:v>
                </c:pt>
                <c:pt idx="8844">
                  <c:v>2211</c:v>
                </c:pt>
                <c:pt idx="8845">
                  <c:v>2211.1999999999998</c:v>
                </c:pt>
                <c:pt idx="8846">
                  <c:v>2211.5</c:v>
                </c:pt>
                <c:pt idx="8847">
                  <c:v>2211.8000000000002</c:v>
                </c:pt>
                <c:pt idx="8848">
                  <c:v>2212</c:v>
                </c:pt>
                <c:pt idx="8849">
                  <c:v>2212.1999999999998</c:v>
                </c:pt>
                <c:pt idx="8850">
                  <c:v>2212.5</c:v>
                </c:pt>
                <c:pt idx="8851">
                  <c:v>2212.8000000000002</c:v>
                </c:pt>
                <c:pt idx="8852">
                  <c:v>2213</c:v>
                </c:pt>
                <c:pt idx="8853">
                  <c:v>2213.1999999999998</c:v>
                </c:pt>
                <c:pt idx="8854">
                  <c:v>2213.5</c:v>
                </c:pt>
                <c:pt idx="8855">
                  <c:v>2213.8000000000002</c:v>
                </c:pt>
                <c:pt idx="8856">
                  <c:v>2214</c:v>
                </c:pt>
                <c:pt idx="8857">
                  <c:v>2214.1999999999998</c:v>
                </c:pt>
                <c:pt idx="8858">
                  <c:v>2214.5</c:v>
                </c:pt>
                <c:pt idx="8859">
                  <c:v>2214.8000000000002</c:v>
                </c:pt>
                <c:pt idx="8860">
                  <c:v>2215</c:v>
                </c:pt>
                <c:pt idx="8861">
                  <c:v>2215.1999999999998</c:v>
                </c:pt>
                <c:pt idx="8862">
                  <c:v>2215.5</c:v>
                </c:pt>
                <c:pt idx="8863">
                  <c:v>2215.8000000000002</c:v>
                </c:pt>
                <c:pt idx="8864">
                  <c:v>2216</c:v>
                </c:pt>
                <c:pt idx="8865">
                  <c:v>2216.1999999999998</c:v>
                </c:pt>
                <c:pt idx="8866">
                  <c:v>2216.5</c:v>
                </c:pt>
                <c:pt idx="8867">
                  <c:v>2216.8000000000002</c:v>
                </c:pt>
                <c:pt idx="8868">
                  <c:v>2217</c:v>
                </c:pt>
                <c:pt idx="8869">
                  <c:v>2217.1999999999998</c:v>
                </c:pt>
                <c:pt idx="8870">
                  <c:v>2217.5</c:v>
                </c:pt>
                <c:pt idx="8871">
                  <c:v>2217.8000000000002</c:v>
                </c:pt>
                <c:pt idx="8872">
                  <c:v>2218</c:v>
                </c:pt>
                <c:pt idx="8873">
                  <c:v>2218.1999999999998</c:v>
                </c:pt>
                <c:pt idx="8874">
                  <c:v>2218.5</c:v>
                </c:pt>
                <c:pt idx="8875">
                  <c:v>2218.8000000000002</c:v>
                </c:pt>
                <c:pt idx="8876">
                  <c:v>2219</c:v>
                </c:pt>
                <c:pt idx="8877">
                  <c:v>2219.1999999999998</c:v>
                </c:pt>
                <c:pt idx="8878">
                  <c:v>2219.5</c:v>
                </c:pt>
                <c:pt idx="8879">
                  <c:v>2219.8000000000002</c:v>
                </c:pt>
                <c:pt idx="8880">
                  <c:v>2220</c:v>
                </c:pt>
                <c:pt idx="8881">
                  <c:v>2220.1999999999998</c:v>
                </c:pt>
                <c:pt idx="8882">
                  <c:v>2220.5</c:v>
                </c:pt>
                <c:pt idx="8883">
                  <c:v>2220.8000000000002</c:v>
                </c:pt>
                <c:pt idx="8884">
                  <c:v>2221</c:v>
                </c:pt>
                <c:pt idx="8885">
                  <c:v>2221.1999999999998</c:v>
                </c:pt>
                <c:pt idx="8886">
                  <c:v>2221.5</c:v>
                </c:pt>
                <c:pt idx="8887">
                  <c:v>2221.8000000000002</c:v>
                </c:pt>
                <c:pt idx="8888">
                  <c:v>2222</c:v>
                </c:pt>
                <c:pt idx="8889">
                  <c:v>2222.1999999999998</c:v>
                </c:pt>
                <c:pt idx="8890">
                  <c:v>2222.5</c:v>
                </c:pt>
                <c:pt idx="8891">
                  <c:v>2222.8000000000002</c:v>
                </c:pt>
                <c:pt idx="8892">
                  <c:v>2223</c:v>
                </c:pt>
                <c:pt idx="8893">
                  <c:v>2223.1999999999998</c:v>
                </c:pt>
                <c:pt idx="8894">
                  <c:v>2223.5</c:v>
                </c:pt>
                <c:pt idx="8895">
                  <c:v>2223.8000000000002</c:v>
                </c:pt>
                <c:pt idx="8896">
                  <c:v>2224</c:v>
                </c:pt>
                <c:pt idx="8897">
                  <c:v>2224.1999999999998</c:v>
                </c:pt>
                <c:pt idx="8898">
                  <c:v>2224.5</c:v>
                </c:pt>
                <c:pt idx="8899">
                  <c:v>2224.8000000000002</c:v>
                </c:pt>
                <c:pt idx="8900">
                  <c:v>2225</c:v>
                </c:pt>
                <c:pt idx="8901">
                  <c:v>2225.1999999999998</c:v>
                </c:pt>
                <c:pt idx="8902">
                  <c:v>2225.5</c:v>
                </c:pt>
                <c:pt idx="8903">
                  <c:v>2225.8000000000002</c:v>
                </c:pt>
                <c:pt idx="8904">
                  <c:v>2226</c:v>
                </c:pt>
                <c:pt idx="8905">
                  <c:v>2226.1999999999998</c:v>
                </c:pt>
                <c:pt idx="8906">
                  <c:v>2226.5</c:v>
                </c:pt>
                <c:pt idx="8907">
                  <c:v>2226.8000000000002</c:v>
                </c:pt>
                <c:pt idx="8908">
                  <c:v>2227</c:v>
                </c:pt>
                <c:pt idx="8909">
                  <c:v>2227.1999999999998</c:v>
                </c:pt>
                <c:pt idx="8910">
                  <c:v>2227.5</c:v>
                </c:pt>
                <c:pt idx="8911">
                  <c:v>2227.8000000000002</c:v>
                </c:pt>
                <c:pt idx="8912">
                  <c:v>2228</c:v>
                </c:pt>
                <c:pt idx="8913">
                  <c:v>2228.1999999999998</c:v>
                </c:pt>
                <c:pt idx="8914">
                  <c:v>2228.5</c:v>
                </c:pt>
                <c:pt idx="8915">
                  <c:v>2228.8000000000002</c:v>
                </c:pt>
                <c:pt idx="8916">
                  <c:v>2229</c:v>
                </c:pt>
                <c:pt idx="8917">
                  <c:v>2229.1999999999998</c:v>
                </c:pt>
                <c:pt idx="8918">
                  <c:v>2229.5</c:v>
                </c:pt>
                <c:pt idx="8919">
                  <c:v>2229.8000000000002</c:v>
                </c:pt>
                <c:pt idx="8920">
                  <c:v>2230</c:v>
                </c:pt>
                <c:pt idx="8921">
                  <c:v>2230.1999999999998</c:v>
                </c:pt>
                <c:pt idx="8922">
                  <c:v>2230.5</c:v>
                </c:pt>
                <c:pt idx="8923">
                  <c:v>2230.8000000000002</c:v>
                </c:pt>
                <c:pt idx="8924">
                  <c:v>2231</c:v>
                </c:pt>
                <c:pt idx="8925">
                  <c:v>2231.1999999999998</c:v>
                </c:pt>
                <c:pt idx="8926">
                  <c:v>2231.5</c:v>
                </c:pt>
                <c:pt idx="8927">
                  <c:v>2231.8000000000002</c:v>
                </c:pt>
                <c:pt idx="8928">
                  <c:v>2232</c:v>
                </c:pt>
                <c:pt idx="8929">
                  <c:v>2232.1999999999998</c:v>
                </c:pt>
                <c:pt idx="8930">
                  <c:v>2232.5</c:v>
                </c:pt>
                <c:pt idx="8931">
                  <c:v>2232.8000000000002</c:v>
                </c:pt>
                <c:pt idx="8932">
                  <c:v>2233</c:v>
                </c:pt>
                <c:pt idx="8933">
                  <c:v>2233.1999999999998</c:v>
                </c:pt>
                <c:pt idx="8934">
                  <c:v>2233.5</c:v>
                </c:pt>
                <c:pt idx="8935">
                  <c:v>2233.8000000000002</c:v>
                </c:pt>
                <c:pt idx="8936">
                  <c:v>2234</c:v>
                </c:pt>
                <c:pt idx="8937">
                  <c:v>2234.1999999999998</c:v>
                </c:pt>
                <c:pt idx="8938">
                  <c:v>2234.5</c:v>
                </c:pt>
                <c:pt idx="8939">
                  <c:v>2234.8000000000002</c:v>
                </c:pt>
                <c:pt idx="8940">
                  <c:v>2235</c:v>
                </c:pt>
                <c:pt idx="8941">
                  <c:v>2235.1999999999998</c:v>
                </c:pt>
                <c:pt idx="8942">
                  <c:v>2235.5</c:v>
                </c:pt>
                <c:pt idx="8943">
                  <c:v>2235.8000000000002</c:v>
                </c:pt>
                <c:pt idx="8944">
                  <c:v>2236</c:v>
                </c:pt>
                <c:pt idx="8945">
                  <c:v>2236.1999999999998</c:v>
                </c:pt>
                <c:pt idx="8946">
                  <c:v>2236.5</c:v>
                </c:pt>
                <c:pt idx="8947">
                  <c:v>2236.8000000000002</c:v>
                </c:pt>
                <c:pt idx="8948">
                  <c:v>2237</c:v>
                </c:pt>
                <c:pt idx="8949">
                  <c:v>2237.1999999999998</c:v>
                </c:pt>
                <c:pt idx="8950">
                  <c:v>2237.5</c:v>
                </c:pt>
                <c:pt idx="8951">
                  <c:v>2237.8000000000002</c:v>
                </c:pt>
                <c:pt idx="8952">
                  <c:v>2238</c:v>
                </c:pt>
                <c:pt idx="8953">
                  <c:v>2238.1999999999998</c:v>
                </c:pt>
                <c:pt idx="8954">
                  <c:v>2238.5</c:v>
                </c:pt>
                <c:pt idx="8955">
                  <c:v>2238.8000000000002</c:v>
                </c:pt>
                <c:pt idx="8956">
                  <c:v>2239</c:v>
                </c:pt>
                <c:pt idx="8957">
                  <c:v>2239.1999999999998</c:v>
                </c:pt>
                <c:pt idx="8958">
                  <c:v>2239.5</c:v>
                </c:pt>
                <c:pt idx="8959">
                  <c:v>2239.8000000000002</c:v>
                </c:pt>
                <c:pt idx="8960">
                  <c:v>2240</c:v>
                </c:pt>
                <c:pt idx="8961">
                  <c:v>2240.1999999999998</c:v>
                </c:pt>
                <c:pt idx="8962">
                  <c:v>2240.5</c:v>
                </c:pt>
                <c:pt idx="8963">
                  <c:v>2240.8000000000002</c:v>
                </c:pt>
                <c:pt idx="8964">
                  <c:v>2241</c:v>
                </c:pt>
                <c:pt idx="8965">
                  <c:v>2241.1999999999998</c:v>
                </c:pt>
                <c:pt idx="8966">
                  <c:v>2241.5</c:v>
                </c:pt>
                <c:pt idx="8967">
                  <c:v>2241.8000000000002</c:v>
                </c:pt>
                <c:pt idx="8968">
                  <c:v>2242</c:v>
                </c:pt>
                <c:pt idx="8969">
                  <c:v>2242.1999999999998</c:v>
                </c:pt>
                <c:pt idx="8970">
                  <c:v>2242.5</c:v>
                </c:pt>
                <c:pt idx="8971">
                  <c:v>2242.8000000000002</c:v>
                </c:pt>
                <c:pt idx="8972">
                  <c:v>2243</c:v>
                </c:pt>
                <c:pt idx="8973">
                  <c:v>2243.1999999999998</c:v>
                </c:pt>
                <c:pt idx="8974">
                  <c:v>2243.5</c:v>
                </c:pt>
                <c:pt idx="8975">
                  <c:v>2243.8000000000002</c:v>
                </c:pt>
                <c:pt idx="8976">
                  <c:v>2244</c:v>
                </c:pt>
                <c:pt idx="8977">
                  <c:v>2244.1999999999998</c:v>
                </c:pt>
                <c:pt idx="8978">
                  <c:v>2244.5</c:v>
                </c:pt>
                <c:pt idx="8979">
                  <c:v>2244.8000000000002</c:v>
                </c:pt>
                <c:pt idx="8980">
                  <c:v>2245</c:v>
                </c:pt>
                <c:pt idx="8981">
                  <c:v>2245.1999999999998</c:v>
                </c:pt>
                <c:pt idx="8982">
                  <c:v>2245.5</c:v>
                </c:pt>
                <c:pt idx="8983">
                  <c:v>2245.8000000000002</c:v>
                </c:pt>
                <c:pt idx="8984">
                  <c:v>2246</c:v>
                </c:pt>
                <c:pt idx="8985">
                  <c:v>2246.1999999999998</c:v>
                </c:pt>
                <c:pt idx="8986">
                  <c:v>2246.5</c:v>
                </c:pt>
                <c:pt idx="8987">
                  <c:v>2246.8000000000002</c:v>
                </c:pt>
                <c:pt idx="8988">
                  <c:v>2247</c:v>
                </c:pt>
                <c:pt idx="8989">
                  <c:v>2247.1999999999998</c:v>
                </c:pt>
                <c:pt idx="8990">
                  <c:v>2247.5</c:v>
                </c:pt>
                <c:pt idx="8991">
                  <c:v>2247.8000000000002</c:v>
                </c:pt>
                <c:pt idx="8992">
                  <c:v>2248</c:v>
                </c:pt>
                <c:pt idx="8993">
                  <c:v>2248.1999999999998</c:v>
                </c:pt>
                <c:pt idx="8994">
                  <c:v>2248.5</c:v>
                </c:pt>
                <c:pt idx="8995">
                  <c:v>2248.8000000000002</c:v>
                </c:pt>
                <c:pt idx="8996">
                  <c:v>2249</c:v>
                </c:pt>
                <c:pt idx="8997">
                  <c:v>2249.1999999999998</c:v>
                </c:pt>
                <c:pt idx="8998">
                  <c:v>2249.5</c:v>
                </c:pt>
                <c:pt idx="8999">
                  <c:v>2249.8000000000002</c:v>
                </c:pt>
                <c:pt idx="9000">
                  <c:v>2250</c:v>
                </c:pt>
                <c:pt idx="9001">
                  <c:v>2250.1999999999998</c:v>
                </c:pt>
                <c:pt idx="9002">
                  <c:v>2250.5</c:v>
                </c:pt>
                <c:pt idx="9003">
                  <c:v>2250.8000000000002</c:v>
                </c:pt>
                <c:pt idx="9004">
                  <c:v>2251</c:v>
                </c:pt>
                <c:pt idx="9005">
                  <c:v>2251.1999999999998</c:v>
                </c:pt>
                <c:pt idx="9006">
                  <c:v>2251.5</c:v>
                </c:pt>
                <c:pt idx="9007">
                  <c:v>2251.8000000000002</c:v>
                </c:pt>
                <c:pt idx="9008">
                  <c:v>2252</c:v>
                </c:pt>
                <c:pt idx="9009">
                  <c:v>2252.1999999999998</c:v>
                </c:pt>
                <c:pt idx="9010">
                  <c:v>2252.5</c:v>
                </c:pt>
                <c:pt idx="9011">
                  <c:v>2252.8000000000002</c:v>
                </c:pt>
                <c:pt idx="9012">
                  <c:v>2253</c:v>
                </c:pt>
                <c:pt idx="9013">
                  <c:v>2253.1999999999998</c:v>
                </c:pt>
                <c:pt idx="9014">
                  <c:v>2253.5</c:v>
                </c:pt>
                <c:pt idx="9015">
                  <c:v>2253.8000000000002</c:v>
                </c:pt>
                <c:pt idx="9016">
                  <c:v>2254</c:v>
                </c:pt>
                <c:pt idx="9017">
                  <c:v>2254.1999999999998</c:v>
                </c:pt>
                <c:pt idx="9018">
                  <c:v>2254.5</c:v>
                </c:pt>
                <c:pt idx="9019">
                  <c:v>2254.8000000000002</c:v>
                </c:pt>
                <c:pt idx="9020">
                  <c:v>2255</c:v>
                </c:pt>
                <c:pt idx="9021">
                  <c:v>2255.1999999999998</c:v>
                </c:pt>
                <c:pt idx="9022">
                  <c:v>2255.5</c:v>
                </c:pt>
                <c:pt idx="9023">
                  <c:v>2255.8000000000002</c:v>
                </c:pt>
                <c:pt idx="9024">
                  <c:v>2256</c:v>
                </c:pt>
                <c:pt idx="9025">
                  <c:v>2256.1999999999998</c:v>
                </c:pt>
                <c:pt idx="9026">
                  <c:v>2256.5</c:v>
                </c:pt>
                <c:pt idx="9027">
                  <c:v>2256.8000000000002</c:v>
                </c:pt>
                <c:pt idx="9028">
                  <c:v>2257</c:v>
                </c:pt>
                <c:pt idx="9029">
                  <c:v>2257.1999999999998</c:v>
                </c:pt>
                <c:pt idx="9030">
                  <c:v>2257.5</c:v>
                </c:pt>
                <c:pt idx="9031">
                  <c:v>2257.8000000000002</c:v>
                </c:pt>
                <c:pt idx="9032">
                  <c:v>2258</c:v>
                </c:pt>
                <c:pt idx="9033">
                  <c:v>2258.1999999999998</c:v>
                </c:pt>
                <c:pt idx="9034">
                  <c:v>2258.5</c:v>
                </c:pt>
                <c:pt idx="9035">
                  <c:v>2258.8000000000002</c:v>
                </c:pt>
                <c:pt idx="9036">
                  <c:v>2259</c:v>
                </c:pt>
                <c:pt idx="9037">
                  <c:v>2259.1999999999998</c:v>
                </c:pt>
                <c:pt idx="9038">
                  <c:v>2259.5</c:v>
                </c:pt>
                <c:pt idx="9039">
                  <c:v>2259.8000000000002</c:v>
                </c:pt>
                <c:pt idx="9040">
                  <c:v>2260</c:v>
                </c:pt>
                <c:pt idx="9041">
                  <c:v>2260.1999999999998</c:v>
                </c:pt>
                <c:pt idx="9042">
                  <c:v>2260.5</c:v>
                </c:pt>
                <c:pt idx="9043">
                  <c:v>2260.8000000000002</c:v>
                </c:pt>
                <c:pt idx="9044">
                  <c:v>2261</c:v>
                </c:pt>
                <c:pt idx="9045">
                  <c:v>2261.1999999999998</c:v>
                </c:pt>
                <c:pt idx="9046">
                  <c:v>2261.5</c:v>
                </c:pt>
                <c:pt idx="9047">
                  <c:v>2261.8000000000002</c:v>
                </c:pt>
                <c:pt idx="9048">
                  <c:v>2262</c:v>
                </c:pt>
                <c:pt idx="9049">
                  <c:v>2262.1999999999998</c:v>
                </c:pt>
                <c:pt idx="9050">
                  <c:v>2262.5</c:v>
                </c:pt>
                <c:pt idx="9051">
                  <c:v>2262.8000000000002</c:v>
                </c:pt>
                <c:pt idx="9052">
                  <c:v>2263</c:v>
                </c:pt>
                <c:pt idx="9053">
                  <c:v>2263.1999999999998</c:v>
                </c:pt>
                <c:pt idx="9054">
                  <c:v>2263.5</c:v>
                </c:pt>
                <c:pt idx="9055">
                  <c:v>2263.8000000000002</c:v>
                </c:pt>
                <c:pt idx="9056">
                  <c:v>2264</c:v>
                </c:pt>
                <c:pt idx="9057">
                  <c:v>2264.1999999999998</c:v>
                </c:pt>
                <c:pt idx="9058">
                  <c:v>2264.5</c:v>
                </c:pt>
                <c:pt idx="9059">
                  <c:v>2264.8000000000002</c:v>
                </c:pt>
                <c:pt idx="9060">
                  <c:v>2265</c:v>
                </c:pt>
                <c:pt idx="9061">
                  <c:v>2265.1999999999998</c:v>
                </c:pt>
                <c:pt idx="9062">
                  <c:v>2265.5</c:v>
                </c:pt>
                <c:pt idx="9063">
                  <c:v>2265.8000000000002</c:v>
                </c:pt>
                <c:pt idx="9064">
                  <c:v>2266</c:v>
                </c:pt>
                <c:pt idx="9065">
                  <c:v>2266.1999999999998</c:v>
                </c:pt>
                <c:pt idx="9066">
                  <c:v>2266.5</c:v>
                </c:pt>
                <c:pt idx="9067">
                  <c:v>2266.8000000000002</c:v>
                </c:pt>
                <c:pt idx="9068">
                  <c:v>2267</c:v>
                </c:pt>
                <c:pt idx="9069">
                  <c:v>2267.1999999999998</c:v>
                </c:pt>
                <c:pt idx="9070">
                  <c:v>2267.5</c:v>
                </c:pt>
                <c:pt idx="9071">
                  <c:v>2267.8000000000002</c:v>
                </c:pt>
                <c:pt idx="9072">
                  <c:v>2268</c:v>
                </c:pt>
                <c:pt idx="9073">
                  <c:v>2268.1999999999998</c:v>
                </c:pt>
                <c:pt idx="9074">
                  <c:v>2268.5</c:v>
                </c:pt>
                <c:pt idx="9075">
                  <c:v>2268.8000000000002</c:v>
                </c:pt>
                <c:pt idx="9076">
                  <c:v>2269</c:v>
                </c:pt>
                <c:pt idx="9077">
                  <c:v>2269.1999999999998</c:v>
                </c:pt>
                <c:pt idx="9078">
                  <c:v>2269.5</c:v>
                </c:pt>
                <c:pt idx="9079">
                  <c:v>2269.8000000000002</c:v>
                </c:pt>
                <c:pt idx="9080">
                  <c:v>2270</c:v>
                </c:pt>
                <c:pt idx="9081">
                  <c:v>2270.1999999999998</c:v>
                </c:pt>
                <c:pt idx="9082">
                  <c:v>2270.5</c:v>
                </c:pt>
                <c:pt idx="9083">
                  <c:v>2270.8000000000002</c:v>
                </c:pt>
                <c:pt idx="9084">
                  <c:v>2271</c:v>
                </c:pt>
                <c:pt idx="9085">
                  <c:v>2271.1999999999998</c:v>
                </c:pt>
                <c:pt idx="9086">
                  <c:v>2271.5</c:v>
                </c:pt>
                <c:pt idx="9087">
                  <c:v>2271.8000000000002</c:v>
                </c:pt>
                <c:pt idx="9088">
                  <c:v>2272</c:v>
                </c:pt>
                <c:pt idx="9089">
                  <c:v>2272.1999999999998</c:v>
                </c:pt>
                <c:pt idx="9090">
                  <c:v>2272.5</c:v>
                </c:pt>
                <c:pt idx="9091">
                  <c:v>2272.8000000000002</c:v>
                </c:pt>
                <c:pt idx="9092">
                  <c:v>2273</c:v>
                </c:pt>
                <c:pt idx="9093">
                  <c:v>2273.1999999999998</c:v>
                </c:pt>
                <c:pt idx="9094">
                  <c:v>2273.5</c:v>
                </c:pt>
                <c:pt idx="9095">
                  <c:v>2273.8000000000002</c:v>
                </c:pt>
                <c:pt idx="9096">
                  <c:v>2274</c:v>
                </c:pt>
                <c:pt idx="9097">
                  <c:v>2274.1999999999998</c:v>
                </c:pt>
                <c:pt idx="9098">
                  <c:v>2274.5</c:v>
                </c:pt>
                <c:pt idx="9099">
                  <c:v>2274.8000000000002</c:v>
                </c:pt>
                <c:pt idx="9100">
                  <c:v>2275</c:v>
                </c:pt>
                <c:pt idx="9101">
                  <c:v>2275.1999999999998</c:v>
                </c:pt>
                <c:pt idx="9102">
                  <c:v>2275.5</c:v>
                </c:pt>
                <c:pt idx="9103">
                  <c:v>2275.8000000000002</c:v>
                </c:pt>
                <c:pt idx="9104">
                  <c:v>2276</c:v>
                </c:pt>
                <c:pt idx="9105">
                  <c:v>2276.1999999999998</c:v>
                </c:pt>
                <c:pt idx="9106">
                  <c:v>2276.5</c:v>
                </c:pt>
                <c:pt idx="9107">
                  <c:v>2276.8000000000002</c:v>
                </c:pt>
                <c:pt idx="9108">
                  <c:v>2277</c:v>
                </c:pt>
                <c:pt idx="9109">
                  <c:v>2277.1999999999998</c:v>
                </c:pt>
                <c:pt idx="9110">
                  <c:v>2277.5</c:v>
                </c:pt>
                <c:pt idx="9111">
                  <c:v>2277.8000000000002</c:v>
                </c:pt>
                <c:pt idx="9112">
                  <c:v>2278</c:v>
                </c:pt>
                <c:pt idx="9113">
                  <c:v>2278.1999999999998</c:v>
                </c:pt>
                <c:pt idx="9114">
                  <c:v>2278.5</c:v>
                </c:pt>
                <c:pt idx="9115">
                  <c:v>2278.8000000000002</c:v>
                </c:pt>
                <c:pt idx="9116">
                  <c:v>2279</c:v>
                </c:pt>
                <c:pt idx="9117">
                  <c:v>2279.1999999999998</c:v>
                </c:pt>
                <c:pt idx="9118">
                  <c:v>2279.5</c:v>
                </c:pt>
                <c:pt idx="9119">
                  <c:v>2279.8000000000002</c:v>
                </c:pt>
                <c:pt idx="9120">
                  <c:v>2280</c:v>
                </c:pt>
                <c:pt idx="9121">
                  <c:v>2280.1999999999998</c:v>
                </c:pt>
                <c:pt idx="9122">
                  <c:v>2280.5</c:v>
                </c:pt>
                <c:pt idx="9123">
                  <c:v>2280.8000000000002</c:v>
                </c:pt>
                <c:pt idx="9124">
                  <c:v>2281</c:v>
                </c:pt>
                <c:pt idx="9125">
                  <c:v>2281.1999999999998</c:v>
                </c:pt>
                <c:pt idx="9126">
                  <c:v>2281.5</c:v>
                </c:pt>
                <c:pt idx="9127">
                  <c:v>2281.8000000000002</c:v>
                </c:pt>
                <c:pt idx="9128">
                  <c:v>2282</c:v>
                </c:pt>
                <c:pt idx="9129">
                  <c:v>2282.1999999999998</c:v>
                </c:pt>
                <c:pt idx="9130">
                  <c:v>2282.5</c:v>
                </c:pt>
                <c:pt idx="9131">
                  <c:v>2282.8000000000002</c:v>
                </c:pt>
                <c:pt idx="9132">
                  <c:v>2283</c:v>
                </c:pt>
                <c:pt idx="9133">
                  <c:v>2283.1999999999998</c:v>
                </c:pt>
                <c:pt idx="9134">
                  <c:v>2283.5</c:v>
                </c:pt>
                <c:pt idx="9135">
                  <c:v>2283.8000000000002</c:v>
                </c:pt>
                <c:pt idx="9136">
                  <c:v>2284</c:v>
                </c:pt>
                <c:pt idx="9137">
                  <c:v>2284.1999999999998</c:v>
                </c:pt>
                <c:pt idx="9138">
                  <c:v>2284.5</c:v>
                </c:pt>
                <c:pt idx="9139">
                  <c:v>2284.8000000000002</c:v>
                </c:pt>
                <c:pt idx="9140">
                  <c:v>2285</c:v>
                </c:pt>
                <c:pt idx="9141">
                  <c:v>2285.1999999999998</c:v>
                </c:pt>
                <c:pt idx="9142">
                  <c:v>2285.5</c:v>
                </c:pt>
                <c:pt idx="9143">
                  <c:v>2285.8000000000002</c:v>
                </c:pt>
                <c:pt idx="9144">
                  <c:v>2286</c:v>
                </c:pt>
                <c:pt idx="9145">
                  <c:v>2286.1999999999998</c:v>
                </c:pt>
                <c:pt idx="9146">
                  <c:v>2286.5</c:v>
                </c:pt>
                <c:pt idx="9147">
                  <c:v>2286.8000000000002</c:v>
                </c:pt>
                <c:pt idx="9148">
                  <c:v>2287</c:v>
                </c:pt>
                <c:pt idx="9149">
                  <c:v>2287.1999999999998</c:v>
                </c:pt>
                <c:pt idx="9150">
                  <c:v>2287.5</c:v>
                </c:pt>
                <c:pt idx="9151">
                  <c:v>2287.8000000000002</c:v>
                </c:pt>
                <c:pt idx="9152">
                  <c:v>2288</c:v>
                </c:pt>
                <c:pt idx="9153">
                  <c:v>2288.1999999999998</c:v>
                </c:pt>
                <c:pt idx="9154">
                  <c:v>2288.5</c:v>
                </c:pt>
                <c:pt idx="9155">
                  <c:v>2288.8000000000002</c:v>
                </c:pt>
                <c:pt idx="9156">
                  <c:v>2289</c:v>
                </c:pt>
                <c:pt idx="9157">
                  <c:v>2289.1999999999998</c:v>
                </c:pt>
                <c:pt idx="9158">
                  <c:v>2289.5</c:v>
                </c:pt>
                <c:pt idx="9159">
                  <c:v>2289.8000000000002</c:v>
                </c:pt>
                <c:pt idx="9160">
                  <c:v>2290</c:v>
                </c:pt>
                <c:pt idx="9161">
                  <c:v>2290.1999999999998</c:v>
                </c:pt>
                <c:pt idx="9162">
                  <c:v>2290.5</c:v>
                </c:pt>
                <c:pt idx="9163">
                  <c:v>2290.8000000000002</c:v>
                </c:pt>
                <c:pt idx="9164">
                  <c:v>2291</c:v>
                </c:pt>
                <c:pt idx="9165">
                  <c:v>2291.1999999999998</c:v>
                </c:pt>
                <c:pt idx="9166">
                  <c:v>2291.5</c:v>
                </c:pt>
                <c:pt idx="9167">
                  <c:v>2291.8000000000002</c:v>
                </c:pt>
                <c:pt idx="9168">
                  <c:v>2292</c:v>
                </c:pt>
                <c:pt idx="9169">
                  <c:v>2292.1999999999998</c:v>
                </c:pt>
                <c:pt idx="9170">
                  <c:v>2292.5</c:v>
                </c:pt>
                <c:pt idx="9171">
                  <c:v>2292.8000000000002</c:v>
                </c:pt>
                <c:pt idx="9172">
                  <c:v>2293</c:v>
                </c:pt>
                <c:pt idx="9173">
                  <c:v>2293.1999999999998</c:v>
                </c:pt>
                <c:pt idx="9174">
                  <c:v>2293.5</c:v>
                </c:pt>
                <c:pt idx="9175">
                  <c:v>2293.8000000000002</c:v>
                </c:pt>
                <c:pt idx="9176">
                  <c:v>2294</c:v>
                </c:pt>
                <c:pt idx="9177">
                  <c:v>2294.1999999999998</c:v>
                </c:pt>
                <c:pt idx="9178">
                  <c:v>2294.5</c:v>
                </c:pt>
                <c:pt idx="9179">
                  <c:v>2294.8000000000002</c:v>
                </c:pt>
                <c:pt idx="9180">
                  <c:v>2295</c:v>
                </c:pt>
                <c:pt idx="9181">
                  <c:v>2295.1999999999998</c:v>
                </c:pt>
                <c:pt idx="9182">
                  <c:v>2295.5</c:v>
                </c:pt>
                <c:pt idx="9183">
                  <c:v>2295.8000000000002</c:v>
                </c:pt>
                <c:pt idx="9184">
                  <c:v>2296</c:v>
                </c:pt>
                <c:pt idx="9185">
                  <c:v>2296.1999999999998</c:v>
                </c:pt>
                <c:pt idx="9186">
                  <c:v>2296.5</c:v>
                </c:pt>
                <c:pt idx="9187">
                  <c:v>2296.8000000000002</c:v>
                </c:pt>
                <c:pt idx="9188">
                  <c:v>2297</c:v>
                </c:pt>
                <c:pt idx="9189">
                  <c:v>2297.1999999999998</c:v>
                </c:pt>
                <c:pt idx="9190">
                  <c:v>2297.5</c:v>
                </c:pt>
                <c:pt idx="9191">
                  <c:v>2297.8000000000002</c:v>
                </c:pt>
                <c:pt idx="9192">
                  <c:v>2298</c:v>
                </c:pt>
                <c:pt idx="9193">
                  <c:v>2298.1999999999998</c:v>
                </c:pt>
                <c:pt idx="9194">
                  <c:v>2298.5</c:v>
                </c:pt>
                <c:pt idx="9195">
                  <c:v>2298.8000000000002</c:v>
                </c:pt>
                <c:pt idx="9196">
                  <c:v>2299</c:v>
                </c:pt>
                <c:pt idx="9197">
                  <c:v>2299.1999999999998</c:v>
                </c:pt>
                <c:pt idx="9198">
                  <c:v>2299.5</c:v>
                </c:pt>
                <c:pt idx="9199">
                  <c:v>2299.8000000000002</c:v>
                </c:pt>
                <c:pt idx="9200">
                  <c:v>2300</c:v>
                </c:pt>
                <c:pt idx="9201">
                  <c:v>2300.1999999999998</c:v>
                </c:pt>
                <c:pt idx="9202">
                  <c:v>2300.5</c:v>
                </c:pt>
                <c:pt idx="9203">
                  <c:v>2300.8000000000002</c:v>
                </c:pt>
                <c:pt idx="9204">
                  <c:v>2301</c:v>
                </c:pt>
                <c:pt idx="9205">
                  <c:v>2301.1999999999998</c:v>
                </c:pt>
                <c:pt idx="9206">
                  <c:v>2301.5</c:v>
                </c:pt>
                <c:pt idx="9207">
                  <c:v>2301.8000000000002</c:v>
                </c:pt>
                <c:pt idx="9208">
                  <c:v>2302</c:v>
                </c:pt>
                <c:pt idx="9209">
                  <c:v>2302.1999999999998</c:v>
                </c:pt>
                <c:pt idx="9210">
                  <c:v>2302.5</c:v>
                </c:pt>
                <c:pt idx="9211">
                  <c:v>2302.8000000000002</c:v>
                </c:pt>
                <c:pt idx="9212">
                  <c:v>2303</c:v>
                </c:pt>
                <c:pt idx="9213">
                  <c:v>2303.1999999999998</c:v>
                </c:pt>
                <c:pt idx="9214">
                  <c:v>2303.5</c:v>
                </c:pt>
                <c:pt idx="9215">
                  <c:v>2303.8000000000002</c:v>
                </c:pt>
                <c:pt idx="9216">
                  <c:v>2304</c:v>
                </c:pt>
                <c:pt idx="9217">
                  <c:v>2304.1999999999998</c:v>
                </c:pt>
                <c:pt idx="9218">
                  <c:v>2304.5</c:v>
                </c:pt>
                <c:pt idx="9219">
                  <c:v>2304.8000000000002</c:v>
                </c:pt>
                <c:pt idx="9220">
                  <c:v>2305</c:v>
                </c:pt>
                <c:pt idx="9221">
                  <c:v>2305.1999999999998</c:v>
                </c:pt>
                <c:pt idx="9222">
                  <c:v>2305.5</c:v>
                </c:pt>
                <c:pt idx="9223">
                  <c:v>2305.8000000000002</c:v>
                </c:pt>
                <c:pt idx="9224">
                  <c:v>2306</c:v>
                </c:pt>
                <c:pt idx="9225">
                  <c:v>2306.1999999999998</c:v>
                </c:pt>
                <c:pt idx="9226">
                  <c:v>2306.5</c:v>
                </c:pt>
                <c:pt idx="9227">
                  <c:v>2306.8000000000002</c:v>
                </c:pt>
                <c:pt idx="9228">
                  <c:v>2307</c:v>
                </c:pt>
                <c:pt idx="9229">
                  <c:v>2307.1999999999998</c:v>
                </c:pt>
                <c:pt idx="9230">
                  <c:v>2307.5</c:v>
                </c:pt>
                <c:pt idx="9231">
                  <c:v>2307.8000000000002</c:v>
                </c:pt>
                <c:pt idx="9232">
                  <c:v>2308</c:v>
                </c:pt>
                <c:pt idx="9233">
                  <c:v>2308.1999999999998</c:v>
                </c:pt>
                <c:pt idx="9234">
                  <c:v>2308.5</c:v>
                </c:pt>
                <c:pt idx="9235">
                  <c:v>2308.8000000000002</c:v>
                </c:pt>
                <c:pt idx="9236">
                  <c:v>2309</c:v>
                </c:pt>
                <c:pt idx="9237">
                  <c:v>2309.1999999999998</c:v>
                </c:pt>
                <c:pt idx="9238">
                  <c:v>2309.5</c:v>
                </c:pt>
                <c:pt idx="9239">
                  <c:v>2309.8000000000002</c:v>
                </c:pt>
                <c:pt idx="9240">
                  <c:v>2310</c:v>
                </c:pt>
                <c:pt idx="9241">
                  <c:v>2310.1999999999998</c:v>
                </c:pt>
                <c:pt idx="9242">
                  <c:v>2310.5</c:v>
                </c:pt>
                <c:pt idx="9243">
                  <c:v>2310.8000000000002</c:v>
                </c:pt>
                <c:pt idx="9244">
                  <c:v>2311</c:v>
                </c:pt>
                <c:pt idx="9245">
                  <c:v>2311.1999999999998</c:v>
                </c:pt>
                <c:pt idx="9246">
                  <c:v>2311.5</c:v>
                </c:pt>
                <c:pt idx="9247">
                  <c:v>2311.8000000000002</c:v>
                </c:pt>
                <c:pt idx="9248">
                  <c:v>2312</c:v>
                </c:pt>
                <c:pt idx="9249">
                  <c:v>2312.1999999999998</c:v>
                </c:pt>
                <c:pt idx="9250">
                  <c:v>2312.5</c:v>
                </c:pt>
                <c:pt idx="9251">
                  <c:v>2312.8000000000002</c:v>
                </c:pt>
                <c:pt idx="9252">
                  <c:v>2313</c:v>
                </c:pt>
                <c:pt idx="9253">
                  <c:v>2313.1999999999998</c:v>
                </c:pt>
                <c:pt idx="9254">
                  <c:v>2313.5</c:v>
                </c:pt>
                <c:pt idx="9255">
                  <c:v>2313.8000000000002</c:v>
                </c:pt>
                <c:pt idx="9256">
                  <c:v>2314</c:v>
                </c:pt>
                <c:pt idx="9257">
                  <c:v>2314.1999999999998</c:v>
                </c:pt>
                <c:pt idx="9258">
                  <c:v>2314.5</c:v>
                </c:pt>
                <c:pt idx="9259">
                  <c:v>2314.8000000000002</c:v>
                </c:pt>
                <c:pt idx="9260">
                  <c:v>2315</c:v>
                </c:pt>
                <c:pt idx="9261">
                  <c:v>2315.1999999999998</c:v>
                </c:pt>
                <c:pt idx="9262">
                  <c:v>2315.5</c:v>
                </c:pt>
                <c:pt idx="9263">
                  <c:v>2315.8000000000002</c:v>
                </c:pt>
                <c:pt idx="9264">
                  <c:v>2316</c:v>
                </c:pt>
                <c:pt idx="9265">
                  <c:v>2316.1999999999998</c:v>
                </c:pt>
                <c:pt idx="9266">
                  <c:v>2316.5</c:v>
                </c:pt>
                <c:pt idx="9267">
                  <c:v>2316.8000000000002</c:v>
                </c:pt>
                <c:pt idx="9268">
                  <c:v>2317</c:v>
                </c:pt>
                <c:pt idx="9269">
                  <c:v>2317.1999999999998</c:v>
                </c:pt>
                <c:pt idx="9270">
                  <c:v>2317.5</c:v>
                </c:pt>
                <c:pt idx="9271">
                  <c:v>2317.8000000000002</c:v>
                </c:pt>
                <c:pt idx="9272">
                  <c:v>2318</c:v>
                </c:pt>
                <c:pt idx="9273">
                  <c:v>2318.1999999999998</c:v>
                </c:pt>
                <c:pt idx="9274">
                  <c:v>2318.5</c:v>
                </c:pt>
                <c:pt idx="9275">
                  <c:v>2318.8000000000002</c:v>
                </c:pt>
                <c:pt idx="9276">
                  <c:v>2319</c:v>
                </c:pt>
                <c:pt idx="9277">
                  <c:v>2319.1999999999998</c:v>
                </c:pt>
                <c:pt idx="9278">
                  <c:v>2319.5</c:v>
                </c:pt>
                <c:pt idx="9279">
                  <c:v>2319.8000000000002</c:v>
                </c:pt>
                <c:pt idx="9280">
                  <c:v>2320</c:v>
                </c:pt>
                <c:pt idx="9281">
                  <c:v>2320.1999999999998</c:v>
                </c:pt>
                <c:pt idx="9282">
                  <c:v>2320.5</c:v>
                </c:pt>
                <c:pt idx="9283">
                  <c:v>2320.8000000000002</c:v>
                </c:pt>
                <c:pt idx="9284">
                  <c:v>2321</c:v>
                </c:pt>
                <c:pt idx="9285">
                  <c:v>2321.1999999999998</c:v>
                </c:pt>
                <c:pt idx="9286">
                  <c:v>2321.5</c:v>
                </c:pt>
                <c:pt idx="9287">
                  <c:v>2321.8000000000002</c:v>
                </c:pt>
                <c:pt idx="9288">
                  <c:v>2322</c:v>
                </c:pt>
                <c:pt idx="9289">
                  <c:v>2322.1999999999998</c:v>
                </c:pt>
                <c:pt idx="9290">
                  <c:v>2322.5</c:v>
                </c:pt>
                <c:pt idx="9291">
                  <c:v>2322.8000000000002</c:v>
                </c:pt>
                <c:pt idx="9292">
                  <c:v>2323</c:v>
                </c:pt>
                <c:pt idx="9293">
                  <c:v>2323.1999999999998</c:v>
                </c:pt>
                <c:pt idx="9294">
                  <c:v>2323.5</c:v>
                </c:pt>
                <c:pt idx="9295">
                  <c:v>2323.8000000000002</c:v>
                </c:pt>
                <c:pt idx="9296">
                  <c:v>2324</c:v>
                </c:pt>
                <c:pt idx="9297">
                  <c:v>2324.1999999999998</c:v>
                </c:pt>
                <c:pt idx="9298">
                  <c:v>2324.5</c:v>
                </c:pt>
                <c:pt idx="9299">
                  <c:v>2324.8000000000002</c:v>
                </c:pt>
                <c:pt idx="9300">
                  <c:v>2325</c:v>
                </c:pt>
                <c:pt idx="9301">
                  <c:v>2325.1999999999998</c:v>
                </c:pt>
                <c:pt idx="9302">
                  <c:v>2325.5</c:v>
                </c:pt>
                <c:pt idx="9303">
                  <c:v>2325.8000000000002</c:v>
                </c:pt>
                <c:pt idx="9304">
                  <c:v>2326</c:v>
                </c:pt>
                <c:pt idx="9305">
                  <c:v>2326.1999999999998</c:v>
                </c:pt>
                <c:pt idx="9306">
                  <c:v>2326.5</c:v>
                </c:pt>
                <c:pt idx="9307">
                  <c:v>2326.8000000000002</c:v>
                </c:pt>
                <c:pt idx="9308">
                  <c:v>2327</c:v>
                </c:pt>
                <c:pt idx="9309">
                  <c:v>2327.1999999999998</c:v>
                </c:pt>
                <c:pt idx="9310">
                  <c:v>2327.5</c:v>
                </c:pt>
                <c:pt idx="9311">
                  <c:v>2327.8000000000002</c:v>
                </c:pt>
                <c:pt idx="9312">
                  <c:v>2328</c:v>
                </c:pt>
                <c:pt idx="9313">
                  <c:v>2328.1999999999998</c:v>
                </c:pt>
                <c:pt idx="9314">
                  <c:v>2328.5</c:v>
                </c:pt>
                <c:pt idx="9315">
                  <c:v>2328.8000000000002</c:v>
                </c:pt>
                <c:pt idx="9316">
                  <c:v>2329</c:v>
                </c:pt>
                <c:pt idx="9317">
                  <c:v>2329.1999999999998</c:v>
                </c:pt>
                <c:pt idx="9318">
                  <c:v>2329.5</c:v>
                </c:pt>
                <c:pt idx="9319">
                  <c:v>2329.8000000000002</c:v>
                </c:pt>
                <c:pt idx="9320">
                  <c:v>2330</c:v>
                </c:pt>
                <c:pt idx="9321">
                  <c:v>2330.1999999999998</c:v>
                </c:pt>
                <c:pt idx="9322">
                  <c:v>2330.5</c:v>
                </c:pt>
                <c:pt idx="9323">
                  <c:v>2330.8000000000002</c:v>
                </c:pt>
                <c:pt idx="9324">
                  <c:v>2331</c:v>
                </c:pt>
                <c:pt idx="9325">
                  <c:v>2331.1999999999998</c:v>
                </c:pt>
                <c:pt idx="9326">
                  <c:v>2331.5</c:v>
                </c:pt>
                <c:pt idx="9327">
                  <c:v>2331.8000000000002</c:v>
                </c:pt>
                <c:pt idx="9328">
                  <c:v>2332</c:v>
                </c:pt>
                <c:pt idx="9329">
                  <c:v>2332.1999999999998</c:v>
                </c:pt>
                <c:pt idx="9330">
                  <c:v>2332.5</c:v>
                </c:pt>
                <c:pt idx="9331">
                  <c:v>2332.8000000000002</c:v>
                </c:pt>
                <c:pt idx="9332">
                  <c:v>2333</c:v>
                </c:pt>
                <c:pt idx="9333">
                  <c:v>2333.1999999999998</c:v>
                </c:pt>
                <c:pt idx="9334">
                  <c:v>2333.5</c:v>
                </c:pt>
                <c:pt idx="9335">
                  <c:v>2333.8000000000002</c:v>
                </c:pt>
                <c:pt idx="9336">
                  <c:v>2334</c:v>
                </c:pt>
                <c:pt idx="9337">
                  <c:v>2334.1999999999998</c:v>
                </c:pt>
                <c:pt idx="9338">
                  <c:v>2334.5</c:v>
                </c:pt>
                <c:pt idx="9339">
                  <c:v>2334.8000000000002</c:v>
                </c:pt>
                <c:pt idx="9340">
                  <c:v>2335</c:v>
                </c:pt>
                <c:pt idx="9341">
                  <c:v>2335.1999999999998</c:v>
                </c:pt>
                <c:pt idx="9342">
                  <c:v>2335.5</c:v>
                </c:pt>
                <c:pt idx="9343">
                  <c:v>2335.8000000000002</c:v>
                </c:pt>
                <c:pt idx="9344">
                  <c:v>2336</c:v>
                </c:pt>
                <c:pt idx="9345">
                  <c:v>2336.1999999999998</c:v>
                </c:pt>
                <c:pt idx="9346">
                  <c:v>2336.5</c:v>
                </c:pt>
                <c:pt idx="9347">
                  <c:v>2336.8000000000002</c:v>
                </c:pt>
                <c:pt idx="9348">
                  <c:v>2337</c:v>
                </c:pt>
                <c:pt idx="9349">
                  <c:v>2337.1999999999998</c:v>
                </c:pt>
                <c:pt idx="9350">
                  <c:v>2337.5</c:v>
                </c:pt>
                <c:pt idx="9351">
                  <c:v>2337.8000000000002</c:v>
                </c:pt>
                <c:pt idx="9352">
                  <c:v>2338</c:v>
                </c:pt>
                <c:pt idx="9353">
                  <c:v>2338.1999999999998</c:v>
                </c:pt>
                <c:pt idx="9354">
                  <c:v>2338.5</c:v>
                </c:pt>
                <c:pt idx="9355">
                  <c:v>2338.8000000000002</c:v>
                </c:pt>
                <c:pt idx="9356">
                  <c:v>2339</c:v>
                </c:pt>
                <c:pt idx="9357">
                  <c:v>2339.1999999999998</c:v>
                </c:pt>
                <c:pt idx="9358">
                  <c:v>2339.5</c:v>
                </c:pt>
                <c:pt idx="9359">
                  <c:v>2339.8000000000002</c:v>
                </c:pt>
                <c:pt idx="9360">
                  <c:v>2340</c:v>
                </c:pt>
                <c:pt idx="9361">
                  <c:v>2340.1999999999998</c:v>
                </c:pt>
                <c:pt idx="9362">
                  <c:v>2340.5</c:v>
                </c:pt>
                <c:pt idx="9363">
                  <c:v>2340.8000000000002</c:v>
                </c:pt>
                <c:pt idx="9364">
                  <c:v>2341</c:v>
                </c:pt>
                <c:pt idx="9365">
                  <c:v>2341.1999999999998</c:v>
                </c:pt>
                <c:pt idx="9366">
                  <c:v>2341.5</c:v>
                </c:pt>
                <c:pt idx="9367">
                  <c:v>2341.8000000000002</c:v>
                </c:pt>
                <c:pt idx="9368">
                  <c:v>2342</c:v>
                </c:pt>
                <c:pt idx="9369">
                  <c:v>2342.1999999999998</c:v>
                </c:pt>
                <c:pt idx="9370">
                  <c:v>2342.5</c:v>
                </c:pt>
                <c:pt idx="9371">
                  <c:v>2342.8000000000002</c:v>
                </c:pt>
                <c:pt idx="9372">
                  <c:v>2343</c:v>
                </c:pt>
                <c:pt idx="9373">
                  <c:v>2343.1999999999998</c:v>
                </c:pt>
                <c:pt idx="9374">
                  <c:v>2343.5</c:v>
                </c:pt>
                <c:pt idx="9375">
                  <c:v>2343.8000000000002</c:v>
                </c:pt>
                <c:pt idx="9376">
                  <c:v>2344</c:v>
                </c:pt>
                <c:pt idx="9377">
                  <c:v>2344.1999999999998</c:v>
                </c:pt>
                <c:pt idx="9378">
                  <c:v>2344.5</c:v>
                </c:pt>
                <c:pt idx="9379">
                  <c:v>2344.8000000000002</c:v>
                </c:pt>
                <c:pt idx="9380">
                  <c:v>2345</c:v>
                </c:pt>
                <c:pt idx="9381">
                  <c:v>2345.1999999999998</c:v>
                </c:pt>
                <c:pt idx="9382">
                  <c:v>2345.5</c:v>
                </c:pt>
                <c:pt idx="9383">
                  <c:v>2345.8000000000002</c:v>
                </c:pt>
                <c:pt idx="9384">
                  <c:v>2346</c:v>
                </c:pt>
                <c:pt idx="9385">
                  <c:v>2346.1999999999998</c:v>
                </c:pt>
                <c:pt idx="9386">
                  <c:v>2346.5</c:v>
                </c:pt>
                <c:pt idx="9387">
                  <c:v>2346.8000000000002</c:v>
                </c:pt>
                <c:pt idx="9388">
                  <c:v>2347</c:v>
                </c:pt>
                <c:pt idx="9389">
                  <c:v>2347.1999999999998</c:v>
                </c:pt>
                <c:pt idx="9390">
                  <c:v>2347.5</c:v>
                </c:pt>
                <c:pt idx="9391">
                  <c:v>2347.8000000000002</c:v>
                </c:pt>
                <c:pt idx="9392">
                  <c:v>2348</c:v>
                </c:pt>
                <c:pt idx="9393">
                  <c:v>2348.1999999999998</c:v>
                </c:pt>
                <c:pt idx="9394">
                  <c:v>2348.5</c:v>
                </c:pt>
                <c:pt idx="9395">
                  <c:v>2348.8000000000002</c:v>
                </c:pt>
                <c:pt idx="9396">
                  <c:v>2349</c:v>
                </c:pt>
                <c:pt idx="9397">
                  <c:v>2349.1999999999998</c:v>
                </c:pt>
                <c:pt idx="9398">
                  <c:v>2349.5</c:v>
                </c:pt>
                <c:pt idx="9399">
                  <c:v>2349.8000000000002</c:v>
                </c:pt>
                <c:pt idx="9400">
                  <c:v>2350</c:v>
                </c:pt>
                <c:pt idx="9401">
                  <c:v>2350.1999999999998</c:v>
                </c:pt>
                <c:pt idx="9402">
                  <c:v>2350.5</c:v>
                </c:pt>
                <c:pt idx="9403">
                  <c:v>2350.8000000000002</c:v>
                </c:pt>
                <c:pt idx="9404">
                  <c:v>2351</c:v>
                </c:pt>
                <c:pt idx="9405">
                  <c:v>2351.1999999999998</c:v>
                </c:pt>
                <c:pt idx="9406">
                  <c:v>2351.5</c:v>
                </c:pt>
                <c:pt idx="9407">
                  <c:v>2351.8000000000002</c:v>
                </c:pt>
                <c:pt idx="9408">
                  <c:v>2352</c:v>
                </c:pt>
                <c:pt idx="9409">
                  <c:v>2352.1999999999998</c:v>
                </c:pt>
                <c:pt idx="9410">
                  <c:v>2352.5</c:v>
                </c:pt>
                <c:pt idx="9411">
                  <c:v>2352.8000000000002</c:v>
                </c:pt>
                <c:pt idx="9412">
                  <c:v>2353</c:v>
                </c:pt>
                <c:pt idx="9413">
                  <c:v>2353.1999999999998</c:v>
                </c:pt>
                <c:pt idx="9414">
                  <c:v>2353.5</c:v>
                </c:pt>
                <c:pt idx="9415">
                  <c:v>2353.8000000000002</c:v>
                </c:pt>
                <c:pt idx="9416">
                  <c:v>2354</c:v>
                </c:pt>
                <c:pt idx="9417">
                  <c:v>2354.1999999999998</c:v>
                </c:pt>
                <c:pt idx="9418">
                  <c:v>2354.5</c:v>
                </c:pt>
                <c:pt idx="9419">
                  <c:v>2354.8000000000002</c:v>
                </c:pt>
                <c:pt idx="9420">
                  <c:v>2355</c:v>
                </c:pt>
                <c:pt idx="9421">
                  <c:v>2355.1999999999998</c:v>
                </c:pt>
                <c:pt idx="9422">
                  <c:v>2355.5</c:v>
                </c:pt>
                <c:pt idx="9423">
                  <c:v>2355.8000000000002</c:v>
                </c:pt>
                <c:pt idx="9424">
                  <c:v>2356</c:v>
                </c:pt>
                <c:pt idx="9425">
                  <c:v>2356.1999999999998</c:v>
                </c:pt>
                <c:pt idx="9426">
                  <c:v>2356.5</c:v>
                </c:pt>
                <c:pt idx="9427">
                  <c:v>2356.8000000000002</c:v>
                </c:pt>
                <c:pt idx="9428">
                  <c:v>2357</c:v>
                </c:pt>
                <c:pt idx="9429">
                  <c:v>2357.1999999999998</c:v>
                </c:pt>
                <c:pt idx="9430">
                  <c:v>2357.5</c:v>
                </c:pt>
                <c:pt idx="9431">
                  <c:v>2357.8000000000002</c:v>
                </c:pt>
                <c:pt idx="9432">
                  <c:v>2358</c:v>
                </c:pt>
                <c:pt idx="9433">
                  <c:v>2358.1999999999998</c:v>
                </c:pt>
                <c:pt idx="9434">
                  <c:v>2358.5</c:v>
                </c:pt>
                <c:pt idx="9435">
                  <c:v>2358.8000000000002</c:v>
                </c:pt>
                <c:pt idx="9436">
                  <c:v>2359</c:v>
                </c:pt>
                <c:pt idx="9437">
                  <c:v>2359.1999999999998</c:v>
                </c:pt>
                <c:pt idx="9438">
                  <c:v>2359.5</c:v>
                </c:pt>
                <c:pt idx="9439">
                  <c:v>2359.8000000000002</c:v>
                </c:pt>
                <c:pt idx="9440">
                  <c:v>2360</c:v>
                </c:pt>
                <c:pt idx="9441">
                  <c:v>2360.1999999999998</c:v>
                </c:pt>
                <c:pt idx="9442">
                  <c:v>2360.5</c:v>
                </c:pt>
                <c:pt idx="9443">
                  <c:v>2360.8000000000002</c:v>
                </c:pt>
                <c:pt idx="9444">
                  <c:v>2361</c:v>
                </c:pt>
                <c:pt idx="9445">
                  <c:v>2361.1999999999998</c:v>
                </c:pt>
                <c:pt idx="9446">
                  <c:v>2361.5</c:v>
                </c:pt>
                <c:pt idx="9447">
                  <c:v>2361.8000000000002</c:v>
                </c:pt>
                <c:pt idx="9448">
                  <c:v>2362</c:v>
                </c:pt>
                <c:pt idx="9449">
                  <c:v>2362.1999999999998</c:v>
                </c:pt>
                <c:pt idx="9450">
                  <c:v>2362.5</c:v>
                </c:pt>
                <c:pt idx="9451">
                  <c:v>2362.8000000000002</c:v>
                </c:pt>
                <c:pt idx="9452">
                  <c:v>2363</c:v>
                </c:pt>
                <c:pt idx="9453">
                  <c:v>2363.1999999999998</c:v>
                </c:pt>
                <c:pt idx="9454">
                  <c:v>2363.5</c:v>
                </c:pt>
                <c:pt idx="9455">
                  <c:v>2363.8000000000002</c:v>
                </c:pt>
                <c:pt idx="9456">
                  <c:v>2364</c:v>
                </c:pt>
                <c:pt idx="9457">
                  <c:v>2364.1999999999998</c:v>
                </c:pt>
                <c:pt idx="9458">
                  <c:v>2364.5</c:v>
                </c:pt>
                <c:pt idx="9459">
                  <c:v>2364.8000000000002</c:v>
                </c:pt>
                <c:pt idx="9460">
                  <c:v>2365</c:v>
                </c:pt>
                <c:pt idx="9461">
                  <c:v>2365.1999999999998</c:v>
                </c:pt>
                <c:pt idx="9462">
                  <c:v>2365.5</c:v>
                </c:pt>
                <c:pt idx="9463">
                  <c:v>2365.8000000000002</c:v>
                </c:pt>
                <c:pt idx="9464">
                  <c:v>2366</c:v>
                </c:pt>
                <c:pt idx="9465">
                  <c:v>2366.1999999999998</c:v>
                </c:pt>
                <c:pt idx="9466">
                  <c:v>2366.5</c:v>
                </c:pt>
                <c:pt idx="9467">
                  <c:v>2366.8000000000002</c:v>
                </c:pt>
                <c:pt idx="9468">
                  <c:v>2367</c:v>
                </c:pt>
                <c:pt idx="9469">
                  <c:v>2367.1999999999998</c:v>
                </c:pt>
                <c:pt idx="9470">
                  <c:v>2367.5</c:v>
                </c:pt>
                <c:pt idx="9471">
                  <c:v>2367.8000000000002</c:v>
                </c:pt>
                <c:pt idx="9472">
                  <c:v>2368</c:v>
                </c:pt>
                <c:pt idx="9473">
                  <c:v>2368.1999999999998</c:v>
                </c:pt>
                <c:pt idx="9474">
                  <c:v>2368.5</c:v>
                </c:pt>
                <c:pt idx="9475">
                  <c:v>2368.8000000000002</c:v>
                </c:pt>
                <c:pt idx="9476">
                  <c:v>2369</c:v>
                </c:pt>
                <c:pt idx="9477">
                  <c:v>2369.1999999999998</c:v>
                </c:pt>
                <c:pt idx="9478">
                  <c:v>2369.5</c:v>
                </c:pt>
                <c:pt idx="9479">
                  <c:v>2369.8000000000002</c:v>
                </c:pt>
                <c:pt idx="9480">
                  <c:v>2370</c:v>
                </c:pt>
                <c:pt idx="9481">
                  <c:v>2370.1999999999998</c:v>
                </c:pt>
                <c:pt idx="9482">
                  <c:v>2370.5</c:v>
                </c:pt>
                <c:pt idx="9483">
                  <c:v>2370.8000000000002</c:v>
                </c:pt>
                <c:pt idx="9484">
                  <c:v>2371</c:v>
                </c:pt>
                <c:pt idx="9485">
                  <c:v>2371.1999999999998</c:v>
                </c:pt>
                <c:pt idx="9486">
                  <c:v>2371.5</c:v>
                </c:pt>
                <c:pt idx="9487">
                  <c:v>2371.8000000000002</c:v>
                </c:pt>
                <c:pt idx="9488">
                  <c:v>2372</c:v>
                </c:pt>
                <c:pt idx="9489">
                  <c:v>2372.1999999999998</c:v>
                </c:pt>
                <c:pt idx="9490">
                  <c:v>2372.5</c:v>
                </c:pt>
                <c:pt idx="9491">
                  <c:v>2372.8000000000002</c:v>
                </c:pt>
                <c:pt idx="9492">
                  <c:v>2373</c:v>
                </c:pt>
                <c:pt idx="9493">
                  <c:v>2373.1999999999998</c:v>
                </c:pt>
                <c:pt idx="9494">
                  <c:v>2373.5</c:v>
                </c:pt>
                <c:pt idx="9495">
                  <c:v>2373.8000000000002</c:v>
                </c:pt>
                <c:pt idx="9496">
                  <c:v>2374</c:v>
                </c:pt>
                <c:pt idx="9497">
                  <c:v>2374.1999999999998</c:v>
                </c:pt>
                <c:pt idx="9498">
                  <c:v>2374.5</c:v>
                </c:pt>
                <c:pt idx="9499">
                  <c:v>2374.8000000000002</c:v>
                </c:pt>
                <c:pt idx="9500">
                  <c:v>2375</c:v>
                </c:pt>
                <c:pt idx="9501">
                  <c:v>2375.1999999999998</c:v>
                </c:pt>
                <c:pt idx="9502">
                  <c:v>2375.5</c:v>
                </c:pt>
                <c:pt idx="9503">
                  <c:v>2375.8000000000002</c:v>
                </c:pt>
                <c:pt idx="9504">
                  <c:v>2376</c:v>
                </c:pt>
                <c:pt idx="9505">
                  <c:v>2376.1999999999998</c:v>
                </c:pt>
                <c:pt idx="9506">
                  <c:v>2376.5</c:v>
                </c:pt>
                <c:pt idx="9507">
                  <c:v>2376.8000000000002</c:v>
                </c:pt>
                <c:pt idx="9508">
                  <c:v>2377</c:v>
                </c:pt>
                <c:pt idx="9509">
                  <c:v>2377.1999999999998</c:v>
                </c:pt>
                <c:pt idx="9510">
                  <c:v>2377.5</c:v>
                </c:pt>
                <c:pt idx="9511">
                  <c:v>2377.8000000000002</c:v>
                </c:pt>
                <c:pt idx="9512">
                  <c:v>2378</c:v>
                </c:pt>
                <c:pt idx="9513">
                  <c:v>2378.1999999999998</c:v>
                </c:pt>
                <c:pt idx="9514">
                  <c:v>2378.5</c:v>
                </c:pt>
                <c:pt idx="9515">
                  <c:v>2378.8000000000002</c:v>
                </c:pt>
                <c:pt idx="9516">
                  <c:v>2379</c:v>
                </c:pt>
                <c:pt idx="9517">
                  <c:v>2379.1999999999998</c:v>
                </c:pt>
                <c:pt idx="9518">
                  <c:v>2379.5</c:v>
                </c:pt>
                <c:pt idx="9519">
                  <c:v>2379.8000000000002</c:v>
                </c:pt>
                <c:pt idx="9520">
                  <c:v>2380</c:v>
                </c:pt>
                <c:pt idx="9521">
                  <c:v>2380.1999999999998</c:v>
                </c:pt>
                <c:pt idx="9522">
                  <c:v>2380.5</c:v>
                </c:pt>
                <c:pt idx="9523">
                  <c:v>2380.8000000000002</c:v>
                </c:pt>
                <c:pt idx="9524">
                  <c:v>2381</c:v>
                </c:pt>
                <c:pt idx="9525">
                  <c:v>2381.1999999999998</c:v>
                </c:pt>
                <c:pt idx="9526">
                  <c:v>2381.5</c:v>
                </c:pt>
                <c:pt idx="9527">
                  <c:v>2381.8000000000002</c:v>
                </c:pt>
                <c:pt idx="9528">
                  <c:v>2382</c:v>
                </c:pt>
                <c:pt idx="9529">
                  <c:v>2382.1999999999998</c:v>
                </c:pt>
                <c:pt idx="9530">
                  <c:v>2382.5</c:v>
                </c:pt>
                <c:pt idx="9531">
                  <c:v>2382.8000000000002</c:v>
                </c:pt>
                <c:pt idx="9532">
                  <c:v>2383</c:v>
                </c:pt>
                <c:pt idx="9533">
                  <c:v>2383.1999999999998</c:v>
                </c:pt>
                <c:pt idx="9534">
                  <c:v>2383.5</c:v>
                </c:pt>
                <c:pt idx="9535">
                  <c:v>2383.8000000000002</c:v>
                </c:pt>
                <c:pt idx="9536">
                  <c:v>2384</c:v>
                </c:pt>
                <c:pt idx="9537">
                  <c:v>2384.1999999999998</c:v>
                </c:pt>
                <c:pt idx="9538">
                  <c:v>2384.5</c:v>
                </c:pt>
                <c:pt idx="9539">
                  <c:v>2384.8000000000002</c:v>
                </c:pt>
                <c:pt idx="9540">
                  <c:v>2385</c:v>
                </c:pt>
                <c:pt idx="9541">
                  <c:v>2385.1999999999998</c:v>
                </c:pt>
                <c:pt idx="9542">
                  <c:v>2385.5</c:v>
                </c:pt>
                <c:pt idx="9543">
                  <c:v>2385.8000000000002</c:v>
                </c:pt>
                <c:pt idx="9544">
                  <c:v>2386</c:v>
                </c:pt>
                <c:pt idx="9545">
                  <c:v>2386.1999999999998</c:v>
                </c:pt>
                <c:pt idx="9546">
                  <c:v>2386.5</c:v>
                </c:pt>
                <c:pt idx="9547">
                  <c:v>2386.8000000000002</c:v>
                </c:pt>
                <c:pt idx="9548">
                  <c:v>2387</c:v>
                </c:pt>
                <c:pt idx="9549">
                  <c:v>2387.1999999999998</c:v>
                </c:pt>
                <c:pt idx="9550">
                  <c:v>2387.5</c:v>
                </c:pt>
                <c:pt idx="9551">
                  <c:v>2387.8000000000002</c:v>
                </c:pt>
                <c:pt idx="9552">
                  <c:v>2388</c:v>
                </c:pt>
                <c:pt idx="9553">
                  <c:v>2388.1999999999998</c:v>
                </c:pt>
                <c:pt idx="9554">
                  <c:v>2388.5</c:v>
                </c:pt>
                <c:pt idx="9555">
                  <c:v>2388.8000000000002</c:v>
                </c:pt>
                <c:pt idx="9556">
                  <c:v>2389</c:v>
                </c:pt>
                <c:pt idx="9557">
                  <c:v>2389.1999999999998</c:v>
                </c:pt>
                <c:pt idx="9558">
                  <c:v>2389.5</c:v>
                </c:pt>
                <c:pt idx="9559">
                  <c:v>2389.8000000000002</c:v>
                </c:pt>
                <c:pt idx="9560">
                  <c:v>2390</c:v>
                </c:pt>
                <c:pt idx="9561">
                  <c:v>2390.1999999999998</c:v>
                </c:pt>
                <c:pt idx="9562">
                  <c:v>2390.5</c:v>
                </c:pt>
                <c:pt idx="9563">
                  <c:v>2390.8000000000002</c:v>
                </c:pt>
                <c:pt idx="9564">
                  <c:v>2391</c:v>
                </c:pt>
                <c:pt idx="9565">
                  <c:v>2391.1999999999998</c:v>
                </c:pt>
                <c:pt idx="9566">
                  <c:v>2391.5</c:v>
                </c:pt>
                <c:pt idx="9567">
                  <c:v>2391.8000000000002</c:v>
                </c:pt>
                <c:pt idx="9568">
                  <c:v>2392</c:v>
                </c:pt>
                <c:pt idx="9569">
                  <c:v>2392.1999999999998</c:v>
                </c:pt>
                <c:pt idx="9570">
                  <c:v>2392.5</c:v>
                </c:pt>
                <c:pt idx="9571">
                  <c:v>2392.8000000000002</c:v>
                </c:pt>
                <c:pt idx="9572">
                  <c:v>2393</c:v>
                </c:pt>
                <c:pt idx="9573">
                  <c:v>2393.1999999999998</c:v>
                </c:pt>
                <c:pt idx="9574">
                  <c:v>2393.5</c:v>
                </c:pt>
                <c:pt idx="9575">
                  <c:v>2393.8000000000002</c:v>
                </c:pt>
                <c:pt idx="9576">
                  <c:v>2394</c:v>
                </c:pt>
                <c:pt idx="9577">
                  <c:v>2394.1999999999998</c:v>
                </c:pt>
                <c:pt idx="9578">
                  <c:v>2394.5</c:v>
                </c:pt>
                <c:pt idx="9579">
                  <c:v>2394.8000000000002</c:v>
                </c:pt>
                <c:pt idx="9580">
                  <c:v>2395</c:v>
                </c:pt>
                <c:pt idx="9581">
                  <c:v>2395.1999999999998</c:v>
                </c:pt>
                <c:pt idx="9582">
                  <c:v>2395.5</c:v>
                </c:pt>
                <c:pt idx="9583">
                  <c:v>2395.8000000000002</c:v>
                </c:pt>
                <c:pt idx="9584">
                  <c:v>2396</c:v>
                </c:pt>
                <c:pt idx="9585">
                  <c:v>2396.1999999999998</c:v>
                </c:pt>
                <c:pt idx="9586">
                  <c:v>2396.5</c:v>
                </c:pt>
                <c:pt idx="9587">
                  <c:v>2396.8000000000002</c:v>
                </c:pt>
                <c:pt idx="9588">
                  <c:v>2397</c:v>
                </c:pt>
                <c:pt idx="9589">
                  <c:v>2397.1999999999998</c:v>
                </c:pt>
                <c:pt idx="9590">
                  <c:v>2397.5</c:v>
                </c:pt>
                <c:pt idx="9591">
                  <c:v>2397.8000000000002</c:v>
                </c:pt>
                <c:pt idx="9592">
                  <c:v>2398</c:v>
                </c:pt>
                <c:pt idx="9593">
                  <c:v>2398.1999999999998</c:v>
                </c:pt>
                <c:pt idx="9594">
                  <c:v>2398.5</c:v>
                </c:pt>
                <c:pt idx="9595">
                  <c:v>2398.8000000000002</c:v>
                </c:pt>
                <c:pt idx="9596">
                  <c:v>2399</c:v>
                </c:pt>
                <c:pt idx="9597">
                  <c:v>2399.1999999999998</c:v>
                </c:pt>
                <c:pt idx="9598">
                  <c:v>2399.5</c:v>
                </c:pt>
                <c:pt idx="9599">
                  <c:v>2399.8000000000002</c:v>
                </c:pt>
                <c:pt idx="9600">
                  <c:v>2400</c:v>
                </c:pt>
                <c:pt idx="9601">
                  <c:v>2400.1999999999998</c:v>
                </c:pt>
                <c:pt idx="9602">
                  <c:v>2400.5</c:v>
                </c:pt>
                <c:pt idx="9603">
                  <c:v>2400.8000000000002</c:v>
                </c:pt>
                <c:pt idx="9604">
                  <c:v>2401</c:v>
                </c:pt>
                <c:pt idx="9605">
                  <c:v>2401.1999999999998</c:v>
                </c:pt>
                <c:pt idx="9606">
                  <c:v>2401.5</c:v>
                </c:pt>
                <c:pt idx="9607">
                  <c:v>2401.8000000000002</c:v>
                </c:pt>
                <c:pt idx="9608">
                  <c:v>2402</c:v>
                </c:pt>
                <c:pt idx="9609">
                  <c:v>2402.1999999999998</c:v>
                </c:pt>
                <c:pt idx="9610">
                  <c:v>2402.5</c:v>
                </c:pt>
                <c:pt idx="9611">
                  <c:v>2402.8000000000002</c:v>
                </c:pt>
                <c:pt idx="9612">
                  <c:v>2403</c:v>
                </c:pt>
                <c:pt idx="9613">
                  <c:v>2403.1999999999998</c:v>
                </c:pt>
                <c:pt idx="9614">
                  <c:v>2403.5</c:v>
                </c:pt>
                <c:pt idx="9615">
                  <c:v>2403.8000000000002</c:v>
                </c:pt>
                <c:pt idx="9616">
                  <c:v>2404</c:v>
                </c:pt>
                <c:pt idx="9617">
                  <c:v>2404.1999999999998</c:v>
                </c:pt>
                <c:pt idx="9618">
                  <c:v>2404.5</c:v>
                </c:pt>
                <c:pt idx="9619">
                  <c:v>2404.8000000000002</c:v>
                </c:pt>
                <c:pt idx="9620">
                  <c:v>2405</c:v>
                </c:pt>
                <c:pt idx="9621">
                  <c:v>2405.1999999999998</c:v>
                </c:pt>
                <c:pt idx="9622">
                  <c:v>2405.5</c:v>
                </c:pt>
                <c:pt idx="9623">
                  <c:v>2405.8000000000002</c:v>
                </c:pt>
                <c:pt idx="9624">
                  <c:v>2406</c:v>
                </c:pt>
                <c:pt idx="9625">
                  <c:v>2406.1999999999998</c:v>
                </c:pt>
                <c:pt idx="9626">
                  <c:v>2406.5</c:v>
                </c:pt>
                <c:pt idx="9627">
                  <c:v>2406.8000000000002</c:v>
                </c:pt>
                <c:pt idx="9628">
                  <c:v>2407</c:v>
                </c:pt>
                <c:pt idx="9629">
                  <c:v>2407.1999999999998</c:v>
                </c:pt>
                <c:pt idx="9630">
                  <c:v>2407.5</c:v>
                </c:pt>
                <c:pt idx="9631">
                  <c:v>2407.8000000000002</c:v>
                </c:pt>
                <c:pt idx="9632">
                  <c:v>2408</c:v>
                </c:pt>
                <c:pt idx="9633">
                  <c:v>2408.1999999999998</c:v>
                </c:pt>
                <c:pt idx="9634">
                  <c:v>2408.5</c:v>
                </c:pt>
                <c:pt idx="9635">
                  <c:v>2408.8000000000002</c:v>
                </c:pt>
                <c:pt idx="9636">
                  <c:v>2409</c:v>
                </c:pt>
                <c:pt idx="9637">
                  <c:v>2409.1999999999998</c:v>
                </c:pt>
                <c:pt idx="9638">
                  <c:v>2409.5</c:v>
                </c:pt>
                <c:pt idx="9639">
                  <c:v>2409.8000000000002</c:v>
                </c:pt>
                <c:pt idx="9640">
                  <c:v>2410</c:v>
                </c:pt>
                <c:pt idx="9641">
                  <c:v>2410.1999999999998</c:v>
                </c:pt>
                <c:pt idx="9642">
                  <c:v>2410.5</c:v>
                </c:pt>
                <c:pt idx="9643">
                  <c:v>2410.8000000000002</c:v>
                </c:pt>
                <c:pt idx="9644">
                  <c:v>2411</c:v>
                </c:pt>
                <c:pt idx="9645">
                  <c:v>2411.1999999999998</c:v>
                </c:pt>
                <c:pt idx="9646">
                  <c:v>2411.5</c:v>
                </c:pt>
                <c:pt idx="9647">
                  <c:v>2411.8000000000002</c:v>
                </c:pt>
                <c:pt idx="9648">
                  <c:v>2412</c:v>
                </c:pt>
                <c:pt idx="9649">
                  <c:v>2412.1999999999998</c:v>
                </c:pt>
                <c:pt idx="9650">
                  <c:v>2412.5</c:v>
                </c:pt>
                <c:pt idx="9651">
                  <c:v>2412.8000000000002</c:v>
                </c:pt>
                <c:pt idx="9652">
                  <c:v>2413</c:v>
                </c:pt>
                <c:pt idx="9653">
                  <c:v>2413.1999999999998</c:v>
                </c:pt>
                <c:pt idx="9654">
                  <c:v>2413.5</c:v>
                </c:pt>
                <c:pt idx="9655">
                  <c:v>2413.8000000000002</c:v>
                </c:pt>
                <c:pt idx="9656">
                  <c:v>2414</c:v>
                </c:pt>
                <c:pt idx="9657">
                  <c:v>2414.1999999999998</c:v>
                </c:pt>
                <c:pt idx="9658">
                  <c:v>2414.5</c:v>
                </c:pt>
                <c:pt idx="9659">
                  <c:v>2414.8000000000002</c:v>
                </c:pt>
                <c:pt idx="9660">
                  <c:v>2415</c:v>
                </c:pt>
                <c:pt idx="9661">
                  <c:v>2415.1999999999998</c:v>
                </c:pt>
                <c:pt idx="9662">
                  <c:v>2415.5</c:v>
                </c:pt>
                <c:pt idx="9663">
                  <c:v>2415.8000000000002</c:v>
                </c:pt>
                <c:pt idx="9664">
                  <c:v>2416</c:v>
                </c:pt>
                <c:pt idx="9665">
                  <c:v>2416.1999999999998</c:v>
                </c:pt>
                <c:pt idx="9666">
                  <c:v>2416.5</c:v>
                </c:pt>
                <c:pt idx="9667">
                  <c:v>2416.8000000000002</c:v>
                </c:pt>
                <c:pt idx="9668">
                  <c:v>2417</c:v>
                </c:pt>
                <c:pt idx="9669">
                  <c:v>2417.1999999999998</c:v>
                </c:pt>
                <c:pt idx="9670">
                  <c:v>2417.5</c:v>
                </c:pt>
                <c:pt idx="9671">
                  <c:v>2417.8000000000002</c:v>
                </c:pt>
                <c:pt idx="9672">
                  <c:v>2418</c:v>
                </c:pt>
                <c:pt idx="9673">
                  <c:v>2418.1999999999998</c:v>
                </c:pt>
                <c:pt idx="9674">
                  <c:v>2418.5</c:v>
                </c:pt>
                <c:pt idx="9675">
                  <c:v>2418.8000000000002</c:v>
                </c:pt>
                <c:pt idx="9676">
                  <c:v>2419</c:v>
                </c:pt>
                <c:pt idx="9677">
                  <c:v>2419.1999999999998</c:v>
                </c:pt>
                <c:pt idx="9678">
                  <c:v>2419.5</c:v>
                </c:pt>
                <c:pt idx="9679">
                  <c:v>2419.8000000000002</c:v>
                </c:pt>
                <c:pt idx="9680">
                  <c:v>2420</c:v>
                </c:pt>
                <c:pt idx="9681">
                  <c:v>2420.1999999999998</c:v>
                </c:pt>
                <c:pt idx="9682">
                  <c:v>2420.5</c:v>
                </c:pt>
                <c:pt idx="9683">
                  <c:v>2420.8000000000002</c:v>
                </c:pt>
                <c:pt idx="9684">
                  <c:v>2421</c:v>
                </c:pt>
                <c:pt idx="9685">
                  <c:v>2421.1999999999998</c:v>
                </c:pt>
                <c:pt idx="9686">
                  <c:v>2421.5</c:v>
                </c:pt>
                <c:pt idx="9687">
                  <c:v>2421.8000000000002</c:v>
                </c:pt>
                <c:pt idx="9688">
                  <c:v>2422</c:v>
                </c:pt>
                <c:pt idx="9689">
                  <c:v>2422.1999999999998</c:v>
                </c:pt>
                <c:pt idx="9690">
                  <c:v>2422.5</c:v>
                </c:pt>
                <c:pt idx="9691">
                  <c:v>2422.8000000000002</c:v>
                </c:pt>
                <c:pt idx="9692">
                  <c:v>2423</c:v>
                </c:pt>
                <c:pt idx="9693">
                  <c:v>2423.1999999999998</c:v>
                </c:pt>
                <c:pt idx="9694">
                  <c:v>2423.5</c:v>
                </c:pt>
                <c:pt idx="9695">
                  <c:v>2423.8000000000002</c:v>
                </c:pt>
                <c:pt idx="9696">
                  <c:v>2424</c:v>
                </c:pt>
                <c:pt idx="9697">
                  <c:v>2424.1999999999998</c:v>
                </c:pt>
                <c:pt idx="9698">
                  <c:v>2424.5</c:v>
                </c:pt>
                <c:pt idx="9699">
                  <c:v>2424.8000000000002</c:v>
                </c:pt>
                <c:pt idx="9700">
                  <c:v>2425</c:v>
                </c:pt>
                <c:pt idx="9701">
                  <c:v>2425.1999999999998</c:v>
                </c:pt>
                <c:pt idx="9702">
                  <c:v>2425.5</c:v>
                </c:pt>
                <c:pt idx="9703">
                  <c:v>2425.8000000000002</c:v>
                </c:pt>
                <c:pt idx="9704">
                  <c:v>2426</c:v>
                </c:pt>
                <c:pt idx="9705">
                  <c:v>2426.1999999999998</c:v>
                </c:pt>
                <c:pt idx="9706">
                  <c:v>2426.5</c:v>
                </c:pt>
                <c:pt idx="9707">
                  <c:v>2426.8000000000002</c:v>
                </c:pt>
                <c:pt idx="9708">
                  <c:v>2427</c:v>
                </c:pt>
                <c:pt idx="9709">
                  <c:v>2427.1999999999998</c:v>
                </c:pt>
                <c:pt idx="9710">
                  <c:v>2427.5</c:v>
                </c:pt>
                <c:pt idx="9711">
                  <c:v>2427.8000000000002</c:v>
                </c:pt>
                <c:pt idx="9712">
                  <c:v>2428</c:v>
                </c:pt>
                <c:pt idx="9713">
                  <c:v>2428.1999999999998</c:v>
                </c:pt>
                <c:pt idx="9714">
                  <c:v>2428.5</c:v>
                </c:pt>
                <c:pt idx="9715">
                  <c:v>2428.8000000000002</c:v>
                </c:pt>
                <c:pt idx="9716">
                  <c:v>2429</c:v>
                </c:pt>
                <c:pt idx="9717">
                  <c:v>2429.1999999999998</c:v>
                </c:pt>
                <c:pt idx="9718">
                  <c:v>2429.5</c:v>
                </c:pt>
                <c:pt idx="9719">
                  <c:v>2429.8000000000002</c:v>
                </c:pt>
                <c:pt idx="9720">
                  <c:v>2430</c:v>
                </c:pt>
                <c:pt idx="9721">
                  <c:v>2430.1999999999998</c:v>
                </c:pt>
                <c:pt idx="9722">
                  <c:v>2430.5</c:v>
                </c:pt>
                <c:pt idx="9723">
                  <c:v>2430.8000000000002</c:v>
                </c:pt>
                <c:pt idx="9724">
                  <c:v>2431</c:v>
                </c:pt>
                <c:pt idx="9725">
                  <c:v>2431.1999999999998</c:v>
                </c:pt>
                <c:pt idx="9726">
                  <c:v>2431.5</c:v>
                </c:pt>
                <c:pt idx="9727">
                  <c:v>2431.8000000000002</c:v>
                </c:pt>
                <c:pt idx="9728">
                  <c:v>2432</c:v>
                </c:pt>
                <c:pt idx="9729">
                  <c:v>2432.1999999999998</c:v>
                </c:pt>
                <c:pt idx="9730">
                  <c:v>2432.5</c:v>
                </c:pt>
                <c:pt idx="9731">
                  <c:v>2432.8000000000002</c:v>
                </c:pt>
                <c:pt idx="9732">
                  <c:v>2433</c:v>
                </c:pt>
                <c:pt idx="9733">
                  <c:v>2433.1999999999998</c:v>
                </c:pt>
                <c:pt idx="9734">
                  <c:v>2433.5</c:v>
                </c:pt>
                <c:pt idx="9735">
                  <c:v>2433.8000000000002</c:v>
                </c:pt>
                <c:pt idx="9736">
                  <c:v>2434</c:v>
                </c:pt>
                <c:pt idx="9737">
                  <c:v>2434.1999999999998</c:v>
                </c:pt>
                <c:pt idx="9738">
                  <c:v>2434.5</c:v>
                </c:pt>
                <c:pt idx="9739">
                  <c:v>2434.8000000000002</c:v>
                </c:pt>
                <c:pt idx="9740">
                  <c:v>2435</c:v>
                </c:pt>
                <c:pt idx="9741">
                  <c:v>2435.1999999999998</c:v>
                </c:pt>
                <c:pt idx="9742">
                  <c:v>2435.5</c:v>
                </c:pt>
                <c:pt idx="9743">
                  <c:v>2435.8000000000002</c:v>
                </c:pt>
                <c:pt idx="9744">
                  <c:v>2436</c:v>
                </c:pt>
                <c:pt idx="9745">
                  <c:v>2436.1999999999998</c:v>
                </c:pt>
                <c:pt idx="9746">
                  <c:v>2436.5</c:v>
                </c:pt>
                <c:pt idx="9747">
                  <c:v>2436.8000000000002</c:v>
                </c:pt>
                <c:pt idx="9748">
                  <c:v>2437</c:v>
                </c:pt>
                <c:pt idx="9749">
                  <c:v>2437.1999999999998</c:v>
                </c:pt>
                <c:pt idx="9750">
                  <c:v>2437.5</c:v>
                </c:pt>
                <c:pt idx="9751">
                  <c:v>2437.8000000000002</c:v>
                </c:pt>
                <c:pt idx="9752">
                  <c:v>2438</c:v>
                </c:pt>
                <c:pt idx="9753">
                  <c:v>2438.1999999999998</c:v>
                </c:pt>
                <c:pt idx="9754">
                  <c:v>2438.5</c:v>
                </c:pt>
                <c:pt idx="9755">
                  <c:v>2438.8000000000002</c:v>
                </c:pt>
                <c:pt idx="9756">
                  <c:v>2439</c:v>
                </c:pt>
                <c:pt idx="9757">
                  <c:v>2439.1999999999998</c:v>
                </c:pt>
                <c:pt idx="9758">
                  <c:v>2439.5</c:v>
                </c:pt>
                <c:pt idx="9759">
                  <c:v>2439.8000000000002</c:v>
                </c:pt>
                <c:pt idx="9760">
                  <c:v>2440</c:v>
                </c:pt>
                <c:pt idx="9761">
                  <c:v>2440.1999999999998</c:v>
                </c:pt>
                <c:pt idx="9762">
                  <c:v>2440.5</c:v>
                </c:pt>
                <c:pt idx="9763">
                  <c:v>2440.8000000000002</c:v>
                </c:pt>
                <c:pt idx="9764">
                  <c:v>2441</c:v>
                </c:pt>
                <c:pt idx="9765">
                  <c:v>2441.1999999999998</c:v>
                </c:pt>
                <c:pt idx="9766">
                  <c:v>2441.5</c:v>
                </c:pt>
                <c:pt idx="9767">
                  <c:v>2441.8000000000002</c:v>
                </c:pt>
                <c:pt idx="9768">
                  <c:v>2442</c:v>
                </c:pt>
                <c:pt idx="9769">
                  <c:v>2442.1999999999998</c:v>
                </c:pt>
                <c:pt idx="9770">
                  <c:v>2442.5</c:v>
                </c:pt>
                <c:pt idx="9771">
                  <c:v>2442.8000000000002</c:v>
                </c:pt>
                <c:pt idx="9772">
                  <c:v>2443</c:v>
                </c:pt>
                <c:pt idx="9773">
                  <c:v>2443.1999999999998</c:v>
                </c:pt>
                <c:pt idx="9774">
                  <c:v>2443.5</c:v>
                </c:pt>
                <c:pt idx="9775">
                  <c:v>2443.8000000000002</c:v>
                </c:pt>
                <c:pt idx="9776">
                  <c:v>2444</c:v>
                </c:pt>
                <c:pt idx="9777">
                  <c:v>2444.1999999999998</c:v>
                </c:pt>
                <c:pt idx="9778">
                  <c:v>2444.5</c:v>
                </c:pt>
                <c:pt idx="9779">
                  <c:v>2444.8000000000002</c:v>
                </c:pt>
                <c:pt idx="9780">
                  <c:v>2445</c:v>
                </c:pt>
                <c:pt idx="9781">
                  <c:v>2445.1999999999998</c:v>
                </c:pt>
                <c:pt idx="9782">
                  <c:v>2445.5</c:v>
                </c:pt>
                <c:pt idx="9783">
                  <c:v>2445.8000000000002</c:v>
                </c:pt>
                <c:pt idx="9784">
                  <c:v>2446</c:v>
                </c:pt>
                <c:pt idx="9785">
                  <c:v>2446.1999999999998</c:v>
                </c:pt>
                <c:pt idx="9786">
                  <c:v>2446.5</c:v>
                </c:pt>
                <c:pt idx="9787">
                  <c:v>2446.8000000000002</c:v>
                </c:pt>
                <c:pt idx="9788">
                  <c:v>2447</c:v>
                </c:pt>
                <c:pt idx="9789">
                  <c:v>2447.1999999999998</c:v>
                </c:pt>
                <c:pt idx="9790">
                  <c:v>2447.5</c:v>
                </c:pt>
                <c:pt idx="9791">
                  <c:v>2447.8000000000002</c:v>
                </c:pt>
                <c:pt idx="9792">
                  <c:v>2448</c:v>
                </c:pt>
                <c:pt idx="9793">
                  <c:v>2448.1999999999998</c:v>
                </c:pt>
                <c:pt idx="9794">
                  <c:v>2448.5</c:v>
                </c:pt>
                <c:pt idx="9795">
                  <c:v>2448.8000000000002</c:v>
                </c:pt>
                <c:pt idx="9796">
                  <c:v>2449</c:v>
                </c:pt>
                <c:pt idx="9797">
                  <c:v>2449.1999999999998</c:v>
                </c:pt>
                <c:pt idx="9798">
                  <c:v>2449.5</c:v>
                </c:pt>
                <c:pt idx="9799">
                  <c:v>2449.8000000000002</c:v>
                </c:pt>
                <c:pt idx="9800">
                  <c:v>2450</c:v>
                </c:pt>
                <c:pt idx="9801">
                  <c:v>2450.1999999999998</c:v>
                </c:pt>
                <c:pt idx="9802">
                  <c:v>2450.5</c:v>
                </c:pt>
                <c:pt idx="9803">
                  <c:v>2450.8000000000002</c:v>
                </c:pt>
                <c:pt idx="9804">
                  <c:v>2451</c:v>
                </c:pt>
                <c:pt idx="9805">
                  <c:v>2451.1999999999998</c:v>
                </c:pt>
                <c:pt idx="9806">
                  <c:v>2451.5</c:v>
                </c:pt>
                <c:pt idx="9807">
                  <c:v>2451.8000000000002</c:v>
                </c:pt>
                <c:pt idx="9808">
                  <c:v>2452</c:v>
                </c:pt>
                <c:pt idx="9809">
                  <c:v>2452.1999999999998</c:v>
                </c:pt>
                <c:pt idx="9810">
                  <c:v>2452.5</c:v>
                </c:pt>
                <c:pt idx="9811">
                  <c:v>2452.8000000000002</c:v>
                </c:pt>
                <c:pt idx="9812">
                  <c:v>2453</c:v>
                </c:pt>
                <c:pt idx="9813">
                  <c:v>2453.1999999999998</c:v>
                </c:pt>
                <c:pt idx="9814">
                  <c:v>2453.5</c:v>
                </c:pt>
                <c:pt idx="9815">
                  <c:v>2453.8000000000002</c:v>
                </c:pt>
                <c:pt idx="9816">
                  <c:v>2454</c:v>
                </c:pt>
                <c:pt idx="9817">
                  <c:v>2454.1999999999998</c:v>
                </c:pt>
                <c:pt idx="9818">
                  <c:v>2454.5</c:v>
                </c:pt>
                <c:pt idx="9819">
                  <c:v>2454.8000000000002</c:v>
                </c:pt>
                <c:pt idx="9820">
                  <c:v>2455</c:v>
                </c:pt>
                <c:pt idx="9821">
                  <c:v>2455.1999999999998</c:v>
                </c:pt>
                <c:pt idx="9822">
                  <c:v>2455.5</c:v>
                </c:pt>
                <c:pt idx="9823">
                  <c:v>2455.8000000000002</c:v>
                </c:pt>
                <c:pt idx="9824">
                  <c:v>2456</c:v>
                </c:pt>
                <c:pt idx="9825">
                  <c:v>2456.1999999999998</c:v>
                </c:pt>
                <c:pt idx="9826">
                  <c:v>2456.5</c:v>
                </c:pt>
                <c:pt idx="9827">
                  <c:v>2456.8000000000002</c:v>
                </c:pt>
                <c:pt idx="9828">
                  <c:v>2457</c:v>
                </c:pt>
                <c:pt idx="9829">
                  <c:v>2457.1999999999998</c:v>
                </c:pt>
                <c:pt idx="9830">
                  <c:v>2457.5</c:v>
                </c:pt>
                <c:pt idx="9831">
                  <c:v>2457.8000000000002</c:v>
                </c:pt>
                <c:pt idx="9832">
                  <c:v>2458</c:v>
                </c:pt>
                <c:pt idx="9833">
                  <c:v>2458.1999999999998</c:v>
                </c:pt>
                <c:pt idx="9834">
                  <c:v>2458.5</c:v>
                </c:pt>
                <c:pt idx="9835">
                  <c:v>2458.8000000000002</c:v>
                </c:pt>
                <c:pt idx="9836">
                  <c:v>2459</c:v>
                </c:pt>
                <c:pt idx="9837">
                  <c:v>2459.1999999999998</c:v>
                </c:pt>
                <c:pt idx="9838">
                  <c:v>2459.5</c:v>
                </c:pt>
                <c:pt idx="9839">
                  <c:v>2459.8000000000002</c:v>
                </c:pt>
                <c:pt idx="9840">
                  <c:v>2460</c:v>
                </c:pt>
                <c:pt idx="9841">
                  <c:v>2460.1999999999998</c:v>
                </c:pt>
                <c:pt idx="9842">
                  <c:v>2460.5</c:v>
                </c:pt>
                <c:pt idx="9843">
                  <c:v>2460.8000000000002</c:v>
                </c:pt>
                <c:pt idx="9844">
                  <c:v>2461</c:v>
                </c:pt>
                <c:pt idx="9845">
                  <c:v>2461.1999999999998</c:v>
                </c:pt>
                <c:pt idx="9846">
                  <c:v>2461.5</c:v>
                </c:pt>
                <c:pt idx="9847">
                  <c:v>2461.8000000000002</c:v>
                </c:pt>
                <c:pt idx="9848">
                  <c:v>2462</c:v>
                </c:pt>
                <c:pt idx="9849">
                  <c:v>2462.1999999999998</c:v>
                </c:pt>
                <c:pt idx="9850">
                  <c:v>2462.5</c:v>
                </c:pt>
                <c:pt idx="9851">
                  <c:v>2462.8000000000002</c:v>
                </c:pt>
                <c:pt idx="9852">
                  <c:v>2463</c:v>
                </c:pt>
                <c:pt idx="9853">
                  <c:v>2463.1999999999998</c:v>
                </c:pt>
                <c:pt idx="9854">
                  <c:v>2463.5</c:v>
                </c:pt>
                <c:pt idx="9855">
                  <c:v>2463.8000000000002</c:v>
                </c:pt>
                <c:pt idx="9856">
                  <c:v>2464</c:v>
                </c:pt>
                <c:pt idx="9857">
                  <c:v>2464.1999999999998</c:v>
                </c:pt>
                <c:pt idx="9858">
                  <c:v>2464.5</c:v>
                </c:pt>
                <c:pt idx="9859">
                  <c:v>2464.8000000000002</c:v>
                </c:pt>
                <c:pt idx="9860">
                  <c:v>2465</c:v>
                </c:pt>
                <c:pt idx="9861">
                  <c:v>2465.1999999999998</c:v>
                </c:pt>
                <c:pt idx="9862">
                  <c:v>2465.5</c:v>
                </c:pt>
                <c:pt idx="9863">
                  <c:v>2465.8000000000002</c:v>
                </c:pt>
                <c:pt idx="9864">
                  <c:v>2466</c:v>
                </c:pt>
                <c:pt idx="9865">
                  <c:v>2466.1999999999998</c:v>
                </c:pt>
                <c:pt idx="9866">
                  <c:v>2466.5</c:v>
                </c:pt>
                <c:pt idx="9867">
                  <c:v>2466.8000000000002</c:v>
                </c:pt>
                <c:pt idx="9868">
                  <c:v>2467</c:v>
                </c:pt>
                <c:pt idx="9869">
                  <c:v>2467.1999999999998</c:v>
                </c:pt>
                <c:pt idx="9870">
                  <c:v>2467.5</c:v>
                </c:pt>
                <c:pt idx="9871">
                  <c:v>2467.8000000000002</c:v>
                </c:pt>
                <c:pt idx="9872">
                  <c:v>2468</c:v>
                </c:pt>
                <c:pt idx="9873">
                  <c:v>2468.1999999999998</c:v>
                </c:pt>
                <c:pt idx="9874">
                  <c:v>2468.5</c:v>
                </c:pt>
                <c:pt idx="9875">
                  <c:v>2468.8000000000002</c:v>
                </c:pt>
                <c:pt idx="9876">
                  <c:v>2469</c:v>
                </c:pt>
                <c:pt idx="9877">
                  <c:v>2469.1999999999998</c:v>
                </c:pt>
                <c:pt idx="9878">
                  <c:v>2469.5</c:v>
                </c:pt>
                <c:pt idx="9879">
                  <c:v>2469.8000000000002</c:v>
                </c:pt>
                <c:pt idx="9880">
                  <c:v>2470</c:v>
                </c:pt>
                <c:pt idx="9881">
                  <c:v>2470.1999999999998</c:v>
                </c:pt>
                <c:pt idx="9882">
                  <c:v>2470.5</c:v>
                </c:pt>
                <c:pt idx="9883">
                  <c:v>2470.8000000000002</c:v>
                </c:pt>
                <c:pt idx="9884">
                  <c:v>2471</c:v>
                </c:pt>
                <c:pt idx="9885">
                  <c:v>2471.1999999999998</c:v>
                </c:pt>
                <c:pt idx="9886">
                  <c:v>2471.5</c:v>
                </c:pt>
                <c:pt idx="9887">
                  <c:v>2471.8000000000002</c:v>
                </c:pt>
                <c:pt idx="9888">
                  <c:v>2472</c:v>
                </c:pt>
                <c:pt idx="9889">
                  <c:v>2472.1999999999998</c:v>
                </c:pt>
                <c:pt idx="9890">
                  <c:v>2472.5</c:v>
                </c:pt>
                <c:pt idx="9891">
                  <c:v>2472.8000000000002</c:v>
                </c:pt>
                <c:pt idx="9892">
                  <c:v>2473</c:v>
                </c:pt>
                <c:pt idx="9893">
                  <c:v>2473.1999999999998</c:v>
                </c:pt>
                <c:pt idx="9894">
                  <c:v>2473.5</c:v>
                </c:pt>
                <c:pt idx="9895">
                  <c:v>2473.8000000000002</c:v>
                </c:pt>
                <c:pt idx="9896">
                  <c:v>2474</c:v>
                </c:pt>
                <c:pt idx="9897">
                  <c:v>2474.1999999999998</c:v>
                </c:pt>
                <c:pt idx="9898">
                  <c:v>2474.5</c:v>
                </c:pt>
                <c:pt idx="9899">
                  <c:v>2474.8000000000002</c:v>
                </c:pt>
                <c:pt idx="9900">
                  <c:v>2475</c:v>
                </c:pt>
                <c:pt idx="9901">
                  <c:v>2475.1999999999998</c:v>
                </c:pt>
                <c:pt idx="9902">
                  <c:v>2475.5</c:v>
                </c:pt>
                <c:pt idx="9903">
                  <c:v>2475.8000000000002</c:v>
                </c:pt>
                <c:pt idx="9904">
                  <c:v>2476</c:v>
                </c:pt>
                <c:pt idx="9905">
                  <c:v>2476.1999999999998</c:v>
                </c:pt>
                <c:pt idx="9906">
                  <c:v>2476.5</c:v>
                </c:pt>
                <c:pt idx="9907">
                  <c:v>2476.8000000000002</c:v>
                </c:pt>
                <c:pt idx="9908">
                  <c:v>2477</c:v>
                </c:pt>
                <c:pt idx="9909">
                  <c:v>2477.1999999999998</c:v>
                </c:pt>
                <c:pt idx="9910">
                  <c:v>2477.5</c:v>
                </c:pt>
                <c:pt idx="9911">
                  <c:v>2477.8000000000002</c:v>
                </c:pt>
                <c:pt idx="9912">
                  <c:v>2478</c:v>
                </c:pt>
                <c:pt idx="9913">
                  <c:v>2478.1999999999998</c:v>
                </c:pt>
                <c:pt idx="9914">
                  <c:v>2478.5</c:v>
                </c:pt>
                <c:pt idx="9915">
                  <c:v>2478.8000000000002</c:v>
                </c:pt>
                <c:pt idx="9916">
                  <c:v>2479</c:v>
                </c:pt>
                <c:pt idx="9917">
                  <c:v>2479.1999999999998</c:v>
                </c:pt>
                <c:pt idx="9918">
                  <c:v>2479.5</c:v>
                </c:pt>
                <c:pt idx="9919">
                  <c:v>2479.8000000000002</c:v>
                </c:pt>
                <c:pt idx="9920">
                  <c:v>2480</c:v>
                </c:pt>
                <c:pt idx="9921">
                  <c:v>2480.1999999999998</c:v>
                </c:pt>
                <c:pt idx="9922">
                  <c:v>2480.5</c:v>
                </c:pt>
                <c:pt idx="9923">
                  <c:v>2480.8000000000002</c:v>
                </c:pt>
                <c:pt idx="9924">
                  <c:v>2481</c:v>
                </c:pt>
                <c:pt idx="9925">
                  <c:v>2481.1999999999998</c:v>
                </c:pt>
                <c:pt idx="9926">
                  <c:v>2481.5</c:v>
                </c:pt>
                <c:pt idx="9927">
                  <c:v>2481.8000000000002</c:v>
                </c:pt>
                <c:pt idx="9928">
                  <c:v>2482</c:v>
                </c:pt>
                <c:pt idx="9929">
                  <c:v>2482.1999999999998</c:v>
                </c:pt>
                <c:pt idx="9930">
                  <c:v>2482.5</c:v>
                </c:pt>
                <c:pt idx="9931">
                  <c:v>2482.8000000000002</c:v>
                </c:pt>
                <c:pt idx="9932">
                  <c:v>2483</c:v>
                </c:pt>
                <c:pt idx="9933">
                  <c:v>2483.1999999999998</c:v>
                </c:pt>
                <c:pt idx="9934">
                  <c:v>2483.5</c:v>
                </c:pt>
                <c:pt idx="9935">
                  <c:v>2483.8000000000002</c:v>
                </c:pt>
                <c:pt idx="9936">
                  <c:v>2484</c:v>
                </c:pt>
                <c:pt idx="9937">
                  <c:v>2484.1999999999998</c:v>
                </c:pt>
                <c:pt idx="9938">
                  <c:v>2484.5</c:v>
                </c:pt>
                <c:pt idx="9939">
                  <c:v>2484.8000000000002</c:v>
                </c:pt>
                <c:pt idx="9940">
                  <c:v>2485</c:v>
                </c:pt>
                <c:pt idx="9941">
                  <c:v>2485.1999999999998</c:v>
                </c:pt>
                <c:pt idx="9942">
                  <c:v>2485.5</c:v>
                </c:pt>
                <c:pt idx="9943">
                  <c:v>2485.8000000000002</c:v>
                </c:pt>
                <c:pt idx="9944">
                  <c:v>2486</c:v>
                </c:pt>
                <c:pt idx="9945">
                  <c:v>2486.1999999999998</c:v>
                </c:pt>
                <c:pt idx="9946">
                  <c:v>2486.5</c:v>
                </c:pt>
                <c:pt idx="9947">
                  <c:v>2486.8000000000002</c:v>
                </c:pt>
                <c:pt idx="9948">
                  <c:v>2487</c:v>
                </c:pt>
                <c:pt idx="9949">
                  <c:v>2487.1999999999998</c:v>
                </c:pt>
                <c:pt idx="9950">
                  <c:v>2487.5</c:v>
                </c:pt>
                <c:pt idx="9951">
                  <c:v>2487.8000000000002</c:v>
                </c:pt>
                <c:pt idx="9952">
                  <c:v>2488</c:v>
                </c:pt>
                <c:pt idx="9953">
                  <c:v>2488.1999999999998</c:v>
                </c:pt>
                <c:pt idx="9954">
                  <c:v>2488.5</c:v>
                </c:pt>
                <c:pt idx="9955">
                  <c:v>2488.8000000000002</c:v>
                </c:pt>
                <c:pt idx="9956">
                  <c:v>2489</c:v>
                </c:pt>
                <c:pt idx="9957">
                  <c:v>2489.1999999999998</c:v>
                </c:pt>
                <c:pt idx="9958">
                  <c:v>2489.5</c:v>
                </c:pt>
                <c:pt idx="9959">
                  <c:v>2489.8000000000002</c:v>
                </c:pt>
                <c:pt idx="9960">
                  <c:v>2490</c:v>
                </c:pt>
                <c:pt idx="9961">
                  <c:v>2490.1999999999998</c:v>
                </c:pt>
                <c:pt idx="9962">
                  <c:v>2490.5</c:v>
                </c:pt>
                <c:pt idx="9963">
                  <c:v>2490.8000000000002</c:v>
                </c:pt>
                <c:pt idx="9964">
                  <c:v>2491</c:v>
                </c:pt>
                <c:pt idx="9965">
                  <c:v>2491.1999999999998</c:v>
                </c:pt>
                <c:pt idx="9966">
                  <c:v>2491.5</c:v>
                </c:pt>
                <c:pt idx="9967">
                  <c:v>2491.8000000000002</c:v>
                </c:pt>
                <c:pt idx="9968">
                  <c:v>2492</c:v>
                </c:pt>
                <c:pt idx="9969">
                  <c:v>2492.1999999999998</c:v>
                </c:pt>
                <c:pt idx="9970">
                  <c:v>2492.5</c:v>
                </c:pt>
                <c:pt idx="9971">
                  <c:v>2492.8000000000002</c:v>
                </c:pt>
                <c:pt idx="9972">
                  <c:v>2493</c:v>
                </c:pt>
                <c:pt idx="9973">
                  <c:v>2493.1999999999998</c:v>
                </c:pt>
                <c:pt idx="9974">
                  <c:v>2493.5</c:v>
                </c:pt>
                <c:pt idx="9975">
                  <c:v>2493.8000000000002</c:v>
                </c:pt>
                <c:pt idx="9976">
                  <c:v>2494</c:v>
                </c:pt>
                <c:pt idx="9977">
                  <c:v>2494.1999999999998</c:v>
                </c:pt>
                <c:pt idx="9978">
                  <c:v>2494.5</c:v>
                </c:pt>
                <c:pt idx="9979">
                  <c:v>2494.8000000000002</c:v>
                </c:pt>
                <c:pt idx="9980">
                  <c:v>2495</c:v>
                </c:pt>
                <c:pt idx="9981">
                  <c:v>2495.1999999999998</c:v>
                </c:pt>
                <c:pt idx="9982">
                  <c:v>2495.5</c:v>
                </c:pt>
                <c:pt idx="9983">
                  <c:v>2495.8000000000002</c:v>
                </c:pt>
                <c:pt idx="9984">
                  <c:v>2496</c:v>
                </c:pt>
                <c:pt idx="9985">
                  <c:v>2496.1999999999998</c:v>
                </c:pt>
                <c:pt idx="9986">
                  <c:v>2496.5</c:v>
                </c:pt>
                <c:pt idx="9987">
                  <c:v>2496.8000000000002</c:v>
                </c:pt>
                <c:pt idx="9988">
                  <c:v>2497</c:v>
                </c:pt>
                <c:pt idx="9989">
                  <c:v>2497.1999999999998</c:v>
                </c:pt>
                <c:pt idx="9990">
                  <c:v>2497.5</c:v>
                </c:pt>
                <c:pt idx="9991">
                  <c:v>2497.8000000000002</c:v>
                </c:pt>
                <c:pt idx="9992">
                  <c:v>2498</c:v>
                </c:pt>
                <c:pt idx="9993">
                  <c:v>2498.1999999999998</c:v>
                </c:pt>
                <c:pt idx="9994">
                  <c:v>2498.5</c:v>
                </c:pt>
                <c:pt idx="9995">
                  <c:v>2498.8000000000002</c:v>
                </c:pt>
                <c:pt idx="9996">
                  <c:v>2499</c:v>
                </c:pt>
                <c:pt idx="9997">
                  <c:v>2499.1999999999998</c:v>
                </c:pt>
                <c:pt idx="9998">
                  <c:v>2499.5</c:v>
                </c:pt>
                <c:pt idx="9999">
                  <c:v>2499.8000000000002</c:v>
                </c:pt>
              </c:numCache>
            </c:numRef>
          </c:xVal>
          <c:yVal>
            <c:numRef>
              <c:f>'BPV20T 201MHz'!$B$11:$B$10010</c:f>
              <c:numCache>
                <c:formatCode>0.00</c:formatCode>
                <c:ptCount val="10000"/>
                <c:pt idx="0">
                  <c:v>-31.4375</c:v>
                </c:pt>
                <c:pt idx="1">
                  <c:v>-32.996899999999997</c:v>
                </c:pt>
                <c:pt idx="2">
                  <c:v>-34.553100000000001</c:v>
                </c:pt>
                <c:pt idx="3">
                  <c:v>-49.359400000000001</c:v>
                </c:pt>
                <c:pt idx="4">
                  <c:v>-64.162499999999994</c:v>
                </c:pt>
                <c:pt idx="5">
                  <c:v>-63.896900000000002</c:v>
                </c:pt>
                <c:pt idx="6">
                  <c:v>-63.628100000000003</c:v>
                </c:pt>
                <c:pt idx="7">
                  <c:v>-64.021900000000002</c:v>
                </c:pt>
                <c:pt idx="8">
                  <c:v>-64.412499999999994</c:v>
                </c:pt>
                <c:pt idx="9">
                  <c:v>-61.712499999999999</c:v>
                </c:pt>
                <c:pt idx="10">
                  <c:v>-59.009399999999999</c:v>
                </c:pt>
                <c:pt idx="11">
                  <c:v>-58.818800000000003</c:v>
                </c:pt>
                <c:pt idx="12">
                  <c:v>-58.625</c:v>
                </c:pt>
                <c:pt idx="13">
                  <c:v>-60.628100000000003</c:v>
                </c:pt>
                <c:pt idx="14">
                  <c:v>-62.631300000000003</c:v>
                </c:pt>
                <c:pt idx="15">
                  <c:v>-62.162500000000001</c:v>
                </c:pt>
                <c:pt idx="16">
                  <c:v>-61.690600000000003</c:v>
                </c:pt>
                <c:pt idx="17">
                  <c:v>-62.296900000000001</c:v>
                </c:pt>
                <c:pt idx="18">
                  <c:v>-62.903100000000002</c:v>
                </c:pt>
                <c:pt idx="19">
                  <c:v>-62.068800000000003</c:v>
                </c:pt>
                <c:pt idx="20">
                  <c:v>-61.231299999999997</c:v>
                </c:pt>
                <c:pt idx="21">
                  <c:v>-61.559399999999997</c:v>
                </c:pt>
                <c:pt idx="22">
                  <c:v>-61.884399999999999</c:v>
                </c:pt>
                <c:pt idx="23">
                  <c:v>-63.090600000000002</c:v>
                </c:pt>
                <c:pt idx="24">
                  <c:v>-64.293800000000005</c:v>
                </c:pt>
                <c:pt idx="25">
                  <c:v>-66.609399999999994</c:v>
                </c:pt>
                <c:pt idx="26">
                  <c:v>-68.924999999999997</c:v>
                </c:pt>
                <c:pt idx="27">
                  <c:v>-67.568700000000007</c:v>
                </c:pt>
                <c:pt idx="28">
                  <c:v>-66.209400000000002</c:v>
                </c:pt>
                <c:pt idx="29">
                  <c:v>-65.503100000000003</c:v>
                </c:pt>
                <c:pt idx="30">
                  <c:v>-64.793800000000005</c:v>
                </c:pt>
                <c:pt idx="31">
                  <c:v>-65.900000000000006</c:v>
                </c:pt>
                <c:pt idx="32">
                  <c:v>-67.003100000000003</c:v>
                </c:pt>
                <c:pt idx="33">
                  <c:v>-69.174999999999997</c:v>
                </c:pt>
                <c:pt idx="34">
                  <c:v>-71.343800000000002</c:v>
                </c:pt>
                <c:pt idx="35">
                  <c:v>-68.378100000000003</c:v>
                </c:pt>
                <c:pt idx="36">
                  <c:v>-65.412499999999994</c:v>
                </c:pt>
                <c:pt idx="37">
                  <c:v>-66.875</c:v>
                </c:pt>
                <c:pt idx="38">
                  <c:v>-68.337500000000006</c:v>
                </c:pt>
                <c:pt idx="39">
                  <c:v>-68.978099999999998</c:v>
                </c:pt>
                <c:pt idx="40">
                  <c:v>-69.615600000000001</c:v>
                </c:pt>
                <c:pt idx="41">
                  <c:v>-66.228099999999998</c:v>
                </c:pt>
                <c:pt idx="42">
                  <c:v>-62.840600000000002</c:v>
                </c:pt>
                <c:pt idx="43">
                  <c:v>-62.174999999999997</c:v>
                </c:pt>
                <c:pt idx="44">
                  <c:v>-61.506300000000003</c:v>
                </c:pt>
                <c:pt idx="45">
                  <c:v>-61.662500000000001</c:v>
                </c:pt>
                <c:pt idx="46">
                  <c:v>-61.818800000000003</c:v>
                </c:pt>
                <c:pt idx="47">
                  <c:v>-63.240600000000001</c:v>
                </c:pt>
                <c:pt idx="48">
                  <c:v>-64.659400000000005</c:v>
                </c:pt>
                <c:pt idx="49">
                  <c:v>-64.243799999999993</c:v>
                </c:pt>
                <c:pt idx="50">
                  <c:v>-63.828099999999999</c:v>
                </c:pt>
                <c:pt idx="51">
                  <c:v>-64.921899999999994</c:v>
                </c:pt>
                <c:pt idx="52">
                  <c:v>-66.015600000000006</c:v>
                </c:pt>
                <c:pt idx="53">
                  <c:v>-66.3125</c:v>
                </c:pt>
                <c:pt idx="54">
                  <c:v>-66.609399999999994</c:v>
                </c:pt>
                <c:pt idx="55">
                  <c:v>-72.571899999999999</c:v>
                </c:pt>
                <c:pt idx="56">
                  <c:v>-78.531199999999998</c:v>
                </c:pt>
                <c:pt idx="57">
                  <c:v>-74.924999999999997</c:v>
                </c:pt>
                <c:pt idx="58">
                  <c:v>-71.315600000000003</c:v>
                </c:pt>
                <c:pt idx="59">
                  <c:v>-82.718800000000002</c:v>
                </c:pt>
                <c:pt idx="60">
                  <c:v>-94.118799999999993</c:v>
                </c:pt>
                <c:pt idx="61">
                  <c:v>-79.984399999999994</c:v>
                </c:pt>
                <c:pt idx="62">
                  <c:v>-65.849999999999994</c:v>
                </c:pt>
                <c:pt idx="63">
                  <c:v>-67.400000000000006</c:v>
                </c:pt>
                <c:pt idx="64">
                  <c:v>-68.95</c:v>
                </c:pt>
                <c:pt idx="65">
                  <c:v>-74.075000000000003</c:v>
                </c:pt>
                <c:pt idx="66">
                  <c:v>-79.2</c:v>
                </c:pt>
                <c:pt idx="67">
                  <c:v>-82.424999999999997</c:v>
                </c:pt>
                <c:pt idx="68">
                  <c:v>-85.65</c:v>
                </c:pt>
                <c:pt idx="69">
                  <c:v>-80.981300000000005</c:v>
                </c:pt>
                <c:pt idx="70">
                  <c:v>-76.3125</c:v>
                </c:pt>
                <c:pt idx="71">
                  <c:v>-73.599999999999994</c:v>
                </c:pt>
                <c:pt idx="72">
                  <c:v>-70.887500000000003</c:v>
                </c:pt>
                <c:pt idx="73">
                  <c:v>-70.012500000000003</c:v>
                </c:pt>
                <c:pt idx="74">
                  <c:v>-69.137500000000003</c:v>
                </c:pt>
                <c:pt idx="75">
                  <c:v>-70.387500000000003</c:v>
                </c:pt>
                <c:pt idx="76">
                  <c:v>-71.637500000000003</c:v>
                </c:pt>
                <c:pt idx="77">
                  <c:v>-70.031199999999998</c:v>
                </c:pt>
                <c:pt idx="78">
                  <c:v>-68.421899999999994</c:v>
                </c:pt>
                <c:pt idx="79">
                  <c:v>-71.296899999999994</c:v>
                </c:pt>
                <c:pt idx="80">
                  <c:v>-74.168800000000005</c:v>
                </c:pt>
                <c:pt idx="81">
                  <c:v>-71.268699999999995</c:v>
                </c:pt>
                <c:pt idx="82">
                  <c:v>-68.368799999999993</c:v>
                </c:pt>
                <c:pt idx="83">
                  <c:v>-66.912499999999994</c:v>
                </c:pt>
                <c:pt idx="84">
                  <c:v>-65.453100000000006</c:v>
                </c:pt>
                <c:pt idx="85">
                  <c:v>-68.006200000000007</c:v>
                </c:pt>
                <c:pt idx="86">
                  <c:v>-70.556299999999993</c:v>
                </c:pt>
                <c:pt idx="87">
                  <c:v>-67.159400000000005</c:v>
                </c:pt>
                <c:pt idx="88">
                  <c:v>-63.759399999999999</c:v>
                </c:pt>
                <c:pt idx="89">
                  <c:v>-64.906199999999998</c:v>
                </c:pt>
                <c:pt idx="90">
                  <c:v>-66.05</c:v>
                </c:pt>
                <c:pt idx="91">
                  <c:v>-67.540599999999998</c:v>
                </c:pt>
                <c:pt idx="92">
                  <c:v>-69.028099999999995</c:v>
                </c:pt>
                <c:pt idx="93">
                  <c:v>-67.621899999999997</c:v>
                </c:pt>
                <c:pt idx="94">
                  <c:v>-66.215599999999995</c:v>
                </c:pt>
                <c:pt idx="95">
                  <c:v>-70.4375</c:v>
                </c:pt>
                <c:pt idx="96">
                  <c:v>-74.659400000000005</c:v>
                </c:pt>
                <c:pt idx="97">
                  <c:v>-71.781199999999998</c:v>
                </c:pt>
                <c:pt idx="98">
                  <c:v>-68.903099999999995</c:v>
                </c:pt>
                <c:pt idx="99">
                  <c:v>-66.203100000000006</c:v>
                </c:pt>
                <c:pt idx="100">
                  <c:v>-63.503100000000003</c:v>
                </c:pt>
                <c:pt idx="101">
                  <c:v>-62.490600000000001</c:v>
                </c:pt>
                <c:pt idx="102">
                  <c:v>-61.478099999999998</c:v>
                </c:pt>
                <c:pt idx="103">
                  <c:v>-63.365600000000001</c:v>
                </c:pt>
                <c:pt idx="104">
                  <c:v>-65.25</c:v>
                </c:pt>
                <c:pt idx="105">
                  <c:v>-64.415599999999998</c:v>
                </c:pt>
                <c:pt idx="106">
                  <c:v>-63.578099999999999</c:v>
                </c:pt>
                <c:pt idx="107">
                  <c:v>-65.453100000000006</c:v>
                </c:pt>
                <c:pt idx="108">
                  <c:v>-67.328100000000006</c:v>
                </c:pt>
                <c:pt idx="109">
                  <c:v>-64.984399999999994</c:v>
                </c:pt>
                <c:pt idx="110">
                  <c:v>-62.637500000000003</c:v>
                </c:pt>
                <c:pt idx="111">
                  <c:v>-61.153100000000002</c:v>
                </c:pt>
                <c:pt idx="112">
                  <c:v>-59.668799999999997</c:v>
                </c:pt>
                <c:pt idx="113">
                  <c:v>-59.524999999999999</c:v>
                </c:pt>
                <c:pt idx="114">
                  <c:v>-59.381300000000003</c:v>
                </c:pt>
                <c:pt idx="115">
                  <c:v>-61.274999999999999</c:v>
                </c:pt>
                <c:pt idx="116">
                  <c:v>-63.165599999999998</c:v>
                </c:pt>
                <c:pt idx="117">
                  <c:v>-68.543800000000005</c:v>
                </c:pt>
                <c:pt idx="118">
                  <c:v>-73.921899999999994</c:v>
                </c:pt>
                <c:pt idx="119">
                  <c:v>-69.715599999999995</c:v>
                </c:pt>
                <c:pt idx="120">
                  <c:v>-65.509399999999999</c:v>
                </c:pt>
                <c:pt idx="121">
                  <c:v>-66.178100000000001</c:v>
                </c:pt>
                <c:pt idx="122">
                  <c:v>-66.846900000000005</c:v>
                </c:pt>
                <c:pt idx="123">
                  <c:v>-67.090599999999995</c:v>
                </c:pt>
                <c:pt idx="124">
                  <c:v>-67.331199999999995</c:v>
                </c:pt>
                <c:pt idx="125">
                  <c:v>-64.231300000000005</c:v>
                </c:pt>
                <c:pt idx="126">
                  <c:v>-61.131300000000003</c:v>
                </c:pt>
                <c:pt idx="127">
                  <c:v>-60.087499999999999</c:v>
                </c:pt>
                <c:pt idx="128">
                  <c:v>-59.043799999999997</c:v>
                </c:pt>
                <c:pt idx="129">
                  <c:v>-60.546900000000001</c:v>
                </c:pt>
                <c:pt idx="130">
                  <c:v>-62.05</c:v>
                </c:pt>
                <c:pt idx="131">
                  <c:v>-62.356299999999997</c:v>
                </c:pt>
                <c:pt idx="132">
                  <c:v>-62.662500000000001</c:v>
                </c:pt>
                <c:pt idx="133">
                  <c:v>-62</c:v>
                </c:pt>
                <c:pt idx="134">
                  <c:v>-61.337499999999999</c:v>
                </c:pt>
                <c:pt idx="135">
                  <c:v>-61.868699999999997</c:v>
                </c:pt>
                <c:pt idx="136">
                  <c:v>-62.4</c:v>
                </c:pt>
                <c:pt idx="137">
                  <c:v>-65.424999999999997</c:v>
                </c:pt>
                <c:pt idx="138">
                  <c:v>-68.45</c:v>
                </c:pt>
                <c:pt idx="139">
                  <c:v>-71.528099999999995</c:v>
                </c:pt>
                <c:pt idx="140">
                  <c:v>-74.606300000000005</c:v>
                </c:pt>
                <c:pt idx="141">
                  <c:v>-72.228099999999998</c:v>
                </c:pt>
                <c:pt idx="142">
                  <c:v>-69.846900000000005</c:v>
                </c:pt>
                <c:pt idx="143">
                  <c:v>-70.268699999999995</c:v>
                </c:pt>
                <c:pt idx="144">
                  <c:v>-70.690600000000003</c:v>
                </c:pt>
                <c:pt idx="145">
                  <c:v>-73.674999999999997</c:v>
                </c:pt>
                <c:pt idx="146">
                  <c:v>-76.656199999999998</c:v>
                </c:pt>
                <c:pt idx="147">
                  <c:v>-71.159400000000005</c:v>
                </c:pt>
                <c:pt idx="148">
                  <c:v>-65.662499999999994</c:v>
                </c:pt>
                <c:pt idx="149">
                  <c:v>-63.584400000000002</c:v>
                </c:pt>
                <c:pt idx="150">
                  <c:v>-61.506300000000003</c:v>
                </c:pt>
                <c:pt idx="151">
                  <c:v>-61.178100000000001</c:v>
                </c:pt>
                <c:pt idx="152">
                  <c:v>-60.85</c:v>
                </c:pt>
                <c:pt idx="153">
                  <c:v>-62.521900000000002</c:v>
                </c:pt>
                <c:pt idx="154">
                  <c:v>-64.190600000000003</c:v>
                </c:pt>
                <c:pt idx="155">
                  <c:v>-67.431299999999993</c:v>
                </c:pt>
                <c:pt idx="156">
                  <c:v>-70.668800000000005</c:v>
                </c:pt>
                <c:pt idx="157">
                  <c:v>-68.678100000000001</c:v>
                </c:pt>
                <c:pt idx="158">
                  <c:v>-66.6875</c:v>
                </c:pt>
                <c:pt idx="159">
                  <c:v>-65.053100000000001</c:v>
                </c:pt>
                <c:pt idx="160">
                  <c:v>-63.418799999999997</c:v>
                </c:pt>
                <c:pt idx="161">
                  <c:v>-70.525000000000006</c:v>
                </c:pt>
                <c:pt idx="162">
                  <c:v>-77.628100000000003</c:v>
                </c:pt>
                <c:pt idx="163">
                  <c:v>-72.478099999999998</c:v>
                </c:pt>
                <c:pt idx="164">
                  <c:v>-67.325000000000003</c:v>
                </c:pt>
                <c:pt idx="165">
                  <c:v>-68.25</c:v>
                </c:pt>
                <c:pt idx="166">
                  <c:v>-69.174999999999997</c:v>
                </c:pt>
                <c:pt idx="167">
                  <c:v>-65.371899999999997</c:v>
                </c:pt>
                <c:pt idx="168">
                  <c:v>-61.568800000000003</c:v>
                </c:pt>
                <c:pt idx="169">
                  <c:v>-63.203099999999999</c:v>
                </c:pt>
                <c:pt idx="170">
                  <c:v>-64.837500000000006</c:v>
                </c:pt>
                <c:pt idx="171">
                  <c:v>-68.7</c:v>
                </c:pt>
                <c:pt idx="172">
                  <c:v>-72.559399999999997</c:v>
                </c:pt>
                <c:pt idx="173">
                  <c:v>-69.05</c:v>
                </c:pt>
                <c:pt idx="174">
                  <c:v>-65.540599999999998</c:v>
                </c:pt>
                <c:pt idx="175">
                  <c:v>-66.587500000000006</c:v>
                </c:pt>
                <c:pt idx="176">
                  <c:v>-67.631200000000007</c:v>
                </c:pt>
                <c:pt idx="177">
                  <c:v>-65.634399999999999</c:v>
                </c:pt>
                <c:pt idx="178">
                  <c:v>-63.637500000000003</c:v>
                </c:pt>
                <c:pt idx="179">
                  <c:v>-69.168800000000005</c:v>
                </c:pt>
                <c:pt idx="180">
                  <c:v>-74.696899999999999</c:v>
                </c:pt>
                <c:pt idx="181">
                  <c:v>-76.046899999999994</c:v>
                </c:pt>
                <c:pt idx="182">
                  <c:v>-77.396900000000002</c:v>
                </c:pt>
                <c:pt idx="183">
                  <c:v>-76.118799999999993</c:v>
                </c:pt>
                <c:pt idx="184">
                  <c:v>-74.840599999999995</c:v>
                </c:pt>
                <c:pt idx="185">
                  <c:v>-81.290599999999998</c:v>
                </c:pt>
                <c:pt idx="186">
                  <c:v>-87.737499999999997</c:v>
                </c:pt>
                <c:pt idx="187">
                  <c:v>-83.862499999999997</c:v>
                </c:pt>
                <c:pt idx="188">
                  <c:v>-79.984399999999994</c:v>
                </c:pt>
                <c:pt idx="189">
                  <c:v>-73.009399999999999</c:v>
                </c:pt>
                <c:pt idx="190">
                  <c:v>-66.031199999999998</c:v>
                </c:pt>
                <c:pt idx="191">
                  <c:v>-62.043799999999997</c:v>
                </c:pt>
                <c:pt idx="192">
                  <c:v>-58.056199999999997</c:v>
                </c:pt>
                <c:pt idx="193">
                  <c:v>-58.559399999999997</c:v>
                </c:pt>
                <c:pt idx="194">
                  <c:v>-59.059399999999997</c:v>
                </c:pt>
                <c:pt idx="195">
                  <c:v>-61.284399999999998</c:v>
                </c:pt>
                <c:pt idx="196">
                  <c:v>-63.506300000000003</c:v>
                </c:pt>
                <c:pt idx="197">
                  <c:v>-64.912499999999994</c:v>
                </c:pt>
                <c:pt idx="198">
                  <c:v>-66.315600000000003</c:v>
                </c:pt>
                <c:pt idx="199">
                  <c:v>-64.890600000000006</c:v>
                </c:pt>
                <c:pt idx="200">
                  <c:v>-63.462499999999999</c:v>
                </c:pt>
                <c:pt idx="201">
                  <c:v>-63.028100000000002</c:v>
                </c:pt>
                <c:pt idx="202">
                  <c:v>-62.590600000000002</c:v>
                </c:pt>
                <c:pt idx="203">
                  <c:v>-62.618699999999997</c:v>
                </c:pt>
                <c:pt idx="204">
                  <c:v>-62.646900000000002</c:v>
                </c:pt>
                <c:pt idx="205">
                  <c:v>-61.793799999999997</c:v>
                </c:pt>
                <c:pt idx="206">
                  <c:v>-60.940600000000003</c:v>
                </c:pt>
                <c:pt idx="207">
                  <c:v>-61.45</c:v>
                </c:pt>
                <c:pt idx="208">
                  <c:v>-61.956200000000003</c:v>
                </c:pt>
                <c:pt idx="209">
                  <c:v>-65.724999999999994</c:v>
                </c:pt>
                <c:pt idx="210">
                  <c:v>-69.490600000000001</c:v>
                </c:pt>
                <c:pt idx="211">
                  <c:v>-72.518699999999995</c:v>
                </c:pt>
                <c:pt idx="212">
                  <c:v>-75.546899999999994</c:v>
                </c:pt>
                <c:pt idx="213">
                  <c:v>-72.671899999999994</c:v>
                </c:pt>
                <c:pt idx="214">
                  <c:v>-69.796899999999994</c:v>
                </c:pt>
                <c:pt idx="215">
                  <c:v>-69.406199999999998</c:v>
                </c:pt>
                <c:pt idx="216">
                  <c:v>-69.012500000000003</c:v>
                </c:pt>
                <c:pt idx="217">
                  <c:v>-67.653099999999995</c:v>
                </c:pt>
                <c:pt idx="218">
                  <c:v>-66.290599999999998</c:v>
                </c:pt>
                <c:pt idx="219">
                  <c:v>-66.693700000000007</c:v>
                </c:pt>
                <c:pt idx="220">
                  <c:v>-67.093800000000002</c:v>
                </c:pt>
                <c:pt idx="221">
                  <c:v>-68.656199999999998</c:v>
                </c:pt>
                <c:pt idx="222">
                  <c:v>-70.215599999999995</c:v>
                </c:pt>
                <c:pt idx="223">
                  <c:v>-72.015600000000006</c:v>
                </c:pt>
                <c:pt idx="224">
                  <c:v>-73.815600000000003</c:v>
                </c:pt>
                <c:pt idx="225">
                  <c:v>-74.693700000000007</c:v>
                </c:pt>
                <c:pt idx="226">
                  <c:v>-75.568700000000007</c:v>
                </c:pt>
                <c:pt idx="227">
                  <c:v>-70.793800000000005</c:v>
                </c:pt>
                <c:pt idx="228">
                  <c:v>-66.015600000000006</c:v>
                </c:pt>
                <c:pt idx="229">
                  <c:v>-64.400000000000006</c:v>
                </c:pt>
                <c:pt idx="230">
                  <c:v>-62.781199999999998</c:v>
                </c:pt>
                <c:pt idx="231">
                  <c:v>-64.121899999999997</c:v>
                </c:pt>
                <c:pt idx="232">
                  <c:v>-65.462500000000006</c:v>
                </c:pt>
                <c:pt idx="233">
                  <c:v>-66.843800000000002</c:v>
                </c:pt>
                <c:pt idx="234">
                  <c:v>-68.221900000000005</c:v>
                </c:pt>
                <c:pt idx="235">
                  <c:v>-67.934399999999997</c:v>
                </c:pt>
                <c:pt idx="236">
                  <c:v>-67.643699999999995</c:v>
                </c:pt>
                <c:pt idx="237">
                  <c:v>-65.403099999999995</c:v>
                </c:pt>
                <c:pt idx="238">
                  <c:v>-63.159399999999998</c:v>
                </c:pt>
                <c:pt idx="239">
                  <c:v>-63.75</c:v>
                </c:pt>
                <c:pt idx="240">
                  <c:v>-64.340599999999995</c:v>
                </c:pt>
                <c:pt idx="241">
                  <c:v>-66.656199999999998</c:v>
                </c:pt>
                <c:pt idx="242">
                  <c:v>-68.968800000000002</c:v>
                </c:pt>
                <c:pt idx="243">
                  <c:v>-68.628100000000003</c:v>
                </c:pt>
                <c:pt idx="244">
                  <c:v>-68.284400000000005</c:v>
                </c:pt>
                <c:pt idx="245">
                  <c:v>-72.478099999999998</c:v>
                </c:pt>
                <c:pt idx="246">
                  <c:v>-76.668800000000005</c:v>
                </c:pt>
                <c:pt idx="247">
                  <c:v>-71.315600000000003</c:v>
                </c:pt>
                <c:pt idx="248">
                  <c:v>-65.959400000000002</c:v>
                </c:pt>
                <c:pt idx="249">
                  <c:v>-64.303100000000001</c:v>
                </c:pt>
                <c:pt idx="250">
                  <c:v>-62.646900000000002</c:v>
                </c:pt>
                <c:pt idx="251">
                  <c:v>-62.153100000000002</c:v>
                </c:pt>
                <c:pt idx="252">
                  <c:v>-61.659399999999998</c:v>
                </c:pt>
                <c:pt idx="253">
                  <c:v>-66.281199999999998</c:v>
                </c:pt>
                <c:pt idx="254">
                  <c:v>-70.900000000000006</c:v>
                </c:pt>
                <c:pt idx="255">
                  <c:v>-69.5625</c:v>
                </c:pt>
                <c:pt idx="256">
                  <c:v>-68.224999999999994</c:v>
                </c:pt>
                <c:pt idx="257">
                  <c:v>-66.896900000000002</c:v>
                </c:pt>
                <c:pt idx="258">
                  <c:v>-65.568700000000007</c:v>
                </c:pt>
                <c:pt idx="259">
                  <c:v>-65.531199999999998</c:v>
                </c:pt>
                <c:pt idx="260">
                  <c:v>-65.493799999999993</c:v>
                </c:pt>
                <c:pt idx="261">
                  <c:v>-68.331199999999995</c:v>
                </c:pt>
                <c:pt idx="262">
                  <c:v>-71.165599999999998</c:v>
                </c:pt>
                <c:pt idx="263">
                  <c:v>-68.768699999999995</c:v>
                </c:pt>
                <c:pt idx="264">
                  <c:v>-66.368799999999993</c:v>
                </c:pt>
                <c:pt idx="265">
                  <c:v>-60.618699999999997</c:v>
                </c:pt>
                <c:pt idx="266">
                  <c:v>-54.868699999999997</c:v>
                </c:pt>
                <c:pt idx="267">
                  <c:v>-54.393700000000003</c:v>
                </c:pt>
                <c:pt idx="268">
                  <c:v>-53.915599999999998</c:v>
                </c:pt>
                <c:pt idx="269">
                  <c:v>-58.709400000000002</c:v>
                </c:pt>
                <c:pt idx="270">
                  <c:v>-63.5</c:v>
                </c:pt>
                <c:pt idx="271">
                  <c:v>-68.821899999999999</c:v>
                </c:pt>
                <c:pt idx="272">
                  <c:v>-74.143699999999995</c:v>
                </c:pt>
                <c:pt idx="273">
                  <c:v>-71.321899999999999</c:v>
                </c:pt>
                <c:pt idx="274">
                  <c:v>-68.5</c:v>
                </c:pt>
                <c:pt idx="275">
                  <c:v>-67.053100000000001</c:v>
                </c:pt>
                <c:pt idx="276">
                  <c:v>-65.603099999999998</c:v>
                </c:pt>
                <c:pt idx="277">
                  <c:v>-69.078100000000006</c:v>
                </c:pt>
                <c:pt idx="278">
                  <c:v>-72.55</c:v>
                </c:pt>
                <c:pt idx="279">
                  <c:v>-71.534400000000005</c:v>
                </c:pt>
                <c:pt idx="280">
                  <c:v>-70.518699999999995</c:v>
                </c:pt>
                <c:pt idx="281">
                  <c:v>-72.196899999999999</c:v>
                </c:pt>
                <c:pt idx="282">
                  <c:v>-73.875</c:v>
                </c:pt>
                <c:pt idx="283">
                  <c:v>-73.409400000000005</c:v>
                </c:pt>
                <c:pt idx="284">
                  <c:v>-72.943700000000007</c:v>
                </c:pt>
                <c:pt idx="285">
                  <c:v>-72.718800000000002</c:v>
                </c:pt>
                <c:pt idx="286">
                  <c:v>-72.493799999999993</c:v>
                </c:pt>
                <c:pt idx="287">
                  <c:v>-68.325000000000003</c:v>
                </c:pt>
                <c:pt idx="288">
                  <c:v>-64.153099999999995</c:v>
                </c:pt>
                <c:pt idx="289">
                  <c:v>-67.046899999999994</c:v>
                </c:pt>
                <c:pt idx="290">
                  <c:v>-69.9375</c:v>
                </c:pt>
                <c:pt idx="291">
                  <c:v>-70.171899999999994</c:v>
                </c:pt>
                <c:pt idx="292">
                  <c:v>-70.403099999999995</c:v>
                </c:pt>
                <c:pt idx="293">
                  <c:v>-72.696899999999999</c:v>
                </c:pt>
                <c:pt idx="294">
                  <c:v>-74.987499999999997</c:v>
                </c:pt>
                <c:pt idx="295">
                  <c:v>-75.159400000000005</c:v>
                </c:pt>
                <c:pt idx="296">
                  <c:v>-75.331199999999995</c:v>
                </c:pt>
                <c:pt idx="297">
                  <c:v>-71.415599999999998</c:v>
                </c:pt>
                <c:pt idx="298">
                  <c:v>-67.5</c:v>
                </c:pt>
                <c:pt idx="299">
                  <c:v>-67.378100000000003</c:v>
                </c:pt>
                <c:pt idx="300">
                  <c:v>-67.256200000000007</c:v>
                </c:pt>
                <c:pt idx="301">
                  <c:v>-65.859399999999994</c:v>
                </c:pt>
                <c:pt idx="302">
                  <c:v>-64.462500000000006</c:v>
                </c:pt>
                <c:pt idx="303">
                  <c:v>-63.878100000000003</c:v>
                </c:pt>
                <c:pt idx="304">
                  <c:v>-63.290599999999998</c:v>
                </c:pt>
                <c:pt idx="305">
                  <c:v>-65.240600000000001</c:v>
                </c:pt>
                <c:pt idx="306">
                  <c:v>-67.1875</c:v>
                </c:pt>
                <c:pt idx="307">
                  <c:v>-67.215599999999995</c:v>
                </c:pt>
                <c:pt idx="308">
                  <c:v>-67.240600000000001</c:v>
                </c:pt>
                <c:pt idx="309">
                  <c:v>-71.459400000000002</c:v>
                </c:pt>
                <c:pt idx="310">
                  <c:v>-75.678100000000001</c:v>
                </c:pt>
                <c:pt idx="311">
                  <c:v>-75.043800000000005</c:v>
                </c:pt>
                <c:pt idx="312">
                  <c:v>-74.409400000000005</c:v>
                </c:pt>
                <c:pt idx="313">
                  <c:v>-73.634399999999999</c:v>
                </c:pt>
                <c:pt idx="314">
                  <c:v>-72.859399999999994</c:v>
                </c:pt>
                <c:pt idx="315">
                  <c:v>-69.659400000000005</c:v>
                </c:pt>
                <c:pt idx="316">
                  <c:v>-66.459400000000002</c:v>
                </c:pt>
                <c:pt idx="317">
                  <c:v>-69.462500000000006</c:v>
                </c:pt>
                <c:pt idx="318">
                  <c:v>-72.465599999999995</c:v>
                </c:pt>
                <c:pt idx="319">
                  <c:v>-73.821899999999999</c:v>
                </c:pt>
                <c:pt idx="320">
                  <c:v>-75.178100000000001</c:v>
                </c:pt>
                <c:pt idx="321">
                  <c:v>-70.078100000000006</c:v>
                </c:pt>
                <c:pt idx="322">
                  <c:v>-64.974999999999994</c:v>
                </c:pt>
                <c:pt idx="323">
                  <c:v>-64.5</c:v>
                </c:pt>
                <c:pt idx="324">
                  <c:v>-64.025000000000006</c:v>
                </c:pt>
                <c:pt idx="325">
                  <c:v>-62.421900000000001</c:v>
                </c:pt>
                <c:pt idx="326">
                  <c:v>-60.818800000000003</c:v>
                </c:pt>
                <c:pt idx="327">
                  <c:v>-61.728099999999998</c:v>
                </c:pt>
                <c:pt idx="328">
                  <c:v>-62.637500000000003</c:v>
                </c:pt>
                <c:pt idx="329">
                  <c:v>-66.446899999999999</c:v>
                </c:pt>
                <c:pt idx="330">
                  <c:v>-70.253100000000003</c:v>
                </c:pt>
                <c:pt idx="331">
                  <c:v>-64.921899999999994</c:v>
                </c:pt>
                <c:pt idx="332">
                  <c:v>-59.590600000000002</c:v>
                </c:pt>
                <c:pt idx="333">
                  <c:v>-60.356299999999997</c:v>
                </c:pt>
                <c:pt idx="334">
                  <c:v>-61.118699999999997</c:v>
                </c:pt>
                <c:pt idx="335">
                  <c:v>-64.465599999999995</c:v>
                </c:pt>
                <c:pt idx="336">
                  <c:v>-67.809399999999997</c:v>
                </c:pt>
                <c:pt idx="337">
                  <c:v>-67.031199999999998</c:v>
                </c:pt>
                <c:pt idx="338">
                  <c:v>-66.25</c:v>
                </c:pt>
                <c:pt idx="339">
                  <c:v>-66.668800000000005</c:v>
                </c:pt>
                <c:pt idx="340">
                  <c:v>-67.087500000000006</c:v>
                </c:pt>
                <c:pt idx="341">
                  <c:v>-69.090599999999995</c:v>
                </c:pt>
                <c:pt idx="342">
                  <c:v>-71.090599999999995</c:v>
                </c:pt>
                <c:pt idx="343">
                  <c:v>-68.325000000000003</c:v>
                </c:pt>
                <c:pt idx="344">
                  <c:v>-65.556299999999993</c:v>
                </c:pt>
                <c:pt idx="345">
                  <c:v>-65.928100000000001</c:v>
                </c:pt>
                <c:pt idx="346">
                  <c:v>-66.296899999999994</c:v>
                </c:pt>
                <c:pt idx="347">
                  <c:v>-68.756200000000007</c:v>
                </c:pt>
                <c:pt idx="348">
                  <c:v>-71.212500000000006</c:v>
                </c:pt>
                <c:pt idx="349">
                  <c:v>-66.656199999999998</c:v>
                </c:pt>
                <c:pt idx="350">
                  <c:v>-62.1</c:v>
                </c:pt>
                <c:pt idx="351">
                  <c:v>-62.640599999999999</c:v>
                </c:pt>
                <c:pt idx="352">
                  <c:v>-63.178100000000001</c:v>
                </c:pt>
                <c:pt idx="353">
                  <c:v>-63.893700000000003</c:v>
                </c:pt>
                <c:pt idx="354">
                  <c:v>-64.606300000000005</c:v>
                </c:pt>
                <c:pt idx="355">
                  <c:v>-72.365600000000001</c:v>
                </c:pt>
                <c:pt idx="356">
                  <c:v>-80.121899999999997</c:v>
                </c:pt>
                <c:pt idx="357">
                  <c:v>-76.962500000000006</c:v>
                </c:pt>
                <c:pt idx="358">
                  <c:v>-73.803100000000001</c:v>
                </c:pt>
                <c:pt idx="359">
                  <c:v>-69.875</c:v>
                </c:pt>
                <c:pt idx="360">
                  <c:v>-65.946899999999999</c:v>
                </c:pt>
                <c:pt idx="361">
                  <c:v>-63.818800000000003</c:v>
                </c:pt>
                <c:pt idx="362">
                  <c:v>-61.6875</c:v>
                </c:pt>
                <c:pt idx="363">
                  <c:v>-62.815600000000003</c:v>
                </c:pt>
                <c:pt idx="364">
                  <c:v>-63.940600000000003</c:v>
                </c:pt>
                <c:pt idx="365">
                  <c:v>-64.659400000000005</c:v>
                </c:pt>
                <c:pt idx="366">
                  <c:v>-65.378100000000003</c:v>
                </c:pt>
                <c:pt idx="367">
                  <c:v>-63.656199999999998</c:v>
                </c:pt>
                <c:pt idx="368">
                  <c:v>-61.934399999999997</c:v>
                </c:pt>
                <c:pt idx="369">
                  <c:v>-64.043800000000005</c:v>
                </c:pt>
                <c:pt idx="370">
                  <c:v>-66.150000000000006</c:v>
                </c:pt>
                <c:pt idx="371">
                  <c:v>-67.590599999999995</c:v>
                </c:pt>
                <c:pt idx="372">
                  <c:v>-69.031199999999998</c:v>
                </c:pt>
                <c:pt idx="373">
                  <c:v>-67.871899999999997</c:v>
                </c:pt>
                <c:pt idx="374">
                  <c:v>-66.709400000000002</c:v>
                </c:pt>
                <c:pt idx="375">
                  <c:v>-68.95</c:v>
                </c:pt>
                <c:pt idx="376">
                  <c:v>-71.190600000000003</c:v>
                </c:pt>
                <c:pt idx="377">
                  <c:v>-73.646900000000002</c:v>
                </c:pt>
                <c:pt idx="378">
                  <c:v>-76.099999999999994</c:v>
                </c:pt>
                <c:pt idx="379">
                  <c:v>-72.703100000000006</c:v>
                </c:pt>
                <c:pt idx="380">
                  <c:v>-69.306299999999993</c:v>
                </c:pt>
                <c:pt idx="381">
                  <c:v>-70.040599999999998</c:v>
                </c:pt>
                <c:pt idx="382">
                  <c:v>-70.775000000000006</c:v>
                </c:pt>
                <c:pt idx="383">
                  <c:v>-69.05</c:v>
                </c:pt>
                <c:pt idx="384">
                  <c:v>-67.325000000000003</c:v>
                </c:pt>
                <c:pt idx="385">
                  <c:v>-69.371899999999997</c:v>
                </c:pt>
                <c:pt idx="386">
                  <c:v>-71.415599999999998</c:v>
                </c:pt>
                <c:pt idx="387">
                  <c:v>-70.956199999999995</c:v>
                </c:pt>
                <c:pt idx="388">
                  <c:v>-70.493799999999993</c:v>
                </c:pt>
                <c:pt idx="389">
                  <c:v>-66.881200000000007</c:v>
                </c:pt>
                <c:pt idx="390">
                  <c:v>-63.265599999999999</c:v>
                </c:pt>
                <c:pt idx="391">
                  <c:v>-63.809399999999997</c:v>
                </c:pt>
                <c:pt idx="392">
                  <c:v>-64.353099999999998</c:v>
                </c:pt>
                <c:pt idx="393">
                  <c:v>-68.674999999999997</c:v>
                </c:pt>
                <c:pt idx="394">
                  <c:v>-72.993799999999993</c:v>
                </c:pt>
                <c:pt idx="395">
                  <c:v>-69.853099999999998</c:v>
                </c:pt>
                <c:pt idx="396">
                  <c:v>-66.712500000000006</c:v>
                </c:pt>
                <c:pt idx="397">
                  <c:v>-68.253100000000003</c:v>
                </c:pt>
                <c:pt idx="398">
                  <c:v>-69.790599999999998</c:v>
                </c:pt>
                <c:pt idx="399">
                  <c:v>-71.287499999999994</c:v>
                </c:pt>
                <c:pt idx="400">
                  <c:v>-72.781199999999998</c:v>
                </c:pt>
                <c:pt idx="401">
                  <c:v>-69.4375</c:v>
                </c:pt>
                <c:pt idx="402">
                  <c:v>-66.090599999999995</c:v>
                </c:pt>
                <c:pt idx="403">
                  <c:v>-63.831200000000003</c:v>
                </c:pt>
                <c:pt idx="404">
                  <c:v>-61.571899999999999</c:v>
                </c:pt>
                <c:pt idx="405">
                  <c:v>-61.334400000000002</c:v>
                </c:pt>
                <c:pt idx="406">
                  <c:v>-61.096899999999998</c:v>
                </c:pt>
                <c:pt idx="407">
                  <c:v>-64.05</c:v>
                </c:pt>
                <c:pt idx="408">
                  <c:v>-67.003100000000003</c:v>
                </c:pt>
                <c:pt idx="409">
                  <c:v>-63.993699999999997</c:v>
                </c:pt>
                <c:pt idx="410">
                  <c:v>-60.984400000000001</c:v>
                </c:pt>
                <c:pt idx="411">
                  <c:v>-63.246899999999997</c:v>
                </c:pt>
                <c:pt idx="412">
                  <c:v>-65.509399999999999</c:v>
                </c:pt>
                <c:pt idx="413">
                  <c:v>-66.087500000000006</c:v>
                </c:pt>
                <c:pt idx="414">
                  <c:v>-66.665599999999998</c:v>
                </c:pt>
                <c:pt idx="415">
                  <c:v>-63.256300000000003</c:v>
                </c:pt>
                <c:pt idx="416">
                  <c:v>-59.843800000000002</c:v>
                </c:pt>
                <c:pt idx="417">
                  <c:v>-62.524999999999999</c:v>
                </c:pt>
                <c:pt idx="418">
                  <c:v>-65.206199999999995</c:v>
                </c:pt>
                <c:pt idx="419">
                  <c:v>-67.165599999999998</c:v>
                </c:pt>
                <c:pt idx="420">
                  <c:v>-69.125</c:v>
                </c:pt>
                <c:pt idx="421">
                  <c:v>-67.325000000000003</c:v>
                </c:pt>
                <c:pt idx="422">
                  <c:v>-65.521900000000002</c:v>
                </c:pt>
                <c:pt idx="423">
                  <c:v>-69.481300000000005</c:v>
                </c:pt>
                <c:pt idx="424">
                  <c:v>-73.440600000000003</c:v>
                </c:pt>
                <c:pt idx="425">
                  <c:v>-67.884399999999999</c:v>
                </c:pt>
                <c:pt idx="426">
                  <c:v>-62.325000000000003</c:v>
                </c:pt>
                <c:pt idx="427">
                  <c:v>-63.459400000000002</c:v>
                </c:pt>
                <c:pt idx="428">
                  <c:v>-64.593800000000002</c:v>
                </c:pt>
                <c:pt idx="429">
                  <c:v>-66.521900000000002</c:v>
                </c:pt>
                <c:pt idx="430">
                  <c:v>-68.45</c:v>
                </c:pt>
                <c:pt idx="431">
                  <c:v>-66.224999999999994</c:v>
                </c:pt>
                <c:pt idx="432">
                  <c:v>-63.996899999999997</c:v>
                </c:pt>
                <c:pt idx="433">
                  <c:v>-62.081200000000003</c:v>
                </c:pt>
                <c:pt idx="434">
                  <c:v>-60.165599999999998</c:v>
                </c:pt>
                <c:pt idx="435">
                  <c:v>-58.803100000000001</c:v>
                </c:pt>
                <c:pt idx="436">
                  <c:v>-57.4375</c:v>
                </c:pt>
                <c:pt idx="437">
                  <c:v>-58.237499999999997</c:v>
                </c:pt>
                <c:pt idx="438">
                  <c:v>-59.037500000000001</c:v>
                </c:pt>
                <c:pt idx="439">
                  <c:v>-65.759399999999999</c:v>
                </c:pt>
                <c:pt idx="440">
                  <c:v>-72.481300000000005</c:v>
                </c:pt>
                <c:pt idx="441">
                  <c:v>-71.071899999999999</c:v>
                </c:pt>
                <c:pt idx="442">
                  <c:v>-69.659400000000005</c:v>
                </c:pt>
                <c:pt idx="443">
                  <c:v>-67.753100000000003</c:v>
                </c:pt>
                <c:pt idx="444">
                  <c:v>-65.843800000000002</c:v>
                </c:pt>
                <c:pt idx="445">
                  <c:v>-62.987499999999997</c:v>
                </c:pt>
                <c:pt idx="446">
                  <c:v>-60.131300000000003</c:v>
                </c:pt>
                <c:pt idx="447">
                  <c:v>-62.346899999999998</c:v>
                </c:pt>
                <c:pt idx="448">
                  <c:v>-64.5625</c:v>
                </c:pt>
                <c:pt idx="449">
                  <c:v>-67.168800000000005</c:v>
                </c:pt>
                <c:pt idx="450">
                  <c:v>-69.775000000000006</c:v>
                </c:pt>
                <c:pt idx="451">
                  <c:v>-66.134399999999999</c:v>
                </c:pt>
                <c:pt idx="452">
                  <c:v>-62.493699999999997</c:v>
                </c:pt>
                <c:pt idx="453">
                  <c:v>-61.656199999999998</c:v>
                </c:pt>
                <c:pt idx="454">
                  <c:v>-60.818800000000003</c:v>
                </c:pt>
                <c:pt idx="455">
                  <c:v>-62.453099999999999</c:v>
                </c:pt>
                <c:pt idx="456">
                  <c:v>-64.084400000000002</c:v>
                </c:pt>
                <c:pt idx="457">
                  <c:v>-64.028099999999995</c:v>
                </c:pt>
                <c:pt idx="458">
                  <c:v>-63.968800000000002</c:v>
                </c:pt>
                <c:pt idx="459">
                  <c:v>-62.181199999999997</c:v>
                </c:pt>
                <c:pt idx="460">
                  <c:v>-60.390599999999999</c:v>
                </c:pt>
                <c:pt idx="461">
                  <c:v>-60.428100000000001</c:v>
                </c:pt>
                <c:pt idx="462">
                  <c:v>-60.465600000000002</c:v>
                </c:pt>
                <c:pt idx="463">
                  <c:v>-64.287499999999994</c:v>
                </c:pt>
                <c:pt idx="464">
                  <c:v>-68.109399999999994</c:v>
                </c:pt>
                <c:pt idx="465">
                  <c:v>-70.131200000000007</c:v>
                </c:pt>
                <c:pt idx="466">
                  <c:v>-72.150000000000006</c:v>
                </c:pt>
                <c:pt idx="467">
                  <c:v>-71.012500000000003</c:v>
                </c:pt>
                <c:pt idx="468">
                  <c:v>-69.875</c:v>
                </c:pt>
                <c:pt idx="469">
                  <c:v>-66.693700000000007</c:v>
                </c:pt>
                <c:pt idx="470">
                  <c:v>-63.509399999999999</c:v>
                </c:pt>
                <c:pt idx="471">
                  <c:v>-61.465600000000002</c:v>
                </c:pt>
                <c:pt idx="472">
                  <c:v>-59.418799999999997</c:v>
                </c:pt>
                <c:pt idx="473">
                  <c:v>-60.593800000000002</c:v>
                </c:pt>
                <c:pt idx="474">
                  <c:v>-61.768700000000003</c:v>
                </c:pt>
                <c:pt idx="475">
                  <c:v>-69.0625</c:v>
                </c:pt>
                <c:pt idx="476">
                  <c:v>-76.353099999999998</c:v>
                </c:pt>
                <c:pt idx="477">
                  <c:v>-71.528099999999995</c:v>
                </c:pt>
                <c:pt idx="478">
                  <c:v>-66.703100000000006</c:v>
                </c:pt>
                <c:pt idx="479">
                  <c:v>-64.534400000000005</c:v>
                </c:pt>
                <c:pt idx="480">
                  <c:v>-62.362499999999997</c:v>
                </c:pt>
                <c:pt idx="481">
                  <c:v>-65.296899999999994</c:v>
                </c:pt>
                <c:pt idx="482">
                  <c:v>-68.231300000000005</c:v>
                </c:pt>
                <c:pt idx="483">
                  <c:v>-69.134399999999999</c:v>
                </c:pt>
                <c:pt idx="484">
                  <c:v>-70.037499999999994</c:v>
                </c:pt>
                <c:pt idx="485">
                  <c:v>-68.734399999999994</c:v>
                </c:pt>
                <c:pt idx="486">
                  <c:v>-67.431299999999993</c:v>
                </c:pt>
                <c:pt idx="487">
                  <c:v>-66.634399999999999</c:v>
                </c:pt>
                <c:pt idx="488">
                  <c:v>-65.834400000000002</c:v>
                </c:pt>
                <c:pt idx="489">
                  <c:v>-64.803100000000001</c:v>
                </c:pt>
                <c:pt idx="490">
                  <c:v>-63.771900000000002</c:v>
                </c:pt>
                <c:pt idx="491">
                  <c:v>-63.553100000000001</c:v>
                </c:pt>
                <c:pt idx="492">
                  <c:v>-63.331200000000003</c:v>
                </c:pt>
                <c:pt idx="493">
                  <c:v>-66.215599999999995</c:v>
                </c:pt>
                <c:pt idx="494">
                  <c:v>-69.099999999999994</c:v>
                </c:pt>
                <c:pt idx="495">
                  <c:v>-68.924999999999997</c:v>
                </c:pt>
                <c:pt idx="496">
                  <c:v>-68.746899999999997</c:v>
                </c:pt>
                <c:pt idx="497">
                  <c:v>-66.087500000000006</c:v>
                </c:pt>
                <c:pt idx="498">
                  <c:v>-63.428100000000001</c:v>
                </c:pt>
                <c:pt idx="499">
                  <c:v>-61.837499999999999</c:v>
                </c:pt>
                <c:pt idx="500">
                  <c:v>-60.243699999999997</c:v>
                </c:pt>
                <c:pt idx="501">
                  <c:v>-59.856299999999997</c:v>
                </c:pt>
                <c:pt idx="502">
                  <c:v>-59.468800000000002</c:v>
                </c:pt>
                <c:pt idx="503">
                  <c:v>-61.512500000000003</c:v>
                </c:pt>
                <c:pt idx="504">
                  <c:v>-63.553100000000001</c:v>
                </c:pt>
                <c:pt idx="505">
                  <c:v>-71.753100000000003</c:v>
                </c:pt>
                <c:pt idx="506">
                  <c:v>-79.95</c:v>
                </c:pt>
                <c:pt idx="507">
                  <c:v>-81.106300000000005</c:v>
                </c:pt>
                <c:pt idx="508">
                  <c:v>-82.262500000000003</c:v>
                </c:pt>
                <c:pt idx="509">
                  <c:v>-79.599999999999994</c:v>
                </c:pt>
                <c:pt idx="510">
                  <c:v>-76.934399999999997</c:v>
                </c:pt>
                <c:pt idx="511">
                  <c:v>-76.037499999999994</c:v>
                </c:pt>
                <c:pt idx="512">
                  <c:v>-75.140600000000006</c:v>
                </c:pt>
                <c:pt idx="513">
                  <c:v>-74.599999999999994</c:v>
                </c:pt>
                <c:pt idx="514">
                  <c:v>-74.059399999999997</c:v>
                </c:pt>
                <c:pt idx="515">
                  <c:v>-70.693700000000007</c:v>
                </c:pt>
                <c:pt idx="516">
                  <c:v>-67.328100000000006</c:v>
                </c:pt>
                <c:pt idx="517">
                  <c:v>-66.2</c:v>
                </c:pt>
                <c:pt idx="518">
                  <c:v>-65.068700000000007</c:v>
                </c:pt>
                <c:pt idx="519">
                  <c:v>-64.315600000000003</c:v>
                </c:pt>
                <c:pt idx="520">
                  <c:v>-63.5625</c:v>
                </c:pt>
                <c:pt idx="521">
                  <c:v>-65.021900000000002</c:v>
                </c:pt>
                <c:pt idx="522">
                  <c:v>-66.478099999999998</c:v>
                </c:pt>
                <c:pt idx="523">
                  <c:v>-64.421899999999994</c:v>
                </c:pt>
                <c:pt idx="524">
                  <c:v>-62.362499999999997</c:v>
                </c:pt>
                <c:pt idx="525">
                  <c:v>-63.884399999999999</c:v>
                </c:pt>
                <c:pt idx="526">
                  <c:v>-65.403099999999995</c:v>
                </c:pt>
                <c:pt idx="527">
                  <c:v>-71.612499999999997</c:v>
                </c:pt>
                <c:pt idx="528">
                  <c:v>-77.818700000000007</c:v>
                </c:pt>
                <c:pt idx="529">
                  <c:v>-77.837500000000006</c:v>
                </c:pt>
                <c:pt idx="530">
                  <c:v>-77.853099999999998</c:v>
                </c:pt>
                <c:pt idx="531">
                  <c:v>-73.315600000000003</c:v>
                </c:pt>
                <c:pt idx="532">
                  <c:v>-68.778099999999995</c:v>
                </c:pt>
                <c:pt idx="533">
                  <c:v>-67.440600000000003</c:v>
                </c:pt>
                <c:pt idx="534">
                  <c:v>-66.103099999999998</c:v>
                </c:pt>
                <c:pt idx="535">
                  <c:v>-68.021900000000002</c:v>
                </c:pt>
                <c:pt idx="536">
                  <c:v>-69.9375</c:v>
                </c:pt>
                <c:pt idx="537">
                  <c:v>-66.881200000000007</c:v>
                </c:pt>
                <c:pt idx="538">
                  <c:v>-63.821899999999999</c:v>
                </c:pt>
                <c:pt idx="539">
                  <c:v>-65.334400000000002</c:v>
                </c:pt>
                <c:pt idx="540">
                  <c:v>-66.846900000000005</c:v>
                </c:pt>
                <c:pt idx="541">
                  <c:v>-74.625</c:v>
                </c:pt>
                <c:pt idx="542">
                  <c:v>-82.4</c:v>
                </c:pt>
                <c:pt idx="543">
                  <c:v>-73.900000000000006</c:v>
                </c:pt>
                <c:pt idx="544">
                  <c:v>-65.396900000000002</c:v>
                </c:pt>
                <c:pt idx="545">
                  <c:v>-66.068700000000007</c:v>
                </c:pt>
                <c:pt idx="546">
                  <c:v>-66.740600000000001</c:v>
                </c:pt>
                <c:pt idx="547">
                  <c:v>-66.631200000000007</c:v>
                </c:pt>
                <c:pt idx="548">
                  <c:v>-66.518699999999995</c:v>
                </c:pt>
                <c:pt idx="549">
                  <c:v>-66.849999999999994</c:v>
                </c:pt>
                <c:pt idx="550">
                  <c:v>-67.181299999999993</c:v>
                </c:pt>
                <c:pt idx="551">
                  <c:v>-63.993699999999997</c:v>
                </c:pt>
                <c:pt idx="552">
                  <c:v>-60.806199999999997</c:v>
                </c:pt>
                <c:pt idx="553">
                  <c:v>-59.662500000000001</c:v>
                </c:pt>
                <c:pt idx="554">
                  <c:v>-58.518700000000003</c:v>
                </c:pt>
                <c:pt idx="555">
                  <c:v>-60.478099999999998</c:v>
                </c:pt>
                <c:pt idx="556">
                  <c:v>-62.434399999999997</c:v>
                </c:pt>
                <c:pt idx="557">
                  <c:v>-68.821899999999999</c:v>
                </c:pt>
                <c:pt idx="558">
                  <c:v>-75.209400000000002</c:v>
                </c:pt>
                <c:pt idx="559">
                  <c:v>-73.131200000000007</c:v>
                </c:pt>
                <c:pt idx="560">
                  <c:v>-71.05</c:v>
                </c:pt>
                <c:pt idx="561">
                  <c:v>-67.900000000000006</c:v>
                </c:pt>
                <c:pt idx="562">
                  <c:v>-64.746899999999997</c:v>
                </c:pt>
                <c:pt idx="563">
                  <c:v>-62.984400000000001</c:v>
                </c:pt>
                <c:pt idx="564">
                  <c:v>-61.218800000000002</c:v>
                </c:pt>
                <c:pt idx="565">
                  <c:v>-62.934399999999997</c:v>
                </c:pt>
                <c:pt idx="566">
                  <c:v>-64.650000000000006</c:v>
                </c:pt>
                <c:pt idx="567">
                  <c:v>-64.846900000000005</c:v>
                </c:pt>
                <c:pt idx="568">
                  <c:v>-65.043800000000005</c:v>
                </c:pt>
                <c:pt idx="569">
                  <c:v>-65.8</c:v>
                </c:pt>
                <c:pt idx="570">
                  <c:v>-66.553100000000001</c:v>
                </c:pt>
                <c:pt idx="571">
                  <c:v>-68.443700000000007</c:v>
                </c:pt>
                <c:pt idx="572">
                  <c:v>-70.334400000000002</c:v>
                </c:pt>
                <c:pt idx="573">
                  <c:v>-69.606300000000005</c:v>
                </c:pt>
                <c:pt idx="574">
                  <c:v>-68.878100000000003</c:v>
                </c:pt>
                <c:pt idx="575">
                  <c:v>-67.806299999999993</c:v>
                </c:pt>
                <c:pt idx="576">
                  <c:v>-66.734399999999994</c:v>
                </c:pt>
                <c:pt idx="577">
                  <c:v>-67.575000000000003</c:v>
                </c:pt>
                <c:pt idx="578">
                  <c:v>-68.412499999999994</c:v>
                </c:pt>
                <c:pt idx="579">
                  <c:v>-73.718800000000002</c:v>
                </c:pt>
                <c:pt idx="580">
                  <c:v>-79.021900000000002</c:v>
                </c:pt>
                <c:pt idx="581">
                  <c:v>-71.662499999999994</c:v>
                </c:pt>
                <c:pt idx="582">
                  <c:v>-64.303100000000001</c:v>
                </c:pt>
                <c:pt idx="583">
                  <c:v>-66.256200000000007</c:v>
                </c:pt>
                <c:pt idx="584">
                  <c:v>-68.209400000000002</c:v>
                </c:pt>
                <c:pt idx="585">
                  <c:v>-66.546899999999994</c:v>
                </c:pt>
                <c:pt idx="586">
                  <c:v>-64.881200000000007</c:v>
                </c:pt>
                <c:pt idx="587">
                  <c:v>-67.465599999999995</c:v>
                </c:pt>
                <c:pt idx="588">
                  <c:v>-70.046899999999994</c:v>
                </c:pt>
                <c:pt idx="589">
                  <c:v>-67.771900000000002</c:v>
                </c:pt>
                <c:pt idx="590">
                  <c:v>-65.493799999999993</c:v>
                </c:pt>
                <c:pt idx="591">
                  <c:v>-63.971899999999998</c:v>
                </c:pt>
                <c:pt idx="592">
                  <c:v>-62.446899999999999</c:v>
                </c:pt>
                <c:pt idx="593">
                  <c:v>-62.4375</c:v>
                </c:pt>
                <c:pt idx="594">
                  <c:v>-62.428100000000001</c:v>
                </c:pt>
                <c:pt idx="595">
                  <c:v>-67.575000000000003</c:v>
                </c:pt>
                <c:pt idx="596">
                  <c:v>-72.721900000000005</c:v>
                </c:pt>
                <c:pt idx="597">
                  <c:v>-73.984399999999994</c:v>
                </c:pt>
                <c:pt idx="598">
                  <c:v>-75.246899999999997</c:v>
                </c:pt>
                <c:pt idx="599">
                  <c:v>-73.5</c:v>
                </c:pt>
                <c:pt idx="600">
                  <c:v>-71.75</c:v>
                </c:pt>
                <c:pt idx="601">
                  <c:v>-79.403099999999995</c:v>
                </c:pt>
                <c:pt idx="602">
                  <c:v>-87.053100000000001</c:v>
                </c:pt>
                <c:pt idx="603">
                  <c:v>-78.684399999999997</c:v>
                </c:pt>
                <c:pt idx="604">
                  <c:v>-70.3125</c:v>
                </c:pt>
                <c:pt idx="605">
                  <c:v>-67.118799999999993</c:v>
                </c:pt>
                <c:pt idx="606">
                  <c:v>-63.924999999999997</c:v>
                </c:pt>
                <c:pt idx="607">
                  <c:v>-67.224999999999994</c:v>
                </c:pt>
                <c:pt idx="608">
                  <c:v>-70.525000000000006</c:v>
                </c:pt>
                <c:pt idx="609">
                  <c:v>-70.037499999999994</c:v>
                </c:pt>
                <c:pt idx="610">
                  <c:v>-69.55</c:v>
                </c:pt>
                <c:pt idx="611">
                  <c:v>-65.95</c:v>
                </c:pt>
                <c:pt idx="612">
                  <c:v>-62.35</c:v>
                </c:pt>
                <c:pt idx="613">
                  <c:v>-62.012500000000003</c:v>
                </c:pt>
                <c:pt idx="614">
                  <c:v>-61.674999999999997</c:v>
                </c:pt>
                <c:pt idx="615">
                  <c:v>-64.481300000000005</c:v>
                </c:pt>
                <c:pt idx="616">
                  <c:v>-67.284400000000005</c:v>
                </c:pt>
                <c:pt idx="617">
                  <c:v>-64.415599999999998</c:v>
                </c:pt>
                <c:pt idx="618">
                  <c:v>-61.543799999999997</c:v>
                </c:pt>
                <c:pt idx="619">
                  <c:v>-62.431199999999997</c:v>
                </c:pt>
                <c:pt idx="620">
                  <c:v>-63.318800000000003</c:v>
                </c:pt>
                <c:pt idx="621">
                  <c:v>-63.037500000000001</c:v>
                </c:pt>
                <c:pt idx="622">
                  <c:v>-62.756300000000003</c:v>
                </c:pt>
                <c:pt idx="623">
                  <c:v>-63.153100000000002</c:v>
                </c:pt>
                <c:pt idx="624">
                  <c:v>-63.55</c:v>
                </c:pt>
                <c:pt idx="625">
                  <c:v>-65.5</c:v>
                </c:pt>
                <c:pt idx="626">
                  <c:v>-67.446899999999999</c:v>
                </c:pt>
                <c:pt idx="627">
                  <c:v>-66.662499999999994</c:v>
                </c:pt>
                <c:pt idx="628">
                  <c:v>-65.875</c:v>
                </c:pt>
                <c:pt idx="629">
                  <c:v>-68.337500000000006</c:v>
                </c:pt>
                <c:pt idx="630">
                  <c:v>-70.8</c:v>
                </c:pt>
                <c:pt idx="631">
                  <c:v>-66.081199999999995</c:v>
                </c:pt>
                <c:pt idx="632">
                  <c:v>-61.362499999999997</c:v>
                </c:pt>
                <c:pt idx="633">
                  <c:v>-60.818800000000003</c:v>
                </c:pt>
                <c:pt idx="634">
                  <c:v>-60.274999999999999</c:v>
                </c:pt>
                <c:pt idx="635">
                  <c:v>-61.471899999999998</c:v>
                </c:pt>
                <c:pt idx="636">
                  <c:v>-62.668799999999997</c:v>
                </c:pt>
                <c:pt idx="637">
                  <c:v>-62.556199999999997</c:v>
                </c:pt>
                <c:pt idx="638">
                  <c:v>-62.443800000000003</c:v>
                </c:pt>
                <c:pt idx="639">
                  <c:v>-61.821899999999999</c:v>
                </c:pt>
                <c:pt idx="640">
                  <c:v>-61.2</c:v>
                </c:pt>
                <c:pt idx="641">
                  <c:v>-65.565600000000003</c:v>
                </c:pt>
                <c:pt idx="642">
                  <c:v>-69.928100000000001</c:v>
                </c:pt>
                <c:pt idx="643">
                  <c:v>-71.131200000000007</c:v>
                </c:pt>
                <c:pt idx="644">
                  <c:v>-72.334400000000002</c:v>
                </c:pt>
                <c:pt idx="645">
                  <c:v>-73.55</c:v>
                </c:pt>
                <c:pt idx="646">
                  <c:v>-74.762500000000003</c:v>
                </c:pt>
                <c:pt idx="647">
                  <c:v>-69.55</c:v>
                </c:pt>
                <c:pt idx="648">
                  <c:v>-64.337500000000006</c:v>
                </c:pt>
                <c:pt idx="649">
                  <c:v>-63.278100000000002</c:v>
                </c:pt>
                <c:pt idx="650">
                  <c:v>-62.215600000000002</c:v>
                </c:pt>
                <c:pt idx="651">
                  <c:v>-66.390600000000006</c:v>
                </c:pt>
                <c:pt idx="652">
                  <c:v>-70.565600000000003</c:v>
                </c:pt>
                <c:pt idx="653">
                  <c:v>-68.612499999999997</c:v>
                </c:pt>
                <c:pt idx="654">
                  <c:v>-66.659400000000005</c:v>
                </c:pt>
                <c:pt idx="655">
                  <c:v>-64.965599999999995</c:v>
                </c:pt>
                <c:pt idx="656">
                  <c:v>-63.271900000000002</c:v>
                </c:pt>
                <c:pt idx="657">
                  <c:v>-63.984400000000001</c:v>
                </c:pt>
                <c:pt idx="658">
                  <c:v>-64.693700000000007</c:v>
                </c:pt>
                <c:pt idx="659">
                  <c:v>-68.709400000000002</c:v>
                </c:pt>
                <c:pt idx="660">
                  <c:v>-72.721900000000005</c:v>
                </c:pt>
                <c:pt idx="661">
                  <c:v>-70.087500000000006</c:v>
                </c:pt>
                <c:pt idx="662">
                  <c:v>-67.45</c:v>
                </c:pt>
                <c:pt idx="663">
                  <c:v>-66.368799999999993</c:v>
                </c:pt>
                <c:pt idx="664">
                  <c:v>-65.287499999999994</c:v>
                </c:pt>
                <c:pt idx="665">
                  <c:v>-63.896900000000002</c:v>
                </c:pt>
                <c:pt idx="666">
                  <c:v>-62.506300000000003</c:v>
                </c:pt>
                <c:pt idx="667">
                  <c:v>-62.496899999999997</c:v>
                </c:pt>
                <c:pt idx="668">
                  <c:v>-62.487499999999997</c:v>
                </c:pt>
                <c:pt idx="669">
                  <c:v>-61.431199999999997</c:v>
                </c:pt>
                <c:pt idx="670">
                  <c:v>-60.371899999999997</c:v>
                </c:pt>
                <c:pt idx="671">
                  <c:v>-59.915599999999998</c:v>
                </c:pt>
                <c:pt idx="672">
                  <c:v>-59.456200000000003</c:v>
                </c:pt>
                <c:pt idx="673">
                  <c:v>-59.587499999999999</c:v>
                </c:pt>
                <c:pt idx="674">
                  <c:v>-59.718800000000002</c:v>
                </c:pt>
                <c:pt idx="675">
                  <c:v>-60.634399999999999</c:v>
                </c:pt>
                <c:pt idx="676">
                  <c:v>-61.546900000000001</c:v>
                </c:pt>
                <c:pt idx="677">
                  <c:v>-63.171900000000001</c:v>
                </c:pt>
                <c:pt idx="678">
                  <c:v>-64.796899999999994</c:v>
                </c:pt>
                <c:pt idx="679">
                  <c:v>-63.546900000000001</c:v>
                </c:pt>
                <c:pt idx="680">
                  <c:v>-62.296900000000001</c:v>
                </c:pt>
                <c:pt idx="681">
                  <c:v>-64.012500000000003</c:v>
                </c:pt>
                <c:pt idx="682">
                  <c:v>-65.724999999999994</c:v>
                </c:pt>
                <c:pt idx="683">
                  <c:v>-72.525000000000006</c:v>
                </c:pt>
                <c:pt idx="684">
                  <c:v>-79.321899999999999</c:v>
                </c:pt>
                <c:pt idx="685">
                  <c:v>-72.431299999999993</c:v>
                </c:pt>
                <c:pt idx="686">
                  <c:v>-65.537499999999994</c:v>
                </c:pt>
                <c:pt idx="687">
                  <c:v>-66.275000000000006</c:v>
                </c:pt>
                <c:pt idx="688">
                  <c:v>-67.012500000000003</c:v>
                </c:pt>
                <c:pt idx="689">
                  <c:v>-68.881200000000007</c:v>
                </c:pt>
                <c:pt idx="690">
                  <c:v>-70.746899999999997</c:v>
                </c:pt>
                <c:pt idx="691">
                  <c:v>-67.303100000000001</c:v>
                </c:pt>
                <c:pt idx="692">
                  <c:v>-63.859400000000001</c:v>
                </c:pt>
                <c:pt idx="693">
                  <c:v>-65.328100000000006</c:v>
                </c:pt>
                <c:pt idx="694">
                  <c:v>-66.796899999999994</c:v>
                </c:pt>
                <c:pt idx="695">
                  <c:v>-64.162499999999994</c:v>
                </c:pt>
                <c:pt idx="696">
                  <c:v>-61.528100000000002</c:v>
                </c:pt>
                <c:pt idx="697">
                  <c:v>-60.940600000000003</c:v>
                </c:pt>
                <c:pt idx="698">
                  <c:v>-60.35</c:v>
                </c:pt>
                <c:pt idx="699">
                  <c:v>-62.715600000000002</c:v>
                </c:pt>
                <c:pt idx="700">
                  <c:v>-65.078100000000006</c:v>
                </c:pt>
                <c:pt idx="701">
                  <c:v>-64.537499999999994</c:v>
                </c:pt>
                <c:pt idx="702">
                  <c:v>-63.993699999999997</c:v>
                </c:pt>
                <c:pt idx="703">
                  <c:v>-62.228099999999998</c:v>
                </c:pt>
                <c:pt idx="704">
                  <c:v>-60.459400000000002</c:v>
                </c:pt>
                <c:pt idx="705">
                  <c:v>-61.771900000000002</c:v>
                </c:pt>
                <c:pt idx="706">
                  <c:v>-63.084400000000002</c:v>
                </c:pt>
                <c:pt idx="707">
                  <c:v>-61.265599999999999</c:v>
                </c:pt>
                <c:pt idx="708">
                  <c:v>-59.443800000000003</c:v>
                </c:pt>
                <c:pt idx="709">
                  <c:v>-57.656199999999998</c:v>
                </c:pt>
                <c:pt idx="710">
                  <c:v>-55.868699999999997</c:v>
                </c:pt>
                <c:pt idx="711">
                  <c:v>-55.856299999999997</c:v>
                </c:pt>
                <c:pt idx="712">
                  <c:v>-55.840600000000002</c:v>
                </c:pt>
                <c:pt idx="713">
                  <c:v>-56.981299999999997</c:v>
                </c:pt>
                <c:pt idx="714">
                  <c:v>-58.118699999999997</c:v>
                </c:pt>
                <c:pt idx="715">
                  <c:v>-59.215600000000002</c:v>
                </c:pt>
                <c:pt idx="716">
                  <c:v>-60.3125</c:v>
                </c:pt>
                <c:pt idx="717">
                  <c:v>-61.390599999999999</c:v>
                </c:pt>
                <c:pt idx="718">
                  <c:v>-62.468800000000002</c:v>
                </c:pt>
                <c:pt idx="719">
                  <c:v>-63.871899999999997</c:v>
                </c:pt>
                <c:pt idx="720">
                  <c:v>-65.275000000000006</c:v>
                </c:pt>
                <c:pt idx="721">
                  <c:v>-64.559399999999997</c:v>
                </c:pt>
                <c:pt idx="722">
                  <c:v>-63.843800000000002</c:v>
                </c:pt>
                <c:pt idx="723">
                  <c:v>-62.618699999999997</c:v>
                </c:pt>
                <c:pt idx="724">
                  <c:v>-61.393700000000003</c:v>
                </c:pt>
                <c:pt idx="725">
                  <c:v>-59.684399999999997</c:v>
                </c:pt>
                <c:pt idx="726">
                  <c:v>-57.975000000000001</c:v>
                </c:pt>
                <c:pt idx="727">
                  <c:v>-57.806199999999997</c:v>
                </c:pt>
                <c:pt idx="728">
                  <c:v>-57.634399999999999</c:v>
                </c:pt>
                <c:pt idx="729">
                  <c:v>-56.924999999999997</c:v>
                </c:pt>
                <c:pt idx="730">
                  <c:v>-56.212499999999999</c:v>
                </c:pt>
                <c:pt idx="731">
                  <c:v>-56.965600000000002</c:v>
                </c:pt>
                <c:pt idx="732">
                  <c:v>-57.715600000000002</c:v>
                </c:pt>
                <c:pt idx="733">
                  <c:v>-59.903100000000002</c:v>
                </c:pt>
                <c:pt idx="734">
                  <c:v>-62.087499999999999</c:v>
                </c:pt>
                <c:pt idx="735">
                  <c:v>-61.515599999999999</c:v>
                </c:pt>
                <c:pt idx="736">
                  <c:v>-60.940600000000003</c:v>
                </c:pt>
                <c:pt idx="737">
                  <c:v>-60.584400000000002</c:v>
                </c:pt>
                <c:pt idx="738">
                  <c:v>-60.225000000000001</c:v>
                </c:pt>
                <c:pt idx="739">
                  <c:v>-59.831200000000003</c:v>
                </c:pt>
                <c:pt idx="740">
                  <c:v>-59.4375</c:v>
                </c:pt>
                <c:pt idx="741">
                  <c:v>-58.753100000000003</c:v>
                </c:pt>
                <c:pt idx="742">
                  <c:v>-58.068800000000003</c:v>
                </c:pt>
                <c:pt idx="743">
                  <c:v>-58.274999999999999</c:v>
                </c:pt>
                <c:pt idx="744">
                  <c:v>-58.478099999999998</c:v>
                </c:pt>
                <c:pt idx="745">
                  <c:v>-58.240600000000001</c:v>
                </c:pt>
                <c:pt idx="746">
                  <c:v>-58</c:v>
                </c:pt>
                <c:pt idx="747">
                  <c:v>-56.637500000000003</c:v>
                </c:pt>
                <c:pt idx="748">
                  <c:v>-55.274999999999999</c:v>
                </c:pt>
                <c:pt idx="749">
                  <c:v>-55.356299999999997</c:v>
                </c:pt>
                <c:pt idx="750">
                  <c:v>-55.434399999999997</c:v>
                </c:pt>
                <c:pt idx="751">
                  <c:v>-55.55</c:v>
                </c:pt>
                <c:pt idx="752">
                  <c:v>-55.665599999999998</c:v>
                </c:pt>
                <c:pt idx="753">
                  <c:v>-55.168799999999997</c:v>
                </c:pt>
                <c:pt idx="754">
                  <c:v>-54.668799999999997</c:v>
                </c:pt>
                <c:pt idx="755">
                  <c:v>-53.656199999999998</c:v>
                </c:pt>
                <c:pt idx="756">
                  <c:v>-52.643700000000003</c:v>
                </c:pt>
                <c:pt idx="757">
                  <c:v>-52.118699999999997</c:v>
                </c:pt>
                <c:pt idx="758">
                  <c:v>-51.593800000000002</c:v>
                </c:pt>
                <c:pt idx="759">
                  <c:v>-51.95</c:v>
                </c:pt>
                <c:pt idx="760">
                  <c:v>-52.303100000000001</c:v>
                </c:pt>
                <c:pt idx="761">
                  <c:v>-52.612499999999997</c:v>
                </c:pt>
                <c:pt idx="762">
                  <c:v>-52.921900000000001</c:v>
                </c:pt>
                <c:pt idx="763">
                  <c:v>-52.121899999999997</c:v>
                </c:pt>
                <c:pt idx="764">
                  <c:v>-51.321899999999999</c:v>
                </c:pt>
                <c:pt idx="765">
                  <c:v>-50.921900000000001</c:v>
                </c:pt>
                <c:pt idx="766">
                  <c:v>-50.518700000000003</c:v>
                </c:pt>
                <c:pt idx="767">
                  <c:v>-50.846899999999998</c:v>
                </c:pt>
                <c:pt idx="768">
                  <c:v>-51.171900000000001</c:v>
                </c:pt>
                <c:pt idx="769">
                  <c:v>-50.981299999999997</c:v>
                </c:pt>
                <c:pt idx="770">
                  <c:v>-50.787500000000001</c:v>
                </c:pt>
                <c:pt idx="771">
                  <c:v>-50.853099999999998</c:v>
                </c:pt>
                <c:pt idx="772">
                  <c:v>-50.915599999999998</c:v>
                </c:pt>
                <c:pt idx="773">
                  <c:v>-50.75</c:v>
                </c:pt>
                <c:pt idx="774">
                  <c:v>-50.581200000000003</c:v>
                </c:pt>
                <c:pt idx="775">
                  <c:v>-49.484400000000001</c:v>
                </c:pt>
                <c:pt idx="776">
                  <c:v>-48.387500000000003</c:v>
                </c:pt>
                <c:pt idx="777">
                  <c:v>-47.6875</c:v>
                </c:pt>
                <c:pt idx="778">
                  <c:v>-46.984400000000001</c:v>
                </c:pt>
                <c:pt idx="779">
                  <c:v>-46.628100000000003</c:v>
                </c:pt>
                <c:pt idx="780">
                  <c:v>-46.268700000000003</c:v>
                </c:pt>
                <c:pt idx="781">
                  <c:v>-46.15</c:v>
                </c:pt>
                <c:pt idx="782">
                  <c:v>-46.031199999999998</c:v>
                </c:pt>
                <c:pt idx="783">
                  <c:v>-46.1</c:v>
                </c:pt>
                <c:pt idx="784">
                  <c:v>-46.168799999999997</c:v>
                </c:pt>
                <c:pt idx="785">
                  <c:v>-45.821899999999999</c:v>
                </c:pt>
                <c:pt idx="786">
                  <c:v>-45.475000000000001</c:v>
                </c:pt>
                <c:pt idx="787">
                  <c:v>-44.793799999999997</c:v>
                </c:pt>
                <c:pt idx="788">
                  <c:v>-44.109400000000001</c:v>
                </c:pt>
                <c:pt idx="789">
                  <c:v>-43.221899999999998</c:v>
                </c:pt>
                <c:pt idx="790">
                  <c:v>-42.334400000000002</c:v>
                </c:pt>
                <c:pt idx="791">
                  <c:v>-41.556199999999997</c:v>
                </c:pt>
                <c:pt idx="792">
                  <c:v>-40.774999999999999</c:v>
                </c:pt>
                <c:pt idx="793">
                  <c:v>-39.896900000000002</c:v>
                </c:pt>
                <c:pt idx="794">
                  <c:v>-39.018700000000003</c:v>
                </c:pt>
                <c:pt idx="795">
                  <c:v>-38.2562</c:v>
                </c:pt>
                <c:pt idx="796">
                  <c:v>-37.493699999999997</c:v>
                </c:pt>
                <c:pt idx="797">
                  <c:v>-36.299999999999997</c:v>
                </c:pt>
                <c:pt idx="798">
                  <c:v>-35.103099999999998</c:v>
                </c:pt>
                <c:pt idx="799">
                  <c:v>-33.678100000000001</c:v>
                </c:pt>
                <c:pt idx="800">
                  <c:v>-32.25</c:v>
                </c:pt>
                <c:pt idx="801">
                  <c:v>-28.478100000000001</c:v>
                </c:pt>
                <c:pt idx="802">
                  <c:v>-24.706199999999999</c:v>
                </c:pt>
                <c:pt idx="803">
                  <c:v>-22.640599999999999</c:v>
                </c:pt>
                <c:pt idx="804">
                  <c:v>-20.571899999999999</c:v>
                </c:pt>
                <c:pt idx="805">
                  <c:v>-20.587499999999999</c:v>
                </c:pt>
                <c:pt idx="806">
                  <c:v>-20.6</c:v>
                </c:pt>
                <c:pt idx="807">
                  <c:v>-22.765599999999999</c:v>
                </c:pt>
                <c:pt idx="808">
                  <c:v>-24.9312</c:v>
                </c:pt>
                <c:pt idx="809">
                  <c:v>-28.768699999999999</c:v>
                </c:pt>
                <c:pt idx="810">
                  <c:v>-32.606299999999997</c:v>
                </c:pt>
                <c:pt idx="811">
                  <c:v>-34.034399999999998</c:v>
                </c:pt>
                <c:pt idx="812">
                  <c:v>-35.462499999999999</c:v>
                </c:pt>
                <c:pt idx="813">
                  <c:v>-36.668799999999997</c:v>
                </c:pt>
                <c:pt idx="814">
                  <c:v>-37.871899999999997</c:v>
                </c:pt>
                <c:pt idx="815">
                  <c:v>-38.540599999999998</c:v>
                </c:pt>
                <c:pt idx="816">
                  <c:v>-39.209400000000002</c:v>
                </c:pt>
                <c:pt idx="817">
                  <c:v>-40.171900000000001</c:v>
                </c:pt>
                <c:pt idx="818">
                  <c:v>-41.1312</c:v>
                </c:pt>
                <c:pt idx="819">
                  <c:v>-42.118699999999997</c:v>
                </c:pt>
                <c:pt idx="820">
                  <c:v>-43.106299999999997</c:v>
                </c:pt>
                <c:pt idx="821">
                  <c:v>-43.790599999999998</c:v>
                </c:pt>
                <c:pt idx="822">
                  <c:v>-44.475000000000001</c:v>
                </c:pt>
                <c:pt idx="823">
                  <c:v>-44.396900000000002</c:v>
                </c:pt>
                <c:pt idx="824">
                  <c:v>-44.318800000000003</c:v>
                </c:pt>
                <c:pt idx="825">
                  <c:v>-44.781199999999998</c:v>
                </c:pt>
                <c:pt idx="826">
                  <c:v>-45.243699999999997</c:v>
                </c:pt>
                <c:pt idx="827">
                  <c:v>-45.793799999999997</c:v>
                </c:pt>
                <c:pt idx="828">
                  <c:v>-46.343800000000002</c:v>
                </c:pt>
                <c:pt idx="829">
                  <c:v>-46.743699999999997</c:v>
                </c:pt>
                <c:pt idx="830">
                  <c:v>-47.140599999999999</c:v>
                </c:pt>
                <c:pt idx="831">
                  <c:v>-47.378100000000003</c:v>
                </c:pt>
                <c:pt idx="832">
                  <c:v>-47.615600000000001</c:v>
                </c:pt>
                <c:pt idx="833">
                  <c:v>-48.424999999999997</c:v>
                </c:pt>
                <c:pt idx="834">
                  <c:v>-49.231299999999997</c:v>
                </c:pt>
                <c:pt idx="835">
                  <c:v>-50.490600000000001</c:v>
                </c:pt>
                <c:pt idx="836">
                  <c:v>-51.746899999999997</c:v>
                </c:pt>
                <c:pt idx="837">
                  <c:v>-51.571899999999999</c:v>
                </c:pt>
                <c:pt idx="838">
                  <c:v>-51.393700000000003</c:v>
                </c:pt>
                <c:pt idx="839">
                  <c:v>-50.559399999999997</c:v>
                </c:pt>
                <c:pt idx="840">
                  <c:v>-49.721899999999998</c:v>
                </c:pt>
                <c:pt idx="841">
                  <c:v>-49.909399999999998</c:v>
                </c:pt>
                <c:pt idx="842">
                  <c:v>-50.096899999999998</c:v>
                </c:pt>
                <c:pt idx="843">
                  <c:v>-50.35</c:v>
                </c:pt>
                <c:pt idx="844">
                  <c:v>-50.6</c:v>
                </c:pt>
                <c:pt idx="845">
                  <c:v>-50.443800000000003</c:v>
                </c:pt>
                <c:pt idx="846">
                  <c:v>-50.287500000000001</c:v>
                </c:pt>
                <c:pt idx="847">
                  <c:v>-49.978099999999998</c:v>
                </c:pt>
                <c:pt idx="848">
                  <c:v>-49.668799999999997</c:v>
                </c:pt>
                <c:pt idx="849">
                  <c:v>-49.518700000000003</c:v>
                </c:pt>
                <c:pt idx="850">
                  <c:v>-49.365600000000001</c:v>
                </c:pt>
                <c:pt idx="851">
                  <c:v>-49.996899999999997</c:v>
                </c:pt>
                <c:pt idx="852">
                  <c:v>-50.628100000000003</c:v>
                </c:pt>
                <c:pt idx="853">
                  <c:v>-52.184399999999997</c:v>
                </c:pt>
                <c:pt idx="854">
                  <c:v>-53.737499999999997</c:v>
                </c:pt>
                <c:pt idx="855">
                  <c:v>-54.228099999999998</c:v>
                </c:pt>
                <c:pt idx="856">
                  <c:v>-54.715600000000002</c:v>
                </c:pt>
                <c:pt idx="857">
                  <c:v>-54.174999999999997</c:v>
                </c:pt>
                <c:pt idx="858">
                  <c:v>-53.631300000000003</c:v>
                </c:pt>
                <c:pt idx="859">
                  <c:v>-54.893700000000003</c:v>
                </c:pt>
                <c:pt idx="860">
                  <c:v>-56.153100000000002</c:v>
                </c:pt>
                <c:pt idx="861">
                  <c:v>-59.434399999999997</c:v>
                </c:pt>
                <c:pt idx="862">
                  <c:v>-62.712499999999999</c:v>
                </c:pt>
                <c:pt idx="863">
                  <c:v>-64.084400000000002</c:v>
                </c:pt>
                <c:pt idx="864">
                  <c:v>-65.456199999999995</c:v>
                </c:pt>
                <c:pt idx="865">
                  <c:v>-64.156199999999998</c:v>
                </c:pt>
                <c:pt idx="866">
                  <c:v>-62.856299999999997</c:v>
                </c:pt>
                <c:pt idx="867">
                  <c:v>-64.537499999999994</c:v>
                </c:pt>
                <c:pt idx="868">
                  <c:v>-66.215599999999995</c:v>
                </c:pt>
                <c:pt idx="869">
                  <c:v>-64.693700000000007</c:v>
                </c:pt>
                <c:pt idx="870">
                  <c:v>-63.168799999999997</c:v>
                </c:pt>
                <c:pt idx="871">
                  <c:v>-61.418799999999997</c:v>
                </c:pt>
                <c:pt idx="872">
                  <c:v>-59.668799999999997</c:v>
                </c:pt>
                <c:pt idx="873">
                  <c:v>-59.896900000000002</c:v>
                </c:pt>
                <c:pt idx="874">
                  <c:v>-60.121899999999997</c:v>
                </c:pt>
                <c:pt idx="875">
                  <c:v>-59.712499999999999</c:v>
                </c:pt>
                <c:pt idx="876">
                  <c:v>-59.303100000000001</c:v>
                </c:pt>
                <c:pt idx="877">
                  <c:v>-58.265599999999999</c:v>
                </c:pt>
                <c:pt idx="878">
                  <c:v>-57.228099999999998</c:v>
                </c:pt>
                <c:pt idx="879">
                  <c:v>-57.281199999999998</c:v>
                </c:pt>
                <c:pt idx="880">
                  <c:v>-57.334400000000002</c:v>
                </c:pt>
                <c:pt idx="881">
                  <c:v>-56.543799999999997</c:v>
                </c:pt>
                <c:pt idx="882">
                  <c:v>-55.753100000000003</c:v>
                </c:pt>
                <c:pt idx="883">
                  <c:v>-54.825000000000003</c:v>
                </c:pt>
                <c:pt idx="884">
                  <c:v>-53.893700000000003</c:v>
                </c:pt>
                <c:pt idx="885">
                  <c:v>-55.4375</c:v>
                </c:pt>
                <c:pt idx="886">
                  <c:v>-56.981299999999997</c:v>
                </c:pt>
                <c:pt idx="887">
                  <c:v>-60.181199999999997</c:v>
                </c:pt>
                <c:pt idx="888">
                  <c:v>-63.378100000000003</c:v>
                </c:pt>
                <c:pt idx="889">
                  <c:v>-63.440600000000003</c:v>
                </c:pt>
                <c:pt idx="890">
                  <c:v>-63.503100000000003</c:v>
                </c:pt>
                <c:pt idx="891">
                  <c:v>-62.034399999999998</c:v>
                </c:pt>
                <c:pt idx="892">
                  <c:v>-60.565600000000003</c:v>
                </c:pt>
                <c:pt idx="893">
                  <c:v>-60.378100000000003</c:v>
                </c:pt>
                <c:pt idx="894">
                  <c:v>-60.1875</c:v>
                </c:pt>
                <c:pt idx="895">
                  <c:v>-59.612499999999997</c:v>
                </c:pt>
                <c:pt idx="896">
                  <c:v>-59.037500000000001</c:v>
                </c:pt>
                <c:pt idx="897">
                  <c:v>-60.209400000000002</c:v>
                </c:pt>
                <c:pt idx="898">
                  <c:v>-61.378100000000003</c:v>
                </c:pt>
                <c:pt idx="899">
                  <c:v>-64.796899999999994</c:v>
                </c:pt>
                <c:pt idx="900">
                  <c:v>-68.215599999999995</c:v>
                </c:pt>
                <c:pt idx="901">
                  <c:v>-66.343800000000002</c:v>
                </c:pt>
                <c:pt idx="902">
                  <c:v>-64.468800000000002</c:v>
                </c:pt>
                <c:pt idx="903">
                  <c:v>-63.112499999999997</c:v>
                </c:pt>
                <c:pt idx="904">
                  <c:v>-61.753100000000003</c:v>
                </c:pt>
                <c:pt idx="905">
                  <c:v>-65.965599999999995</c:v>
                </c:pt>
                <c:pt idx="906">
                  <c:v>-70.178100000000001</c:v>
                </c:pt>
                <c:pt idx="907">
                  <c:v>-65.962500000000006</c:v>
                </c:pt>
                <c:pt idx="908">
                  <c:v>-61.743699999999997</c:v>
                </c:pt>
                <c:pt idx="909">
                  <c:v>-60.531199999999998</c:v>
                </c:pt>
                <c:pt idx="910">
                  <c:v>-59.318800000000003</c:v>
                </c:pt>
                <c:pt idx="911">
                  <c:v>-59.378100000000003</c:v>
                </c:pt>
                <c:pt idx="912">
                  <c:v>-59.4375</c:v>
                </c:pt>
                <c:pt idx="913">
                  <c:v>-59.309399999999997</c:v>
                </c:pt>
                <c:pt idx="914">
                  <c:v>-59.181199999999997</c:v>
                </c:pt>
                <c:pt idx="915">
                  <c:v>-59.662500000000001</c:v>
                </c:pt>
                <c:pt idx="916">
                  <c:v>-60.143700000000003</c:v>
                </c:pt>
                <c:pt idx="917">
                  <c:v>-61.774999999999999</c:v>
                </c:pt>
                <c:pt idx="918">
                  <c:v>-63.403100000000002</c:v>
                </c:pt>
                <c:pt idx="919">
                  <c:v>-66.075000000000003</c:v>
                </c:pt>
                <c:pt idx="920">
                  <c:v>-68.746899999999997</c:v>
                </c:pt>
                <c:pt idx="921">
                  <c:v>-67.724999999999994</c:v>
                </c:pt>
                <c:pt idx="922">
                  <c:v>-66.703100000000006</c:v>
                </c:pt>
                <c:pt idx="923">
                  <c:v>-68.215599999999995</c:v>
                </c:pt>
                <c:pt idx="924">
                  <c:v>-69.724999999999994</c:v>
                </c:pt>
                <c:pt idx="925">
                  <c:v>-67.787499999999994</c:v>
                </c:pt>
                <c:pt idx="926">
                  <c:v>-65.846900000000005</c:v>
                </c:pt>
                <c:pt idx="927">
                  <c:v>-62.481299999999997</c:v>
                </c:pt>
                <c:pt idx="928">
                  <c:v>-59.112499999999997</c:v>
                </c:pt>
                <c:pt idx="929">
                  <c:v>-61.896900000000002</c:v>
                </c:pt>
                <c:pt idx="930">
                  <c:v>-64.678100000000001</c:v>
                </c:pt>
                <c:pt idx="931">
                  <c:v>-66.984399999999994</c:v>
                </c:pt>
                <c:pt idx="932">
                  <c:v>-69.287499999999994</c:v>
                </c:pt>
                <c:pt idx="933">
                  <c:v>-67.556299999999993</c:v>
                </c:pt>
                <c:pt idx="934">
                  <c:v>-65.821899999999999</c:v>
                </c:pt>
                <c:pt idx="935">
                  <c:v>-66.378100000000003</c:v>
                </c:pt>
                <c:pt idx="936">
                  <c:v>-66.934399999999997</c:v>
                </c:pt>
                <c:pt idx="937">
                  <c:v>-70.984399999999994</c:v>
                </c:pt>
                <c:pt idx="938">
                  <c:v>-75.034400000000005</c:v>
                </c:pt>
                <c:pt idx="939">
                  <c:v>-73.140600000000006</c:v>
                </c:pt>
                <c:pt idx="940">
                  <c:v>-71.246899999999997</c:v>
                </c:pt>
                <c:pt idx="941">
                  <c:v>-74.403099999999995</c:v>
                </c:pt>
                <c:pt idx="942">
                  <c:v>-77.556299999999993</c:v>
                </c:pt>
                <c:pt idx="943">
                  <c:v>-74.831199999999995</c:v>
                </c:pt>
                <c:pt idx="944">
                  <c:v>-72.103099999999998</c:v>
                </c:pt>
                <c:pt idx="945">
                  <c:v>-69.784400000000005</c:v>
                </c:pt>
                <c:pt idx="946">
                  <c:v>-67.465599999999995</c:v>
                </c:pt>
                <c:pt idx="947">
                  <c:v>-65.790599999999998</c:v>
                </c:pt>
                <c:pt idx="948">
                  <c:v>-64.115600000000001</c:v>
                </c:pt>
                <c:pt idx="949">
                  <c:v>-62.796900000000001</c:v>
                </c:pt>
                <c:pt idx="950">
                  <c:v>-61.475000000000001</c:v>
                </c:pt>
                <c:pt idx="951">
                  <c:v>-61.159399999999998</c:v>
                </c:pt>
                <c:pt idx="952">
                  <c:v>-60.840600000000002</c:v>
                </c:pt>
                <c:pt idx="953">
                  <c:v>-61.546900000000001</c:v>
                </c:pt>
                <c:pt idx="954">
                  <c:v>-62.25</c:v>
                </c:pt>
                <c:pt idx="955">
                  <c:v>-65.568700000000007</c:v>
                </c:pt>
                <c:pt idx="956">
                  <c:v>-68.884399999999999</c:v>
                </c:pt>
                <c:pt idx="957">
                  <c:v>-69.465599999999995</c:v>
                </c:pt>
                <c:pt idx="958">
                  <c:v>-70.046899999999994</c:v>
                </c:pt>
                <c:pt idx="959">
                  <c:v>-68.174999999999997</c:v>
                </c:pt>
                <c:pt idx="960">
                  <c:v>-66.3</c:v>
                </c:pt>
                <c:pt idx="961">
                  <c:v>-66.056299999999993</c:v>
                </c:pt>
                <c:pt idx="962">
                  <c:v>-65.809399999999997</c:v>
                </c:pt>
                <c:pt idx="963">
                  <c:v>-65.05</c:v>
                </c:pt>
                <c:pt idx="964">
                  <c:v>-64.287499999999994</c:v>
                </c:pt>
                <c:pt idx="965">
                  <c:v>-65.890600000000006</c:v>
                </c:pt>
                <c:pt idx="966">
                  <c:v>-67.493799999999993</c:v>
                </c:pt>
                <c:pt idx="967">
                  <c:v>-69.018699999999995</c:v>
                </c:pt>
                <c:pt idx="968">
                  <c:v>-70.543800000000005</c:v>
                </c:pt>
                <c:pt idx="969">
                  <c:v>-73.906199999999998</c:v>
                </c:pt>
                <c:pt idx="970">
                  <c:v>-77.265600000000006</c:v>
                </c:pt>
                <c:pt idx="971">
                  <c:v>-70.962500000000006</c:v>
                </c:pt>
                <c:pt idx="972">
                  <c:v>-64.659400000000005</c:v>
                </c:pt>
                <c:pt idx="973">
                  <c:v>-65.518699999999995</c:v>
                </c:pt>
                <c:pt idx="974">
                  <c:v>-66.375</c:v>
                </c:pt>
                <c:pt idx="975">
                  <c:v>-67.834400000000002</c:v>
                </c:pt>
                <c:pt idx="976">
                  <c:v>-69.290599999999998</c:v>
                </c:pt>
                <c:pt idx="977">
                  <c:v>-68.034400000000005</c:v>
                </c:pt>
                <c:pt idx="978">
                  <c:v>-66.775000000000006</c:v>
                </c:pt>
                <c:pt idx="979">
                  <c:v>-68.565600000000003</c:v>
                </c:pt>
                <c:pt idx="980">
                  <c:v>-70.356300000000005</c:v>
                </c:pt>
                <c:pt idx="981">
                  <c:v>-66.443700000000007</c:v>
                </c:pt>
                <c:pt idx="982">
                  <c:v>-62.528100000000002</c:v>
                </c:pt>
                <c:pt idx="983">
                  <c:v>-69.834400000000002</c:v>
                </c:pt>
                <c:pt idx="984">
                  <c:v>-77.137500000000003</c:v>
                </c:pt>
                <c:pt idx="985">
                  <c:v>-69.468800000000002</c:v>
                </c:pt>
                <c:pt idx="986">
                  <c:v>-61.8</c:v>
                </c:pt>
                <c:pt idx="987">
                  <c:v>-62.168799999999997</c:v>
                </c:pt>
                <c:pt idx="988">
                  <c:v>-62.534399999999998</c:v>
                </c:pt>
                <c:pt idx="989">
                  <c:v>-63.362499999999997</c:v>
                </c:pt>
                <c:pt idx="990">
                  <c:v>-64.1875</c:v>
                </c:pt>
                <c:pt idx="991">
                  <c:v>-67.090599999999995</c:v>
                </c:pt>
                <c:pt idx="992">
                  <c:v>-69.993799999999993</c:v>
                </c:pt>
                <c:pt idx="993">
                  <c:v>-67.593800000000002</c:v>
                </c:pt>
                <c:pt idx="994">
                  <c:v>-65.190600000000003</c:v>
                </c:pt>
                <c:pt idx="995">
                  <c:v>-62.731299999999997</c:v>
                </c:pt>
                <c:pt idx="996">
                  <c:v>-60.271900000000002</c:v>
                </c:pt>
                <c:pt idx="997">
                  <c:v>-61.037500000000001</c:v>
                </c:pt>
                <c:pt idx="998">
                  <c:v>-61.803100000000001</c:v>
                </c:pt>
                <c:pt idx="999">
                  <c:v>-64.859399999999994</c:v>
                </c:pt>
                <c:pt idx="1000">
                  <c:v>-67.912499999999994</c:v>
                </c:pt>
                <c:pt idx="1001">
                  <c:v>-67.487499999999997</c:v>
                </c:pt>
                <c:pt idx="1002">
                  <c:v>-67.059399999999997</c:v>
                </c:pt>
                <c:pt idx="1003">
                  <c:v>-66.568700000000007</c:v>
                </c:pt>
                <c:pt idx="1004">
                  <c:v>-66.075000000000003</c:v>
                </c:pt>
                <c:pt idx="1005">
                  <c:v>-65.046899999999994</c:v>
                </c:pt>
                <c:pt idx="1006">
                  <c:v>-64.018699999999995</c:v>
                </c:pt>
                <c:pt idx="1007">
                  <c:v>-66.178100000000001</c:v>
                </c:pt>
                <c:pt idx="1008">
                  <c:v>-68.334400000000002</c:v>
                </c:pt>
                <c:pt idx="1009">
                  <c:v>-71.984399999999994</c:v>
                </c:pt>
                <c:pt idx="1010">
                  <c:v>-75.634399999999999</c:v>
                </c:pt>
                <c:pt idx="1011">
                  <c:v>-81.081199999999995</c:v>
                </c:pt>
                <c:pt idx="1012">
                  <c:v>-86.528099999999995</c:v>
                </c:pt>
                <c:pt idx="1013">
                  <c:v>-79.656199999999998</c:v>
                </c:pt>
                <c:pt idx="1014">
                  <c:v>-72.784400000000005</c:v>
                </c:pt>
                <c:pt idx="1015">
                  <c:v>-73.790599999999998</c:v>
                </c:pt>
                <c:pt idx="1016">
                  <c:v>-74.793800000000005</c:v>
                </c:pt>
                <c:pt idx="1017">
                  <c:v>-70.803100000000001</c:v>
                </c:pt>
                <c:pt idx="1018">
                  <c:v>-66.8125</c:v>
                </c:pt>
                <c:pt idx="1019">
                  <c:v>-65.284400000000005</c:v>
                </c:pt>
                <c:pt idx="1020">
                  <c:v>-63.753100000000003</c:v>
                </c:pt>
                <c:pt idx="1021">
                  <c:v>-62.115600000000001</c:v>
                </c:pt>
                <c:pt idx="1022">
                  <c:v>-60.475000000000001</c:v>
                </c:pt>
                <c:pt idx="1023">
                  <c:v>-61.871899999999997</c:v>
                </c:pt>
                <c:pt idx="1024">
                  <c:v>-63.268700000000003</c:v>
                </c:pt>
                <c:pt idx="1025">
                  <c:v>-66.834400000000002</c:v>
                </c:pt>
                <c:pt idx="1026">
                  <c:v>-70.400000000000006</c:v>
                </c:pt>
                <c:pt idx="1027">
                  <c:v>-68.440600000000003</c:v>
                </c:pt>
                <c:pt idx="1028">
                  <c:v>-66.478099999999998</c:v>
                </c:pt>
                <c:pt idx="1029">
                  <c:v>-63.490600000000001</c:v>
                </c:pt>
                <c:pt idx="1030">
                  <c:v>-60.5</c:v>
                </c:pt>
                <c:pt idx="1031">
                  <c:v>-62.337499999999999</c:v>
                </c:pt>
                <c:pt idx="1032">
                  <c:v>-64.171899999999994</c:v>
                </c:pt>
                <c:pt idx="1033">
                  <c:v>-71.484399999999994</c:v>
                </c:pt>
                <c:pt idx="1034">
                  <c:v>-78.796899999999994</c:v>
                </c:pt>
                <c:pt idx="1035">
                  <c:v>-77.599999999999994</c:v>
                </c:pt>
                <c:pt idx="1036">
                  <c:v>-76.403099999999995</c:v>
                </c:pt>
                <c:pt idx="1037">
                  <c:v>-74.540599999999998</c:v>
                </c:pt>
                <c:pt idx="1038">
                  <c:v>-72.678100000000001</c:v>
                </c:pt>
                <c:pt idx="1039">
                  <c:v>-70.118799999999993</c:v>
                </c:pt>
                <c:pt idx="1040">
                  <c:v>-67.556299999999993</c:v>
                </c:pt>
                <c:pt idx="1041">
                  <c:v>-66.196899999999999</c:v>
                </c:pt>
                <c:pt idx="1042">
                  <c:v>-64.834400000000002</c:v>
                </c:pt>
                <c:pt idx="1043">
                  <c:v>-73.203100000000006</c:v>
                </c:pt>
                <c:pt idx="1044">
                  <c:v>-81.568700000000007</c:v>
                </c:pt>
                <c:pt idx="1045">
                  <c:v>-74.178100000000001</c:v>
                </c:pt>
                <c:pt idx="1046">
                  <c:v>-66.787499999999994</c:v>
                </c:pt>
                <c:pt idx="1047">
                  <c:v>-65.809399999999997</c:v>
                </c:pt>
                <c:pt idx="1048">
                  <c:v>-64.828100000000006</c:v>
                </c:pt>
                <c:pt idx="1049">
                  <c:v>-66.146900000000002</c:v>
                </c:pt>
                <c:pt idx="1050">
                  <c:v>-67.462500000000006</c:v>
                </c:pt>
                <c:pt idx="1051">
                  <c:v>-65.721900000000005</c:v>
                </c:pt>
                <c:pt idx="1052">
                  <c:v>-63.978099999999998</c:v>
                </c:pt>
                <c:pt idx="1053">
                  <c:v>-65.021900000000002</c:v>
                </c:pt>
                <c:pt idx="1054">
                  <c:v>-66.0625</c:v>
                </c:pt>
                <c:pt idx="1055">
                  <c:v>-67.668800000000005</c:v>
                </c:pt>
                <c:pt idx="1056">
                  <c:v>-69.271900000000002</c:v>
                </c:pt>
                <c:pt idx="1057">
                  <c:v>-66.849999999999994</c:v>
                </c:pt>
                <c:pt idx="1058">
                  <c:v>-64.424999999999997</c:v>
                </c:pt>
                <c:pt idx="1059">
                  <c:v>-68.134399999999999</c:v>
                </c:pt>
                <c:pt idx="1060">
                  <c:v>-71.843800000000002</c:v>
                </c:pt>
                <c:pt idx="1061">
                  <c:v>-71.134399999999999</c:v>
                </c:pt>
                <c:pt idx="1062">
                  <c:v>-70.424999999999997</c:v>
                </c:pt>
                <c:pt idx="1063">
                  <c:v>-71.5</c:v>
                </c:pt>
                <c:pt idx="1064">
                  <c:v>-72.571899999999999</c:v>
                </c:pt>
                <c:pt idx="1065">
                  <c:v>-71.087500000000006</c:v>
                </c:pt>
                <c:pt idx="1066">
                  <c:v>-69.599999999999994</c:v>
                </c:pt>
                <c:pt idx="1067">
                  <c:v>-67.403099999999995</c:v>
                </c:pt>
                <c:pt idx="1068">
                  <c:v>-65.206199999999995</c:v>
                </c:pt>
                <c:pt idx="1069">
                  <c:v>-63.975000000000001</c:v>
                </c:pt>
                <c:pt idx="1070">
                  <c:v>-62.743699999999997</c:v>
                </c:pt>
                <c:pt idx="1071">
                  <c:v>-64.209400000000002</c:v>
                </c:pt>
                <c:pt idx="1072">
                  <c:v>-65.671899999999994</c:v>
                </c:pt>
                <c:pt idx="1073">
                  <c:v>-63.853099999999998</c:v>
                </c:pt>
                <c:pt idx="1074">
                  <c:v>-62.034399999999998</c:v>
                </c:pt>
                <c:pt idx="1075">
                  <c:v>-60.5</c:v>
                </c:pt>
                <c:pt idx="1076">
                  <c:v>-58.962499999999999</c:v>
                </c:pt>
                <c:pt idx="1077">
                  <c:v>-59.578099999999999</c:v>
                </c:pt>
                <c:pt idx="1078">
                  <c:v>-60.193800000000003</c:v>
                </c:pt>
                <c:pt idx="1079">
                  <c:v>-63.653100000000002</c:v>
                </c:pt>
                <c:pt idx="1080">
                  <c:v>-67.109399999999994</c:v>
                </c:pt>
                <c:pt idx="1081">
                  <c:v>-69.059399999999997</c:v>
                </c:pt>
                <c:pt idx="1082">
                  <c:v>-71.006200000000007</c:v>
                </c:pt>
                <c:pt idx="1083">
                  <c:v>-70.331199999999995</c:v>
                </c:pt>
                <c:pt idx="1084">
                  <c:v>-69.656199999999998</c:v>
                </c:pt>
                <c:pt idx="1085">
                  <c:v>-69.512500000000003</c:v>
                </c:pt>
                <c:pt idx="1086">
                  <c:v>-69.368799999999993</c:v>
                </c:pt>
                <c:pt idx="1087">
                  <c:v>-69.040599999999998</c:v>
                </c:pt>
                <c:pt idx="1088">
                  <c:v>-68.712500000000006</c:v>
                </c:pt>
                <c:pt idx="1089">
                  <c:v>-71.8</c:v>
                </c:pt>
                <c:pt idx="1090">
                  <c:v>-74.884399999999999</c:v>
                </c:pt>
                <c:pt idx="1091">
                  <c:v>-70.796899999999994</c:v>
                </c:pt>
                <c:pt idx="1092">
                  <c:v>-66.706199999999995</c:v>
                </c:pt>
                <c:pt idx="1093">
                  <c:v>-69.762500000000003</c:v>
                </c:pt>
                <c:pt idx="1094">
                  <c:v>-72.815600000000003</c:v>
                </c:pt>
                <c:pt idx="1095">
                  <c:v>-68.674999999999997</c:v>
                </c:pt>
                <c:pt idx="1096">
                  <c:v>-64.534400000000005</c:v>
                </c:pt>
                <c:pt idx="1097">
                  <c:v>-63.112499999999997</c:v>
                </c:pt>
                <c:pt idx="1098">
                  <c:v>-61.6875</c:v>
                </c:pt>
                <c:pt idx="1099">
                  <c:v>-65.112499999999997</c:v>
                </c:pt>
                <c:pt idx="1100">
                  <c:v>-68.534400000000005</c:v>
                </c:pt>
                <c:pt idx="1101">
                  <c:v>-64.743799999999993</c:v>
                </c:pt>
                <c:pt idx="1102">
                  <c:v>-60.953099999999999</c:v>
                </c:pt>
                <c:pt idx="1103">
                  <c:v>-63.303100000000001</c:v>
                </c:pt>
                <c:pt idx="1104">
                  <c:v>-65.650000000000006</c:v>
                </c:pt>
                <c:pt idx="1105">
                  <c:v>-65.940600000000003</c:v>
                </c:pt>
                <c:pt idx="1106">
                  <c:v>-66.228099999999998</c:v>
                </c:pt>
                <c:pt idx="1107">
                  <c:v>-66.75</c:v>
                </c:pt>
                <c:pt idx="1108">
                  <c:v>-67.271900000000002</c:v>
                </c:pt>
                <c:pt idx="1109">
                  <c:v>-70.384399999999999</c:v>
                </c:pt>
                <c:pt idx="1110">
                  <c:v>-73.496899999999997</c:v>
                </c:pt>
                <c:pt idx="1111">
                  <c:v>-72.718800000000002</c:v>
                </c:pt>
                <c:pt idx="1112">
                  <c:v>-71.9375</c:v>
                </c:pt>
                <c:pt idx="1113">
                  <c:v>-68.906199999999998</c:v>
                </c:pt>
                <c:pt idx="1114">
                  <c:v>-65.875</c:v>
                </c:pt>
                <c:pt idx="1115">
                  <c:v>-69.321899999999999</c:v>
                </c:pt>
                <c:pt idx="1116">
                  <c:v>-72.768699999999995</c:v>
                </c:pt>
                <c:pt idx="1117">
                  <c:v>-68.906199999999998</c:v>
                </c:pt>
                <c:pt idx="1118">
                  <c:v>-65.043800000000005</c:v>
                </c:pt>
                <c:pt idx="1119">
                  <c:v>-67.071899999999999</c:v>
                </c:pt>
                <c:pt idx="1120">
                  <c:v>-69.096900000000005</c:v>
                </c:pt>
                <c:pt idx="1121">
                  <c:v>-67.8125</c:v>
                </c:pt>
                <c:pt idx="1122">
                  <c:v>-66.528099999999995</c:v>
                </c:pt>
                <c:pt idx="1123">
                  <c:v>-65.581199999999995</c:v>
                </c:pt>
                <c:pt idx="1124">
                  <c:v>-64.634399999999999</c:v>
                </c:pt>
                <c:pt idx="1125">
                  <c:v>-66.115600000000001</c:v>
                </c:pt>
                <c:pt idx="1126">
                  <c:v>-67.593800000000002</c:v>
                </c:pt>
                <c:pt idx="1127">
                  <c:v>-69.150000000000006</c:v>
                </c:pt>
                <c:pt idx="1128">
                  <c:v>-70.706199999999995</c:v>
                </c:pt>
                <c:pt idx="1129">
                  <c:v>-68.303100000000001</c:v>
                </c:pt>
                <c:pt idx="1130">
                  <c:v>-65.896900000000002</c:v>
                </c:pt>
                <c:pt idx="1131">
                  <c:v>-63.056199999999997</c:v>
                </c:pt>
                <c:pt idx="1132">
                  <c:v>-60.212499999999999</c:v>
                </c:pt>
                <c:pt idx="1133">
                  <c:v>-61.606299999999997</c:v>
                </c:pt>
                <c:pt idx="1134">
                  <c:v>-63</c:v>
                </c:pt>
                <c:pt idx="1135">
                  <c:v>-69.7</c:v>
                </c:pt>
                <c:pt idx="1136">
                  <c:v>-76.400000000000006</c:v>
                </c:pt>
                <c:pt idx="1137">
                  <c:v>-71.353099999999998</c:v>
                </c:pt>
                <c:pt idx="1138">
                  <c:v>-66.306299999999993</c:v>
                </c:pt>
                <c:pt idx="1139">
                  <c:v>-64.240600000000001</c:v>
                </c:pt>
                <c:pt idx="1140">
                  <c:v>-62.174999999999997</c:v>
                </c:pt>
                <c:pt idx="1141">
                  <c:v>-62.912500000000001</c:v>
                </c:pt>
                <c:pt idx="1142">
                  <c:v>-63.65</c:v>
                </c:pt>
                <c:pt idx="1143">
                  <c:v>-64.484399999999994</c:v>
                </c:pt>
                <c:pt idx="1144">
                  <c:v>-65.318700000000007</c:v>
                </c:pt>
                <c:pt idx="1145">
                  <c:v>-67.940600000000003</c:v>
                </c:pt>
                <c:pt idx="1146">
                  <c:v>-70.559399999999997</c:v>
                </c:pt>
                <c:pt idx="1147">
                  <c:v>-71.112499999999997</c:v>
                </c:pt>
                <c:pt idx="1148">
                  <c:v>-71.662499999999994</c:v>
                </c:pt>
                <c:pt idx="1149">
                  <c:v>-70.678100000000001</c:v>
                </c:pt>
                <c:pt idx="1150">
                  <c:v>-69.690600000000003</c:v>
                </c:pt>
                <c:pt idx="1151">
                  <c:v>-65.924999999999997</c:v>
                </c:pt>
                <c:pt idx="1152">
                  <c:v>-62.159399999999998</c:v>
                </c:pt>
                <c:pt idx="1153">
                  <c:v>-62.85</c:v>
                </c:pt>
                <c:pt idx="1154">
                  <c:v>-63.537500000000001</c:v>
                </c:pt>
                <c:pt idx="1155">
                  <c:v>-72.103099999999998</c:v>
                </c:pt>
                <c:pt idx="1156">
                  <c:v>-80.668800000000005</c:v>
                </c:pt>
                <c:pt idx="1157">
                  <c:v>-75.234399999999994</c:v>
                </c:pt>
                <c:pt idx="1158">
                  <c:v>-69.796899999999994</c:v>
                </c:pt>
                <c:pt idx="1159">
                  <c:v>-68.262500000000003</c:v>
                </c:pt>
                <c:pt idx="1160">
                  <c:v>-66.724999999999994</c:v>
                </c:pt>
                <c:pt idx="1161">
                  <c:v>-63.943800000000003</c:v>
                </c:pt>
                <c:pt idx="1162">
                  <c:v>-61.159399999999998</c:v>
                </c:pt>
                <c:pt idx="1163">
                  <c:v>-60.237499999999997</c:v>
                </c:pt>
                <c:pt idx="1164">
                  <c:v>-59.3125</c:v>
                </c:pt>
                <c:pt idx="1165">
                  <c:v>-59.756300000000003</c:v>
                </c:pt>
                <c:pt idx="1166">
                  <c:v>-60.2</c:v>
                </c:pt>
                <c:pt idx="1167">
                  <c:v>-59.118699999999997</c:v>
                </c:pt>
                <c:pt idx="1168">
                  <c:v>-58.037500000000001</c:v>
                </c:pt>
                <c:pt idx="1169">
                  <c:v>-58.259399999999999</c:v>
                </c:pt>
                <c:pt idx="1170">
                  <c:v>-58.481299999999997</c:v>
                </c:pt>
                <c:pt idx="1171">
                  <c:v>-60.768700000000003</c:v>
                </c:pt>
                <c:pt idx="1172">
                  <c:v>-63.053100000000001</c:v>
                </c:pt>
                <c:pt idx="1173">
                  <c:v>-65.865600000000001</c:v>
                </c:pt>
                <c:pt idx="1174">
                  <c:v>-68.678100000000001</c:v>
                </c:pt>
                <c:pt idx="1175">
                  <c:v>-70.8</c:v>
                </c:pt>
                <c:pt idx="1176">
                  <c:v>-72.921899999999994</c:v>
                </c:pt>
                <c:pt idx="1177">
                  <c:v>-69.109399999999994</c:v>
                </c:pt>
                <c:pt idx="1178">
                  <c:v>-65.296899999999994</c:v>
                </c:pt>
                <c:pt idx="1179">
                  <c:v>-70.325000000000003</c:v>
                </c:pt>
                <c:pt idx="1180">
                  <c:v>-75.353099999999998</c:v>
                </c:pt>
                <c:pt idx="1181">
                  <c:v>-70.656199999999998</c:v>
                </c:pt>
                <c:pt idx="1182">
                  <c:v>-65.959400000000002</c:v>
                </c:pt>
                <c:pt idx="1183">
                  <c:v>-69.493799999999993</c:v>
                </c:pt>
                <c:pt idx="1184">
                  <c:v>-73.028099999999995</c:v>
                </c:pt>
                <c:pt idx="1185">
                  <c:v>-67.378100000000003</c:v>
                </c:pt>
                <c:pt idx="1186">
                  <c:v>-61.725000000000001</c:v>
                </c:pt>
                <c:pt idx="1187">
                  <c:v>-60.578099999999999</c:v>
                </c:pt>
                <c:pt idx="1188">
                  <c:v>-59.428100000000001</c:v>
                </c:pt>
                <c:pt idx="1189">
                  <c:v>-63.087499999999999</c:v>
                </c:pt>
                <c:pt idx="1190">
                  <c:v>-66.746899999999997</c:v>
                </c:pt>
                <c:pt idx="1191">
                  <c:v>-66.859399999999994</c:v>
                </c:pt>
                <c:pt idx="1192">
                  <c:v>-66.968800000000002</c:v>
                </c:pt>
                <c:pt idx="1193">
                  <c:v>-65.793800000000005</c:v>
                </c:pt>
                <c:pt idx="1194">
                  <c:v>-64.618799999999993</c:v>
                </c:pt>
                <c:pt idx="1195">
                  <c:v>-63.1</c:v>
                </c:pt>
                <c:pt idx="1196">
                  <c:v>-61.578099999999999</c:v>
                </c:pt>
                <c:pt idx="1197">
                  <c:v>-61.1875</c:v>
                </c:pt>
                <c:pt idx="1198">
                  <c:v>-60.793799999999997</c:v>
                </c:pt>
                <c:pt idx="1199">
                  <c:v>-61.690600000000003</c:v>
                </c:pt>
                <c:pt idx="1200">
                  <c:v>-62.587499999999999</c:v>
                </c:pt>
                <c:pt idx="1201">
                  <c:v>-63.803100000000001</c:v>
                </c:pt>
                <c:pt idx="1202">
                  <c:v>-65.015600000000006</c:v>
                </c:pt>
                <c:pt idx="1203">
                  <c:v>-64.459400000000002</c:v>
                </c:pt>
                <c:pt idx="1204">
                  <c:v>-63.903100000000002</c:v>
                </c:pt>
                <c:pt idx="1205">
                  <c:v>-62.790599999999998</c:v>
                </c:pt>
                <c:pt idx="1206">
                  <c:v>-61.674999999999997</c:v>
                </c:pt>
                <c:pt idx="1207">
                  <c:v>-66.065600000000003</c:v>
                </c:pt>
                <c:pt idx="1208">
                  <c:v>-70.453100000000006</c:v>
                </c:pt>
                <c:pt idx="1209">
                  <c:v>-69.193700000000007</c:v>
                </c:pt>
                <c:pt idx="1210">
                  <c:v>-67.931299999999993</c:v>
                </c:pt>
                <c:pt idx="1211">
                  <c:v>-67.728099999999998</c:v>
                </c:pt>
                <c:pt idx="1212">
                  <c:v>-67.521900000000002</c:v>
                </c:pt>
                <c:pt idx="1213">
                  <c:v>-66.965599999999995</c:v>
                </c:pt>
                <c:pt idx="1214">
                  <c:v>-66.406199999999998</c:v>
                </c:pt>
                <c:pt idx="1215">
                  <c:v>-67.756200000000007</c:v>
                </c:pt>
                <c:pt idx="1216">
                  <c:v>-69.103099999999998</c:v>
                </c:pt>
                <c:pt idx="1217">
                  <c:v>-71.206199999999995</c:v>
                </c:pt>
                <c:pt idx="1218">
                  <c:v>-73.306299999999993</c:v>
                </c:pt>
                <c:pt idx="1219">
                  <c:v>-69.081199999999995</c:v>
                </c:pt>
                <c:pt idx="1220">
                  <c:v>-64.853099999999998</c:v>
                </c:pt>
                <c:pt idx="1221">
                  <c:v>-64.95</c:v>
                </c:pt>
                <c:pt idx="1222">
                  <c:v>-65.043800000000005</c:v>
                </c:pt>
                <c:pt idx="1223">
                  <c:v>-64.162499999999994</c:v>
                </c:pt>
                <c:pt idx="1224">
                  <c:v>-63.281199999999998</c:v>
                </c:pt>
                <c:pt idx="1225">
                  <c:v>-61.034399999999998</c:v>
                </c:pt>
                <c:pt idx="1226">
                  <c:v>-58.787500000000001</c:v>
                </c:pt>
                <c:pt idx="1227">
                  <c:v>-58.134399999999999</c:v>
                </c:pt>
                <c:pt idx="1228">
                  <c:v>-57.478099999999998</c:v>
                </c:pt>
                <c:pt idx="1229">
                  <c:v>-59.371899999999997</c:v>
                </c:pt>
                <c:pt idx="1230">
                  <c:v>-61.262500000000003</c:v>
                </c:pt>
                <c:pt idx="1231">
                  <c:v>-64.912499999999994</c:v>
                </c:pt>
                <c:pt idx="1232">
                  <c:v>-68.559399999999997</c:v>
                </c:pt>
                <c:pt idx="1233">
                  <c:v>-72.375</c:v>
                </c:pt>
                <c:pt idx="1234">
                  <c:v>-76.190600000000003</c:v>
                </c:pt>
                <c:pt idx="1235">
                  <c:v>-68.378100000000003</c:v>
                </c:pt>
                <c:pt idx="1236">
                  <c:v>-60.5625</c:v>
                </c:pt>
                <c:pt idx="1237">
                  <c:v>-59.881300000000003</c:v>
                </c:pt>
                <c:pt idx="1238">
                  <c:v>-59.196899999999999</c:v>
                </c:pt>
                <c:pt idx="1239">
                  <c:v>-64.740600000000001</c:v>
                </c:pt>
                <c:pt idx="1240">
                  <c:v>-70.281199999999998</c:v>
                </c:pt>
                <c:pt idx="1241">
                  <c:v>-69.815600000000003</c:v>
                </c:pt>
                <c:pt idx="1242">
                  <c:v>-69.349999999999994</c:v>
                </c:pt>
                <c:pt idx="1243">
                  <c:v>-72.243799999999993</c:v>
                </c:pt>
                <c:pt idx="1244">
                  <c:v>-75.137500000000003</c:v>
                </c:pt>
                <c:pt idx="1245">
                  <c:v>-76.637500000000003</c:v>
                </c:pt>
                <c:pt idx="1246">
                  <c:v>-78.134399999999999</c:v>
                </c:pt>
                <c:pt idx="1247">
                  <c:v>-72.25</c:v>
                </c:pt>
                <c:pt idx="1248">
                  <c:v>-66.362499999999997</c:v>
                </c:pt>
                <c:pt idx="1249">
                  <c:v>-65.206199999999995</c:v>
                </c:pt>
                <c:pt idx="1250">
                  <c:v>-64.05</c:v>
                </c:pt>
                <c:pt idx="1251">
                  <c:v>-67.259399999999999</c:v>
                </c:pt>
                <c:pt idx="1252">
                  <c:v>-70.468800000000002</c:v>
                </c:pt>
                <c:pt idx="1253">
                  <c:v>-70.093800000000002</c:v>
                </c:pt>
                <c:pt idx="1254">
                  <c:v>-69.715599999999995</c:v>
                </c:pt>
                <c:pt idx="1255">
                  <c:v>-67.540599999999998</c:v>
                </c:pt>
                <c:pt idx="1256">
                  <c:v>-65.365600000000001</c:v>
                </c:pt>
                <c:pt idx="1257">
                  <c:v>-72.878100000000003</c:v>
                </c:pt>
                <c:pt idx="1258">
                  <c:v>-80.387500000000003</c:v>
                </c:pt>
                <c:pt idx="1259">
                  <c:v>-71.590599999999995</c:v>
                </c:pt>
                <c:pt idx="1260">
                  <c:v>-62.793799999999997</c:v>
                </c:pt>
                <c:pt idx="1261">
                  <c:v>-62.109400000000001</c:v>
                </c:pt>
                <c:pt idx="1262">
                  <c:v>-61.424999999999997</c:v>
                </c:pt>
                <c:pt idx="1263">
                  <c:v>-63.221899999999998</c:v>
                </c:pt>
                <c:pt idx="1264">
                  <c:v>-65.015600000000006</c:v>
                </c:pt>
                <c:pt idx="1265">
                  <c:v>-66.753100000000003</c:v>
                </c:pt>
                <c:pt idx="1266">
                  <c:v>-68.490600000000001</c:v>
                </c:pt>
                <c:pt idx="1267">
                  <c:v>-74.474999999999994</c:v>
                </c:pt>
                <c:pt idx="1268">
                  <c:v>-80.456199999999995</c:v>
                </c:pt>
                <c:pt idx="1269">
                  <c:v>-74.143699999999995</c:v>
                </c:pt>
                <c:pt idx="1270">
                  <c:v>-67.831199999999995</c:v>
                </c:pt>
                <c:pt idx="1271">
                  <c:v>-71.468800000000002</c:v>
                </c:pt>
                <c:pt idx="1272">
                  <c:v>-75.103099999999998</c:v>
                </c:pt>
                <c:pt idx="1273">
                  <c:v>-69.446899999999999</c:v>
                </c:pt>
                <c:pt idx="1274">
                  <c:v>-63.790599999999998</c:v>
                </c:pt>
                <c:pt idx="1275">
                  <c:v>-67.215599999999995</c:v>
                </c:pt>
                <c:pt idx="1276">
                  <c:v>-70.637500000000003</c:v>
                </c:pt>
                <c:pt idx="1277">
                  <c:v>-75.443700000000007</c:v>
                </c:pt>
                <c:pt idx="1278">
                  <c:v>-80.246899999999997</c:v>
                </c:pt>
                <c:pt idx="1279">
                  <c:v>-71.293800000000005</c:v>
                </c:pt>
                <c:pt idx="1280">
                  <c:v>-62.337499999999999</c:v>
                </c:pt>
                <c:pt idx="1281">
                  <c:v>-60.524999999999999</c:v>
                </c:pt>
                <c:pt idx="1282">
                  <c:v>-58.709400000000002</c:v>
                </c:pt>
                <c:pt idx="1283">
                  <c:v>-60.896900000000002</c:v>
                </c:pt>
                <c:pt idx="1284">
                  <c:v>-63.084400000000002</c:v>
                </c:pt>
                <c:pt idx="1285">
                  <c:v>-63.024999999999999</c:v>
                </c:pt>
                <c:pt idx="1286">
                  <c:v>-62.965600000000002</c:v>
                </c:pt>
                <c:pt idx="1287">
                  <c:v>-62.703099999999999</c:v>
                </c:pt>
                <c:pt idx="1288">
                  <c:v>-62.4375</c:v>
                </c:pt>
                <c:pt idx="1289">
                  <c:v>-62.715600000000002</c:v>
                </c:pt>
                <c:pt idx="1290">
                  <c:v>-62.990600000000001</c:v>
                </c:pt>
                <c:pt idx="1291">
                  <c:v>-60.987499999999997</c:v>
                </c:pt>
                <c:pt idx="1292">
                  <c:v>-58.984400000000001</c:v>
                </c:pt>
                <c:pt idx="1293">
                  <c:v>-59.331200000000003</c:v>
                </c:pt>
                <c:pt idx="1294">
                  <c:v>-59.678100000000001</c:v>
                </c:pt>
                <c:pt idx="1295">
                  <c:v>-58.762500000000003</c:v>
                </c:pt>
                <c:pt idx="1296">
                  <c:v>-57.846899999999998</c:v>
                </c:pt>
                <c:pt idx="1297">
                  <c:v>-60.440600000000003</c:v>
                </c:pt>
                <c:pt idx="1298">
                  <c:v>-63.031199999999998</c:v>
                </c:pt>
                <c:pt idx="1299">
                  <c:v>-64.890600000000006</c:v>
                </c:pt>
                <c:pt idx="1300">
                  <c:v>-66.75</c:v>
                </c:pt>
                <c:pt idx="1301">
                  <c:v>-71.065600000000003</c:v>
                </c:pt>
                <c:pt idx="1302">
                  <c:v>-75.381200000000007</c:v>
                </c:pt>
                <c:pt idx="1303">
                  <c:v>-69.246899999999997</c:v>
                </c:pt>
                <c:pt idx="1304">
                  <c:v>-63.109400000000001</c:v>
                </c:pt>
                <c:pt idx="1305">
                  <c:v>-61.875</c:v>
                </c:pt>
                <c:pt idx="1306">
                  <c:v>-60.637500000000003</c:v>
                </c:pt>
                <c:pt idx="1307">
                  <c:v>-64.103099999999998</c:v>
                </c:pt>
                <c:pt idx="1308">
                  <c:v>-67.565600000000003</c:v>
                </c:pt>
                <c:pt idx="1309">
                  <c:v>-77.140600000000006</c:v>
                </c:pt>
                <c:pt idx="1310">
                  <c:v>-86.715599999999995</c:v>
                </c:pt>
                <c:pt idx="1311">
                  <c:v>-74.4375</c:v>
                </c:pt>
                <c:pt idx="1312">
                  <c:v>-62.159399999999998</c:v>
                </c:pt>
                <c:pt idx="1313">
                  <c:v>-61.434399999999997</c:v>
                </c:pt>
                <c:pt idx="1314">
                  <c:v>-60.706200000000003</c:v>
                </c:pt>
                <c:pt idx="1315">
                  <c:v>-66.918800000000005</c:v>
                </c:pt>
                <c:pt idx="1316">
                  <c:v>-73.131200000000007</c:v>
                </c:pt>
                <c:pt idx="1317">
                  <c:v>-71.237499999999997</c:v>
                </c:pt>
                <c:pt idx="1318">
                  <c:v>-69.340599999999995</c:v>
                </c:pt>
                <c:pt idx="1319">
                  <c:v>-67.515600000000006</c:v>
                </c:pt>
                <c:pt idx="1320">
                  <c:v>-65.690600000000003</c:v>
                </c:pt>
                <c:pt idx="1321">
                  <c:v>-63.490600000000001</c:v>
                </c:pt>
                <c:pt idx="1322">
                  <c:v>-61.290599999999998</c:v>
                </c:pt>
                <c:pt idx="1323">
                  <c:v>-64.075000000000003</c:v>
                </c:pt>
                <c:pt idx="1324">
                  <c:v>-66.859399999999994</c:v>
                </c:pt>
                <c:pt idx="1325">
                  <c:v>-64.6875</c:v>
                </c:pt>
                <c:pt idx="1326">
                  <c:v>-62.512500000000003</c:v>
                </c:pt>
                <c:pt idx="1327">
                  <c:v>-60.225000000000001</c:v>
                </c:pt>
                <c:pt idx="1328">
                  <c:v>-57.9375</c:v>
                </c:pt>
                <c:pt idx="1329">
                  <c:v>-59.262500000000003</c:v>
                </c:pt>
                <c:pt idx="1330">
                  <c:v>-60.587499999999999</c:v>
                </c:pt>
                <c:pt idx="1331">
                  <c:v>-65.809399999999997</c:v>
                </c:pt>
                <c:pt idx="1332">
                  <c:v>-71.031199999999998</c:v>
                </c:pt>
                <c:pt idx="1333">
                  <c:v>-71.424999999999997</c:v>
                </c:pt>
                <c:pt idx="1334">
                  <c:v>-71.818700000000007</c:v>
                </c:pt>
                <c:pt idx="1335">
                  <c:v>-69.443700000000007</c:v>
                </c:pt>
                <c:pt idx="1336">
                  <c:v>-67.065600000000003</c:v>
                </c:pt>
                <c:pt idx="1337">
                  <c:v>-69.618799999999993</c:v>
                </c:pt>
                <c:pt idx="1338">
                  <c:v>-72.171899999999994</c:v>
                </c:pt>
                <c:pt idx="1339">
                  <c:v>-68.453100000000006</c:v>
                </c:pt>
                <c:pt idx="1340">
                  <c:v>-64.734399999999994</c:v>
                </c:pt>
                <c:pt idx="1341">
                  <c:v>-62.243699999999997</c:v>
                </c:pt>
                <c:pt idx="1342">
                  <c:v>-59.75</c:v>
                </c:pt>
                <c:pt idx="1343">
                  <c:v>-60.118699999999997</c:v>
                </c:pt>
                <c:pt idx="1344">
                  <c:v>-60.487499999999997</c:v>
                </c:pt>
                <c:pt idx="1345">
                  <c:v>-60.390599999999999</c:v>
                </c:pt>
                <c:pt idx="1346">
                  <c:v>-60.293799999999997</c:v>
                </c:pt>
                <c:pt idx="1347">
                  <c:v>-59.965600000000002</c:v>
                </c:pt>
                <c:pt idx="1348">
                  <c:v>-59.634399999999999</c:v>
                </c:pt>
                <c:pt idx="1349">
                  <c:v>-62.853099999999998</c:v>
                </c:pt>
                <c:pt idx="1350">
                  <c:v>-66.068700000000007</c:v>
                </c:pt>
                <c:pt idx="1351">
                  <c:v>-66.118799999999993</c:v>
                </c:pt>
                <c:pt idx="1352">
                  <c:v>-66.168800000000005</c:v>
                </c:pt>
                <c:pt idx="1353">
                  <c:v>-65.796899999999994</c:v>
                </c:pt>
                <c:pt idx="1354">
                  <c:v>-65.421899999999994</c:v>
                </c:pt>
                <c:pt idx="1355">
                  <c:v>-69.171899999999994</c:v>
                </c:pt>
                <c:pt idx="1356">
                  <c:v>-72.918800000000005</c:v>
                </c:pt>
                <c:pt idx="1357">
                  <c:v>-70.490600000000001</c:v>
                </c:pt>
                <c:pt idx="1358">
                  <c:v>-68.059399999999997</c:v>
                </c:pt>
                <c:pt idx="1359">
                  <c:v>-65.196899999999999</c:v>
                </c:pt>
                <c:pt idx="1360">
                  <c:v>-62.331200000000003</c:v>
                </c:pt>
                <c:pt idx="1361">
                  <c:v>-63.075000000000003</c:v>
                </c:pt>
                <c:pt idx="1362">
                  <c:v>-63.815600000000003</c:v>
                </c:pt>
                <c:pt idx="1363">
                  <c:v>-63.287500000000001</c:v>
                </c:pt>
                <c:pt idx="1364">
                  <c:v>-62.756300000000003</c:v>
                </c:pt>
                <c:pt idx="1365">
                  <c:v>-66.825000000000003</c:v>
                </c:pt>
                <c:pt idx="1366">
                  <c:v>-70.890600000000006</c:v>
                </c:pt>
                <c:pt idx="1367">
                  <c:v>-68.743799999999993</c:v>
                </c:pt>
                <c:pt idx="1368">
                  <c:v>-66.593800000000002</c:v>
                </c:pt>
                <c:pt idx="1369">
                  <c:v>-70.303100000000001</c:v>
                </c:pt>
                <c:pt idx="1370">
                  <c:v>-74.012500000000003</c:v>
                </c:pt>
                <c:pt idx="1371">
                  <c:v>-69.406199999999998</c:v>
                </c:pt>
                <c:pt idx="1372">
                  <c:v>-64.8</c:v>
                </c:pt>
                <c:pt idx="1373">
                  <c:v>-66.424999999999997</c:v>
                </c:pt>
                <c:pt idx="1374">
                  <c:v>-68.05</c:v>
                </c:pt>
                <c:pt idx="1375">
                  <c:v>-71.865600000000001</c:v>
                </c:pt>
                <c:pt idx="1376">
                  <c:v>-75.681299999999993</c:v>
                </c:pt>
                <c:pt idx="1377">
                  <c:v>-69.4375</c:v>
                </c:pt>
                <c:pt idx="1378">
                  <c:v>-63.193800000000003</c:v>
                </c:pt>
                <c:pt idx="1379">
                  <c:v>-60.834400000000002</c:v>
                </c:pt>
                <c:pt idx="1380">
                  <c:v>-58.475000000000001</c:v>
                </c:pt>
                <c:pt idx="1381">
                  <c:v>-59.021900000000002</c:v>
                </c:pt>
                <c:pt idx="1382">
                  <c:v>-59.565600000000003</c:v>
                </c:pt>
                <c:pt idx="1383">
                  <c:v>-64.462500000000006</c:v>
                </c:pt>
                <c:pt idx="1384">
                  <c:v>-69.359399999999994</c:v>
                </c:pt>
                <c:pt idx="1385">
                  <c:v>-69.681299999999993</c:v>
                </c:pt>
                <c:pt idx="1386">
                  <c:v>-70.003100000000003</c:v>
                </c:pt>
                <c:pt idx="1387">
                  <c:v>-69.178100000000001</c:v>
                </c:pt>
                <c:pt idx="1388">
                  <c:v>-68.349999999999994</c:v>
                </c:pt>
                <c:pt idx="1389">
                  <c:v>-67.468800000000002</c:v>
                </c:pt>
                <c:pt idx="1390">
                  <c:v>-66.584400000000002</c:v>
                </c:pt>
                <c:pt idx="1391">
                  <c:v>-66.346900000000005</c:v>
                </c:pt>
                <c:pt idx="1392">
                  <c:v>-66.106300000000005</c:v>
                </c:pt>
                <c:pt idx="1393">
                  <c:v>-65.128100000000003</c:v>
                </c:pt>
                <c:pt idx="1394">
                  <c:v>-64.146900000000002</c:v>
                </c:pt>
                <c:pt idx="1395">
                  <c:v>-64.087500000000006</c:v>
                </c:pt>
                <c:pt idx="1396">
                  <c:v>-64.028099999999995</c:v>
                </c:pt>
                <c:pt idx="1397">
                  <c:v>-62.837499999999999</c:v>
                </c:pt>
                <c:pt idx="1398">
                  <c:v>-61.646900000000002</c:v>
                </c:pt>
                <c:pt idx="1399">
                  <c:v>-63.015599999999999</c:v>
                </c:pt>
                <c:pt idx="1400">
                  <c:v>-64.381200000000007</c:v>
                </c:pt>
                <c:pt idx="1401">
                  <c:v>-65.556299999999993</c:v>
                </c:pt>
                <c:pt idx="1402">
                  <c:v>-66.728099999999998</c:v>
                </c:pt>
                <c:pt idx="1403">
                  <c:v>-63.978099999999998</c:v>
                </c:pt>
                <c:pt idx="1404">
                  <c:v>-61.225000000000001</c:v>
                </c:pt>
                <c:pt idx="1405">
                  <c:v>-65.546899999999994</c:v>
                </c:pt>
                <c:pt idx="1406">
                  <c:v>-69.865600000000001</c:v>
                </c:pt>
                <c:pt idx="1407">
                  <c:v>-71.215599999999995</c:v>
                </c:pt>
                <c:pt idx="1408">
                  <c:v>-72.5625</c:v>
                </c:pt>
                <c:pt idx="1409">
                  <c:v>-70.246899999999997</c:v>
                </c:pt>
                <c:pt idx="1410">
                  <c:v>-67.931299999999993</c:v>
                </c:pt>
                <c:pt idx="1411">
                  <c:v>-78.262500000000003</c:v>
                </c:pt>
                <c:pt idx="1412">
                  <c:v>-88.590599999999995</c:v>
                </c:pt>
                <c:pt idx="1413">
                  <c:v>-84.046899999999994</c:v>
                </c:pt>
                <c:pt idx="1414">
                  <c:v>-79.5</c:v>
                </c:pt>
                <c:pt idx="1415">
                  <c:v>-81.109399999999994</c:v>
                </c:pt>
                <c:pt idx="1416">
                  <c:v>-82.715599999999995</c:v>
                </c:pt>
                <c:pt idx="1417">
                  <c:v>-79.153099999999995</c:v>
                </c:pt>
                <c:pt idx="1418">
                  <c:v>-75.587500000000006</c:v>
                </c:pt>
                <c:pt idx="1419">
                  <c:v>-79.859399999999994</c:v>
                </c:pt>
                <c:pt idx="1420">
                  <c:v>-84.131200000000007</c:v>
                </c:pt>
                <c:pt idx="1421">
                  <c:v>-73.553100000000001</c:v>
                </c:pt>
                <c:pt idx="1422">
                  <c:v>-62.971899999999998</c:v>
                </c:pt>
                <c:pt idx="1423">
                  <c:v>-60.293799999999997</c:v>
                </c:pt>
                <c:pt idx="1424">
                  <c:v>-57.615600000000001</c:v>
                </c:pt>
                <c:pt idx="1425">
                  <c:v>-59.318800000000003</c:v>
                </c:pt>
                <c:pt idx="1426">
                  <c:v>-61.021900000000002</c:v>
                </c:pt>
                <c:pt idx="1427">
                  <c:v>-63.993699999999997</c:v>
                </c:pt>
                <c:pt idx="1428">
                  <c:v>-66.962500000000006</c:v>
                </c:pt>
                <c:pt idx="1429">
                  <c:v>-63.981299999999997</c:v>
                </c:pt>
                <c:pt idx="1430">
                  <c:v>-61</c:v>
                </c:pt>
                <c:pt idx="1431">
                  <c:v>-57.728099999999998</c:v>
                </c:pt>
                <c:pt idx="1432">
                  <c:v>-54.453099999999999</c:v>
                </c:pt>
                <c:pt idx="1433">
                  <c:v>-55.043799999999997</c:v>
                </c:pt>
                <c:pt idx="1434">
                  <c:v>-55.631300000000003</c:v>
                </c:pt>
                <c:pt idx="1435">
                  <c:v>-58.218800000000002</c:v>
                </c:pt>
                <c:pt idx="1436">
                  <c:v>-60.806199999999997</c:v>
                </c:pt>
                <c:pt idx="1437">
                  <c:v>-64.168800000000005</c:v>
                </c:pt>
                <c:pt idx="1438">
                  <c:v>-67.528099999999995</c:v>
                </c:pt>
                <c:pt idx="1439">
                  <c:v>-65.178100000000001</c:v>
                </c:pt>
                <c:pt idx="1440">
                  <c:v>-62.825000000000003</c:v>
                </c:pt>
                <c:pt idx="1441">
                  <c:v>-64.650000000000006</c:v>
                </c:pt>
                <c:pt idx="1442">
                  <c:v>-66.471900000000005</c:v>
                </c:pt>
                <c:pt idx="1443">
                  <c:v>-65.734399999999994</c:v>
                </c:pt>
                <c:pt idx="1444">
                  <c:v>-64.996899999999997</c:v>
                </c:pt>
                <c:pt idx="1445">
                  <c:v>-65.400000000000006</c:v>
                </c:pt>
                <c:pt idx="1446">
                  <c:v>-65.8</c:v>
                </c:pt>
                <c:pt idx="1447">
                  <c:v>-67.653099999999995</c:v>
                </c:pt>
                <c:pt idx="1448">
                  <c:v>-69.506200000000007</c:v>
                </c:pt>
                <c:pt idx="1449">
                  <c:v>-65.740600000000001</c:v>
                </c:pt>
                <c:pt idx="1450">
                  <c:v>-61.971899999999998</c:v>
                </c:pt>
                <c:pt idx="1451">
                  <c:v>-62.006300000000003</c:v>
                </c:pt>
                <c:pt idx="1452">
                  <c:v>-62.040599999999998</c:v>
                </c:pt>
                <c:pt idx="1453">
                  <c:v>-59.924999999999997</c:v>
                </c:pt>
                <c:pt idx="1454">
                  <c:v>-57.806199999999997</c:v>
                </c:pt>
                <c:pt idx="1455">
                  <c:v>-57.584400000000002</c:v>
                </c:pt>
                <c:pt idx="1456">
                  <c:v>-57.362499999999997</c:v>
                </c:pt>
                <c:pt idx="1457">
                  <c:v>-60.440600000000003</c:v>
                </c:pt>
                <c:pt idx="1458">
                  <c:v>-63.515599999999999</c:v>
                </c:pt>
                <c:pt idx="1459">
                  <c:v>-61.734400000000001</c:v>
                </c:pt>
                <c:pt idx="1460">
                  <c:v>-59.953099999999999</c:v>
                </c:pt>
                <c:pt idx="1461">
                  <c:v>-60.881300000000003</c:v>
                </c:pt>
                <c:pt idx="1462">
                  <c:v>-61.806199999999997</c:v>
                </c:pt>
                <c:pt idx="1463">
                  <c:v>-62.818800000000003</c:v>
                </c:pt>
                <c:pt idx="1464">
                  <c:v>-63.831200000000003</c:v>
                </c:pt>
                <c:pt idx="1465">
                  <c:v>-61.209400000000002</c:v>
                </c:pt>
                <c:pt idx="1466">
                  <c:v>-58.584400000000002</c:v>
                </c:pt>
                <c:pt idx="1467">
                  <c:v>-60.940600000000003</c:v>
                </c:pt>
                <c:pt idx="1468">
                  <c:v>-63.296900000000001</c:v>
                </c:pt>
                <c:pt idx="1469">
                  <c:v>-73.740600000000001</c:v>
                </c:pt>
                <c:pt idx="1470">
                  <c:v>-84.184399999999997</c:v>
                </c:pt>
                <c:pt idx="1471">
                  <c:v>-80.459400000000002</c:v>
                </c:pt>
                <c:pt idx="1472">
                  <c:v>-76.731300000000005</c:v>
                </c:pt>
                <c:pt idx="1473">
                  <c:v>-74.221900000000005</c:v>
                </c:pt>
                <c:pt idx="1474">
                  <c:v>-71.712500000000006</c:v>
                </c:pt>
                <c:pt idx="1475">
                  <c:v>-71.240600000000001</c:v>
                </c:pt>
                <c:pt idx="1476">
                  <c:v>-70.765600000000006</c:v>
                </c:pt>
                <c:pt idx="1477">
                  <c:v>-73.559399999999997</c:v>
                </c:pt>
                <c:pt idx="1478">
                  <c:v>-76.349999999999994</c:v>
                </c:pt>
                <c:pt idx="1479">
                  <c:v>-75.103099999999998</c:v>
                </c:pt>
                <c:pt idx="1480">
                  <c:v>-73.856300000000005</c:v>
                </c:pt>
                <c:pt idx="1481">
                  <c:v>-70.559399999999997</c:v>
                </c:pt>
                <c:pt idx="1482">
                  <c:v>-67.262500000000003</c:v>
                </c:pt>
                <c:pt idx="1483">
                  <c:v>-69.228099999999998</c:v>
                </c:pt>
                <c:pt idx="1484">
                  <c:v>-71.190600000000003</c:v>
                </c:pt>
                <c:pt idx="1485">
                  <c:v>-70.309399999999997</c:v>
                </c:pt>
                <c:pt idx="1486">
                  <c:v>-69.424999999999997</c:v>
                </c:pt>
                <c:pt idx="1487">
                  <c:v>-64.143699999999995</c:v>
                </c:pt>
                <c:pt idx="1488">
                  <c:v>-58.862499999999997</c:v>
                </c:pt>
                <c:pt idx="1489">
                  <c:v>-58.378100000000003</c:v>
                </c:pt>
                <c:pt idx="1490">
                  <c:v>-57.893700000000003</c:v>
                </c:pt>
                <c:pt idx="1491">
                  <c:v>-59.8</c:v>
                </c:pt>
                <c:pt idx="1492">
                  <c:v>-61.706200000000003</c:v>
                </c:pt>
                <c:pt idx="1493">
                  <c:v>-61.415599999999998</c:v>
                </c:pt>
                <c:pt idx="1494">
                  <c:v>-61.121899999999997</c:v>
                </c:pt>
                <c:pt idx="1495">
                  <c:v>-62.262500000000003</c:v>
                </c:pt>
                <c:pt idx="1496">
                  <c:v>-63.403100000000002</c:v>
                </c:pt>
                <c:pt idx="1497">
                  <c:v>-69.181299999999993</c:v>
                </c:pt>
                <c:pt idx="1498">
                  <c:v>-74.959400000000002</c:v>
                </c:pt>
                <c:pt idx="1499">
                  <c:v>-74.95</c:v>
                </c:pt>
                <c:pt idx="1500">
                  <c:v>-74.940600000000003</c:v>
                </c:pt>
                <c:pt idx="1501">
                  <c:v>-69.543800000000005</c:v>
                </c:pt>
                <c:pt idx="1502">
                  <c:v>-64.143699999999995</c:v>
                </c:pt>
                <c:pt idx="1503">
                  <c:v>-62.031199999999998</c:v>
                </c:pt>
                <c:pt idx="1504">
                  <c:v>-59.918799999999997</c:v>
                </c:pt>
                <c:pt idx="1505">
                  <c:v>-61.818800000000003</c:v>
                </c:pt>
                <c:pt idx="1506">
                  <c:v>-63.715600000000002</c:v>
                </c:pt>
                <c:pt idx="1507">
                  <c:v>-72.087500000000006</c:v>
                </c:pt>
                <c:pt idx="1508">
                  <c:v>-80.456199999999995</c:v>
                </c:pt>
                <c:pt idx="1509">
                  <c:v>-79.190600000000003</c:v>
                </c:pt>
                <c:pt idx="1510">
                  <c:v>-77.924999999999997</c:v>
                </c:pt>
                <c:pt idx="1511">
                  <c:v>-69.659400000000005</c:v>
                </c:pt>
                <c:pt idx="1512">
                  <c:v>-61.393700000000003</c:v>
                </c:pt>
                <c:pt idx="1513">
                  <c:v>-59.934399999999997</c:v>
                </c:pt>
                <c:pt idx="1514">
                  <c:v>-58.475000000000001</c:v>
                </c:pt>
                <c:pt idx="1515">
                  <c:v>-59.431199999999997</c:v>
                </c:pt>
                <c:pt idx="1516">
                  <c:v>-60.387500000000003</c:v>
                </c:pt>
                <c:pt idx="1517">
                  <c:v>-60.843800000000002</c:v>
                </c:pt>
                <c:pt idx="1518">
                  <c:v>-61.3</c:v>
                </c:pt>
                <c:pt idx="1519">
                  <c:v>-61.665599999999998</c:v>
                </c:pt>
                <c:pt idx="1520">
                  <c:v>-62.028100000000002</c:v>
                </c:pt>
                <c:pt idx="1521">
                  <c:v>-63.206200000000003</c:v>
                </c:pt>
                <c:pt idx="1522">
                  <c:v>-64.384399999999999</c:v>
                </c:pt>
                <c:pt idx="1523">
                  <c:v>-60.868699999999997</c:v>
                </c:pt>
                <c:pt idx="1524">
                  <c:v>-57.35</c:v>
                </c:pt>
                <c:pt idx="1525">
                  <c:v>-56.709400000000002</c:v>
                </c:pt>
                <c:pt idx="1526">
                  <c:v>-56.065600000000003</c:v>
                </c:pt>
                <c:pt idx="1527">
                  <c:v>-56.575000000000003</c:v>
                </c:pt>
                <c:pt idx="1528">
                  <c:v>-57.084400000000002</c:v>
                </c:pt>
                <c:pt idx="1529">
                  <c:v>-56.4</c:v>
                </c:pt>
                <c:pt idx="1530">
                  <c:v>-55.715600000000002</c:v>
                </c:pt>
                <c:pt idx="1531">
                  <c:v>-55.231299999999997</c:v>
                </c:pt>
                <c:pt idx="1532">
                  <c:v>-54.743699999999997</c:v>
                </c:pt>
                <c:pt idx="1533">
                  <c:v>-55.274999999999999</c:v>
                </c:pt>
                <c:pt idx="1534">
                  <c:v>-55.803100000000001</c:v>
                </c:pt>
                <c:pt idx="1535">
                  <c:v>-56.837499999999999</c:v>
                </c:pt>
                <c:pt idx="1536">
                  <c:v>-57.868699999999997</c:v>
                </c:pt>
                <c:pt idx="1537">
                  <c:v>-58.143700000000003</c:v>
                </c:pt>
                <c:pt idx="1538">
                  <c:v>-58.418799999999997</c:v>
                </c:pt>
                <c:pt idx="1539">
                  <c:v>-58.046900000000001</c:v>
                </c:pt>
                <c:pt idx="1540">
                  <c:v>-57.674999999999997</c:v>
                </c:pt>
                <c:pt idx="1541">
                  <c:v>-56.934399999999997</c:v>
                </c:pt>
                <c:pt idx="1542">
                  <c:v>-56.193800000000003</c:v>
                </c:pt>
                <c:pt idx="1543">
                  <c:v>-56.109400000000001</c:v>
                </c:pt>
                <c:pt idx="1544">
                  <c:v>-56.021900000000002</c:v>
                </c:pt>
                <c:pt idx="1545">
                  <c:v>-55.356299999999997</c:v>
                </c:pt>
                <c:pt idx="1546">
                  <c:v>-54.6875</c:v>
                </c:pt>
                <c:pt idx="1547">
                  <c:v>-54.290599999999998</c:v>
                </c:pt>
                <c:pt idx="1548">
                  <c:v>-53.890599999999999</c:v>
                </c:pt>
                <c:pt idx="1549">
                  <c:v>-54.253100000000003</c:v>
                </c:pt>
                <c:pt idx="1550">
                  <c:v>-54.612499999999997</c:v>
                </c:pt>
                <c:pt idx="1551">
                  <c:v>-55.15</c:v>
                </c:pt>
                <c:pt idx="1552">
                  <c:v>-55.684399999999997</c:v>
                </c:pt>
                <c:pt idx="1553">
                  <c:v>-55.306199999999997</c:v>
                </c:pt>
                <c:pt idx="1554">
                  <c:v>-54.924999999999997</c:v>
                </c:pt>
                <c:pt idx="1555">
                  <c:v>-54.459400000000002</c:v>
                </c:pt>
                <c:pt idx="1556">
                  <c:v>-53.993699999999997</c:v>
                </c:pt>
                <c:pt idx="1557">
                  <c:v>-53.774999999999999</c:v>
                </c:pt>
                <c:pt idx="1558">
                  <c:v>-53.553100000000001</c:v>
                </c:pt>
                <c:pt idx="1559">
                  <c:v>-53.243699999999997</c:v>
                </c:pt>
                <c:pt idx="1560">
                  <c:v>-52.934399999999997</c:v>
                </c:pt>
                <c:pt idx="1561">
                  <c:v>-51.875</c:v>
                </c:pt>
                <c:pt idx="1562">
                  <c:v>-50.8125</c:v>
                </c:pt>
                <c:pt idx="1563">
                  <c:v>-50.618699999999997</c:v>
                </c:pt>
                <c:pt idx="1564">
                  <c:v>-50.421900000000001</c:v>
                </c:pt>
                <c:pt idx="1565">
                  <c:v>-51.459400000000002</c:v>
                </c:pt>
                <c:pt idx="1566">
                  <c:v>-52.496899999999997</c:v>
                </c:pt>
                <c:pt idx="1567">
                  <c:v>-52.856299999999997</c:v>
                </c:pt>
                <c:pt idx="1568">
                  <c:v>-53.212499999999999</c:v>
                </c:pt>
                <c:pt idx="1569">
                  <c:v>-51.728099999999998</c:v>
                </c:pt>
                <c:pt idx="1570">
                  <c:v>-50.243699999999997</c:v>
                </c:pt>
                <c:pt idx="1571">
                  <c:v>-48.987499999999997</c:v>
                </c:pt>
                <c:pt idx="1572">
                  <c:v>-47.728099999999998</c:v>
                </c:pt>
                <c:pt idx="1573">
                  <c:v>-47.293799999999997</c:v>
                </c:pt>
                <c:pt idx="1574">
                  <c:v>-46.859400000000001</c:v>
                </c:pt>
                <c:pt idx="1575">
                  <c:v>-47.165599999999998</c:v>
                </c:pt>
                <c:pt idx="1576">
                  <c:v>-47.471899999999998</c:v>
                </c:pt>
                <c:pt idx="1577">
                  <c:v>-48.296900000000001</c:v>
                </c:pt>
                <c:pt idx="1578">
                  <c:v>-49.121899999999997</c:v>
                </c:pt>
                <c:pt idx="1579">
                  <c:v>-48.531199999999998</c:v>
                </c:pt>
                <c:pt idx="1580">
                  <c:v>-47.9375</c:v>
                </c:pt>
                <c:pt idx="1581">
                  <c:v>-46.893700000000003</c:v>
                </c:pt>
                <c:pt idx="1582">
                  <c:v>-45.85</c:v>
                </c:pt>
                <c:pt idx="1583">
                  <c:v>-45.634399999999999</c:v>
                </c:pt>
                <c:pt idx="1584">
                  <c:v>-45.418799999999997</c:v>
                </c:pt>
                <c:pt idx="1585">
                  <c:v>-45.334400000000002</c:v>
                </c:pt>
                <c:pt idx="1586">
                  <c:v>-45.246899999999997</c:v>
                </c:pt>
                <c:pt idx="1587">
                  <c:v>-45.078099999999999</c:v>
                </c:pt>
                <c:pt idx="1588">
                  <c:v>-44.909399999999998</c:v>
                </c:pt>
                <c:pt idx="1589">
                  <c:v>-44.184399999999997</c:v>
                </c:pt>
                <c:pt idx="1590">
                  <c:v>-43.459400000000002</c:v>
                </c:pt>
                <c:pt idx="1591">
                  <c:v>-42.878100000000003</c:v>
                </c:pt>
                <c:pt idx="1592">
                  <c:v>-42.296900000000001</c:v>
                </c:pt>
                <c:pt idx="1593">
                  <c:v>-41.875</c:v>
                </c:pt>
                <c:pt idx="1594">
                  <c:v>-41.453099999999999</c:v>
                </c:pt>
                <c:pt idx="1595">
                  <c:v>-40.6875</c:v>
                </c:pt>
                <c:pt idx="1596">
                  <c:v>-39.918799999999997</c:v>
                </c:pt>
                <c:pt idx="1597">
                  <c:v>-39.174999999999997</c:v>
                </c:pt>
                <c:pt idx="1598">
                  <c:v>-38.428100000000001</c:v>
                </c:pt>
                <c:pt idx="1599">
                  <c:v>-37.774999999999999</c:v>
                </c:pt>
                <c:pt idx="1600">
                  <c:v>-37.121899999999997</c:v>
                </c:pt>
                <c:pt idx="1601">
                  <c:v>-35.659399999999998</c:v>
                </c:pt>
                <c:pt idx="1602">
                  <c:v>-34.1937</c:v>
                </c:pt>
                <c:pt idx="1603">
                  <c:v>-33.234400000000001</c:v>
                </c:pt>
                <c:pt idx="1604">
                  <c:v>-32.274999999999999</c:v>
                </c:pt>
                <c:pt idx="1605">
                  <c:v>-29.428100000000001</c:v>
                </c:pt>
                <c:pt idx="1606">
                  <c:v>-26.578099999999999</c:v>
                </c:pt>
                <c:pt idx="1607">
                  <c:v>-23.531199999999998</c:v>
                </c:pt>
                <c:pt idx="1608">
                  <c:v>-20.481200000000001</c:v>
                </c:pt>
                <c:pt idx="1609">
                  <c:v>-19.546900000000001</c:v>
                </c:pt>
                <c:pt idx="1610">
                  <c:v>-18.609400000000001</c:v>
                </c:pt>
                <c:pt idx="1611">
                  <c:v>-19.6937</c:v>
                </c:pt>
                <c:pt idx="1612">
                  <c:v>-20.778099999999998</c:v>
                </c:pt>
                <c:pt idx="1613">
                  <c:v>-23.95</c:v>
                </c:pt>
                <c:pt idx="1614">
                  <c:v>-27.1187</c:v>
                </c:pt>
                <c:pt idx="1615">
                  <c:v>-29.928100000000001</c:v>
                </c:pt>
                <c:pt idx="1616">
                  <c:v>-32.734400000000001</c:v>
                </c:pt>
                <c:pt idx="1617">
                  <c:v>-33.681199999999997</c:v>
                </c:pt>
                <c:pt idx="1618">
                  <c:v>-34.625</c:v>
                </c:pt>
                <c:pt idx="1619">
                  <c:v>-35.837499999999999</c:v>
                </c:pt>
                <c:pt idx="1620">
                  <c:v>-37.046900000000001</c:v>
                </c:pt>
                <c:pt idx="1621">
                  <c:v>-37.865600000000001</c:v>
                </c:pt>
                <c:pt idx="1622">
                  <c:v>-38.684399999999997</c:v>
                </c:pt>
                <c:pt idx="1623">
                  <c:v>-39.534399999999998</c:v>
                </c:pt>
                <c:pt idx="1624">
                  <c:v>-40.384399999999999</c:v>
                </c:pt>
                <c:pt idx="1625">
                  <c:v>-41.075000000000003</c:v>
                </c:pt>
                <c:pt idx="1626">
                  <c:v>-41.762500000000003</c:v>
                </c:pt>
                <c:pt idx="1627">
                  <c:v>-42.059399999999997</c:v>
                </c:pt>
                <c:pt idx="1628">
                  <c:v>-42.353099999999998</c:v>
                </c:pt>
                <c:pt idx="1629">
                  <c:v>-42.556199999999997</c:v>
                </c:pt>
                <c:pt idx="1630">
                  <c:v>-42.759399999999999</c:v>
                </c:pt>
                <c:pt idx="1631">
                  <c:v>-43.140599999999999</c:v>
                </c:pt>
                <c:pt idx="1632">
                  <c:v>-43.521900000000002</c:v>
                </c:pt>
                <c:pt idx="1633">
                  <c:v>-44.203099999999999</c:v>
                </c:pt>
                <c:pt idx="1634">
                  <c:v>-44.881300000000003</c:v>
                </c:pt>
                <c:pt idx="1635">
                  <c:v>-45.806199999999997</c:v>
                </c:pt>
                <c:pt idx="1636">
                  <c:v>-46.731299999999997</c:v>
                </c:pt>
                <c:pt idx="1637">
                  <c:v>-47.256300000000003</c:v>
                </c:pt>
                <c:pt idx="1638">
                  <c:v>-47.778100000000002</c:v>
                </c:pt>
                <c:pt idx="1639">
                  <c:v>-48.259399999999999</c:v>
                </c:pt>
                <c:pt idx="1640">
                  <c:v>-48.740600000000001</c:v>
                </c:pt>
                <c:pt idx="1641">
                  <c:v>-49.3125</c:v>
                </c:pt>
                <c:pt idx="1642">
                  <c:v>-49.884399999999999</c:v>
                </c:pt>
                <c:pt idx="1643">
                  <c:v>-49.112499999999997</c:v>
                </c:pt>
                <c:pt idx="1644">
                  <c:v>-48.337499999999999</c:v>
                </c:pt>
                <c:pt idx="1645">
                  <c:v>-47.709400000000002</c:v>
                </c:pt>
                <c:pt idx="1646">
                  <c:v>-47.078099999999999</c:v>
                </c:pt>
                <c:pt idx="1647">
                  <c:v>-48.15</c:v>
                </c:pt>
                <c:pt idx="1648">
                  <c:v>-49.221899999999998</c:v>
                </c:pt>
                <c:pt idx="1649">
                  <c:v>-51.368699999999997</c:v>
                </c:pt>
                <c:pt idx="1650">
                  <c:v>-53.515599999999999</c:v>
                </c:pt>
                <c:pt idx="1651">
                  <c:v>-53.503100000000003</c:v>
                </c:pt>
                <c:pt idx="1652">
                  <c:v>-53.487499999999997</c:v>
                </c:pt>
                <c:pt idx="1653">
                  <c:v>-53.309399999999997</c:v>
                </c:pt>
                <c:pt idx="1654">
                  <c:v>-53.128100000000003</c:v>
                </c:pt>
                <c:pt idx="1655">
                  <c:v>-53.965600000000002</c:v>
                </c:pt>
                <c:pt idx="1656">
                  <c:v>-54.803100000000001</c:v>
                </c:pt>
                <c:pt idx="1657">
                  <c:v>-54.393700000000003</c:v>
                </c:pt>
                <c:pt idx="1658">
                  <c:v>-53.984400000000001</c:v>
                </c:pt>
                <c:pt idx="1659">
                  <c:v>-53.6</c:v>
                </c:pt>
                <c:pt idx="1660">
                  <c:v>-53.212499999999999</c:v>
                </c:pt>
                <c:pt idx="1661">
                  <c:v>-54.815600000000003</c:v>
                </c:pt>
                <c:pt idx="1662">
                  <c:v>-56.415599999999998</c:v>
                </c:pt>
                <c:pt idx="1663">
                  <c:v>-58.65</c:v>
                </c:pt>
                <c:pt idx="1664">
                  <c:v>-60.884399999999999</c:v>
                </c:pt>
                <c:pt idx="1665">
                  <c:v>-61.040599999999998</c:v>
                </c:pt>
                <c:pt idx="1666">
                  <c:v>-61.193800000000003</c:v>
                </c:pt>
                <c:pt idx="1667">
                  <c:v>-59.843800000000002</c:v>
                </c:pt>
                <c:pt idx="1668">
                  <c:v>-58.490600000000001</c:v>
                </c:pt>
                <c:pt idx="1669">
                  <c:v>-56.984400000000001</c:v>
                </c:pt>
                <c:pt idx="1670">
                  <c:v>-55.475000000000001</c:v>
                </c:pt>
                <c:pt idx="1671">
                  <c:v>-54.343800000000002</c:v>
                </c:pt>
                <c:pt idx="1672">
                  <c:v>-53.209400000000002</c:v>
                </c:pt>
                <c:pt idx="1673">
                  <c:v>-53.431199999999997</c:v>
                </c:pt>
                <c:pt idx="1674">
                  <c:v>-53.65</c:v>
                </c:pt>
                <c:pt idx="1675">
                  <c:v>-53.703099999999999</c:v>
                </c:pt>
                <c:pt idx="1676">
                  <c:v>-53.753100000000003</c:v>
                </c:pt>
                <c:pt idx="1677">
                  <c:v>-53.740600000000001</c:v>
                </c:pt>
                <c:pt idx="1678">
                  <c:v>-53.728099999999998</c:v>
                </c:pt>
                <c:pt idx="1679">
                  <c:v>-54.274999999999999</c:v>
                </c:pt>
                <c:pt idx="1680">
                  <c:v>-54.818800000000003</c:v>
                </c:pt>
                <c:pt idx="1681">
                  <c:v>-56.862499999999997</c:v>
                </c:pt>
                <c:pt idx="1682">
                  <c:v>-58.906199999999998</c:v>
                </c:pt>
                <c:pt idx="1683">
                  <c:v>-59.431199999999997</c:v>
                </c:pt>
                <c:pt idx="1684">
                  <c:v>-59.953099999999999</c:v>
                </c:pt>
                <c:pt idx="1685">
                  <c:v>-58.4</c:v>
                </c:pt>
                <c:pt idx="1686">
                  <c:v>-56.843800000000002</c:v>
                </c:pt>
                <c:pt idx="1687">
                  <c:v>-57.943800000000003</c:v>
                </c:pt>
                <c:pt idx="1688">
                  <c:v>-59.043799999999997</c:v>
                </c:pt>
                <c:pt idx="1689">
                  <c:v>-60.931199999999997</c:v>
                </c:pt>
                <c:pt idx="1690">
                  <c:v>-62.815600000000003</c:v>
                </c:pt>
                <c:pt idx="1691">
                  <c:v>-60.081200000000003</c:v>
                </c:pt>
                <c:pt idx="1692">
                  <c:v>-57.346899999999998</c:v>
                </c:pt>
                <c:pt idx="1693">
                  <c:v>-55.756300000000003</c:v>
                </c:pt>
                <c:pt idx="1694">
                  <c:v>-54.165599999999998</c:v>
                </c:pt>
                <c:pt idx="1695">
                  <c:v>-55.828099999999999</c:v>
                </c:pt>
                <c:pt idx="1696">
                  <c:v>-57.487499999999997</c:v>
                </c:pt>
                <c:pt idx="1697">
                  <c:v>-61.924999999999997</c:v>
                </c:pt>
                <c:pt idx="1698">
                  <c:v>-66.359399999999994</c:v>
                </c:pt>
                <c:pt idx="1699">
                  <c:v>-67.881200000000007</c:v>
                </c:pt>
                <c:pt idx="1700">
                  <c:v>-69.403099999999995</c:v>
                </c:pt>
                <c:pt idx="1701">
                  <c:v>-67.934399999999997</c:v>
                </c:pt>
                <c:pt idx="1702">
                  <c:v>-66.462500000000006</c:v>
                </c:pt>
                <c:pt idx="1703">
                  <c:v>-64.581199999999995</c:v>
                </c:pt>
                <c:pt idx="1704">
                  <c:v>-62.7</c:v>
                </c:pt>
                <c:pt idx="1705">
                  <c:v>-61.15</c:v>
                </c:pt>
                <c:pt idx="1706">
                  <c:v>-59.596899999999998</c:v>
                </c:pt>
                <c:pt idx="1707">
                  <c:v>-61.209400000000002</c:v>
                </c:pt>
                <c:pt idx="1708">
                  <c:v>-62.818800000000003</c:v>
                </c:pt>
                <c:pt idx="1709">
                  <c:v>-62.6</c:v>
                </c:pt>
                <c:pt idx="1710">
                  <c:v>-62.381300000000003</c:v>
                </c:pt>
                <c:pt idx="1711">
                  <c:v>-63.721899999999998</c:v>
                </c:pt>
                <c:pt idx="1712">
                  <c:v>-65.0625</c:v>
                </c:pt>
                <c:pt idx="1713">
                  <c:v>-65.931299999999993</c:v>
                </c:pt>
                <c:pt idx="1714">
                  <c:v>-66.8</c:v>
                </c:pt>
                <c:pt idx="1715">
                  <c:v>-66.3</c:v>
                </c:pt>
                <c:pt idx="1716">
                  <c:v>-65.8</c:v>
                </c:pt>
                <c:pt idx="1717">
                  <c:v>-68.153099999999995</c:v>
                </c:pt>
                <c:pt idx="1718">
                  <c:v>-70.503100000000003</c:v>
                </c:pt>
                <c:pt idx="1719">
                  <c:v>-70.2</c:v>
                </c:pt>
                <c:pt idx="1720">
                  <c:v>-69.896900000000002</c:v>
                </c:pt>
                <c:pt idx="1721">
                  <c:v>-68.121899999999997</c:v>
                </c:pt>
                <c:pt idx="1722">
                  <c:v>-66.346900000000005</c:v>
                </c:pt>
                <c:pt idx="1723">
                  <c:v>-79.203100000000006</c:v>
                </c:pt>
                <c:pt idx="1724">
                  <c:v>-92.056299999999993</c:v>
                </c:pt>
                <c:pt idx="1725">
                  <c:v>-81.965599999999995</c:v>
                </c:pt>
                <c:pt idx="1726">
                  <c:v>-71.871899999999997</c:v>
                </c:pt>
                <c:pt idx="1727">
                  <c:v>-80.031199999999998</c:v>
                </c:pt>
                <c:pt idx="1728">
                  <c:v>-88.1875</c:v>
                </c:pt>
                <c:pt idx="1729">
                  <c:v>-80.415599999999998</c:v>
                </c:pt>
                <c:pt idx="1730">
                  <c:v>-72.643699999999995</c:v>
                </c:pt>
                <c:pt idx="1731">
                  <c:v>-69.790599999999998</c:v>
                </c:pt>
                <c:pt idx="1732">
                  <c:v>-66.934399999999997</c:v>
                </c:pt>
                <c:pt idx="1733">
                  <c:v>-64.621899999999997</c:v>
                </c:pt>
                <c:pt idx="1734">
                  <c:v>-62.309399999999997</c:v>
                </c:pt>
                <c:pt idx="1735">
                  <c:v>-60.990600000000001</c:v>
                </c:pt>
                <c:pt idx="1736">
                  <c:v>-59.671900000000001</c:v>
                </c:pt>
                <c:pt idx="1737">
                  <c:v>-63.368699999999997</c:v>
                </c:pt>
                <c:pt idx="1738">
                  <c:v>-67.0625</c:v>
                </c:pt>
                <c:pt idx="1739">
                  <c:v>-67.753100000000003</c:v>
                </c:pt>
                <c:pt idx="1740">
                  <c:v>-68.443700000000007</c:v>
                </c:pt>
                <c:pt idx="1741">
                  <c:v>-67.565600000000003</c:v>
                </c:pt>
                <c:pt idx="1742">
                  <c:v>-66.684399999999997</c:v>
                </c:pt>
                <c:pt idx="1743">
                  <c:v>-66.018699999999995</c:v>
                </c:pt>
                <c:pt idx="1744">
                  <c:v>-65.353099999999998</c:v>
                </c:pt>
                <c:pt idx="1745">
                  <c:v>-64.440600000000003</c:v>
                </c:pt>
                <c:pt idx="1746">
                  <c:v>-63.528100000000002</c:v>
                </c:pt>
                <c:pt idx="1747">
                  <c:v>-66.575000000000003</c:v>
                </c:pt>
                <c:pt idx="1748">
                  <c:v>-69.621899999999997</c:v>
                </c:pt>
                <c:pt idx="1749">
                  <c:v>-70.162499999999994</c:v>
                </c:pt>
                <c:pt idx="1750">
                  <c:v>-70.703100000000006</c:v>
                </c:pt>
                <c:pt idx="1751">
                  <c:v>-71.440600000000003</c:v>
                </c:pt>
                <c:pt idx="1752">
                  <c:v>-72.178100000000001</c:v>
                </c:pt>
                <c:pt idx="1753">
                  <c:v>-70.609399999999994</c:v>
                </c:pt>
                <c:pt idx="1754">
                  <c:v>-69.037499999999994</c:v>
                </c:pt>
                <c:pt idx="1755">
                  <c:v>-70.306299999999993</c:v>
                </c:pt>
                <c:pt idx="1756">
                  <c:v>-71.575000000000003</c:v>
                </c:pt>
                <c:pt idx="1757">
                  <c:v>-69.403099999999995</c:v>
                </c:pt>
                <c:pt idx="1758">
                  <c:v>-67.228099999999998</c:v>
                </c:pt>
                <c:pt idx="1759">
                  <c:v>-67.693700000000007</c:v>
                </c:pt>
                <c:pt idx="1760">
                  <c:v>-68.156199999999998</c:v>
                </c:pt>
                <c:pt idx="1761">
                  <c:v>-66.684399999999997</c:v>
                </c:pt>
                <c:pt idx="1762">
                  <c:v>-65.212500000000006</c:v>
                </c:pt>
                <c:pt idx="1763">
                  <c:v>-72.390600000000006</c:v>
                </c:pt>
                <c:pt idx="1764">
                  <c:v>-79.568700000000007</c:v>
                </c:pt>
                <c:pt idx="1765">
                  <c:v>-70.509399999999999</c:v>
                </c:pt>
                <c:pt idx="1766">
                  <c:v>-61.45</c:v>
                </c:pt>
                <c:pt idx="1767">
                  <c:v>-62.225000000000001</c:v>
                </c:pt>
                <c:pt idx="1768">
                  <c:v>-62.996899999999997</c:v>
                </c:pt>
                <c:pt idx="1769">
                  <c:v>-65.628100000000003</c:v>
                </c:pt>
                <c:pt idx="1770">
                  <c:v>-68.256200000000007</c:v>
                </c:pt>
                <c:pt idx="1771">
                  <c:v>-71.531199999999998</c:v>
                </c:pt>
                <c:pt idx="1772">
                  <c:v>-74.806299999999993</c:v>
                </c:pt>
                <c:pt idx="1773">
                  <c:v>-72.928100000000001</c:v>
                </c:pt>
                <c:pt idx="1774">
                  <c:v>-71.046899999999994</c:v>
                </c:pt>
                <c:pt idx="1775">
                  <c:v>-69.637500000000003</c:v>
                </c:pt>
                <c:pt idx="1776">
                  <c:v>-68.228099999999998</c:v>
                </c:pt>
                <c:pt idx="1777">
                  <c:v>-70.271900000000002</c:v>
                </c:pt>
                <c:pt idx="1778">
                  <c:v>-72.3125</c:v>
                </c:pt>
                <c:pt idx="1779">
                  <c:v>-77.681299999999993</c:v>
                </c:pt>
                <c:pt idx="1780">
                  <c:v>-83.046899999999994</c:v>
                </c:pt>
                <c:pt idx="1781">
                  <c:v>-75.537499999999994</c:v>
                </c:pt>
                <c:pt idx="1782">
                  <c:v>-68.025000000000006</c:v>
                </c:pt>
                <c:pt idx="1783">
                  <c:v>-66.784400000000005</c:v>
                </c:pt>
                <c:pt idx="1784">
                  <c:v>-65.543800000000005</c:v>
                </c:pt>
                <c:pt idx="1785">
                  <c:v>-62.887500000000003</c:v>
                </c:pt>
                <c:pt idx="1786">
                  <c:v>-60.228099999999998</c:v>
                </c:pt>
                <c:pt idx="1787">
                  <c:v>-60.693800000000003</c:v>
                </c:pt>
                <c:pt idx="1788">
                  <c:v>-61.159399999999998</c:v>
                </c:pt>
                <c:pt idx="1789">
                  <c:v>-61.293799999999997</c:v>
                </c:pt>
                <c:pt idx="1790">
                  <c:v>-61.424999999999997</c:v>
                </c:pt>
                <c:pt idx="1791">
                  <c:v>-61.362499999999997</c:v>
                </c:pt>
                <c:pt idx="1792">
                  <c:v>-61.296900000000001</c:v>
                </c:pt>
                <c:pt idx="1793">
                  <c:v>-63.609400000000001</c:v>
                </c:pt>
                <c:pt idx="1794">
                  <c:v>-65.921899999999994</c:v>
                </c:pt>
                <c:pt idx="1795">
                  <c:v>-77.703100000000006</c:v>
                </c:pt>
                <c:pt idx="1796">
                  <c:v>-89.484399999999994</c:v>
                </c:pt>
                <c:pt idx="1797">
                  <c:v>-78.121899999999997</c:v>
                </c:pt>
                <c:pt idx="1798">
                  <c:v>-66.759399999999999</c:v>
                </c:pt>
                <c:pt idx="1799">
                  <c:v>-70.762500000000003</c:v>
                </c:pt>
                <c:pt idx="1800">
                  <c:v>-74.762500000000003</c:v>
                </c:pt>
                <c:pt idx="1801">
                  <c:v>-72.193700000000007</c:v>
                </c:pt>
                <c:pt idx="1802">
                  <c:v>-69.621899999999997</c:v>
                </c:pt>
                <c:pt idx="1803">
                  <c:v>-68.781199999999998</c:v>
                </c:pt>
                <c:pt idx="1804">
                  <c:v>-67.940600000000003</c:v>
                </c:pt>
                <c:pt idx="1805">
                  <c:v>-68.037499999999994</c:v>
                </c:pt>
                <c:pt idx="1806">
                  <c:v>-68.134399999999999</c:v>
                </c:pt>
                <c:pt idx="1807">
                  <c:v>-71.381200000000007</c:v>
                </c:pt>
                <c:pt idx="1808">
                  <c:v>-74.628100000000003</c:v>
                </c:pt>
                <c:pt idx="1809">
                  <c:v>-69.621899999999997</c:v>
                </c:pt>
                <c:pt idx="1810">
                  <c:v>-64.612499999999997</c:v>
                </c:pt>
                <c:pt idx="1811">
                  <c:v>-65.678100000000001</c:v>
                </c:pt>
                <c:pt idx="1812">
                  <c:v>-66.743799999999993</c:v>
                </c:pt>
                <c:pt idx="1813">
                  <c:v>-67.878100000000003</c:v>
                </c:pt>
                <c:pt idx="1814">
                  <c:v>-69.012500000000003</c:v>
                </c:pt>
                <c:pt idx="1815">
                  <c:v>-71.315600000000003</c:v>
                </c:pt>
                <c:pt idx="1816">
                  <c:v>-73.618799999999993</c:v>
                </c:pt>
                <c:pt idx="1817">
                  <c:v>-74.615600000000001</c:v>
                </c:pt>
                <c:pt idx="1818">
                  <c:v>-75.612499999999997</c:v>
                </c:pt>
                <c:pt idx="1819">
                  <c:v>-72.906199999999998</c:v>
                </c:pt>
                <c:pt idx="1820">
                  <c:v>-70.196899999999999</c:v>
                </c:pt>
                <c:pt idx="1821">
                  <c:v>-69.040599999999998</c:v>
                </c:pt>
                <c:pt idx="1822">
                  <c:v>-67.881200000000007</c:v>
                </c:pt>
                <c:pt idx="1823">
                  <c:v>-64.275000000000006</c:v>
                </c:pt>
                <c:pt idx="1824">
                  <c:v>-60.665599999999998</c:v>
                </c:pt>
                <c:pt idx="1825">
                  <c:v>-59.296900000000001</c:v>
                </c:pt>
                <c:pt idx="1826">
                  <c:v>-57.924999999999997</c:v>
                </c:pt>
                <c:pt idx="1827">
                  <c:v>-59.334400000000002</c:v>
                </c:pt>
                <c:pt idx="1828">
                  <c:v>-60.740600000000001</c:v>
                </c:pt>
                <c:pt idx="1829">
                  <c:v>-64.546899999999994</c:v>
                </c:pt>
                <c:pt idx="1830">
                  <c:v>-68.349999999999994</c:v>
                </c:pt>
                <c:pt idx="1831">
                  <c:v>-66.406199999999998</c:v>
                </c:pt>
                <c:pt idx="1832">
                  <c:v>-64.459400000000002</c:v>
                </c:pt>
                <c:pt idx="1833">
                  <c:v>-72.415599999999998</c:v>
                </c:pt>
                <c:pt idx="1834">
                  <c:v>-80.368799999999993</c:v>
                </c:pt>
                <c:pt idx="1835">
                  <c:v>-72.678100000000001</c:v>
                </c:pt>
                <c:pt idx="1836">
                  <c:v>-64.984399999999994</c:v>
                </c:pt>
                <c:pt idx="1837">
                  <c:v>-65.2</c:v>
                </c:pt>
                <c:pt idx="1838">
                  <c:v>-65.415599999999998</c:v>
                </c:pt>
                <c:pt idx="1839">
                  <c:v>-64.771900000000002</c:v>
                </c:pt>
                <c:pt idx="1840">
                  <c:v>-64.125</c:v>
                </c:pt>
                <c:pt idx="1841">
                  <c:v>-65.109399999999994</c:v>
                </c:pt>
                <c:pt idx="1842">
                  <c:v>-66.093800000000002</c:v>
                </c:pt>
                <c:pt idx="1843">
                  <c:v>-67.087500000000006</c:v>
                </c:pt>
                <c:pt idx="1844">
                  <c:v>-68.081199999999995</c:v>
                </c:pt>
                <c:pt idx="1845">
                  <c:v>-67.328100000000006</c:v>
                </c:pt>
                <c:pt idx="1846">
                  <c:v>-66.571899999999999</c:v>
                </c:pt>
                <c:pt idx="1847">
                  <c:v>-65.321899999999999</c:v>
                </c:pt>
                <c:pt idx="1848">
                  <c:v>-64.068700000000007</c:v>
                </c:pt>
                <c:pt idx="1849">
                  <c:v>-62.343800000000002</c:v>
                </c:pt>
                <c:pt idx="1850">
                  <c:v>-60.615600000000001</c:v>
                </c:pt>
                <c:pt idx="1851">
                  <c:v>-62.721899999999998</c:v>
                </c:pt>
                <c:pt idx="1852">
                  <c:v>-64.828100000000006</c:v>
                </c:pt>
                <c:pt idx="1853">
                  <c:v>-65.668800000000005</c:v>
                </c:pt>
                <c:pt idx="1854">
                  <c:v>-66.506200000000007</c:v>
                </c:pt>
                <c:pt idx="1855">
                  <c:v>-66.793800000000005</c:v>
                </c:pt>
                <c:pt idx="1856">
                  <c:v>-67.078100000000006</c:v>
                </c:pt>
                <c:pt idx="1857">
                  <c:v>-66.346900000000005</c:v>
                </c:pt>
                <c:pt idx="1858">
                  <c:v>-65.615600000000001</c:v>
                </c:pt>
                <c:pt idx="1859">
                  <c:v>-65.8</c:v>
                </c:pt>
                <c:pt idx="1860">
                  <c:v>-65.981300000000005</c:v>
                </c:pt>
                <c:pt idx="1861">
                  <c:v>-63.534399999999998</c:v>
                </c:pt>
                <c:pt idx="1862">
                  <c:v>-61.084400000000002</c:v>
                </c:pt>
                <c:pt idx="1863">
                  <c:v>-60.309399999999997</c:v>
                </c:pt>
                <c:pt idx="1864">
                  <c:v>-59.534399999999998</c:v>
                </c:pt>
                <c:pt idx="1865">
                  <c:v>-62.8125</c:v>
                </c:pt>
                <c:pt idx="1866">
                  <c:v>-66.087500000000006</c:v>
                </c:pt>
                <c:pt idx="1867">
                  <c:v>-64.221900000000005</c:v>
                </c:pt>
                <c:pt idx="1868">
                  <c:v>-62.353099999999998</c:v>
                </c:pt>
                <c:pt idx="1869">
                  <c:v>-63.340600000000002</c:v>
                </c:pt>
                <c:pt idx="1870">
                  <c:v>-64.328100000000006</c:v>
                </c:pt>
                <c:pt idx="1871">
                  <c:v>-64.625</c:v>
                </c:pt>
                <c:pt idx="1872">
                  <c:v>-64.918800000000005</c:v>
                </c:pt>
                <c:pt idx="1873">
                  <c:v>-67.509399999999999</c:v>
                </c:pt>
                <c:pt idx="1874">
                  <c:v>-70.096900000000005</c:v>
                </c:pt>
                <c:pt idx="1875">
                  <c:v>-70.346900000000005</c:v>
                </c:pt>
                <c:pt idx="1876">
                  <c:v>-70.596900000000005</c:v>
                </c:pt>
                <c:pt idx="1877">
                  <c:v>-70.156199999999998</c:v>
                </c:pt>
                <c:pt idx="1878">
                  <c:v>-69.712500000000006</c:v>
                </c:pt>
                <c:pt idx="1879">
                  <c:v>-67.718800000000002</c:v>
                </c:pt>
                <c:pt idx="1880">
                  <c:v>-65.721900000000005</c:v>
                </c:pt>
                <c:pt idx="1881">
                  <c:v>-65.681299999999993</c:v>
                </c:pt>
                <c:pt idx="1882">
                  <c:v>-65.640600000000006</c:v>
                </c:pt>
                <c:pt idx="1883">
                  <c:v>-66.400000000000006</c:v>
                </c:pt>
                <c:pt idx="1884">
                  <c:v>-67.156199999999998</c:v>
                </c:pt>
                <c:pt idx="1885">
                  <c:v>-67.490600000000001</c:v>
                </c:pt>
                <c:pt idx="1886">
                  <c:v>-67.821899999999999</c:v>
                </c:pt>
                <c:pt idx="1887">
                  <c:v>-66.334400000000002</c:v>
                </c:pt>
                <c:pt idx="1888">
                  <c:v>-64.843800000000002</c:v>
                </c:pt>
                <c:pt idx="1889">
                  <c:v>-65.565600000000003</c:v>
                </c:pt>
                <c:pt idx="1890">
                  <c:v>-66.287499999999994</c:v>
                </c:pt>
                <c:pt idx="1891">
                  <c:v>-67.715599999999995</c:v>
                </c:pt>
                <c:pt idx="1892">
                  <c:v>-69.140600000000006</c:v>
                </c:pt>
                <c:pt idx="1893">
                  <c:v>-67.721900000000005</c:v>
                </c:pt>
                <c:pt idx="1894">
                  <c:v>-66.3</c:v>
                </c:pt>
                <c:pt idx="1895">
                  <c:v>-64.1875</c:v>
                </c:pt>
                <c:pt idx="1896">
                  <c:v>-62.075000000000003</c:v>
                </c:pt>
                <c:pt idx="1897">
                  <c:v>-62.318800000000003</c:v>
                </c:pt>
                <c:pt idx="1898">
                  <c:v>-62.559399999999997</c:v>
                </c:pt>
                <c:pt idx="1899">
                  <c:v>-63.125</c:v>
                </c:pt>
                <c:pt idx="1900">
                  <c:v>-63.690600000000003</c:v>
                </c:pt>
                <c:pt idx="1901">
                  <c:v>-62.037500000000001</c:v>
                </c:pt>
                <c:pt idx="1902">
                  <c:v>-60.381300000000003</c:v>
                </c:pt>
                <c:pt idx="1903">
                  <c:v>-61.631300000000003</c:v>
                </c:pt>
                <c:pt idx="1904">
                  <c:v>-62.881300000000003</c:v>
                </c:pt>
                <c:pt idx="1905">
                  <c:v>-75.209400000000002</c:v>
                </c:pt>
                <c:pt idx="1906">
                  <c:v>-87.534400000000005</c:v>
                </c:pt>
                <c:pt idx="1907">
                  <c:v>-81.553100000000001</c:v>
                </c:pt>
                <c:pt idx="1908">
                  <c:v>-75.571899999999999</c:v>
                </c:pt>
                <c:pt idx="1909">
                  <c:v>-69.771900000000002</c:v>
                </c:pt>
                <c:pt idx="1910">
                  <c:v>-63.968800000000002</c:v>
                </c:pt>
                <c:pt idx="1911">
                  <c:v>-61.821899999999999</c:v>
                </c:pt>
                <c:pt idx="1912">
                  <c:v>-59.674999999999997</c:v>
                </c:pt>
                <c:pt idx="1913">
                  <c:v>-64.3125</c:v>
                </c:pt>
                <c:pt idx="1914">
                  <c:v>-68.946899999999999</c:v>
                </c:pt>
                <c:pt idx="1915">
                  <c:v>-77.496899999999997</c:v>
                </c:pt>
                <c:pt idx="1916">
                  <c:v>-86.043800000000005</c:v>
                </c:pt>
                <c:pt idx="1917">
                  <c:v>-77.796899999999994</c:v>
                </c:pt>
                <c:pt idx="1918">
                  <c:v>-69.546899999999994</c:v>
                </c:pt>
                <c:pt idx="1919">
                  <c:v>-71.871899999999997</c:v>
                </c:pt>
                <c:pt idx="1920">
                  <c:v>-74.196899999999999</c:v>
                </c:pt>
                <c:pt idx="1921">
                  <c:v>-69.434399999999997</c:v>
                </c:pt>
                <c:pt idx="1922">
                  <c:v>-64.671899999999994</c:v>
                </c:pt>
                <c:pt idx="1923">
                  <c:v>-65.009399999999999</c:v>
                </c:pt>
                <c:pt idx="1924">
                  <c:v>-65.343800000000002</c:v>
                </c:pt>
                <c:pt idx="1925">
                  <c:v>-65.956199999999995</c:v>
                </c:pt>
                <c:pt idx="1926">
                  <c:v>-66.568700000000007</c:v>
                </c:pt>
                <c:pt idx="1927">
                  <c:v>-68.459400000000002</c:v>
                </c:pt>
                <c:pt idx="1928">
                  <c:v>-70.349999999999994</c:v>
                </c:pt>
                <c:pt idx="1929">
                  <c:v>-74.071899999999999</c:v>
                </c:pt>
                <c:pt idx="1930">
                  <c:v>-77.793800000000005</c:v>
                </c:pt>
                <c:pt idx="1931">
                  <c:v>-72.25</c:v>
                </c:pt>
                <c:pt idx="1932">
                  <c:v>-66.703100000000006</c:v>
                </c:pt>
                <c:pt idx="1933">
                  <c:v>-67.256200000000007</c:v>
                </c:pt>
                <c:pt idx="1934">
                  <c:v>-67.806299999999993</c:v>
                </c:pt>
                <c:pt idx="1935">
                  <c:v>-66.95</c:v>
                </c:pt>
                <c:pt idx="1936">
                  <c:v>-66.090599999999995</c:v>
                </c:pt>
                <c:pt idx="1937">
                  <c:v>-65.753100000000003</c:v>
                </c:pt>
                <c:pt idx="1938">
                  <c:v>-65.412499999999994</c:v>
                </c:pt>
                <c:pt idx="1939">
                  <c:v>-65.621899999999997</c:v>
                </c:pt>
                <c:pt idx="1940">
                  <c:v>-65.828100000000006</c:v>
                </c:pt>
                <c:pt idx="1941">
                  <c:v>-66.962500000000006</c:v>
                </c:pt>
                <c:pt idx="1942">
                  <c:v>-68.093800000000002</c:v>
                </c:pt>
                <c:pt idx="1943">
                  <c:v>-66.706199999999995</c:v>
                </c:pt>
                <c:pt idx="1944">
                  <c:v>-65.318700000000007</c:v>
                </c:pt>
                <c:pt idx="1945">
                  <c:v>-65.181299999999993</c:v>
                </c:pt>
                <c:pt idx="1946">
                  <c:v>-65.043800000000005</c:v>
                </c:pt>
                <c:pt idx="1947">
                  <c:v>-66.534400000000005</c:v>
                </c:pt>
                <c:pt idx="1948">
                  <c:v>-68.025000000000006</c:v>
                </c:pt>
                <c:pt idx="1949">
                  <c:v>-67.746899999999997</c:v>
                </c:pt>
                <c:pt idx="1950">
                  <c:v>-67.468800000000002</c:v>
                </c:pt>
                <c:pt idx="1951">
                  <c:v>-66.125</c:v>
                </c:pt>
                <c:pt idx="1952">
                  <c:v>-64.781199999999998</c:v>
                </c:pt>
                <c:pt idx="1953">
                  <c:v>-66.490600000000001</c:v>
                </c:pt>
                <c:pt idx="1954">
                  <c:v>-68.196899999999999</c:v>
                </c:pt>
                <c:pt idx="1955">
                  <c:v>-74.484399999999994</c:v>
                </c:pt>
                <c:pt idx="1956">
                  <c:v>-80.768699999999995</c:v>
                </c:pt>
                <c:pt idx="1957">
                  <c:v>-77.512500000000003</c:v>
                </c:pt>
                <c:pt idx="1958">
                  <c:v>-74.253100000000003</c:v>
                </c:pt>
                <c:pt idx="1959">
                  <c:v>-69.55</c:v>
                </c:pt>
                <c:pt idx="1960">
                  <c:v>-64.846900000000005</c:v>
                </c:pt>
                <c:pt idx="1961">
                  <c:v>-62.746899999999997</c:v>
                </c:pt>
                <c:pt idx="1962">
                  <c:v>-60.643700000000003</c:v>
                </c:pt>
                <c:pt idx="1963">
                  <c:v>-61.778100000000002</c:v>
                </c:pt>
                <c:pt idx="1964">
                  <c:v>-62.912500000000001</c:v>
                </c:pt>
                <c:pt idx="1965">
                  <c:v>-62.268700000000003</c:v>
                </c:pt>
                <c:pt idx="1966">
                  <c:v>-61.621899999999997</c:v>
                </c:pt>
                <c:pt idx="1967">
                  <c:v>-64.134399999999999</c:v>
                </c:pt>
                <c:pt idx="1968">
                  <c:v>-66.646900000000002</c:v>
                </c:pt>
                <c:pt idx="1969">
                  <c:v>-68.415599999999998</c:v>
                </c:pt>
                <c:pt idx="1970">
                  <c:v>-70.184399999999997</c:v>
                </c:pt>
                <c:pt idx="1971">
                  <c:v>-72.103099999999998</c:v>
                </c:pt>
                <c:pt idx="1972">
                  <c:v>-74.018699999999995</c:v>
                </c:pt>
                <c:pt idx="1973">
                  <c:v>-68.584400000000002</c:v>
                </c:pt>
                <c:pt idx="1974">
                  <c:v>-63.146900000000002</c:v>
                </c:pt>
                <c:pt idx="1975">
                  <c:v>-63.956200000000003</c:v>
                </c:pt>
                <c:pt idx="1976">
                  <c:v>-64.765600000000006</c:v>
                </c:pt>
                <c:pt idx="1977">
                  <c:v>-64.309399999999997</c:v>
                </c:pt>
                <c:pt idx="1978">
                  <c:v>-63.85</c:v>
                </c:pt>
                <c:pt idx="1979">
                  <c:v>-62.578099999999999</c:v>
                </c:pt>
                <c:pt idx="1980">
                  <c:v>-61.303100000000001</c:v>
                </c:pt>
                <c:pt idx="1981">
                  <c:v>-60.05</c:v>
                </c:pt>
                <c:pt idx="1982">
                  <c:v>-58.793799999999997</c:v>
                </c:pt>
                <c:pt idx="1983">
                  <c:v>-61.053100000000001</c:v>
                </c:pt>
                <c:pt idx="1984">
                  <c:v>-63.309399999999997</c:v>
                </c:pt>
                <c:pt idx="1985">
                  <c:v>-68.581199999999995</c:v>
                </c:pt>
                <c:pt idx="1986">
                  <c:v>-73.849999999999994</c:v>
                </c:pt>
                <c:pt idx="1987">
                  <c:v>-69.2</c:v>
                </c:pt>
                <c:pt idx="1988">
                  <c:v>-64.55</c:v>
                </c:pt>
                <c:pt idx="1989">
                  <c:v>-63.440600000000003</c:v>
                </c:pt>
                <c:pt idx="1990">
                  <c:v>-62.328099999999999</c:v>
                </c:pt>
                <c:pt idx="1991">
                  <c:v>-61.656199999999998</c:v>
                </c:pt>
                <c:pt idx="1992">
                  <c:v>-60.984400000000001</c:v>
                </c:pt>
                <c:pt idx="1993">
                  <c:v>-65.328100000000006</c:v>
                </c:pt>
                <c:pt idx="1994">
                  <c:v>-69.668800000000005</c:v>
                </c:pt>
                <c:pt idx="1995">
                  <c:v>-68.728099999999998</c:v>
                </c:pt>
                <c:pt idx="1996">
                  <c:v>-67.784400000000005</c:v>
                </c:pt>
                <c:pt idx="1997">
                  <c:v>-64.534400000000005</c:v>
                </c:pt>
                <c:pt idx="1998">
                  <c:v>-61.281199999999998</c:v>
                </c:pt>
                <c:pt idx="1999">
                  <c:v>-61.8</c:v>
                </c:pt>
                <c:pt idx="2000">
                  <c:v>-62.318800000000003</c:v>
                </c:pt>
                <c:pt idx="2001">
                  <c:v>-66.559399999999997</c:v>
                </c:pt>
                <c:pt idx="2002">
                  <c:v>-70.796899999999994</c:v>
                </c:pt>
                <c:pt idx="2003">
                  <c:v>-68.718800000000002</c:v>
                </c:pt>
                <c:pt idx="2004">
                  <c:v>-66.640600000000006</c:v>
                </c:pt>
                <c:pt idx="2005">
                  <c:v>-66.603099999999998</c:v>
                </c:pt>
                <c:pt idx="2006">
                  <c:v>-66.5625</c:v>
                </c:pt>
                <c:pt idx="2007">
                  <c:v>-63.768700000000003</c:v>
                </c:pt>
                <c:pt idx="2008">
                  <c:v>-60.975000000000001</c:v>
                </c:pt>
                <c:pt idx="2009">
                  <c:v>-61.984400000000001</c:v>
                </c:pt>
                <c:pt idx="2010">
                  <c:v>-62.993699999999997</c:v>
                </c:pt>
                <c:pt idx="2011">
                  <c:v>-64.362499999999997</c:v>
                </c:pt>
                <c:pt idx="2012">
                  <c:v>-65.728099999999998</c:v>
                </c:pt>
                <c:pt idx="2013">
                  <c:v>-65.2</c:v>
                </c:pt>
                <c:pt idx="2014">
                  <c:v>-64.671899999999994</c:v>
                </c:pt>
                <c:pt idx="2015">
                  <c:v>-68.846900000000005</c:v>
                </c:pt>
                <c:pt idx="2016">
                  <c:v>-73.021900000000002</c:v>
                </c:pt>
                <c:pt idx="2017">
                  <c:v>-73.525000000000006</c:v>
                </c:pt>
                <c:pt idx="2018">
                  <c:v>-74.028099999999995</c:v>
                </c:pt>
                <c:pt idx="2019">
                  <c:v>-67.265600000000006</c:v>
                </c:pt>
                <c:pt idx="2020">
                  <c:v>-60.503100000000003</c:v>
                </c:pt>
                <c:pt idx="2021">
                  <c:v>-61.703099999999999</c:v>
                </c:pt>
                <c:pt idx="2022">
                  <c:v>-62.9</c:v>
                </c:pt>
                <c:pt idx="2023">
                  <c:v>-64.046899999999994</c:v>
                </c:pt>
                <c:pt idx="2024">
                  <c:v>-65.190600000000003</c:v>
                </c:pt>
                <c:pt idx="2025">
                  <c:v>-70.681299999999993</c:v>
                </c:pt>
                <c:pt idx="2026">
                  <c:v>-76.171899999999994</c:v>
                </c:pt>
                <c:pt idx="2027">
                  <c:v>-75.290599999999998</c:v>
                </c:pt>
                <c:pt idx="2028">
                  <c:v>-74.406199999999998</c:v>
                </c:pt>
                <c:pt idx="2029">
                  <c:v>-74.540599999999998</c:v>
                </c:pt>
                <c:pt idx="2030">
                  <c:v>-74.674999999999997</c:v>
                </c:pt>
                <c:pt idx="2031">
                  <c:v>-74.4375</c:v>
                </c:pt>
                <c:pt idx="2032">
                  <c:v>-74.196899999999999</c:v>
                </c:pt>
                <c:pt idx="2033">
                  <c:v>-72.421899999999994</c:v>
                </c:pt>
                <c:pt idx="2034">
                  <c:v>-70.643699999999995</c:v>
                </c:pt>
                <c:pt idx="2035">
                  <c:v>-66.053100000000001</c:v>
                </c:pt>
                <c:pt idx="2036">
                  <c:v>-61.459400000000002</c:v>
                </c:pt>
                <c:pt idx="2037">
                  <c:v>-62.037500000000001</c:v>
                </c:pt>
                <c:pt idx="2038">
                  <c:v>-62.612499999999997</c:v>
                </c:pt>
                <c:pt idx="2039">
                  <c:v>-65.421899999999994</c:v>
                </c:pt>
                <c:pt idx="2040">
                  <c:v>-68.231300000000005</c:v>
                </c:pt>
                <c:pt idx="2041">
                  <c:v>-67.431299999999993</c:v>
                </c:pt>
                <c:pt idx="2042">
                  <c:v>-66.628100000000003</c:v>
                </c:pt>
                <c:pt idx="2043">
                  <c:v>-64.959400000000002</c:v>
                </c:pt>
                <c:pt idx="2044">
                  <c:v>-63.287500000000001</c:v>
                </c:pt>
                <c:pt idx="2045">
                  <c:v>-63.240600000000001</c:v>
                </c:pt>
                <c:pt idx="2046">
                  <c:v>-63.193800000000003</c:v>
                </c:pt>
                <c:pt idx="2047">
                  <c:v>-66.646900000000002</c:v>
                </c:pt>
                <c:pt idx="2048">
                  <c:v>-70.096900000000005</c:v>
                </c:pt>
                <c:pt idx="2049">
                  <c:v>-68.424999999999997</c:v>
                </c:pt>
                <c:pt idx="2050">
                  <c:v>-66.75</c:v>
                </c:pt>
                <c:pt idx="2051">
                  <c:v>-70.037499999999994</c:v>
                </c:pt>
                <c:pt idx="2052">
                  <c:v>-73.321899999999999</c:v>
                </c:pt>
                <c:pt idx="2053">
                  <c:v>-73.8</c:v>
                </c:pt>
                <c:pt idx="2054">
                  <c:v>-74.275000000000006</c:v>
                </c:pt>
                <c:pt idx="2055">
                  <c:v>-72.296899999999994</c:v>
                </c:pt>
                <c:pt idx="2056">
                  <c:v>-70.318700000000007</c:v>
                </c:pt>
                <c:pt idx="2057">
                  <c:v>-67.025000000000006</c:v>
                </c:pt>
                <c:pt idx="2058">
                  <c:v>-63.731299999999997</c:v>
                </c:pt>
                <c:pt idx="2059">
                  <c:v>-63.440600000000003</c:v>
                </c:pt>
                <c:pt idx="2060">
                  <c:v>-63.15</c:v>
                </c:pt>
                <c:pt idx="2061">
                  <c:v>-68.528099999999995</c:v>
                </c:pt>
                <c:pt idx="2062">
                  <c:v>-73.903099999999995</c:v>
                </c:pt>
                <c:pt idx="2063">
                  <c:v>-69.237499999999997</c:v>
                </c:pt>
                <c:pt idx="2064">
                  <c:v>-64.571899999999999</c:v>
                </c:pt>
                <c:pt idx="2065">
                  <c:v>-61.403100000000002</c:v>
                </c:pt>
                <c:pt idx="2066">
                  <c:v>-58.234400000000001</c:v>
                </c:pt>
                <c:pt idx="2067">
                  <c:v>-58.637500000000003</c:v>
                </c:pt>
                <c:pt idx="2068">
                  <c:v>-59.040599999999998</c:v>
                </c:pt>
                <c:pt idx="2069">
                  <c:v>-62.606299999999997</c:v>
                </c:pt>
                <c:pt idx="2070">
                  <c:v>-66.171899999999994</c:v>
                </c:pt>
                <c:pt idx="2071">
                  <c:v>-69.431299999999993</c:v>
                </c:pt>
                <c:pt idx="2072">
                  <c:v>-72.6875</c:v>
                </c:pt>
                <c:pt idx="2073">
                  <c:v>-68.065600000000003</c:v>
                </c:pt>
                <c:pt idx="2074">
                  <c:v>-63.443800000000003</c:v>
                </c:pt>
                <c:pt idx="2075">
                  <c:v>-65.006200000000007</c:v>
                </c:pt>
                <c:pt idx="2076">
                  <c:v>-66.568700000000007</c:v>
                </c:pt>
                <c:pt idx="2077">
                  <c:v>-67.018699999999995</c:v>
                </c:pt>
                <c:pt idx="2078">
                  <c:v>-67.468800000000002</c:v>
                </c:pt>
                <c:pt idx="2079">
                  <c:v>-67.1875</c:v>
                </c:pt>
                <c:pt idx="2080">
                  <c:v>-66.903099999999995</c:v>
                </c:pt>
                <c:pt idx="2081">
                  <c:v>-66.906199999999998</c:v>
                </c:pt>
                <c:pt idx="2082">
                  <c:v>-66.906199999999998</c:v>
                </c:pt>
                <c:pt idx="2083">
                  <c:v>-63.725000000000001</c:v>
                </c:pt>
                <c:pt idx="2084">
                  <c:v>-60.540599999999998</c:v>
                </c:pt>
                <c:pt idx="2085">
                  <c:v>-62.274999999999999</c:v>
                </c:pt>
                <c:pt idx="2086">
                  <c:v>-64.006200000000007</c:v>
                </c:pt>
                <c:pt idx="2087">
                  <c:v>-63.962499999999999</c:v>
                </c:pt>
                <c:pt idx="2088">
                  <c:v>-63.915599999999998</c:v>
                </c:pt>
                <c:pt idx="2089">
                  <c:v>-62.543799999999997</c:v>
                </c:pt>
                <c:pt idx="2090">
                  <c:v>-61.168799999999997</c:v>
                </c:pt>
                <c:pt idx="2091">
                  <c:v>-67.543800000000005</c:v>
                </c:pt>
                <c:pt idx="2092">
                  <c:v>-73.918800000000005</c:v>
                </c:pt>
                <c:pt idx="2093">
                  <c:v>-68.090599999999995</c:v>
                </c:pt>
                <c:pt idx="2094">
                  <c:v>-62.262500000000003</c:v>
                </c:pt>
                <c:pt idx="2095">
                  <c:v>-65.718800000000002</c:v>
                </c:pt>
                <c:pt idx="2096">
                  <c:v>-69.174999999999997</c:v>
                </c:pt>
                <c:pt idx="2097">
                  <c:v>-66.246899999999997</c:v>
                </c:pt>
                <c:pt idx="2098">
                  <c:v>-63.315600000000003</c:v>
                </c:pt>
                <c:pt idx="2099">
                  <c:v>-66.387500000000003</c:v>
                </c:pt>
                <c:pt idx="2100">
                  <c:v>-69.459400000000002</c:v>
                </c:pt>
                <c:pt idx="2101">
                  <c:v>-65.496899999999997</c:v>
                </c:pt>
                <c:pt idx="2102">
                  <c:v>-61.531199999999998</c:v>
                </c:pt>
                <c:pt idx="2103">
                  <c:v>-66.440600000000003</c:v>
                </c:pt>
                <c:pt idx="2104">
                  <c:v>-71.346900000000005</c:v>
                </c:pt>
                <c:pt idx="2105">
                  <c:v>-68.909400000000005</c:v>
                </c:pt>
                <c:pt idx="2106">
                  <c:v>-66.471900000000005</c:v>
                </c:pt>
                <c:pt idx="2107">
                  <c:v>-67.315600000000003</c:v>
                </c:pt>
                <c:pt idx="2108">
                  <c:v>-68.156199999999998</c:v>
                </c:pt>
                <c:pt idx="2109">
                  <c:v>-72.703100000000006</c:v>
                </c:pt>
                <c:pt idx="2110">
                  <c:v>-77.246899999999997</c:v>
                </c:pt>
                <c:pt idx="2111">
                  <c:v>-72.909400000000005</c:v>
                </c:pt>
                <c:pt idx="2112">
                  <c:v>-68.571899999999999</c:v>
                </c:pt>
                <c:pt idx="2113">
                  <c:v>-67.821899999999999</c:v>
                </c:pt>
                <c:pt idx="2114">
                  <c:v>-67.068700000000007</c:v>
                </c:pt>
                <c:pt idx="2115">
                  <c:v>-67.965599999999995</c:v>
                </c:pt>
                <c:pt idx="2116">
                  <c:v>-68.862499999999997</c:v>
                </c:pt>
                <c:pt idx="2117">
                  <c:v>-68.106300000000005</c:v>
                </c:pt>
                <c:pt idx="2118">
                  <c:v>-67.346900000000005</c:v>
                </c:pt>
                <c:pt idx="2119">
                  <c:v>-68.818700000000007</c:v>
                </c:pt>
                <c:pt idx="2120">
                  <c:v>-70.287499999999994</c:v>
                </c:pt>
                <c:pt idx="2121">
                  <c:v>-69.331199999999995</c:v>
                </c:pt>
                <c:pt idx="2122">
                  <c:v>-68.375</c:v>
                </c:pt>
                <c:pt idx="2123">
                  <c:v>-71.703100000000006</c:v>
                </c:pt>
                <c:pt idx="2124">
                  <c:v>-75.031199999999998</c:v>
                </c:pt>
                <c:pt idx="2125">
                  <c:v>-71.674999999999997</c:v>
                </c:pt>
                <c:pt idx="2126">
                  <c:v>-68.318700000000007</c:v>
                </c:pt>
                <c:pt idx="2127">
                  <c:v>-65.512500000000003</c:v>
                </c:pt>
                <c:pt idx="2128">
                  <c:v>-62.706200000000003</c:v>
                </c:pt>
                <c:pt idx="2129">
                  <c:v>-63.828099999999999</c:v>
                </c:pt>
                <c:pt idx="2130">
                  <c:v>-64.95</c:v>
                </c:pt>
                <c:pt idx="2131">
                  <c:v>-67.315600000000003</c:v>
                </c:pt>
                <c:pt idx="2132">
                  <c:v>-69.681299999999993</c:v>
                </c:pt>
                <c:pt idx="2133">
                  <c:v>-67.721900000000005</c:v>
                </c:pt>
                <c:pt idx="2134">
                  <c:v>-65.762500000000003</c:v>
                </c:pt>
                <c:pt idx="2135">
                  <c:v>-64.962500000000006</c:v>
                </c:pt>
                <c:pt idx="2136">
                  <c:v>-64.162499999999994</c:v>
                </c:pt>
                <c:pt idx="2137">
                  <c:v>-66.159400000000005</c:v>
                </c:pt>
                <c:pt idx="2138">
                  <c:v>-68.156199999999998</c:v>
                </c:pt>
                <c:pt idx="2139">
                  <c:v>-67.046899999999994</c:v>
                </c:pt>
                <c:pt idx="2140">
                  <c:v>-65.934399999999997</c:v>
                </c:pt>
                <c:pt idx="2141">
                  <c:v>-66.596900000000005</c:v>
                </c:pt>
                <c:pt idx="2142">
                  <c:v>-67.259399999999999</c:v>
                </c:pt>
                <c:pt idx="2143">
                  <c:v>-64.240600000000001</c:v>
                </c:pt>
                <c:pt idx="2144">
                  <c:v>-61.218800000000002</c:v>
                </c:pt>
                <c:pt idx="2145">
                  <c:v>-63.806199999999997</c:v>
                </c:pt>
                <c:pt idx="2146">
                  <c:v>-66.390600000000006</c:v>
                </c:pt>
                <c:pt idx="2147">
                  <c:v>-72.390600000000006</c:v>
                </c:pt>
                <c:pt idx="2148">
                  <c:v>-78.390600000000006</c:v>
                </c:pt>
                <c:pt idx="2149">
                  <c:v>-75.493799999999993</c:v>
                </c:pt>
                <c:pt idx="2150">
                  <c:v>-72.593800000000002</c:v>
                </c:pt>
                <c:pt idx="2151">
                  <c:v>-71.162499999999994</c:v>
                </c:pt>
                <c:pt idx="2152">
                  <c:v>-69.731300000000005</c:v>
                </c:pt>
                <c:pt idx="2153">
                  <c:v>-76.887500000000003</c:v>
                </c:pt>
                <c:pt idx="2154">
                  <c:v>-84.040599999999998</c:v>
                </c:pt>
                <c:pt idx="2155">
                  <c:v>-79.137500000000003</c:v>
                </c:pt>
                <c:pt idx="2156">
                  <c:v>-74.231300000000005</c:v>
                </c:pt>
                <c:pt idx="2157">
                  <c:v>-79.268699999999995</c:v>
                </c:pt>
                <c:pt idx="2158">
                  <c:v>-84.306299999999993</c:v>
                </c:pt>
                <c:pt idx="2159">
                  <c:v>-77.971900000000005</c:v>
                </c:pt>
                <c:pt idx="2160">
                  <c:v>-71.634399999999999</c:v>
                </c:pt>
                <c:pt idx="2161">
                  <c:v>-71.240600000000001</c:v>
                </c:pt>
                <c:pt idx="2162">
                  <c:v>-70.843800000000002</c:v>
                </c:pt>
                <c:pt idx="2163">
                  <c:v>-72.474999999999994</c:v>
                </c:pt>
                <c:pt idx="2164">
                  <c:v>-74.106300000000005</c:v>
                </c:pt>
                <c:pt idx="2165">
                  <c:v>-74.081199999999995</c:v>
                </c:pt>
                <c:pt idx="2166">
                  <c:v>-74.056299999999993</c:v>
                </c:pt>
                <c:pt idx="2167">
                  <c:v>-69.809399999999997</c:v>
                </c:pt>
                <c:pt idx="2168">
                  <c:v>-65.5625</c:v>
                </c:pt>
                <c:pt idx="2169">
                  <c:v>-64.856300000000005</c:v>
                </c:pt>
                <c:pt idx="2170">
                  <c:v>-64.146900000000002</c:v>
                </c:pt>
                <c:pt idx="2171">
                  <c:v>-66.181299999999993</c:v>
                </c:pt>
                <c:pt idx="2172">
                  <c:v>-68.215599999999995</c:v>
                </c:pt>
                <c:pt idx="2173">
                  <c:v>-69.525000000000006</c:v>
                </c:pt>
                <c:pt idx="2174">
                  <c:v>-70.831199999999995</c:v>
                </c:pt>
                <c:pt idx="2175">
                  <c:v>-67.346900000000005</c:v>
                </c:pt>
                <c:pt idx="2176">
                  <c:v>-63.859400000000001</c:v>
                </c:pt>
                <c:pt idx="2177">
                  <c:v>-63.753100000000003</c:v>
                </c:pt>
                <c:pt idx="2178">
                  <c:v>-63.646900000000002</c:v>
                </c:pt>
                <c:pt idx="2179">
                  <c:v>-65.978099999999998</c:v>
                </c:pt>
                <c:pt idx="2180">
                  <c:v>-68.306299999999993</c:v>
                </c:pt>
                <c:pt idx="2181">
                  <c:v>-68.837500000000006</c:v>
                </c:pt>
                <c:pt idx="2182">
                  <c:v>-69.368799999999993</c:v>
                </c:pt>
                <c:pt idx="2183">
                  <c:v>-70.068700000000007</c:v>
                </c:pt>
                <c:pt idx="2184">
                  <c:v>-70.768699999999995</c:v>
                </c:pt>
                <c:pt idx="2185">
                  <c:v>-68.325000000000003</c:v>
                </c:pt>
                <c:pt idx="2186">
                  <c:v>-65.878100000000003</c:v>
                </c:pt>
                <c:pt idx="2187">
                  <c:v>-64.184399999999997</c:v>
                </c:pt>
                <c:pt idx="2188">
                  <c:v>-62.487499999999997</c:v>
                </c:pt>
                <c:pt idx="2189">
                  <c:v>-66.134399999999999</c:v>
                </c:pt>
                <c:pt idx="2190">
                  <c:v>-69.778099999999995</c:v>
                </c:pt>
                <c:pt idx="2191">
                  <c:v>-68.0625</c:v>
                </c:pt>
                <c:pt idx="2192">
                  <c:v>-66.343800000000002</c:v>
                </c:pt>
                <c:pt idx="2193">
                  <c:v>-64.378100000000003</c:v>
                </c:pt>
                <c:pt idx="2194">
                  <c:v>-62.409399999999998</c:v>
                </c:pt>
                <c:pt idx="2195">
                  <c:v>-66.528099999999995</c:v>
                </c:pt>
                <c:pt idx="2196">
                  <c:v>-70.643699999999995</c:v>
                </c:pt>
                <c:pt idx="2197">
                  <c:v>-76.321899999999999</c:v>
                </c:pt>
                <c:pt idx="2198">
                  <c:v>-81.996899999999997</c:v>
                </c:pt>
                <c:pt idx="2199">
                  <c:v>-76.593800000000002</c:v>
                </c:pt>
                <c:pt idx="2200">
                  <c:v>-71.190600000000003</c:v>
                </c:pt>
                <c:pt idx="2201">
                  <c:v>-69.259399999999999</c:v>
                </c:pt>
                <c:pt idx="2202">
                  <c:v>-67.325000000000003</c:v>
                </c:pt>
                <c:pt idx="2203">
                  <c:v>-65.612499999999997</c:v>
                </c:pt>
                <c:pt idx="2204">
                  <c:v>-63.9</c:v>
                </c:pt>
                <c:pt idx="2205">
                  <c:v>-64.693700000000007</c:v>
                </c:pt>
                <c:pt idx="2206">
                  <c:v>-65.487499999999997</c:v>
                </c:pt>
                <c:pt idx="2207">
                  <c:v>-65.903099999999995</c:v>
                </c:pt>
                <c:pt idx="2208">
                  <c:v>-66.315600000000003</c:v>
                </c:pt>
                <c:pt idx="2209">
                  <c:v>-67.684399999999997</c:v>
                </c:pt>
                <c:pt idx="2210">
                  <c:v>-69.053100000000001</c:v>
                </c:pt>
                <c:pt idx="2211">
                  <c:v>-66.5625</c:v>
                </c:pt>
                <c:pt idx="2212">
                  <c:v>-64.068700000000007</c:v>
                </c:pt>
                <c:pt idx="2213">
                  <c:v>-63.9375</c:v>
                </c:pt>
                <c:pt idx="2214">
                  <c:v>-63.803100000000001</c:v>
                </c:pt>
                <c:pt idx="2215">
                  <c:v>-69.781199999999998</c:v>
                </c:pt>
                <c:pt idx="2216">
                  <c:v>-75.759399999999999</c:v>
                </c:pt>
                <c:pt idx="2217">
                  <c:v>-71.721900000000005</c:v>
                </c:pt>
                <c:pt idx="2218">
                  <c:v>-67.684399999999997</c:v>
                </c:pt>
                <c:pt idx="2219">
                  <c:v>-69.293800000000005</c:v>
                </c:pt>
                <c:pt idx="2220">
                  <c:v>-70.900000000000006</c:v>
                </c:pt>
                <c:pt idx="2221">
                  <c:v>-69.731300000000005</c:v>
                </c:pt>
                <c:pt idx="2222">
                  <c:v>-68.5625</c:v>
                </c:pt>
                <c:pt idx="2223">
                  <c:v>-66.296899999999994</c:v>
                </c:pt>
                <c:pt idx="2224">
                  <c:v>-64.031199999999998</c:v>
                </c:pt>
                <c:pt idx="2225">
                  <c:v>-63.603099999999998</c:v>
                </c:pt>
                <c:pt idx="2226">
                  <c:v>-63.171900000000001</c:v>
                </c:pt>
                <c:pt idx="2227">
                  <c:v>-63.306199999999997</c:v>
                </c:pt>
                <c:pt idx="2228">
                  <c:v>-63.440600000000003</c:v>
                </c:pt>
                <c:pt idx="2229">
                  <c:v>-64.565600000000003</c:v>
                </c:pt>
                <c:pt idx="2230">
                  <c:v>-65.6875</c:v>
                </c:pt>
                <c:pt idx="2231">
                  <c:v>-66.55</c:v>
                </c:pt>
                <c:pt idx="2232">
                  <c:v>-67.412499999999994</c:v>
                </c:pt>
                <c:pt idx="2233">
                  <c:v>-64.868799999999993</c:v>
                </c:pt>
                <c:pt idx="2234">
                  <c:v>-62.325000000000003</c:v>
                </c:pt>
                <c:pt idx="2235">
                  <c:v>-61.231299999999997</c:v>
                </c:pt>
                <c:pt idx="2236">
                  <c:v>-60.134399999999999</c:v>
                </c:pt>
                <c:pt idx="2237">
                  <c:v>-60.184399999999997</c:v>
                </c:pt>
                <c:pt idx="2238">
                  <c:v>-60.234400000000001</c:v>
                </c:pt>
                <c:pt idx="2239">
                  <c:v>-62.296900000000001</c:v>
                </c:pt>
                <c:pt idx="2240">
                  <c:v>-64.359399999999994</c:v>
                </c:pt>
                <c:pt idx="2241">
                  <c:v>-63.831200000000003</c:v>
                </c:pt>
                <c:pt idx="2242">
                  <c:v>-63.3</c:v>
                </c:pt>
                <c:pt idx="2243">
                  <c:v>-64.928100000000001</c:v>
                </c:pt>
                <c:pt idx="2244">
                  <c:v>-66.553100000000001</c:v>
                </c:pt>
                <c:pt idx="2245">
                  <c:v>-69.05</c:v>
                </c:pt>
                <c:pt idx="2246">
                  <c:v>-71.543800000000005</c:v>
                </c:pt>
                <c:pt idx="2247">
                  <c:v>-69.993799999999993</c:v>
                </c:pt>
                <c:pt idx="2248">
                  <c:v>-68.443700000000007</c:v>
                </c:pt>
                <c:pt idx="2249">
                  <c:v>-68.806299999999993</c:v>
                </c:pt>
                <c:pt idx="2250">
                  <c:v>-69.168800000000005</c:v>
                </c:pt>
                <c:pt idx="2251">
                  <c:v>-69.987499999999997</c:v>
                </c:pt>
                <c:pt idx="2252">
                  <c:v>-70.806299999999993</c:v>
                </c:pt>
                <c:pt idx="2253">
                  <c:v>-74.087500000000006</c:v>
                </c:pt>
                <c:pt idx="2254">
                  <c:v>-77.365600000000001</c:v>
                </c:pt>
                <c:pt idx="2255">
                  <c:v>-73.065600000000003</c:v>
                </c:pt>
                <c:pt idx="2256">
                  <c:v>-68.762500000000003</c:v>
                </c:pt>
                <c:pt idx="2257">
                  <c:v>-73.2</c:v>
                </c:pt>
                <c:pt idx="2258">
                  <c:v>-77.637500000000003</c:v>
                </c:pt>
                <c:pt idx="2259">
                  <c:v>-75.871899999999997</c:v>
                </c:pt>
                <c:pt idx="2260">
                  <c:v>-74.103099999999998</c:v>
                </c:pt>
                <c:pt idx="2261">
                  <c:v>-73.578100000000006</c:v>
                </c:pt>
                <c:pt idx="2262">
                  <c:v>-73.053100000000001</c:v>
                </c:pt>
                <c:pt idx="2263">
                  <c:v>-76.543800000000005</c:v>
                </c:pt>
                <c:pt idx="2264">
                  <c:v>-80.031199999999998</c:v>
                </c:pt>
                <c:pt idx="2265">
                  <c:v>-75.003100000000003</c:v>
                </c:pt>
                <c:pt idx="2266">
                  <c:v>-69.971900000000005</c:v>
                </c:pt>
                <c:pt idx="2267">
                  <c:v>-75.946899999999999</c:v>
                </c:pt>
                <c:pt idx="2268">
                  <c:v>-81.918800000000005</c:v>
                </c:pt>
                <c:pt idx="2269">
                  <c:v>-87.043800000000005</c:v>
                </c:pt>
                <c:pt idx="2270">
                  <c:v>-92.165599999999998</c:v>
                </c:pt>
                <c:pt idx="2271">
                  <c:v>-78.890600000000006</c:v>
                </c:pt>
                <c:pt idx="2272">
                  <c:v>-65.612499999999997</c:v>
                </c:pt>
                <c:pt idx="2273">
                  <c:v>-64.862499999999997</c:v>
                </c:pt>
                <c:pt idx="2274">
                  <c:v>-64.112499999999997</c:v>
                </c:pt>
                <c:pt idx="2275">
                  <c:v>-68.356300000000005</c:v>
                </c:pt>
                <c:pt idx="2276">
                  <c:v>-72.596900000000005</c:v>
                </c:pt>
                <c:pt idx="2277">
                  <c:v>-68.578100000000006</c:v>
                </c:pt>
                <c:pt idx="2278">
                  <c:v>-64.559399999999997</c:v>
                </c:pt>
                <c:pt idx="2279">
                  <c:v>-66.781199999999998</c:v>
                </c:pt>
                <c:pt idx="2280">
                  <c:v>-69.003100000000003</c:v>
                </c:pt>
                <c:pt idx="2281">
                  <c:v>-64.775000000000006</c:v>
                </c:pt>
                <c:pt idx="2282">
                  <c:v>-60.546900000000001</c:v>
                </c:pt>
                <c:pt idx="2283">
                  <c:v>-60.321899999999999</c:v>
                </c:pt>
                <c:pt idx="2284">
                  <c:v>-60.096899999999998</c:v>
                </c:pt>
                <c:pt idx="2285">
                  <c:v>-60.056199999999997</c:v>
                </c:pt>
                <c:pt idx="2286">
                  <c:v>-60.012500000000003</c:v>
                </c:pt>
                <c:pt idx="2287">
                  <c:v>-60.806199999999997</c:v>
                </c:pt>
                <c:pt idx="2288">
                  <c:v>-61.6</c:v>
                </c:pt>
                <c:pt idx="2289">
                  <c:v>-60.806199999999997</c:v>
                </c:pt>
                <c:pt idx="2290">
                  <c:v>-60.009399999999999</c:v>
                </c:pt>
                <c:pt idx="2291">
                  <c:v>-59.112499999999997</c:v>
                </c:pt>
                <c:pt idx="2292">
                  <c:v>-58.215600000000002</c:v>
                </c:pt>
                <c:pt idx="2293">
                  <c:v>-60.353099999999998</c:v>
                </c:pt>
                <c:pt idx="2294">
                  <c:v>-62.487499999999997</c:v>
                </c:pt>
                <c:pt idx="2295">
                  <c:v>-64.150000000000006</c:v>
                </c:pt>
                <c:pt idx="2296">
                  <c:v>-65.809399999999997</c:v>
                </c:pt>
                <c:pt idx="2297">
                  <c:v>-65.4375</c:v>
                </c:pt>
                <c:pt idx="2298">
                  <c:v>-65.0625</c:v>
                </c:pt>
                <c:pt idx="2299">
                  <c:v>-66.768699999999995</c:v>
                </c:pt>
                <c:pt idx="2300">
                  <c:v>-68.474999999999994</c:v>
                </c:pt>
                <c:pt idx="2301">
                  <c:v>-67.421899999999994</c:v>
                </c:pt>
                <c:pt idx="2302">
                  <c:v>-66.365600000000001</c:v>
                </c:pt>
                <c:pt idx="2303">
                  <c:v>-64.821899999999999</c:v>
                </c:pt>
                <c:pt idx="2304">
                  <c:v>-63.274999999999999</c:v>
                </c:pt>
                <c:pt idx="2305">
                  <c:v>-65.271900000000002</c:v>
                </c:pt>
                <c:pt idx="2306">
                  <c:v>-67.268699999999995</c:v>
                </c:pt>
                <c:pt idx="2307">
                  <c:v>-66.400000000000006</c:v>
                </c:pt>
                <c:pt idx="2308">
                  <c:v>-65.531199999999998</c:v>
                </c:pt>
                <c:pt idx="2309">
                  <c:v>-64.462500000000006</c:v>
                </c:pt>
                <c:pt idx="2310">
                  <c:v>-63.393700000000003</c:v>
                </c:pt>
                <c:pt idx="2311">
                  <c:v>-67.753100000000003</c:v>
                </c:pt>
                <c:pt idx="2312">
                  <c:v>-72.112499999999997</c:v>
                </c:pt>
                <c:pt idx="2313">
                  <c:v>-69.881200000000007</c:v>
                </c:pt>
                <c:pt idx="2314">
                  <c:v>-67.650000000000006</c:v>
                </c:pt>
                <c:pt idx="2315">
                  <c:v>-66.05</c:v>
                </c:pt>
                <c:pt idx="2316">
                  <c:v>-64.446899999999999</c:v>
                </c:pt>
                <c:pt idx="2317">
                  <c:v>-64.012500000000003</c:v>
                </c:pt>
                <c:pt idx="2318">
                  <c:v>-63.578099999999999</c:v>
                </c:pt>
                <c:pt idx="2319">
                  <c:v>-65.143699999999995</c:v>
                </c:pt>
                <c:pt idx="2320">
                  <c:v>-66.706199999999995</c:v>
                </c:pt>
                <c:pt idx="2321">
                  <c:v>-65.396900000000002</c:v>
                </c:pt>
                <c:pt idx="2322">
                  <c:v>-64.084400000000002</c:v>
                </c:pt>
                <c:pt idx="2323">
                  <c:v>-60.6</c:v>
                </c:pt>
                <c:pt idx="2324">
                  <c:v>-57.115600000000001</c:v>
                </c:pt>
                <c:pt idx="2325">
                  <c:v>-56.396900000000002</c:v>
                </c:pt>
                <c:pt idx="2326">
                  <c:v>-55.678100000000001</c:v>
                </c:pt>
                <c:pt idx="2327">
                  <c:v>-57.075000000000003</c:v>
                </c:pt>
                <c:pt idx="2328">
                  <c:v>-58.471899999999998</c:v>
                </c:pt>
                <c:pt idx="2329">
                  <c:v>-59.768700000000003</c:v>
                </c:pt>
                <c:pt idx="2330">
                  <c:v>-61.065600000000003</c:v>
                </c:pt>
                <c:pt idx="2331">
                  <c:v>-61.371899999999997</c:v>
                </c:pt>
                <c:pt idx="2332">
                  <c:v>-61.678100000000001</c:v>
                </c:pt>
                <c:pt idx="2333">
                  <c:v>-59.924999999999997</c:v>
                </c:pt>
                <c:pt idx="2334">
                  <c:v>-58.168799999999997</c:v>
                </c:pt>
                <c:pt idx="2335">
                  <c:v>-56.471899999999998</c:v>
                </c:pt>
                <c:pt idx="2336">
                  <c:v>-54.774999999999999</c:v>
                </c:pt>
                <c:pt idx="2337">
                  <c:v>-54.553100000000001</c:v>
                </c:pt>
                <c:pt idx="2338">
                  <c:v>-54.331200000000003</c:v>
                </c:pt>
                <c:pt idx="2339">
                  <c:v>-55.484400000000001</c:v>
                </c:pt>
                <c:pt idx="2340">
                  <c:v>-56.637500000000003</c:v>
                </c:pt>
                <c:pt idx="2341">
                  <c:v>-58.046900000000001</c:v>
                </c:pt>
                <c:pt idx="2342">
                  <c:v>-59.453099999999999</c:v>
                </c:pt>
                <c:pt idx="2343">
                  <c:v>-58.859400000000001</c:v>
                </c:pt>
                <c:pt idx="2344">
                  <c:v>-58.262500000000003</c:v>
                </c:pt>
                <c:pt idx="2345">
                  <c:v>-57.459400000000002</c:v>
                </c:pt>
                <c:pt idx="2346">
                  <c:v>-56.656199999999998</c:v>
                </c:pt>
                <c:pt idx="2347">
                  <c:v>-57.246899999999997</c:v>
                </c:pt>
                <c:pt idx="2348">
                  <c:v>-57.834400000000002</c:v>
                </c:pt>
                <c:pt idx="2349">
                  <c:v>-58.218800000000002</c:v>
                </c:pt>
                <c:pt idx="2350">
                  <c:v>-58.6</c:v>
                </c:pt>
                <c:pt idx="2351">
                  <c:v>-59.034399999999998</c:v>
                </c:pt>
                <c:pt idx="2352">
                  <c:v>-59.465600000000002</c:v>
                </c:pt>
                <c:pt idx="2353">
                  <c:v>-58.634399999999999</c:v>
                </c:pt>
                <c:pt idx="2354">
                  <c:v>-57.8</c:v>
                </c:pt>
                <c:pt idx="2355">
                  <c:v>-57.140599999999999</c:v>
                </c:pt>
                <c:pt idx="2356">
                  <c:v>-56.481299999999997</c:v>
                </c:pt>
                <c:pt idx="2357">
                  <c:v>-55.362499999999997</c:v>
                </c:pt>
                <c:pt idx="2358">
                  <c:v>-54.240600000000001</c:v>
                </c:pt>
                <c:pt idx="2359">
                  <c:v>-54.778100000000002</c:v>
                </c:pt>
                <c:pt idx="2360">
                  <c:v>-55.3125</c:v>
                </c:pt>
                <c:pt idx="2361">
                  <c:v>-56.671900000000001</c:v>
                </c:pt>
                <c:pt idx="2362">
                  <c:v>-58.028100000000002</c:v>
                </c:pt>
                <c:pt idx="2363">
                  <c:v>-57.943800000000003</c:v>
                </c:pt>
                <c:pt idx="2364">
                  <c:v>-57.859400000000001</c:v>
                </c:pt>
                <c:pt idx="2365">
                  <c:v>-55.859400000000001</c:v>
                </c:pt>
                <c:pt idx="2366">
                  <c:v>-53.859400000000001</c:v>
                </c:pt>
                <c:pt idx="2367">
                  <c:v>-53.209400000000002</c:v>
                </c:pt>
                <c:pt idx="2368">
                  <c:v>-52.556199999999997</c:v>
                </c:pt>
                <c:pt idx="2369">
                  <c:v>-52.871899999999997</c:v>
                </c:pt>
                <c:pt idx="2370">
                  <c:v>-53.1875</c:v>
                </c:pt>
                <c:pt idx="2371">
                  <c:v>-53.246899999999997</c:v>
                </c:pt>
                <c:pt idx="2372">
                  <c:v>-53.306199999999997</c:v>
                </c:pt>
                <c:pt idx="2373">
                  <c:v>-53.134399999999999</c:v>
                </c:pt>
                <c:pt idx="2374">
                  <c:v>-52.962499999999999</c:v>
                </c:pt>
                <c:pt idx="2375">
                  <c:v>-52.743699999999997</c:v>
                </c:pt>
                <c:pt idx="2376">
                  <c:v>-52.521900000000002</c:v>
                </c:pt>
                <c:pt idx="2377">
                  <c:v>-51.956200000000003</c:v>
                </c:pt>
                <c:pt idx="2378">
                  <c:v>-51.387500000000003</c:v>
                </c:pt>
                <c:pt idx="2379">
                  <c:v>-50.503100000000003</c:v>
                </c:pt>
                <c:pt idx="2380">
                  <c:v>-49.618699999999997</c:v>
                </c:pt>
                <c:pt idx="2381">
                  <c:v>-49.559399999999997</c:v>
                </c:pt>
                <c:pt idx="2382">
                  <c:v>-49.496899999999997</c:v>
                </c:pt>
                <c:pt idx="2383">
                  <c:v>-49.709400000000002</c:v>
                </c:pt>
                <c:pt idx="2384">
                  <c:v>-49.921900000000001</c:v>
                </c:pt>
                <c:pt idx="2385">
                  <c:v>-49.259399999999999</c:v>
                </c:pt>
                <c:pt idx="2386">
                  <c:v>-48.596899999999998</c:v>
                </c:pt>
                <c:pt idx="2387">
                  <c:v>-48.171900000000001</c:v>
                </c:pt>
                <c:pt idx="2388">
                  <c:v>-47.746899999999997</c:v>
                </c:pt>
                <c:pt idx="2389">
                  <c:v>-47.796900000000001</c:v>
                </c:pt>
                <c:pt idx="2390">
                  <c:v>-47.846899999999998</c:v>
                </c:pt>
                <c:pt idx="2391">
                  <c:v>-47.728099999999998</c:v>
                </c:pt>
                <c:pt idx="2392">
                  <c:v>-47.609400000000001</c:v>
                </c:pt>
                <c:pt idx="2393">
                  <c:v>-47.318800000000003</c:v>
                </c:pt>
                <c:pt idx="2394">
                  <c:v>-47.028100000000002</c:v>
                </c:pt>
                <c:pt idx="2395">
                  <c:v>-46.131300000000003</c:v>
                </c:pt>
                <c:pt idx="2396">
                  <c:v>-45.234400000000001</c:v>
                </c:pt>
                <c:pt idx="2397">
                  <c:v>-44.821899999999999</c:v>
                </c:pt>
                <c:pt idx="2398">
                  <c:v>-44.406199999999998</c:v>
                </c:pt>
                <c:pt idx="2399">
                  <c:v>-44.253100000000003</c:v>
                </c:pt>
                <c:pt idx="2400">
                  <c:v>-44.1</c:v>
                </c:pt>
                <c:pt idx="2401">
                  <c:v>-43.353099999999998</c:v>
                </c:pt>
                <c:pt idx="2402">
                  <c:v>-42.606299999999997</c:v>
                </c:pt>
                <c:pt idx="2403">
                  <c:v>-41.371899999999997</c:v>
                </c:pt>
                <c:pt idx="2404">
                  <c:v>-40.134399999999999</c:v>
                </c:pt>
                <c:pt idx="2405">
                  <c:v>-39.1875</c:v>
                </c:pt>
                <c:pt idx="2406">
                  <c:v>-38.237499999999997</c:v>
                </c:pt>
                <c:pt idx="2407">
                  <c:v>-37.0062</c:v>
                </c:pt>
                <c:pt idx="2408">
                  <c:v>-35.774999999999999</c:v>
                </c:pt>
                <c:pt idx="2409">
                  <c:v>-34.2562</c:v>
                </c:pt>
                <c:pt idx="2410">
                  <c:v>-32.737499999999997</c:v>
                </c:pt>
                <c:pt idx="2411">
                  <c:v>-29.024999999999999</c:v>
                </c:pt>
                <c:pt idx="2412">
                  <c:v>-25.3125</c:v>
                </c:pt>
                <c:pt idx="2413">
                  <c:v>-23.359400000000001</c:v>
                </c:pt>
                <c:pt idx="2414">
                  <c:v>-21.406199999999998</c:v>
                </c:pt>
                <c:pt idx="2415">
                  <c:v>-21.531199999999998</c:v>
                </c:pt>
                <c:pt idx="2416">
                  <c:v>-21.656199999999998</c:v>
                </c:pt>
                <c:pt idx="2417">
                  <c:v>-23.865600000000001</c:v>
                </c:pt>
                <c:pt idx="2418">
                  <c:v>-26.071899999999999</c:v>
                </c:pt>
                <c:pt idx="2419">
                  <c:v>-29.793700000000001</c:v>
                </c:pt>
                <c:pt idx="2420">
                  <c:v>-33.515599999999999</c:v>
                </c:pt>
                <c:pt idx="2421">
                  <c:v>-34.9437</c:v>
                </c:pt>
                <c:pt idx="2422">
                  <c:v>-36.371899999999997</c:v>
                </c:pt>
                <c:pt idx="2423">
                  <c:v>-37.981299999999997</c:v>
                </c:pt>
                <c:pt idx="2424">
                  <c:v>-39.590600000000002</c:v>
                </c:pt>
                <c:pt idx="2425">
                  <c:v>-40.459400000000002</c:v>
                </c:pt>
                <c:pt idx="2426">
                  <c:v>-41.325000000000003</c:v>
                </c:pt>
                <c:pt idx="2427">
                  <c:v>-42.003100000000003</c:v>
                </c:pt>
                <c:pt idx="2428">
                  <c:v>-42.681199999999997</c:v>
                </c:pt>
                <c:pt idx="2429">
                  <c:v>-43.4437</c:v>
                </c:pt>
                <c:pt idx="2430">
                  <c:v>-44.206200000000003</c:v>
                </c:pt>
                <c:pt idx="2431">
                  <c:v>-45.081200000000003</c:v>
                </c:pt>
                <c:pt idx="2432">
                  <c:v>-45.956200000000003</c:v>
                </c:pt>
                <c:pt idx="2433">
                  <c:v>-46.403100000000002</c:v>
                </c:pt>
                <c:pt idx="2434">
                  <c:v>-46.85</c:v>
                </c:pt>
                <c:pt idx="2435">
                  <c:v>-47.306199999999997</c:v>
                </c:pt>
                <c:pt idx="2436">
                  <c:v>-47.762500000000003</c:v>
                </c:pt>
                <c:pt idx="2437">
                  <c:v>-48.028100000000002</c:v>
                </c:pt>
                <c:pt idx="2438">
                  <c:v>-48.290599999999998</c:v>
                </c:pt>
                <c:pt idx="2439">
                  <c:v>-48.634399999999999</c:v>
                </c:pt>
                <c:pt idx="2440">
                  <c:v>-48.975000000000001</c:v>
                </c:pt>
                <c:pt idx="2441">
                  <c:v>-49.443800000000003</c:v>
                </c:pt>
                <c:pt idx="2442">
                  <c:v>-49.912500000000001</c:v>
                </c:pt>
                <c:pt idx="2443">
                  <c:v>-50.762500000000003</c:v>
                </c:pt>
                <c:pt idx="2444">
                  <c:v>-51.612499999999997</c:v>
                </c:pt>
                <c:pt idx="2445">
                  <c:v>-51.896900000000002</c:v>
                </c:pt>
                <c:pt idx="2446">
                  <c:v>-52.181199999999997</c:v>
                </c:pt>
                <c:pt idx="2447">
                  <c:v>-51.787500000000001</c:v>
                </c:pt>
                <c:pt idx="2448">
                  <c:v>-51.390599999999999</c:v>
                </c:pt>
                <c:pt idx="2449">
                  <c:v>-51.787500000000001</c:v>
                </c:pt>
                <c:pt idx="2450">
                  <c:v>-52.181199999999997</c:v>
                </c:pt>
                <c:pt idx="2451">
                  <c:v>-53.087499999999999</c:v>
                </c:pt>
                <c:pt idx="2452">
                  <c:v>-53.993699999999997</c:v>
                </c:pt>
                <c:pt idx="2453">
                  <c:v>-55.190600000000003</c:v>
                </c:pt>
                <c:pt idx="2454">
                  <c:v>-56.387500000000003</c:v>
                </c:pt>
                <c:pt idx="2455">
                  <c:v>-56.681199999999997</c:v>
                </c:pt>
                <c:pt idx="2456">
                  <c:v>-56.975000000000001</c:v>
                </c:pt>
                <c:pt idx="2457">
                  <c:v>-56.615600000000001</c:v>
                </c:pt>
                <c:pt idx="2458">
                  <c:v>-56.253100000000003</c:v>
                </c:pt>
                <c:pt idx="2459">
                  <c:v>-56.843800000000002</c:v>
                </c:pt>
                <c:pt idx="2460">
                  <c:v>-57.434399999999997</c:v>
                </c:pt>
                <c:pt idx="2461">
                  <c:v>-58.684399999999997</c:v>
                </c:pt>
                <c:pt idx="2462">
                  <c:v>-59.931199999999997</c:v>
                </c:pt>
                <c:pt idx="2463">
                  <c:v>-62.471899999999998</c:v>
                </c:pt>
                <c:pt idx="2464">
                  <c:v>-65.009399999999999</c:v>
                </c:pt>
                <c:pt idx="2465">
                  <c:v>-63.934399999999997</c:v>
                </c:pt>
                <c:pt idx="2466">
                  <c:v>-62.859400000000001</c:v>
                </c:pt>
                <c:pt idx="2467">
                  <c:v>-59.756300000000003</c:v>
                </c:pt>
                <c:pt idx="2468">
                  <c:v>-56.65</c:v>
                </c:pt>
                <c:pt idx="2469">
                  <c:v>-55.878100000000003</c:v>
                </c:pt>
                <c:pt idx="2470">
                  <c:v>-55.106299999999997</c:v>
                </c:pt>
                <c:pt idx="2471">
                  <c:v>-55.331200000000003</c:v>
                </c:pt>
                <c:pt idx="2472">
                  <c:v>-55.556199999999997</c:v>
                </c:pt>
                <c:pt idx="2473">
                  <c:v>-57.024999999999999</c:v>
                </c:pt>
                <c:pt idx="2474">
                  <c:v>-58.493699999999997</c:v>
                </c:pt>
                <c:pt idx="2475">
                  <c:v>-59.6875</c:v>
                </c:pt>
                <c:pt idx="2476">
                  <c:v>-60.878100000000003</c:v>
                </c:pt>
                <c:pt idx="2477">
                  <c:v>-63.674999999999997</c:v>
                </c:pt>
                <c:pt idx="2478">
                  <c:v>-66.468800000000002</c:v>
                </c:pt>
                <c:pt idx="2479">
                  <c:v>-70.278099999999995</c:v>
                </c:pt>
                <c:pt idx="2480">
                  <c:v>-74.087500000000006</c:v>
                </c:pt>
                <c:pt idx="2481">
                  <c:v>-69.056299999999993</c:v>
                </c:pt>
                <c:pt idx="2482">
                  <c:v>-64.025000000000006</c:v>
                </c:pt>
                <c:pt idx="2483">
                  <c:v>-62.746899999999997</c:v>
                </c:pt>
                <c:pt idx="2484">
                  <c:v>-61.468800000000002</c:v>
                </c:pt>
                <c:pt idx="2485">
                  <c:v>-61.856299999999997</c:v>
                </c:pt>
                <c:pt idx="2486">
                  <c:v>-62.243699999999997</c:v>
                </c:pt>
                <c:pt idx="2487">
                  <c:v>-62.231299999999997</c:v>
                </c:pt>
                <c:pt idx="2488">
                  <c:v>-62.215600000000002</c:v>
                </c:pt>
                <c:pt idx="2489">
                  <c:v>-64.95</c:v>
                </c:pt>
                <c:pt idx="2490">
                  <c:v>-67.684399999999997</c:v>
                </c:pt>
                <c:pt idx="2491">
                  <c:v>-67.053100000000001</c:v>
                </c:pt>
                <c:pt idx="2492">
                  <c:v>-66.418800000000005</c:v>
                </c:pt>
                <c:pt idx="2493">
                  <c:v>-74.706199999999995</c:v>
                </c:pt>
                <c:pt idx="2494">
                  <c:v>-82.990600000000001</c:v>
                </c:pt>
                <c:pt idx="2495">
                  <c:v>-71.778099999999995</c:v>
                </c:pt>
                <c:pt idx="2496">
                  <c:v>-60.5625</c:v>
                </c:pt>
                <c:pt idx="2497">
                  <c:v>-58.912500000000001</c:v>
                </c:pt>
                <c:pt idx="2498">
                  <c:v>-57.259399999999999</c:v>
                </c:pt>
                <c:pt idx="2499">
                  <c:v>-58.493699999999997</c:v>
                </c:pt>
                <c:pt idx="2500">
                  <c:v>-59.725000000000001</c:v>
                </c:pt>
                <c:pt idx="2501">
                  <c:v>-61.309399999999997</c:v>
                </c:pt>
                <c:pt idx="2502">
                  <c:v>-62.890599999999999</c:v>
                </c:pt>
                <c:pt idx="2503">
                  <c:v>-62.440600000000003</c:v>
                </c:pt>
                <c:pt idx="2504">
                  <c:v>-61.987499999999997</c:v>
                </c:pt>
                <c:pt idx="2505">
                  <c:v>-61.978099999999998</c:v>
                </c:pt>
                <c:pt idx="2506">
                  <c:v>-61.965600000000002</c:v>
                </c:pt>
                <c:pt idx="2507">
                  <c:v>-62.559399999999997</c:v>
                </c:pt>
                <c:pt idx="2508">
                  <c:v>-63.153100000000002</c:v>
                </c:pt>
                <c:pt idx="2509">
                  <c:v>-64.196899999999999</c:v>
                </c:pt>
                <c:pt idx="2510">
                  <c:v>-65.240600000000001</c:v>
                </c:pt>
                <c:pt idx="2511">
                  <c:v>-70.218800000000002</c:v>
                </c:pt>
                <c:pt idx="2512">
                  <c:v>-75.196899999999999</c:v>
                </c:pt>
                <c:pt idx="2513">
                  <c:v>-74.081199999999995</c:v>
                </c:pt>
                <c:pt idx="2514">
                  <c:v>-72.965599999999995</c:v>
                </c:pt>
                <c:pt idx="2515">
                  <c:v>-69.837500000000006</c:v>
                </c:pt>
                <c:pt idx="2516">
                  <c:v>-66.706199999999995</c:v>
                </c:pt>
                <c:pt idx="2517">
                  <c:v>-66.121899999999997</c:v>
                </c:pt>
                <c:pt idx="2518">
                  <c:v>-65.534400000000005</c:v>
                </c:pt>
                <c:pt idx="2519">
                  <c:v>-65.609399999999994</c:v>
                </c:pt>
                <c:pt idx="2520">
                  <c:v>-65.684399999999997</c:v>
                </c:pt>
                <c:pt idx="2521">
                  <c:v>-64.718800000000002</c:v>
                </c:pt>
                <c:pt idx="2522">
                  <c:v>-63.753100000000003</c:v>
                </c:pt>
                <c:pt idx="2523">
                  <c:v>-65.093800000000002</c:v>
                </c:pt>
                <c:pt idx="2524">
                  <c:v>-66.431299999999993</c:v>
                </c:pt>
                <c:pt idx="2525">
                  <c:v>-67.956199999999995</c:v>
                </c:pt>
                <c:pt idx="2526">
                  <c:v>-69.478099999999998</c:v>
                </c:pt>
                <c:pt idx="2527">
                  <c:v>-71.003100000000003</c:v>
                </c:pt>
                <c:pt idx="2528">
                  <c:v>-72.528099999999995</c:v>
                </c:pt>
                <c:pt idx="2529">
                  <c:v>-71.534400000000005</c:v>
                </c:pt>
                <c:pt idx="2530">
                  <c:v>-70.537499999999994</c:v>
                </c:pt>
                <c:pt idx="2531">
                  <c:v>-69.184399999999997</c:v>
                </c:pt>
                <c:pt idx="2532">
                  <c:v>-67.831199999999995</c:v>
                </c:pt>
                <c:pt idx="2533">
                  <c:v>-69.271900000000002</c:v>
                </c:pt>
                <c:pt idx="2534">
                  <c:v>-70.712500000000006</c:v>
                </c:pt>
                <c:pt idx="2535">
                  <c:v>-74.028099999999995</c:v>
                </c:pt>
                <c:pt idx="2536">
                  <c:v>-77.340599999999995</c:v>
                </c:pt>
                <c:pt idx="2537">
                  <c:v>-71.109399999999994</c:v>
                </c:pt>
                <c:pt idx="2538">
                  <c:v>-64.875</c:v>
                </c:pt>
                <c:pt idx="2539">
                  <c:v>-65.209400000000002</c:v>
                </c:pt>
                <c:pt idx="2540">
                  <c:v>-65.540599999999998</c:v>
                </c:pt>
                <c:pt idx="2541">
                  <c:v>-66.237499999999997</c:v>
                </c:pt>
                <c:pt idx="2542">
                  <c:v>-66.931299999999993</c:v>
                </c:pt>
                <c:pt idx="2543">
                  <c:v>-70.440600000000003</c:v>
                </c:pt>
                <c:pt idx="2544">
                  <c:v>-73.95</c:v>
                </c:pt>
                <c:pt idx="2545">
                  <c:v>-73.746899999999997</c:v>
                </c:pt>
                <c:pt idx="2546">
                  <c:v>-73.543800000000005</c:v>
                </c:pt>
                <c:pt idx="2547">
                  <c:v>-68.156199999999998</c:v>
                </c:pt>
                <c:pt idx="2548">
                  <c:v>-62.768700000000003</c:v>
                </c:pt>
                <c:pt idx="2549">
                  <c:v>-63.3125</c:v>
                </c:pt>
                <c:pt idx="2550">
                  <c:v>-63.853099999999998</c:v>
                </c:pt>
                <c:pt idx="2551">
                  <c:v>-66.978099999999998</c:v>
                </c:pt>
                <c:pt idx="2552">
                  <c:v>-70.099999999999994</c:v>
                </c:pt>
                <c:pt idx="2553">
                  <c:v>-69.028099999999995</c:v>
                </c:pt>
                <c:pt idx="2554">
                  <c:v>-67.953100000000006</c:v>
                </c:pt>
                <c:pt idx="2555">
                  <c:v>-68.328100000000006</c:v>
                </c:pt>
                <c:pt idx="2556">
                  <c:v>-68.703100000000006</c:v>
                </c:pt>
                <c:pt idx="2557">
                  <c:v>-66.912499999999994</c:v>
                </c:pt>
                <c:pt idx="2558">
                  <c:v>-65.118799999999993</c:v>
                </c:pt>
                <c:pt idx="2559">
                  <c:v>-64.865600000000001</c:v>
                </c:pt>
                <c:pt idx="2560">
                  <c:v>-64.612499999999997</c:v>
                </c:pt>
                <c:pt idx="2561">
                  <c:v>-65.8</c:v>
                </c:pt>
                <c:pt idx="2562">
                  <c:v>-66.984399999999994</c:v>
                </c:pt>
                <c:pt idx="2563">
                  <c:v>-68.865600000000001</c:v>
                </c:pt>
                <c:pt idx="2564">
                  <c:v>-70.746899999999997</c:v>
                </c:pt>
                <c:pt idx="2565">
                  <c:v>-71.981300000000005</c:v>
                </c:pt>
                <c:pt idx="2566">
                  <c:v>-73.215599999999995</c:v>
                </c:pt>
                <c:pt idx="2567">
                  <c:v>-67.778099999999995</c:v>
                </c:pt>
                <c:pt idx="2568">
                  <c:v>-62.337499999999999</c:v>
                </c:pt>
                <c:pt idx="2569">
                  <c:v>-62.756300000000003</c:v>
                </c:pt>
                <c:pt idx="2570">
                  <c:v>-63.174999999999997</c:v>
                </c:pt>
                <c:pt idx="2571">
                  <c:v>-73.387500000000003</c:v>
                </c:pt>
                <c:pt idx="2572">
                  <c:v>-83.6</c:v>
                </c:pt>
                <c:pt idx="2573">
                  <c:v>-78.306299999999993</c:v>
                </c:pt>
                <c:pt idx="2574">
                  <c:v>-73.009399999999999</c:v>
                </c:pt>
                <c:pt idx="2575">
                  <c:v>-77.487499999999997</c:v>
                </c:pt>
                <c:pt idx="2576">
                  <c:v>-81.965599999999995</c:v>
                </c:pt>
                <c:pt idx="2577">
                  <c:v>-72.865600000000001</c:v>
                </c:pt>
                <c:pt idx="2578">
                  <c:v>-63.762500000000003</c:v>
                </c:pt>
                <c:pt idx="2579">
                  <c:v>-63.890599999999999</c:v>
                </c:pt>
                <c:pt idx="2580">
                  <c:v>-64.018699999999995</c:v>
                </c:pt>
                <c:pt idx="2581">
                  <c:v>-63.825000000000003</c:v>
                </c:pt>
                <c:pt idx="2582">
                  <c:v>-63.628100000000003</c:v>
                </c:pt>
                <c:pt idx="2583">
                  <c:v>-65.321899999999999</c:v>
                </c:pt>
                <c:pt idx="2584">
                  <c:v>-67.015600000000006</c:v>
                </c:pt>
                <c:pt idx="2585">
                  <c:v>-69.871899999999997</c:v>
                </c:pt>
                <c:pt idx="2586">
                  <c:v>-72.728099999999998</c:v>
                </c:pt>
                <c:pt idx="2587">
                  <c:v>-70.468800000000002</c:v>
                </c:pt>
                <c:pt idx="2588">
                  <c:v>-68.206199999999995</c:v>
                </c:pt>
                <c:pt idx="2589">
                  <c:v>-68.493799999999993</c:v>
                </c:pt>
                <c:pt idx="2590">
                  <c:v>-68.781199999999998</c:v>
                </c:pt>
                <c:pt idx="2591">
                  <c:v>-75.628100000000003</c:v>
                </c:pt>
                <c:pt idx="2592">
                  <c:v>-82.471900000000005</c:v>
                </c:pt>
                <c:pt idx="2593">
                  <c:v>-74.159400000000005</c:v>
                </c:pt>
                <c:pt idx="2594">
                  <c:v>-65.843800000000002</c:v>
                </c:pt>
                <c:pt idx="2595">
                  <c:v>-65.240600000000001</c:v>
                </c:pt>
                <c:pt idx="2596">
                  <c:v>-64.634399999999999</c:v>
                </c:pt>
                <c:pt idx="2597">
                  <c:v>-64.956199999999995</c:v>
                </c:pt>
                <c:pt idx="2598">
                  <c:v>-65.275000000000006</c:v>
                </c:pt>
                <c:pt idx="2599">
                  <c:v>-65.828100000000006</c:v>
                </c:pt>
                <c:pt idx="2600">
                  <c:v>-66.381200000000007</c:v>
                </c:pt>
                <c:pt idx="2601">
                  <c:v>-67.375</c:v>
                </c:pt>
                <c:pt idx="2602">
                  <c:v>-68.365600000000001</c:v>
                </c:pt>
                <c:pt idx="2603">
                  <c:v>-64.990600000000001</c:v>
                </c:pt>
                <c:pt idx="2604">
                  <c:v>-61.615600000000001</c:v>
                </c:pt>
                <c:pt idx="2605">
                  <c:v>-62.978099999999998</c:v>
                </c:pt>
                <c:pt idx="2606">
                  <c:v>-64.340599999999995</c:v>
                </c:pt>
                <c:pt idx="2607">
                  <c:v>-67.553100000000001</c:v>
                </c:pt>
                <c:pt idx="2608">
                  <c:v>-70.762500000000003</c:v>
                </c:pt>
                <c:pt idx="2609">
                  <c:v>-78.143699999999995</c:v>
                </c:pt>
                <c:pt idx="2610">
                  <c:v>-85.525000000000006</c:v>
                </c:pt>
                <c:pt idx="2611">
                  <c:v>-77.762500000000003</c:v>
                </c:pt>
                <c:pt idx="2612">
                  <c:v>-69.996899999999997</c:v>
                </c:pt>
                <c:pt idx="2613">
                  <c:v>-69.196899999999999</c:v>
                </c:pt>
                <c:pt idx="2614">
                  <c:v>-68.393699999999995</c:v>
                </c:pt>
                <c:pt idx="2615">
                  <c:v>-66.231300000000005</c:v>
                </c:pt>
                <c:pt idx="2616">
                  <c:v>-64.065600000000003</c:v>
                </c:pt>
                <c:pt idx="2617">
                  <c:v>-70.087500000000006</c:v>
                </c:pt>
                <c:pt idx="2618">
                  <c:v>-76.109399999999994</c:v>
                </c:pt>
                <c:pt idx="2619">
                  <c:v>-68.349999999999994</c:v>
                </c:pt>
                <c:pt idx="2620">
                  <c:v>-60.587499999999999</c:v>
                </c:pt>
                <c:pt idx="2621">
                  <c:v>-60.568800000000003</c:v>
                </c:pt>
                <c:pt idx="2622">
                  <c:v>-60.546900000000001</c:v>
                </c:pt>
                <c:pt idx="2623">
                  <c:v>-61.471899999999998</c:v>
                </c:pt>
                <c:pt idx="2624">
                  <c:v>-62.396900000000002</c:v>
                </c:pt>
                <c:pt idx="2625">
                  <c:v>-62.990600000000001</c:v>
                </c:pt>
                <c:pt idx="2626">
                  <c:v>-63.581200000000003</c:v>
                </c:pt>
                <c:pt idx="2627">
                  <c:v>-64.028099999999995</c:v>
                </c:pt>
                <c:pt idx="2628">
                  <c:v>-64.474999999999994</c:v>
                </c:pt>
                <c:pt idx="2629">
                  <c:v>-68.881200000000007</c:v>
                </c:pt>
                <c:pt idx="2630">
                  <c:v>-73.284400000000005</c:v>
                </c:pt>
                <c:pt idx="2631">
                  <c:v>-69.096900000000005</c:v>
                </c:pt>
                <c:pt idx="2632">
                  <c:v>-64.906199999999998</c:v>
                </c:pt>
                <c:pt idx="2633">
                  <c:v>-64.606300000000005</c:v>
                </c:pt>
                <c:pt idx="2634">
                  <c:v>-64.306299999999993</c:v>
                </c:pt>
                <c:pt idx="2635">
                  <c:v>-63.506300000000003</c:v>
                </c:pt>
                <c:pt idx="2636">
                  <c:v>-62.706200000000003</c:v>
                </c:pt>
                <c:pt idx="2637">
                  <c:v>-61.587499999999999</c:v>
                </c:pt>
                <c:pt idx="2638">
                  <c:v>-60.468800000000002</c:v>
                </c:pt>
                <c:pt idx="2639">
                  <c:v>-61.868699999999997</c:v>
                </c:pt>
                <c:pt idx="2640">
                  <c:v>-63.265599999999999</c:v>
                </c:pt>
                <c:pt idx="2641">
                  <c:v>-65.290599999999998</c:v>
                </c:pt>
                <c:pt idx="2642">
                  <c:v>-67.3125</c:v>
                </c:pt>
                <c:pt idx="2643">
                  <c:v>-66.965599999999995</c:v>
                </c:pt>
                <c:pt idx="2644">
                  <c:v>-66.615600000000001</c:v>
                </c:pt>
                <c:pt idx="2645">
                  <c:v>-63.971899999999998</c:v>
                </c:pt>
                <c:pt idx="2646">
                  <c:v>-61.328099999999999</c:v>
                </c:pt>
                <c:pt idx="2647">
                  <c:v>-66.403099999999995</c:v>
                </c:pt>
                <c:pt idx="2648">
                  <c:v>-71.478099999999998</c:v>
                </c:pt>
                <c:pt idx="2649">
                  <c:v>-67.865600000000001</c:v>
                </c:pt>
                <c:pt idx="2650">
                  <c:v>-64.25</c:v>
                </c:pt>
                <c:pt idx="2651">
                  <c:v>-63.578099999999999</c:v>
                </c:pt>
                <c:pt idx="2652">
                  <c:v>-62.903100000000002</c:v>
                </c:pt>
                <c:pt idx="2653">
                  <c:v>-66.765600000000006</c:v>
                </c:pt>
                <c:pt idx="2654">
                  <c:v>-70.628100000000003</c:v>
                </c:pt>
                <c:pt idx="2655">
                  <c:v>-73.618799999999993</c:v>
                </c:pt>
                <c:pt idx="2656">
                  <c:v>-76.606300000000005</c:v>
                </c:pt>
                <c:pt idx="2657">
                  <c:v>-72.724999999999994</c:v>
                </c:pt>
                <c:pt idx="2658">
                  <c:v>-68.843800000000002</c:v>
                </c:pt>
                <c:pt idx="2659">
                  <c:v>-72.162499999999994</c:v>
                </c:pt>
                <c:pt idx="2660">
                  <c:v>-75.478099999999998</c:v>
                </c:pt>
                <c:pt idx="2661">
                  <c:v>-76.625</c:v>
                </c:pt>
                <c:pt idx="2662">
                  <c:v>-77.771900000000002</c:v>
                </c:pt>
                <c:pt idx="2663">
                  <c:v>-74.478099999999998</c:v>
                </c:pt>
                <c:pt idx="2664">
                  <c:v>-71.181299999999993</c:v>
                </c:pt>
                <c:pt idx="2665">
                  <c:v>-69.556299999999993</c:v>
                </c:pt>
                <c:pt idx="2666">
                  <c:v>-67.928100000000001</c:v>
                </c:pt>
                <c:pt idx="2667">
                  <c:v>-66.037499999999994</c:v>
                </c:pt>
                <c:pt idx="2668">
                  <c:v>-64.146900000000002</c:v>
                </c:pt>
                <c:pt idx="2669">
                  <c:v>-65.590599999999995</c:v>
                </c:pt>
                <c:pt idx="2670">
                  <c:v>-67.034400000000005</c:v>
                </c:pt>
                <c:pt idx="2671">
                  <c:v>-66.525000000000006</c:v>
                </c:pt>
                <c:pt idx="2672">
                  <c:v>-66.015600000000006</c:v>
                </c:pt>
                <c:pt idx="2673">
                  <c:v>-68.956199999999995</c:v>
                </c:pt>
                <c:pt idx="2674">
                  <c:v>-71.896900000000002</c:v>
                </c:pt>
                <c:pt idx="2675">
                  <c:v>-69.771900000000002</c:v>
                </c:pt>
                <c:pt idx="2676">
                  <c:v>-67.646900000000002</c:v>
                </c:pt>
                <c:pt idx="2677">
                  <c:v>-64.634399999999999</c:v>
                </c:pt>
                <c:pt idx="2678">
                  <c:v>-61.618699999999997</c:v>
                </c:pt>
                <c:pt idx="2679">
                  <c:v>-63.337499999999999</c:v>
                </c:pt>
                <c:pt idx="2680">
                  <c:v>-65.056299999999993</c:v>
                </c:pt>
                <c:pt idx="2681">
                  <c:v>-68.056299999999993</c:v>
                </c:pt>
                <c:pt idx="2682">
                  <c:v>-71.053100000000001</c:v>
                </c:pt>
                <c:pt idx="2683">
                  <c:v>-67.521900000000002</c:v>
                </c:pt>
                <c:pt idx="2684">
                  <c:v>-63.990600000000001</c:v>
                </c:pt>
                <c:pt idx="2685">
                  <c:v>-63.940600000000003</c:v>
                </c:pt>
                <c:pt idx="2686">
                  <c:v>-63.887500000000003</c:v>
                </c:pt>
                <c:pt idx="2687">
                  <c:v>-67.871899999999997</c:v>
                </c:pt>
                <c:pt idx="2688">
                  <c:v>-71.853099999999998</c:v>
                </c:pt>
                <c:pt idx="2689">
                  <c:v>-70.962500000000006</c:v>
                </c:pt>
                <c:pt idx="2690">
                  <c:v>-70.071899999999999</c:v>
                </c:pt>
                <c:pt idx="2691">
                  <c:v>-73.493799999999993</c:v>
                </c:pt>
                <c:pt idx="2692">
                  <c:v>-76.915599999999998</c:v>
                </c:pt>
                <c:pt idx="2693">
                  <c:v>-69.465599999999995</c:v>
                </c:pt>
                <c:pt idx="2694">
                  <c:v>-62.012500000000003</c:v>
                </c:pt>
                <c:pt idx="2695">
                  <c:v>-62.381300000000003</c:v>
                </c:pt>
                <c:pt idx="2696">
                  <c:v>-62.746899999999997</c:v>
                </c:pt>
                <c:pt idx="2697">
                  <c:v>-70.159400000000005</c:v>
                </c:pt>
                <c:pt idx="2698">
                  <c:v>-77.571899999999999</c:v>
                </c:pt>
                <c:pt idx="2699">
                  <c:v>-74.171899999999994</c:v>
                </c:pt>
                <c:pt idx="2700">
                  <c:v>-70.768699999999995</c:v>
                </c:pt>
                <c:pt idx="2701">
                  <c:v>-75.834400000000002</c:v>
                </c:pt>
                <c:pt idx="2702">
                  <c:v>-80.900000000000006</c:v>
                </c:pt>
                <c:pt idx="2703">
                  <c:v>-75.378100000000003</c:v>
                </c:pt>
                <c:pt idx="2704">
                  <c:v>-69.856300000000005</c:v>
                </c:pt>
                <c:pt idx="2705">
                  <c:v>-72.543800000000005</c:v>
                </c:pt>
                <c:pt idx="2706">
                  <c:v>-75.231300000000005</c:v>
                </c:pt>
                <c:pt idx="2707">
                  <c:v>-69.831199999999995</c:v>
                </c:pt>
                <c:pt idx="2708">
                  <c:v>-64.428100000000001</c:v>
                </c:pt>
                <c:pt idx="2709">
                  <c:v>-64.418800000000005</c:v>
                </c:pt>
                <c:pt idx="2710">
                  <c:v>-64.406199999999998</c:v>
                </c:pt>
                <c:pt idx="2711">
                  <c:v>-66.893699999999995</c:v>
                </c:pt>
                <c:pt idx="2712">
                  <c:v>-69.378100000000003</c:v>
                </c:pt>
                <c:pt idx="2713">
                  <c:v>-65.915599999999998</c:v>
                </c:pt>
                <c:pt idx="2714">
                  <c:v>-62.45</c:v>
                </c:pt>
                <c:pt idx="2715">
                  <c:v>-61.5625</c:v>
                </c:pt>
                <c:pt idx="2716">
                  <c:v>-60.674999999999997</c:v>
                </c:pt>
                <c:pt idx="2717">
                  <c:v>-62.1875</c:v>
                </c:pt>
                <c:pt idx="2718">
                  <c:v>-63.696899999999999</c:v>
                </c:pt>
                <c:pt idx="2719">
                  <c:v>-65.143699999999995</c:v>
                </c:pt>
                <c:pt idx="2720">
                  <c:v>-66.587500000000006</c:v>
                </c:pt>
                <c:pt idx="2721">
                  <c:v>-70.234399999999994</c:v>
                </c:pt>
                <c:pt idx="2722">
                  <c:v>-73.881200000000007</c:v>
                </c:pt>
                <c:pt idx="2723">
                  <c:v>-70.465599999999995</c:v>
                </c:pt>
                <c:pt idx="2724">
                  <c:v>-67.05</c:v>
                </c:pt>
                <c:pt idx="2725">
                  <c:v>-68.678100000000001</c:v>
                </c:pt>
                <c:pt idx="2726">
                  <c:v>-70.303100000000001</c:v>
                </c:pt>
                <c:pt idx="2727">
                  <c:v>-72.603099999999998</c:v>
                </c:pt>
                <c:pt idx="2728">
                  <c:v>-74.903099999999995</c:v>
                </c:pt>
                <c:pt idx="2729">
                  <c:v>-72.809399999999997</c:v>
                </c:pt>
                <c:pt idx="2730">
                  <c:v>-70.715599999999995</c:v>
                </c:pt>
                <c:pt idx="2731">
                  <c:v>-67.590599999999995</c:v>
                </c:pt>
                <c:pt idx="2732">
                  <c:v>-64.465599999999995</c:v>
                </c:pt>
                <c:pt idx="2733">
                  <c:v>-65.087500000000006</c:v>
                </c:pt>
                <c:pt idx="2734">
                  <c:v>-65.709400000000002</c:v>
                </c:pt>
                <c:pt idx="2735">
                  <c:v>-66.134399999999999</c:v>
                </c:pt>
                <c:pt idx="2736">
                  <c:v>-66.556299999999993</c:v>
                </c:pt>
                <c:pt idx="2737">
                  <c:v>-63.15</c:v>
                </c:pt>
                <c:pt idx="2738">
                  <c:v>-59.740600000000001</c:v>
                </c:pt>
                <c:pt idx="2739">
                  <c:v>-64.090599999999995</c:v>
                </c:pt>
                <c:pt idx="2740">
                  <c:v>-68.4375</c:v>
                </c:pt>
                <c:pt idx="2741">
                  <c:v>-67.803100000000001</c:v>
                </c:pt>
                <c:pt idx="2742">
                  <c:v>-67.165599999999998</c:v>
                </c:pt>
                <c:pt idx="2743">
                  <c:v>-67.084400000000002</c:v>
                </c:pt>
                <c:pt idx="2744">
                  <c:v>-67.003100000000003</c:v>
                </c:pt>
                <c:pt idx="2745">
                  <c:v>-73.296899999999994</c:v>
                </c:pt>
                <c:pt idx="2746">
                  <c:v>-79.587500000000006</c:v>
                </c:pt>
                <c:pt idx="2747">
                  <c:v>-78.265600000000006</c:v>
                </c:pt>
                <c:pt idx="2748">
                  <c:v>-76.943700000000007</c:v>
                </c:pt>
                <c:pt idx="2749">
                  <c:v>-76.959400000000002</c:v>
                </c:pt>
                <c:pt idx="2750">
                  <c:v>-76.974999999999994</c:v>
                </c:pt>
                <c:pt idx="2751">
                  <c:v>-74.424999999999997</c:v>
                </c:pt>
                <c:pt idx="2752">
                  <c:v>-71.875</c:v>
                </c:pt>
                <c:pt idx="2753">
                  <c:v>-70.099999999999994</c:v>
                </c:pt>
                <c:pt idx="2754">
                  <c:v>-68.325000000000003</c:v>
                </c:pt>
                <c:pt idx="2755">
                  <c:v>-69.543800000000005</c:v>
                </c:pt>
                <c:pt idx="2756">
                  <c:v>-70.759399999999999</c:v>
                </c:pt>
                <c:pt idx="2757">
                  <c:v>-73.231300000000005</c:v>
                </c:pt>
                <c:pt idx="2758">
                  <c:v>-75.7</c:v>
                </c:pt>
                <c:pt idx="2759">
                  <c:v>-70.737499999999997</c:v>
                </c:pt>
                <c:pt idx="2760">
                  <c:v>-65.771900000000002</c:v>
                </c:pt>
                <c:pt idx="2761">
                  <c:v>-63.981299999999997</c:v>
                </c:pt>
                <c:pt idx="2762">
                  <c:v>-62.190600000000003</c:v>
                </c:pt>
                <c:pt idx="2763">
                  <c:v>-64.003100000000003</c:v>
                </c:pt>
                <c:pt idx="2764">
                  <c:v>-65.815600000000003</c:v>
                </c:pt>
                <c:pt idx="2765">
                  <c:v>-66.484399999999994</c:v>
                </c:pt>
                <c:pt idx="2766">
                  <c:v>-67.150000000000006</c:v>
                </c:pt>
                <c:pt idx="2767">
                  <c:v>-68.128100000000003</c:v>
                </c:pt>
                <c:pt idx="2768">
                  <c:v>-69.103099999999998</c:v>
                </c:pt>
                <c:pt idx="2769">
                  <c:v>-69.065600000000003</c:v>
                </c:pt>
                <c:pt idx="2770">
                  <c:v>-69.025000000000006</c:v>
                </c:pt>
                <c:pt idx="2771">
                  <c:v>-67.462500000000006</c:v>
                </c:pt>
                <c:pt idx="2772">
                  <c:v>-65.900000000000006</c:v>
                </c:pt>
                <c:pt idx="2773">
                  <c:v>-67.068700000000007</c:v>
                </c:pt>
                <c:pt idx="2774">
                  <c:v>-68.237499999999997</c:v>
                </c:pt>
                <c:pt idx="2775">
                  <c:v>-66.756200000000007</c:v>
                </c:pt>
                <c:pt idx="2776">
                  <c:v>-65.271900000000002</c:v>
                </c:pt>
                <c:pt idx="2777">
                  <c:v>-70.546899999999994</c:v>
                </c:pt>
                <c:pt idx="2778">
                  <c:v>-75.821899999999999</c:v>
                </c:pt>
                <c:pt idx="2779">
                  <c:v>-71.587500000000006</c:v>
                </c:pt>
                <c:pt idx="2780">
                  <c:v>-67.349999999999994</c:v>
                </c:pt>
                <c:pt idx="2781">
                  <c:v>-66.481300000000005</c:v>
                </c:pt>
                <c:pt idx="2782">
                  <c:v>-65.612499999999997</c:v>
                </c:pt>
                <c:pt idx="2783">
                  <c:v>-66.990600000000001</c:v>
                </c:pt>
                <c:pt idx="2784">
                  <c:v>-68.365600000000001</c:v>
                </c:pt>
                <c:pt idx="2785">
                  <c:v>-70.174999999999997</c:v>
                </c:pt>
                <c:pt idx="2786">
                  <c:v>-71.984399999999994</c:v>
                </c:pt>
                <c:pt idx="2787">
                  <c:v>-66.690600000000003</c:v>
                </c:pt>
                <c:pt idx="2788">
                  <c:v>-61.393700000000003</c:v>
                </c:pt>
                <c:pt idx="2789">
                  <c:v>-61.453099999999999</c:v>
                </c:pt>
                <c:pt idx="2790">
                  <c:v>-61.509399999999999</c:v>
                </c:pt>
                <c:pt idx="2791">
                  <c:v>-65.659400000000005</c:v>
                </c:pt>
                <c:pt idx="2792">
                  <c:v>-69.809399999999997</c:v>
                </c:pt>
                <c:pt idx="2793">
                  <c:v>-70.356300000000005</c:v>
                </c:pt>
                <c:pt idx="2794">
                  <c:v>-70.900000000000006</c:v>
                </c:pt>
                <c:pt idx="2795">
                  <c:v>-70.896900000000002</c:v>
                </c:pt>
                <c:pt idx="2796">
                  <c:v>-70.893699999999995</c:v>
                </c:pt>
                <c:pt idx="2797">
                  <c:v>-72.353099999999998</c:v>
                </c:pt>
                <c:pt idx="2798">
                  <c:v>-73.8125</c:v>
                </c:pt>
                <c:pt idx="2799">
                  <c:v>-70.196899999999999</c:v>
                </c:pt>
                <c:pt idx="2800">
                  <c:v>-66.578100000000006</c:v>
                </c:pt>
                <c:pt idx="2801">
                  <c:v>-66.371899999999997</c:v>
                </c:pt>
                <c:pt idx="2802">
                  <c:v>-66.165599999999998</c:v>
                </c:pt>
                <c:pt idx="2803">
                  <c:v>-67.525000000000006</c:v>
                </c:pt>
                <c:pt idx="2804">
                  <c:v>-68.881200000000007</c:v>
                </c:pt>
                <c:pt idx="2805">
                  <c:v>-67.909400000000005</c:v>
                </c:pt>
                <c:pt idx="2806">
                  <c:v>-66.9375</c:v>
                </c:pt>
                <c:pt idx="2807">
                  <c:v>-63.159399999999998</c:v>
                </c:pt>
                <c:pt idx="2808">
                  <c:v>-59.378100000000003</c:v>
                </c:pt>
                <c:pt idx="2809">
                  <c:v>-61.05</c:v>
                </c:pt>
                <c:pt idx="2810">
                  <c:v>-62.721899999999998</c:v>
                </c:pt>
                <c:pt idx="2811">
                  <c:v>-67.346900000000005</c:v>
                </c:pt>
                <c:pt idx="2812">
                  <c:v>-71.968800000000002</c:v>
                </c:pt>
                <c:pt idx="2813">
                  <c:v>-67.771900000000002</c:v>
                </c:pt>
                <c:pt idx="2814">
                  <c:v>-63.571899999999999</c:v>
                </c:pt>
                <c:pt idx="2815">
                  <c:v>-63.575000000000003</c:v>
                </c:pt>
                <c:pt idx="2816">
                  <c:v>-63.575000000000003</c:v>
                </c:pt>
                <c:pt idx="2817">
                  <c:v>-72.334400000000002</c:v>
                </c:pt>
                <c:pt idx="2818">
                  <c:v>-81.090599999999995</c:v>
                </c:pt>
                <c:pt idx="2819">
                  <c:v>-74.706199999999995</c:v>
                </c:pt>
                <c:pt idx="2820">
                  <c:v>-68.318700000000007</c:v>
                </c:pt>
                <c:pt idx="2821">
                  <c:v>-67.421899999999994</c:v>
                </c:pt>
                <c:pt idx="2822">
                  <c:v>-66.525000000000006</c:v>
                </c:pt>
                <c:pt idx="2823">
                  <c:v>-66.837500000000006</c:v>
                </c:pt>
                <c:pt idx="2824">
                  <c:v>-67.150000000000006</c:v>
                </c:pt>
                <c:pt idx="2825">
                  <c:v>-71.612499999999997</c:v>
                </c:pt>
                <c:pt idx="2826">
                  <c:v>-76.071899999999999</c:v>
                </c:pt>
                <c:pt idx="2827">
                  <c:v>-71.671899999999994</c:v>
                </c:pt>
                <c:pt idx="2828">
                  <c:v>-67.268699999999995</c:v>
                </c:pt>
                <c:pt idx="2829">
                  <c:v>-64.9375</c:v>
                </c:pt>
                <c:pt idx="2830">
                  <c:v>-62.606299999999997</c:v>
                </c:pt>
                <c:pt idx="2831">
                  <c:v>-68.962500000000006</c:v>
                </c:pt>
                <c:pt idx="2832">
                  <c:v>-75.315600000000003</c:v>
                </c:pt>
                <c:pt idx="2833">
                  <c:v>-69.856300000000005</c:v>
                </c:pt>
                <c:pt idx="2834">
                  <c:v>-64.393699999999995</c:v>
                </c:pt>
                <c:pt idx="2835">
                  <c:v>-67.3</c:v>
                </c:pt>
                <c:pt idx="2836">
                  <c:v>-70.206199999999995</c:v>
                </c:pt>
                <c:pt idx="2837">
                  <c:v>-69.349999999999994</c:v>
                </c:pt>
                <c:pt idx="2838">
                  <c:v>-68.493799999999993</c:v>
                </c:pt>
                <c:pt idx="2839">
                  <c:v>-67.359399999999994</c:v>
                </c:pt>
                <c:pt idx="2840">
                  <c:v>-66.224999999999994</c:v>
                </c:pt>
                <c:pt idx="2841">
                  <c:v>-68.650000000000006</c:v>
                </c:pt>
                <c:pt idx="2842">
                  <c:v>-71.075000000000003</c:v>
                </c:pt>
                <c:pt idx="2843">
                  <c:v>-69.75</c:v>
                </c:pt>
                <c:pt idx="2844">
                  <c:v>-68.421899999999994</c:v>
                </c:pt>
                <c:pt idx="2845">
                  <c:v>-65.287499999999994</c:v>
                </c:pt>
                <c:pt idx="2846">
                  <c:v>-62.153100000000002</c:v>
                </c:pt>
                <c:pt idx="2847">
                  <c:v>-63.728099999999998</c:v>
                </c:pt>
                <c:pt idx="2848">
                  <c:v>-65.303100000000001</c:v>
                </c:pt>
                <c:pt idx="2849">
                  <c:v>-69.093800000000002</c:v>
                </c:pt>
                <c:pt idx="2850">
                  <c:v>-72.881200000000007</c:v>
                </c:pt>
                <c:pt idx="2851">
                  <c:v>-68.162499999999994</c:v>
                </c:pt>
                <c:pt idx="2852">
                  <c:v>-63.440600000000003</c:v>
                </c:pt>
                <c:pt idx="2853">
                  <c:v>-67.521900000000002</c:v>
                </c:pt>
                <c:pt idx="2854">
                  <c:v>-71.603099999999998</c:v>
                </c:pt>
                <c:pt idx="2855">
                  <c:v>-70.349999999999994</c:v>
                </c:pt>
                <c:pt idx="2856">
                  <c:v>-69.093800000000002</c:v>
                </c:pt>
                <c:pt idx="2857">
                  <c:v>-68.478099999999998</c:v>
                </c:pt>
                <c:pt idx="2858">
                  <c:v>-67.859399999999994</c:v>
                </c:pt>
                <c:pt idx="2859">
                  <c:v>-65.068700000000007</c:v>
                </c:pt>
                <c:pt idx="2860">
                  <c:v>-62.274999999999999</c:v>
                </c:pt>
                <c:pt idx="2861">
                  <c:v>-61.921900000000001</c:v>
                </c:pt>
                <c:pt idx="2862">
                  <c:v>-61.565600000000003</c:v>
                </c:pt>
                <c:pt idx="2863">
                  <c:v>-63.496899999999997</c:v>
                </c:pt>
                <c:pt idx="2864">
                  <c:v>-65.428100000000001</c:v>
                </c:pt>
                <c:pt idx="2865">
                  <c:v>-67.331199999999995</c:v>
                </c:pt>
                <c:pt idx="2866">
                  <c:v>-69.231300000000005</c:v>
                </c:pt>
                <c:pt idx="2867">
                  <c:v>-67.453100000000006</c:v>
                </c:pt>
                <c:pt idx="2868">
                  <c:v>-65.671899999999994</c:v>
                </c:pt>
                <c:pt idx="2869">
                  <c:v>-68.337500000000006</c:v>
                </c:pt>
                <c:pt idx="2870">
                  <c:v>-71.003100000000003</c:v>
                </c:pt>
                <c:pt idx="2871">
                  <c:v>-67.593800000000002</c:v>
                </c:pt>
                <c:pt idx="2872">
                  <c:v>-64.184399999999997</c:v>
                </c:pt>
                <c:pt idx="2873">
                  <c:v>-64.75</c:v>
                </c:pt>
                <c:pt idx="2874">
                  <c:v>-65.3125</c:v>
                </c:pt>
                <c:pt idx="2875">
                  <c:v>-67.368799999999993</c:v>
                </c:pt>
                <c:pt idx="2876">
                  <c:v>-69.424999999999997</c:v>
                </c:pt>
                <c:pt idx="2877">
                  <c:v>-66.05</c:v>
                </c:pt>
                <c:pt idx="2878">
                  <c:v>-62.671900000000001</c:v>
                </c:pt>
                <c:pt idx="2879">
                  <c:v>-64.109399999999994</c:v>
                </c:pt>
                <c:pt idx="2880">
                  <c:v>-65.546899999999994</c:v>
                </c:pt>
                <c:pt idx="2881">
                  <c:v>-73.015600000000006</c:v>
                </c:pt>
                <c:pt idx="2882">
                  <c:v>-80.481300000000005</c:v>
                </c:pt>
                <c:pt idx="2883">
                  <c:v>-72.865600000000001</c:v>
                </c:pt>
                <c:pt idx="2884">
                  <c:v>-65.246899999999997</c:v>
                </c:pt>
                <c:pt idx="2885">
                  <c:v>-66.346900000000005</c:v>
                </c:pt>
                <c:pt idx="2886">
                  <c:v>-67.443700000000007</c:v>
                </c:pt>
                <c:pt idx="2887">
                  <c:v>-68.031199999999998</c:v>
                </c:pt>
                <c:pt idx="2888">
                  <c:v>-68.615600000000001</c:v>
                </c:pt>
                <c:pt idx="2889">
                  <c:v>-67.290599999999998</c:v>
                </c:pt>
                <c:pt idx="2890">
                  <c:v>-65.962500000000006</c:v>
                </c:pt>
                <c:pt idx="2891">
                  <c:v>-69.534400000000005</c:v>
                </c:pt>
                <c:pt idx="2892">
                  <c:v>-73.103099999999998</c:v>
                </c:pt>
                <c:pt idx="2893">
                  <c:v>-69.737499999999997</c:v>
                </c:pt>
                <c:pt idx="2894">
                  <c:v>-66.371899999999997</c:v>
                </c:pt>
                <c:pt idx="2895">
                  <c:v>-64.768699999999995</c:v>
                </c:pt>
                <c:pt idx="2896">
                  <c:v>-63.165599999999998</c:v>
                </c:pt>
                <c:pt idx="2897">
                  <c:v>-63.578099999999999</c:v>
                </c:pt>
                <c:pt idx="2898">
                  <c:v>-63.987499999999997</c:v>
                </c:pt>
                <c:pt idx="2899">
                  <c:v>-63.918799999999997</c:v>
                </c:pt>
                <c:pt idx="2900">
                  <c:v>-63.85</c:v>
                </c:pt>
                <c:pt idx="2901">
                  <c:v>-64.078100000000006</c:v>
                </c:pt>
                <c:pt idx="2902">
                  <c:v>-64.306299999999993</c:v>
                </c:pt>
                <c:pt idx="2903">
                  <c:v>-61.306199999999997</c:v>
                </c:pt>
                <c:pt idx="2904">
                  <c:v>-58.306199999999997</c:v>
                </c:pt>
                <c:pt idx="2905">
                  <c:v>-62.143700000000003</c:v>
                </c:pt>
                <c:pt idx="2906">
                  <c:v>-65.981300000000005</c:v>
                </c:pt>
                <c:pt idx="2907">
                  <c:v>-63.803100000000001</c:v>
                </c:pt>
                <c:pt idx="2908">
                  <c:v>-61.625</c:v>
                </c:pt>
                <c:pt idx="2909">
                  <c:v>-60.065600000000003</c:v>
                </c:pt>
                <c:pt idx="2910">
                  <c:v>-58.503100000000003</c:v>
                </c:pt>
                <c:pt idx="2911">
                  <c:v>-62.984400000000001</c:v>
                </c:pt>
                <c:pt idx="2912">
                  <c:v>-67.465599999999995</c:v>
                </c:pt>
                <c:pt idx="2913">
                  <c:v>-68.424999999999997</c:v>
                </c:pt>
                <c:pt idx="2914">
                  <c:v>-69.381200000000007</c:v>
                </c:pt>
                <c:pt idx="2915">
                  <c:v>-79.243799999999993</c:v>
                </c:pt>
                <c:pt idx="2916">
                  <c:v>-89.106300000000005</c:v>
                </c:pt>
                <c:pt idx="2917">
                  <c:v>-76.665599999999998</c:v>
                </c:pt>
                <c:pt idx="2918">
                  <c:v>-64.221900000000005</c:v>
                </c:pt>
                <c:pt idx="2919">
                  <c:v>-63.656199999999998</c:v>
                </c:pt>
                <c:pt idx="2920">
                  <c:v>-63.090600000000002</c:v>
                </c:pt>
                <c:pt idx="2921">
                  <c:v>-62.884399999999999</c:v>
                </c:pt>
                <c:pt idx="2922">
                  <c:v>-62.674999999999997</c:v>
                </c:pt>
                <c:pt idx="2923">
                  <c:v>-63.453099999999999</c:v>
                </c:pt>
                <c:pt idx="2924">
                  <c:v>-64.228099999999998</c:v>
                </c:pt>
                <c:pt idx="2925">
                  <c:v>-68.881200000000007</c:v>
                </c:pt>
                <c:pt idx="2926">
                  <c:v>-73.531199999999998</c:v>
                </c:pt>
                <c:pt idx="2927">
                  <c:v>-70.650000000000006</c:v>
                </c:pt>
                <c:pt idx="2928">
                  <c:v>-67.765600000000006</c:v>
                </c:pt>
                <c:pt idx="2929">
                  <c:v>-69.775000000000006</c:v>
                </c:pt>
                <c:pt idx="2930">
                  <c:v>-71.781199999999998</c:v>
                </c:pt>
                <c:pt idx="2931">
                  <c:v>-70.928100000000001</c:v>
                </c:pt>
                <c:pt idx="2932">
                  <c:v>-70.075000000000003</c:v>
                </c:pt>
                <c:pt idx="2933">
                  <c:v>-69.665599999999998</c:v>
                </c:pt>
                <c:pt idx="2934">
                  <c:v>-69.253100000000003</c:v>
                </c:pt>
                <c:pt idx="2935">
                  <c:v>-68.862499999999997</c:v>
                </c:pt>
                <c:pt idx="2936">
                  <c:v>-68.468800000000002</c:v>
                </c:pt>
                <c:pt idx="2937">
                  <c:v>-68.337500000000006</c:v>
                </c:pt>
                <c:pt idx="2938">
                  <c:v>-68.203100000000006</c:v>
                </c:pt>
                <c:pt idx="2939">
                  <c:v>-67.768699999999995</c:v>
                </c:pt>
                <c:pt idx="2940">
                  <c:v>-67.334400000000002</c:v>
                </c:pt>
                <c:pt idx="2941">
                  <c:v>-68.178100000000001</c:v>
                </c:pt>
                <c:pt idx="2942">
                  <c:v>-69.021900000000002</c:v>
                </c:pt>
                <c:pt idx="2943">
                  <c:v>-68.018699999999995</c:v>
                </c:pt>
                <c:pt idx="2944">
                  <c:v>-67.012500000000003</c:v>
                </c:pt>
                <c:pt idx="2945">
                  <c:v>-69.553100000000001</c:v>
                </c:pt>
                <c:pt idx="2946">
                  <c:v>-72.093800000000002</c:v>
                </c:pt>
                <c:pt idx="2947">
                  <c:v>-67.0625</c:v>
                </c:pt>
                <c:pt idx="2948">
                  <c:v>-62.031199999999998</c:v>
                </c:pt>
                <c:pt idx="2949">
                  <c:v>-62.140599999999999</c:v>
                </c:pt>
                <c:pt idx="2950">
                  <c:v>-62.25</c:v>
                </c:pt>
                <c:pt idx="2951">
                  <c:v>-62.934399999999997</c:v>
                </c:pt>
                <c:pt idx="2952">
                  <c:v>-63.615600000000001</c:v>
                </c:pt>
                <c:pt idx="2953">
                  <c:v>-64.859399999999994</c:v>
                </c:pt>
                <c:pt idx="2954">
                  <c:v>-66.103099999999998</c:v>
                </c:pt>
                <c:pt idx="2955">
                  <c:v>-66.759399999999999</c:v>
                </c:pt>
                <c:pt idx="2956">
                  <c:v>-67.412499999999994</c:v>
                </c:pt>
                <c:pt idx="2957">
                  <c:v>-64.946899999999999</c:v>
                </c:pt>
                <c:pt idx="2958">
                  <c:v>-62.481299999999997</c:v>
                </c:pt>
                <c:pt idx="2959">
                  <c:v>-61.818800000000003</c:v>
                </c:pt>
                <c:pt idx="2960">
                  <c:v>-61.153100000000002</c:v>
                </c:pt>
                <c:pt idx="2961">
                  <c:v>-64.275000000000006</c:v>
                </c:pt>
                <c:pt idx="2962">
                  <c:v>-67.396900000000002</c:v>
                </c:pt>
                <c:pt idx="2963">
                  <c:v>-66.843800000000002</c:v>
                </c:pt>
                <c:pt idx="2964">
                  <c:v>-66.287499999999994</c:v>
                </c:pt>
                <c:pt idx="2965">
                  <c:v>-66.021900000000002</c:v>
                </c:pt>
                <c:pt idx="2966">
                  <c:v>-65.753100000000003</c:v>
                </c:pt>
                <c:pt idx="2967">
                  <c:v>-64.668800000000005</c:v>
                </c:pt>
                <c:pt idx="2968">
                  <c:v>-63.581200000000003</c:v>
                </c:pt>
                <c:pt idx="2969">
                  <c:v>-62.078099999999999</c:v>
                </c:pt>
                <c:pt idx="2970">
                  <c:v>-60.571899999999999</c:v>
                </c:pt>
                <c:pt idx="2971">
                  <c:v>-61.478099999999998</c:v>
                </c:pt>
                <c:pt idx="2972">
                  <c:v>-62.384399999999999</c:v>
                </c:pt>
                <c:pt idx="2973">
                  <c:v>-66.724999999999994</c:v>
                </c:pt>
                <c:pt idx="2974">
                  <c:v>-71.0625</c:v>
                </c:pt>
                <c:pt idx="2975">
                  <c:v>-69.043800000000005</c:v>
                </c:pt>
                <c:pt idx="2976">
                  <c:v>-67.021900000000002</c:v>
                </c:pt>
                <c:pt idx="2977">
                  <c:v>-65.287499999999994</c:v>
                </c:pt>
                <c:pt idx="2978">
                  <c:v>-63.553100000000001</c:v>
                </c:pt>
                <c:pt idx="2979">
                  <c:v>-66.521900000000002</c:v>
                </c:pt>
                <c:pt idx="2980">
                  <c:v>-69.490600000000001</c:v>
                </c:pt>
                <c:pt idx="2981">
                  <c:v>-66.093800000000002</c:v>
                </c:pt>
                <c:pt idx="2982">
                  <c:v>-62.696899999999999</c:v>
                </c:pt>
                <c:pt idx="2983">
                  <c:v>-66.753100000000003</c:v>
                </c:pt>
                <c:pt idx="2984">
                  <c:v>-70.806299999999993</c:v>
                </c:pt>
                <c:pt idx="2985">
                  <c:v>-68.003100000000003</c:v>
                </c:pt>
                <c:pt idx="2986">
                  <c:v>-65.196899999999999</c:v>
                </c:pt>
                <c:pt idx="2987">
                  <c:v>-64.315600000000003</c:v>
                </c:pt>
                <c:pt idx="2988">
                  <c:v>-63.434399999999997</c:v>
                </c:pt>
                <c:pt idx="2989">
                  <c:v>-67.143699999999995</c:v>
                </c:pt>
                <c:pt idx="2990">
                  <c:v>-70.853099999999998</c:v>
                </c:pt>
                <c:pt idx="2991">
                  <c:v>-70.118799999999993</c:v>
                </c:pt>
                <c:pt idx="2992">
                  <c:v>-69.381200000000007</c:v>
                </c:pt>
                <c:pt idx="2993">
                  <c:v>-67.868799999999993</c:v>
                </c:pt>
                <c:pt idx="2994">
                  <c:v>-66.353099999999998</c:v>
                </c:pt>
                <c:pt idx="2995">
                  <c:v>-66.287499999999994</c:v>
                </c:pt>
                <c:pt idx="2996">
                  <c:v>-66.218800000000002</c:v>
                </c:pt>
                <c:pt idx="2997">
                  <c:v>-69.4375</c:v>
                </c:pt>
                <c:pt idx="2998">
                  <c:v>-72.653099999999995</c:v>
                </c:pt>
                <c:pt idx="2999">
                  <c:v>-71.596900000000005</c:v>
                </c:pt>
                <c:pt idx="3000">
                  <c:v>-70.537499999999994</c:v>
                </c:pt>
                <c:pt idx="3001">
                  <c:v>-67.171899999999994</c:v>
                </c:pt>
                <c:pt idx="3002">
                  <c:v>-63.803100000000001</c:v>
                </c:pt>
                <c:pt idx="3003">
                  <c:v>-61.881300000000003</c:v>
                </c:pt>
                <c:pt idx="3004">
                  <c:v>-59.956200000000003</c:v>
                </c:pt>
                <c:pt idx="3005">
                  <c:v>-60.746899999999997</c:v>
                </c:pt>
                <c:pt idx="3006">
                  <c:v>-61.534399999999998</c:v>
                </c:pt>
                <c:pt idx="3007">
                  <c:v>-67.446899999999999</c:v>
                </c:pt>
                <c:pt idx="3008">
                  <c:v>-73.356300000000005</c:v>
                </c:pt>
                <c:pt idx="3009">
                  <c:v>-70.631200000000007</c:v>
                </c:pt>
                <c:pt idx="3010">
                  <c:v>-67.906199999999998</c:v>
                </c:pt>
                <c:pt idx="3011">
                  <c:v>-63</c:v>
                </c:pt>
                <c:pt idx="3012">
                  <c:v>-58.090600000000002</c:v>
                </c:pt>
                <c:pt idx="3013">
                  <c:v>-59.468800000000002</c:v>
                </c:pt>
                <c:pt idx="3014">
                  <c:v>-60.846899999999998</c:v>
                </c:pt>
                <c:pt idx="3015">
                  <c:v>-65.053100000000001</c:v>
                </c:pt>
                <c:pt idx="3016">
                  <c:v>-69.256200000000007</c:v>
                </c:pt>
                <c:pt idx="3017">
                  <c:v>-68.896900000000002</c:v>
                </c:pt>
                <c:pt idx="3018">
                  <c:v>-68.537499999999994</c:v>
                </c:pt>
                <c:pt idx="3019">
                  <c:v>-83.587500000000006</c:v>
                </c:pt>
                <c:pt idx="3020">
                  <c:v>-98.634399999999999</c:v>
                </c:pt>
                <c:pt idx="3021">
                  <c:v>-86.6875</c:v>
                </c:pt>
                <c:pt idx="3022">
                  <c:v>-74.737499999999997</c:v>
                </c:pt>
                <c:pt idx="3023">
                  <c:v>-70.0625</c:v>
                </c:pt>
                <c:pt idx="3024">
                  <c:v>-65.387500000000003</c:v>
                </c:pt>
                <c:pt idx="3025">
                  <c:v>-66.509399999999999</c:v>
                </c:pt>
                <c:pt idx="3026">
                  <c:v>-67.628100000000003</c:v>
                </c:pt>
                <c:pt idx="3027">
                  <c:v>-67.059399999999997</c:v>
                </c:pt>
                <c:pt idx="3028">
                  <c:v>-66.487499999999997</c:v>
                </c:pt>
                <c:pt idx="3029">
                  <c:v>-63.615600000000001</c:v>
                </c:pt>
                <c:pt idx="3030">
                  <c:v>-60.743699999999997</c:v>
                </c:pt>
                <c:pt idx="3031">
                  <c:v>-61.893700000000003</c:v>
                </c:pt>
                <c:pt idx="3032">
                  <c:v>-63.040599999999998</c:v>
                </c:pt>
                <c:pt idx="3033">
                  <c:v>-67.284400000000005</c:v>
                </c:pt>
                <c:pt idx="3034">
                  <c:v>-71.528099999999995</c:v>
                </c:pt>
                <c:pt idx="3035">
                  <c:v>-76.071899999999999</c:v>
                </c:pt>
                <c:pt idx="3036">
                  <c:v>-80.615600000000001</c:v>
                </c:pt>
                <c:pt idx="3037">
                  <c:v>-78.356300000000005</c:v>
                </c:pt>
                <c:pt idx="3038">
                  <c:v>-76.096900000000005</c:v>
                </c:pt>
                <c:pt idx="3039">
                  <c:v>-72.328100000000006</c:v>
                </c:pt>
                <c:pt idx="3040">
                  <c:v>-68.559399999999997</c:v>
                </c:pt>
                <c:pt idx="3041">
                  <c:v>-68.321899999999999</c:v>
                </c:pt>
                <c:pt idx="3042">
                  <c:v>-68.081199999999995</c:v>
                </c:pt>
                <c:pt idx="3043">
                  <c:v>-71.518699999999995</c:v>
                </c:pt>
                <c:pt idx="3044">
                  <c:v>-74.953100000000006</c:v>
                </c:pt>
                <c:pt idx="3045">
                  <c:v>-73.075000000000003</c:v>
                </c:pt>
                <c:pt idx="3046">
                  <c:v>-71.193700000000007</c:v>
                </c:pt>
                <c:pt idx="3047">
                  <c:v>-70.712500000000006</c:v>
                </c:pt>
                <c:pt idx="3048">
                  <c:v>-70.228099999999998</c:v>
                </c:pt>
                <c:pt idx="3049">
                  <c:v>-70.046899999999994</c:v>
                </c:pt>
                <c:pt idx="3050">
                  <c:v>-69.865600000000001</c:v>
                </c:pt>
                <c:pt idx="3051">
                  <c:v>-68.790599999999998</c:v>
                </c:pt>
                <c:pt idx="3052">
                  <c:v>-67.712500000000006</c:v>
                </c:pt>
                <c:pt idx="3053">
                  <c:v>-66.762500000000003</c:v>
                </c:pt>
                <c:pt idx="3054">
                  <c:v>-65.809399999999997</c:v>
                </c:pt>
                <c:pt idx="3055">
                  <c:v>-63.9375</c:v>
                </c:pt>
                <c:pt idx="3056">
                  <c:v>-62.0625</c:v>
                </c:pt>
                <c:pt idx="3057">
                  <c:v>-66.156199999999998</c:v>
                </c:pt>
                <c:pt idx="3058">
                  <c:v>-70.25</c:v>
                </c:pt>
                <c:pt idx="3059">
                  <c:v>-67.853099999999998</c:v>
                </c:pt>
                <c:pt idx="3060">
                  <c:v>-65.453100000000006</c:v>
                </c:pt>
                <c:pt idx="3061">
                  <c:v>-63.887500000000003</c:v>
                </c:pt>
                <c:pt idx="3062">
                  <c:v>-62.318800000000003</c:v>
                </c:pt>
                <c:pt idx="3063">
                  <c:v>-62.271900000000002</c:v>
                </c:pt>
                <c:pt idx="3064">
                  <c:v>-62.221899999999998</c:v>
                </c:pt>
                <c:pt idx="3065">
                  <c:v>-65.459400000000002</c:v>
                </c:pt>
                <c:pt idx="3066">
                  <c:v>-68.696899999999999</c:v>
                </c:pt>
                <c:pt idx="3067">
                  <c:v>-65.281199999999998</c:v>
                </c:pt>
                <c:pt idx="3068">
                  <c:v>-61.865600000000001</c:v>
                </c:pt>
                <c:pt idx="3069">
                  <c:v>-60.881300000000003</c:v>
                </c:pt>
                <c:pt idx="3070">
                  <c:v>-59.896900000000002</c:v>
                </c:pt>
                <c:pt idx="3071">
                  <c:v>-61.712499999999999</c:v>
                </c:pt>
                <c:pt idx="3072">
                  <c:v>-63.524999999999999</c:v>
                </c:pt>
                <c:pt idx="3073">
                  <c:v>-64.131200000000007</c:v>
                </c:pt>
                <c:pt idx="3074">
                  <c:v>-64.734399999999994</c:v>
                </c:pt>
                <c:pt idx="3075">
                  <c:v>-64.456199999999995</c:v>
                </c:pt>
                <c:pt idx="3076">
                  <c:v>-64.178100000000001</c:v>
                </c:pt>
                <c:pt idx="3077">
                  <c:v>-63.018700000000003</c:v>
                </c:pt>
                <c:pt idx="3078">
                  <c:v>-61.856299999999997</c:v>
                </c:pt>
                <c:pt idx="3079">
                  <c:v>-61.878100000000003</c:v>
                </c:pt>
                <c:pt idx="3080">
                  <c:v>-61.9</c:v>
                </c:pt>
                <c:pt idx="3081">
                  <c:v>-64.946899999999999</c:v>
                </c:pt>
                <c:pt idx="3082">
                  <c:v>-67.993799999999993</c:v>
                </c:pt>
                <c:pt idx="3083">
                  <c:v>-77.803100000000001</c:v>
                </c:pt>
                <c:pt idx="3084">
                  <c:v>-87.609399999999994</c:v>
                </c:pt>
                <c:pt idx="3085">
                  <c:v>-75.890600000000006</c:v>
                </c:pt>
                <c:pt idx="3086">
                  <c:v>-64.171899999999994</c:v>
                </c:pt>
                <c:pt idx="3087">
                  <c:v>-63.912500000000001</c:v>
                </c:pt>
                <c:pt idx="3088">
                  <c:v>-63.65</c:v>
                </c:pt>
                <c:pt idx="3089">
                  <c:v>-66.256200000000007</c:v>
                </c:pt>
                <c:pt idx="3090">
                  <c:v>-68.859399999999994</c:v>
                </c:pt>
                <c:pt idx="3091">
                  <c:v>-69.721900000000005</c:v>
                </c:pt>
                <c:pt idx="3092">
                  <c:v>-70.584400000000002</c:v>
                </c:pt>
                <c:pt idx="3093">
                  <c:v>-67.753100000000003</c:v>
                </c:pt>
                <c:pt idx="3094">
                  <c:v>-64.921899999999994</c:v>
                </c:pt>
                <c:pt idx="3095">
                  <c:v>-63.962499999999999</c:v>
                </c:pt>
                <c:pt idx="3096">
                  <c:v>-63.003100000000003</c:v>
                </c:pt>
                <c:pt idx="3097">
                  <c:v>-64.218800000000002</c:v>
                </c:pt>
                <c:pt idx="3098">
                  <c:v>-65.431299999999993</c:v>
                </c:pt>
                <c:pt idx="3099">
                  <c:v>-68.156199999999998</c:v>
                </c:pt>
                <c:pt idx="3100">
                  <c:v>-70.878100000000003</c:v>
                </c:pt>
                <c:pt idx="3101">
                  <c:v>-69.784400000000005</c:v>
                </c:pt>
                <c:pt idx="3102">
                  <c:v>-68.690600000000003</c:v>
                </c:pt>
                <c:pt idx="3103">
                  <c:v>-67.515600000000006</c:v>
                </c:pt>
                <c:pt idx="3104">
                  <c:v>-66.340599999999995</c:v>
                </c:pt>
                <c:pt idx="3105">
                  <c:v>-66.996899999999997</c:v>
                </c:pt>
                <c:pt idx="3106">
                  <c:v>-67.653099999999995</c:v>
                </c:pt>
                <c:pt idx="3107">
                  <c:v>-65.428100000000001</c:v>
                </c:pt>
                <c:pt idx="3108">
                  <c:v>-63.203099999999999</c:v>
                </c:pt>
                <c:pt idx="3109">
                  <c:v>-64.118799999999993</c:v>
                </c:pt>
                <c:pt idx="3110">
                  <c:v>-65.034400000000005</c:v>
                </c:pt>
                <c:pt idx="3111">
                  <c:v>-69.653099999999995</c:v>
                </c:pt>
                <c:pt idx="3112">
                  <c:v>-74.271900000000002</c:v>
                </c:pt>
                <c:pt idx="3113">
                  <c:v>-69.006200000000007</c:v>
                </c:pt>
                <c:pt idx="3114">
                  <c:v>-63.740600000000001</c:v>
                </c:pt>
                <c:pt idx="3115">
                  <c:v>-63.071899999999999</c:v>
                </c:pt>
                <c:pt idx="3116">
                  <c:v>-62.403100000000002</c:v>
                </c:pt>
                <c:pt idx="3117">
                  <c:v>-63.956200000000003</c:v>
                </c:pt>
                <c:pt idx="3118">
                  <c:v>-65.509399999999999</c:v>
                </c:pt>
                <c:pt idx="3119">
                  <c:v>-63.718800000000002</c:v>
                </c:pt>
                <c:pt idx="3120">
                  <c:v>-61.928100000000001</c:v>
                </c:pt>
                <c:pt idx="3121">
                  <c:v>-62</c:v>
                </c:pt>
                <c:pt idx="3122">
                  <c:v>-62.071899999999999</c:v>
                </c:pt>
                <c:pt idx="3123">
                  <c:v>-64.296899999999994</c:v>
                </c:pt>
                <c:pt idx="3124">
                  <c:v>-66.521900000000002</c:v>
                </c:pt>
                <c:pt idx="3125">
                  <c:v>-64.971900000000005</c:v>
                </c:pt>
                <c:pt idx="3126">
                  <c:v>-63.421900000000001</c:v>
                </c:pt>
                <c:pt idx="3127">
                  <c:v>-67.390600000000006</c:v>
                </c:pt>
                <c:pt idx="3128">
                  <c:v>-71.356300000000005</c:v>
                </c:pt>
                <c:pt idx="3129">
                  <c:v>-66.953100000000006</c:v>
                </c:pt>
                <c:pt idx="3130">
                  <c:v>-62.546900000000001</c:v>
                </c:pt>
                <c:pt idx="3131">
                  <c:v>-63.015599999999999</c:v>
                </c:pt>
                <c:pt idx="3132">
                  <c:v>-63.484400000000001</c:v>
                </c:pt>
                <c:pt idx="3133">
                  <c:v>-63.434399999999997</c:v>
                </c:pt>
                <c:pt idx="3134">
                  <c:v>-63.384399999999999</c:v>
                </c:pt>
                <c:pt idx="3135">
                  <c:v>-62.309399999999997</c:v>
                </c:pt>
                <c:pt idx="3136">
                  <c:v>-61.231299999999997</c:v>
                </c:pt>
                <c:pt idx="3137">
                  <c:v>-65.315600000000003</c:v>
                </c:pt>
                <c:pt idx="3138">
                  <c:v>-69.396900000000002</c:v>
                </c:pt>
                <c:pt idx="3139">
                  <c:v>-65.218800000000002</c:v>
                </c:pt>
                <c:pt idx="3140">
                  <c:v>-61.040599999999998</c:v>
                </c:pt>
                <c:pt idx="3141">
                  <c:v>-60.515599999999999</c:v>
                </c:pt>
                <c:pt idx="3142">
                  <c:v>-59.987499999999997</c:v>
                </c:pt>
                <c:pt idx="3143">
                  <c:v>-60.465600000000002</c:v>
                </c:pt>
                <c:pt idx="3144">
                  <c:v>-60.943800000000003</c:v>
                </c:pt>
                <c:pt idx="3145">
                  <c:v>-62.103099999999998</c:v>
                </c:pt>
                <c:pt idx="3146">
                  <c:v>-63.259399999999999</c:v>
                </c:pt>
                <c:pt idx="3147">
                  <c:v>-65.918800000000005</c:v>
                </c:pt>
                <c:pt idx="3148">
                  <c:v>-68.578100000000006</c:v>
                </c:pt>
                <c:pt idx="3149">
                  <c:v>-64.678100000000001</c:v>
                </c:pt>
                <c:pt idx="3150">
                  <c:v>-60.774999999999999</c:v>
                </c:pt>
                <c:pt idx="3151">
                  <c:v>-63.531199999999998</c:v>
                </c:pt>
                <c:pt idx="3152">
                  <c:v>-66.284400000000005</c:v>
                </c:pt>
                <c:pt idx="3153">
                  <c:v>-70.715599999999995</c:v>
                </c:pt>
                <c:pt idx="3154">
                  <c:v>-75.146900000000002</c:v>
                </c:pt>
                <c:pt idx="3155">
                  <c:v>-70.528099999999995</c:v>
                </c:pt>
                <c:pt idx="3156">
                  <c:v>-65.909400000000005</c:v>
                </c:pt>
                <c:pt idx="3157">
                  <c:v>-65.590599999999995</c:v>
                </c:pt>
                <c:pt idx="3158">
                  <c:v>-65.268699999999995</c:v>
                </c:pt>
                <c:pt idx="3159">
                  <c:v>-67.8125</c:v>
                </c:pt>
                <c:pt idx="3160">
                  <c:v>-70.353099999999998</c:v>
                </c:pt>
                <c:pt idx="3161">
                  <c:v>-72.484399999999994</c:v>
                </c:pt>
                <c:pt idx="3162">
                  <c:v>-74.612499999999997</c:v>
                </c:pt>
                <c:pt idx="3163">
                  <c:v>-71.228099999999998</c:v>
                </c:pt>
                <c:pt idx="3164">
                  <c:v>-67.840599999999995</c:v>
                </c:pt>
                <c:pt idx="3165">
                  <c:v>-65.846900000000005</c:v>
                </c:pt>
                <c:pt idx="3166">
                  <c:v>-63.85</c:v>
                </c:pt>
                <c:pt idx="3167">
                  <c:v>-64.946899999999999</c:v>
                </c:pt>
                <c:pt idx="3168">
                  <c:v>-66.043800000000005</c:v>
                </c:pt>
                <c:pt idx="3169">
                  <c:v>-72.496899999999997</c:v>
                </c:pt>
                <c:pt idx="3170">
                  <c:v>-78.946899999999999</c:v>
                </c:pt>
                <c:pt idx="3171">
                  <c:v>-76.165599999999998</c:v>
                </c:pt>
                <c:pt idx="3172">
                  <c:v>-73.384399999999999</c:v>
                </c:pt>
                <c:pt idx="3173">
                  <c:v>-69.309399999999997</c:v>
                </c:pt>
                <c:pt idx="3174">
                  <c:v>-65.234399999999994</c:v>
                </c:pt>
                <c:pt idx="3175">
                  <c:v>-64.643699999999995</c:v>
                </c:pt>
                <c:pt idx="3176">
                  <c:v>-64.05</c:v>
                </c:pt>
                <c:pt idx="3177">
                  <c:v>-63.803100000000001</c:v>
                </c:pt>
                <c:pt idx="3178">
                  <c:v>-63.556199999999997</c:v>
                </c:pt>
                <c:pt idx="3179">
                  <c:v>-62.090600000000002</c:v>
                </c:pt>
                <c:pt idx="3180">
                  <c:v>-60.625</c:v>
                </c:pt>
                <c:pt idx="3181">
                  <c:v>-59.746899999999997</c:v>
                </c:pt>
                <c:pt idx="3182">
                  <c:v>-58.865600000000001</c:v>
                </c:pt>
                <c:pt idx="3183">
                  <c:v>-59.587499999999999</c:v>
                </c:pt>
                <c:pt idx="3184">
                  <c:v>-60.309399999999997</c:v>
                </c:pt>
                <c:pt idx="3185">
                  <c:v>-60.143700000000003</c:v>
                </c:pt>
                <c:pt idx="3186">
                  <c:v>-59.978099999999998</c:v>
                </c:pt>
                <c:pt idx="3187">
                  <c:v>-58.443800000000003</c:v>
                </c:pt>
                <c:pt idx="3188">
                  <c:v>-56.909399999999998</c:v>
                </c:pt>
                <c:pt idx="3189">
                  <c:v>-56.906199999999998</c:v>
                </c:pt>
                <c:pt idx="3190">
                  <c:v>-56.903100000000002</c:v>
                </c:pt>
                <c:pt idx="3191">
                  <c:v>-56.65</c:v>
                </c:pt>
                <c:pt idx="3192">
                  <c:v>-56.396900000000002</c:v>
                </c:pt>
                <c:pt idx="3193">
                  <c:v>-55.615600000000001</c:v>
                </c:pt>
                <c:pt idx="3194">
                  <c:v>-54.831200000000003</c:v>
                </c:pt>
                <c:pt idx="3195">
                  <c:v>-55.709400000000002</c:v>
                </c:pt>
                <c:pt idx="3196">
                  <c:v>-56.584400000000002</c:v>
                </c:pt>
                <c:pt idx="3197">
                  <c:v>-58.521900000000002</c:v>
                </c:pt>
                <c:pt idx="3198">
                  <c:v>-60.456200000000003</c:v>
                </c:pt>
                <c:pt idx="3199">
                  <c:v>-62.218800000000002</c:v>
                </c:pt>
                <c:pt idx="3200">
                  <c:v>-63.981299999999997</c:v>
                </c:pt>
                <c:pt idx="3201">
                  <c:v>-67.849999999999994</c:v>
                </c:pt>
                <c:pt idx="3202">
                  <c:v>-71.715599999999995</c:v>
                </c:pt>
                <c:pt idx="3203">
                  <c:v>-70.325000000000003</c:v>
                </c:pt>
                <c:pt idx="3204">
                  <c:v>-68.934399999999997</c:v>
                </c:pt>
                <c:pt idx="3205">
                  <c:v>-65.121899999999997</c:v>
                </c:pt>
                <c:pt idx="3206">
                  <c:v>-61.306199999999997</c:v>
                </c:pt>
                <c:pt idx="3207">
                  <c:v>-58.278100000000002</c:v>
                </c:pt>
                <c:pt idx="3208">
                  <c:v>-55.25</c:v>
                </c:pt>
                <c:pt idx="3209">
                  <c:v>-54.790599999999998</c:v>
                </c:pt>
                <c:pt idx="3210">
                  <c:v>-54.331200000000003</c:v>
                </c:pt>
                <c:pt idx="3211">
                  <c:v>-53.35</c:v>
                </c:pt>
                <c:pt idx="3212">
                  <c:v>-52.365600000000001</c:v>
                </c:pt>
                <c:pt idx="3213">
                  <c:v>-51.287500000000001</c:v>
                </c:pt>
                <c:pt idx="3214">
                  <c:v>-50.209400000000002</c:v>
                </c:pt>
                <c:pt idx="3215">
                  <c:v>-47.284399999999998</c:v>
                </c:pt>
                <c:pt idx="3216">
                  <c:v>-44.356299999999997</c:v>
                </c:pt>
                <c:pt idx="3217">
                  <c:v>-41.7</c:v>
                </c:pt>
                <c:pt idx="3218">
                  <c:v>-39.040599999999998</c:v>
                </c:pt>
                <c:pt idx="3219">
                  <c:v>-37.034399999999998</c:v>
                </c:pt>
                <c:pt idx="3220">
                  <c:v>-35.028100000000002</c:v>
                </c:pt>
                <c:pt idx="3221">
                  <c:v>-36.156199999999998</c:v>
                </c:pt>
                <c:pt idx="3222">
                  <c:v>-37.281199999999998</c:v>
                </c:pt>
                <c:pt idx="3223">
                  <c:v>-41.528100000000002</c:v>
                </c:pt>
                <c:pt idx="3224">
                  <c:v>-45.771900000000002</c:v>
                </c:pt>
                <c:pt idx="3225">
                  <c:v>-48.318800000000003</c:v>
                </c:pt>
                <c:pt idx="3226">
                  <c:v>-50.865600000000001</c:v>
                </c:pt>
                <c:pt idx="3227">
                  <c:v>-51.359400000000001</c:v>
                </c:pt>
                <c:pt idx="3228">
                  <c:v>-51.85</c:v>
                </c:pt>
                <c:pt idx="3229">
                  <c:v>-52.743699999999997</c:v>
                </c:pt>
                <c:pt idx="3230">
                  <c:v>-53.637500000000003</c:v>
                </c:pt>
                <c:pt idx="3231">
                  <c:v>-55.378100000000003</c:v>
                </c:pt>
                <c:pt idx="3232">
                  <c:v>-57.118699999999997</c:v>
                </c:pt>
                <c:pt idx="3233">
                  <c:v>-59.115600000000001</c:v>
                </c:pt>
                <c:pt idx="3234">
                  <c:v>-61.112499999999997</c:v>
                </c:pt>
                <c:pt idx="3235">
                  <c:v>-64.671899999999994</c:v>
                </c:pt>
                <c:pt idx="3236">
                  <c:v>-68.228099999999998</c:v>
                </c:pt>
                <c:pt idx="3237">
                  <c:v>-69.206199999999995</c:v>
                </c:pt>
                <c:pt idx="3238">
                  <c:v>-70.184399999999997</c:v>
                </c:pt>
                <c:pt idx="3239">
                  <c:v>-65.537499999999994</c:v>
                </c:pt>
                <c:pt idx="3240">
                  <c:v>-60.887500000000003</c:v>
                </c:pt>
                <c:pt idx="3241">
                  <c:v>-60.5</c:v>
                </c:pt>
                <c:pt idx="3242">
                  <c:v>-60.109400000000001</c:v>
                </c:pt>
                <c:pt idx="3243">
                  <c:v>-65.434399999999997</c:v>
                </c:pt>
                <c:pt idx="3244">
                  <c:v>-70.756200000000007</c:v>
                </c:pt>
                <c:pt idx="3245">
                  <c:v>-71.953100000000006</c:v>
                </c:pt>
                <c:pt idx="3246">
                  <c:v>-73.150000000000006</c:v>
                </c:pt>
                <c:pt idx="3247">
                  <c:v>-69.315600000000003</c:v>
                </c:pt>
                <c:pt idx="3248">
                  <c:v>-65.481300000000005</c:v>
                </c:pt>
                <c:pt idx="3249">
                  <c:v>-68.95</c:v>
                </c:pt>
                <c:pt idx="3250">
                  <c:v>-72.415599999999998</c:v>
                </c:pt>
                <c:pt idx="3251">
                  <c:v>-77.403099999999995</c:v>
                </c:pt>
                <c:pt idx="3252">
                  <c:v>-82.390600000000006</c:v>
                </c:pt>
                <c:pt idx="3253">
                  <c:v>-73.421899999999994</c:v>
                </c:pt>
                <c:pt idx="3254">
                  <c:v>-64.45</c:v>
                </c:pt>
                <c:pt idx="3255">
                  <c:v>-65.424999999999997</c:v>
                </c:pt>
                <c:pt idx="3256">
                  <c:v>-66.400000000000006</c:v>
                </c:pt>
                <c:pt idx="3257">
                  <c:v>-70.662499999999994</c:v>
                </c:pt>
                <c:pt idx="3258">
                  <c:v>-74.921899999999994</c:v>
                </c:pt>
                <c:pt idx="3259">
                  <c:v>-73.715599999999995</c:v>
                </c:pt>
                <c:pt idx="3260">
                  <c:v>-72.509399999999999</c:v>
                </c:pt>
                <c:pt idx="3261">
                  <c:v>-71.231300000000005</c:v>
                </c:pt>
                <c:pt idx="3262">
                  <c:v>-69.953100000000006</c:v>
                </c:pt>
                <c:pt idx="3263">
                  <c:v>-69.3125</c:v>
                </c:pt>
                <c:pt idx="3264">
                  <c:v>-68.671899999999994</c:v>
                </c:pt>
                <c:pt idx="3265">
                  <c:v>-72.375</c:v>
                </c:pt>
                <c:pt idx="3266">
                  <c:v>-76.075000000000003</c:v>
                </c:pt>
                <c:pt idx="3267">
                  <c:v>-69.578100000000006</c:v>
                </c:pt>
                <c:pt idx="3268">
                  <c:v>-63.078099999999999</c:v>
                </c:pt>
                <c:pt idx="3269">
                  <c:v>-61.612499999999997</c:v>
                </c:pt>
                <c:pt idx="3270">
                  <c:v>-60.146900000000002</c:v>
                </c:pt>
                <c:pt idx="3271">
                  <c:v>-62.334400000000002</c:v>
                </c:pt>
                <c:pt idx="3272">
                  <c:v>-64.521900000000002</c:v>
                </c:pt>
                <c:pt idx="3273">
                  <c:v>-65.831199999999995</c:v>
                </c:pt>
                <c:pt idx="3274">
                  <c:v>-67.140600000000006</c:v>
                </c:pt>
                <c:pt idx="3275">
                  <c:v>-64.990600000000001</c:v>
                </c:pt>
                <c:pt idx="3276">
                  <c:v>-62.840600000000002</c:v>
                </c:pt>
                <c:pt idx="3277">
                  <c:v>-64.553100000000001</c:v>
                </c:pt>
                <c:pt idx="3278">
                  <c:v>-66.265600000000006</c:v>
                </c:pt>
                <c:pt idx="3279">
                  <c:v>-63.718800000000002</c:v>
                </c:pt>
                <c:pt idx="3280">
                  <c:v>-61.168799999999997</c:v>
                </c:pt>
                <c:pt idx="3281">
                  <c:v>-60.090600000000002</c:v>
                </c:pt>
                <c:pt idx="3282">
                  <c:v>-59.009399999999999</c:v>
                </c:pt>
                <c:pt idx="3283">
                  <c:v>-61.418799999999997</c:v>
                </c:pt>
                <c:pt idx="3284">
                  <c:v>-63.828099999999999</c:v>
                </c:pt>
                <c:pt idx="3285">
                  <c:v>-67.671899999999994</c:v>
                </c:pt>
                <c:pt idx="3286">
                  <c:v>-71.515600000000006</c:v>
                </c:pt>
                <c:pt idx="3287">
                  <c:v>-69.95</c:v>
                </c:pt>
                <c:pt idx="3288">
                  <c:v>-68.381200000000007</c:v>
                </c:pt>
                <c:pt idx="3289">
                  <c:v>-67.2</c:v>
                </c:pt>
                <c:pt idx="3290">
                  <c:v>-66.015600000000006</c:v>
                </c:pt>
                <c:pt idx="3291">
                  <c:v>-65.875</c:v>
                </c:pt>
                <c:pt idx="3292">
                  <c:v>-65.731300000000005</c:v>
                </c:pt>
                <c:pt idx="3293">
                  <c:v>-62.409399999999998</c:v>
                </c:pt>
                <c:pt idx="3294">
                  <c:v>-59.087499999999999</c:v>
                </c:pt>
                <c:pt idx="3295">
                  <c:v>-58.6875</c:v>
                </c:pt>
                <c:pt idx="3296">
                  <c:v>-58.284399999999998</c:v>
                </c:pt>
                <c:pt idx="3297">
                  <c:v>-62.381300000000003</c:v>
                </c:pt>
                <c:pt idx="3298">
                  <c:v>-66.474999999999994</c:v>
                </c:pt>
                <c:pt idx="3299">
                  <c:v>-65.684399999999997</c:v>
                </c:pt>
                <c:pt idx="3300">
                  <c:v>-64.893699999999995</c:v>
                </c:pt>
                <c:pt idx="3301">
                  <c:v>-63.828099999999999</c:v>
                </c:pt>
                <c:pt idx="3302">
                  <c:v>-62.762500000000003</c:v>
                </c:pt>
                <c:pt idx="3303">
                  <c:v>-63.865600000000001</c:v>
                </c:pt>
                <c:pt idx="3304">
                  <c:v>-64.965599999999995</c:v>
                </c:pt>
                <c:pt idx="3305">
                  <c:v>-66.0625</c:v>
                </c:pt>
                <c:pt idx="3306">
                  <c:v>-67.156199999999998</c:v>
                </c:pt>
                <c:pt idx="3307">
                  <c:v>-70.400000000000006</c:v>
                </c:pt>
                <c:pt idx="3308">
                  <c:v>-73.643699999999995</c:v>
                </c:pt>
                <c:pt idx="3309">
                  <c:v>-75.490600000000001</c:v>
                </c:pt>
                <c:pt idx="3310">
                  <c:v>-77.334400000000002</c:v>
                </c:pt>
                <c:pt idx="3311">
                  <c:v>-74.040599999999998</c:v>
                </c:pt>
                <c:pt idx="3312">
                  <c:v>-70.743799999999993</c:v>
                </c:pt>
                <c:pt idx="3313">
                  <c:v>-72.45</c:v>
                </c:pt>
                <c:pt idx="3314">
                  <c:v>-74.156199999999998</c:v>
                </c:pt>
                <c:pt idx="3315">
                  <c:v>-68.95</c:v>
                </c:pt>
                <c:pt idx="3316">
                  <c:v>-63.743699999999997</c:v>
                </c:pt>
                <c:pt idx="3317">
                  <c:v>-63.090600000000002</c:v>
                </c:pt>
                <c:pt idx="3318">
                  <c:v>-62.434399999999997</c:v>
                </c:pt>
                <c:pt idx="3319">
                  <c:v>-65.209400000000002</c:v>
                </c:pt>
                <c:pt idx="3320">
                  <c:v>-67.981300000000005</c:v>
                </c:pt>
                <c:pt idx="3321">
                  <c:v>-65.9375</c:v>
                </c:pt>
                <c:pt idx="3322">
                  <c:v>-63.893700000000003</c:v>
                </c:pt>
                <c:pt idx="3323">
                  <c:v>-67.471900000000005</c:v>
                </c:pt>
                <c:pt idx="3324">
                  <c:v>-71.046899999999994</c:v>
                </c:pt>
                <c:pt idx="3325">
                  <c:v>-66.9375</c:v>
                </c:pt>
                <c:pt idx="3326">
                  <c:v>-62.828099999999999</c:v>
                </c:pt>
                <c:pt idx="3327">
                  <c:v>-64.065600000000003</c:v>
                </c:pt>
                <c:pt idx="3328">
                  <c:v>-65.303100000000001</c:v>
                </c:pt>
                <c:pt idx="3329">
                  <c:v>-64.053100000000001</c:v>
                </c:pt>
                <c:pt idx="3330">
                  <c:v>-62.803100000000001</c:v>
                </c:pt>
                <c:pt idx="3331">
                  <c:v>-66.868799999999993</c:v>
                </c:pt>
                <c:pt idx="3332">
                  <c:v>-70.934399999999997</c:v>
                </c:pt>
                <c:pt idx="3333">
                  <c:v>-79.962500000000006</c:v>
                </c:pt>
                <c:pt idx="3334">
                  <c:v>-88.987499999999997</c:v>
                </c:pt>
                <c:pt idx="3335">
                  <c:v>-83.337500000000006</c:v>
                </c:pt>
                <c:pt idx="3336">
                  <c:v>-77.684399999999997</c:v>
                </c:pt>
                <c:pt idx="3337">
                  <c:v>-76.331199999999995</c:v>
                </c:pt>
                <c:pt idx="3338">
                  <c:v>-74.978099999999998</c:v>
                </c:pt>
                <c:pt idx="3339">
                  <c:v>-74.768699999999995</c:v>
                </c:pt>
                <c:pt idx="3340">
                  <c:v>-74.559399999999997</c:v>
                </c:pt>
                <c:pt idx="3341">
                  <c:v>-72</c:v>
                </c:pt>
                <c:pt idx="3342">
                  <c:v>-69.440600000000003</c:v>
                </c:pt>
                <c:pt idx="3343">
                  <c:v>-73.418800000000005</c:v>
                </c:pt>
                <c:pt idx="3344">
                  <c:v>-77.396900000000002</c:v>
                </c:pt>
                <c:pt idx="3345">
                  <c:v>-71.912499999999994</c:v>
                </c:pt>
                <c:pt idx="3346">
                  <c:v>-66.424999999999997</c:v>
                </c:pt>
                <c:pt idx="3347">
                  <c:v>-69.5</c:v>
                </c:pt>
                <c:pt idx="3348">
                  <c:v>-72.575000000000003</c:v>
                </c:pt>
                <c:pt idx="3349">
                  <c:v>-69.628100000000003</c:v>
                </c:pt>
                <c:pt idx="3350">
                  <c:v>-66.678100000000001</c:v>
                </c:pt>
                <c:pt idx="3351">
                  <c:v>-68.325000000000003</c:v>
                </c:pt>
                <c:pt idx="3352">
                  <c:v>-69.971900000000005</c:v>
                </c:pt>
                <c:pt idx="3353">
                  <c:v>-69.203100000000006</c:v>
                </c:pt>
                <c:pt idx="3354">
                  <c:v>-68.431299999999993</c:v>
                </c:pt>
                <c:pt idx="3355">
                  <c:v>-66.756200000000007</c:v>
                </c:pt>
                <c:pt idx="3356">
                  <c:v>-65.081199999999995</c:v>
                </c:pt>
                <c:pt idx="3357">
                  <c:v>-66.034400000000005</c:v>
                </c:pt>
                <c:pt idx="3358">
                  <c:v>-66.984399999999994</c:v>
                </c:pt>
                <c:pt idx="3359">
                  <c:v>-71.040599999999998</c:v>
                </c:pt>
                <c:pt idx="3360">
                  <c:v>-75.096900000000005</c:v>
                </c:pt>
                <c:pt idx="3361">
                  <c:v>-69.615600000000001</c:v>
                </c:pt>
                <c:pt idx="3362">
                  <c:v>-64.131200000000007</c:v>
                </c:pt>
                <c:pt idx="3363">
                  <c:v>-62.071899999999999</c:v>
                </c:pt>
                <c:pt idx="3364">
                  <c:v>-60.009399999999999</c:v>
                </c:pt>
                <c:pt idx="3365">
                  <c:v>-60.428100000000001</c:v>
                </c:pt>
                <c:pt idx="3366">
                  <c:v>-60.846899999999998</c:v>
                </c:pt>
                <c:pt idx="3367">
                  <c:v>-65.346900000000005</c:v>
                </c:pt>
                <c:pt idx="3368">
                  <c:v>-69.846900000000005</c:v>
                </c:pt>
                <c:pt idx="3369">
                  <c:v>-71.724999999999994</c:v>
                </c:pt>
                <c:pt idx="3370">
                  <c:v>-73.603099999999998</c:v>
                </c:pt>
                <c:pt idx="3371">
                  <c:v>-68.781199999999998</c:v>
                </c:pt>
                <c:pt idx="3372">
                  <c:v>-63.959400000000002</c:v>
                </c:pt>
                <c:pt idx="3373">
                  <c:v>-64.665599999999998</c:v>
                </c:pt>
                <c:pt idx="3374">
                  <c:v>-65.371899999999997</c:v>
                </c:pt>
                <c:pt idx="3375">
                  <c:v>-73.246899999999997</c:v>
                </c:pt>
                <c:pt idx="3376">
                  <c:v>-81.118799999999993</c:v>
                </c:pt>
                <c:pt idx="3377">
                  <c:v>-73.209400000000002</c:v>
                </c:pt>
                <c:pt idx="3378">
                  <c:v>-65.3</c:v>
                </c:pt>
                <c:pt idx="3379">
                  <c:v>-66.853099999999998</c:v>
                </c:pt>
                <c:pt idx="3380">
                  <c:v>-68.403099999999995</c:v>
                </c:pt>
                <c:pt idx="3381">
                  <c:v>-69.625</c:v>
                </c:pt>
                <c:pt idx="3382">
                  <c:v>-70.846900000000005</c:v>
                </c:pt>
                <c:pt idx="3383">
                  <c:v>-67.775000000000006</c:v>
                </c:pt>
                <c:pt idx="3384">
                  <c:v>-64.7</c:v>
                </c:pt>
                <c:pt idx="3385">
                  <c:v>-62.578099999999999</c:v>
                </c:pt>
                <c:pt idx="3386">
                  <c:v>-60.456200000000003</c:v>
                </c:pt>
                <c:pt idx="3387">
                  <c:v>-60.531199999999998</c:v>
                </c:pt>
                <c:pt idx="3388">
                  <c:v>-60.606299999999997</c:v>
                </c:pt>
                <c:pt idx="3389">
                  <c:v>-64.224999999999994</c:v>
                </c:pt>
                <c:pt idx="3390">
                  <c:v>-67.843800000000002</c:v>
                </c:pt>
                <c:pt idx="3391">
                  <c:v>-68.887500000000003</c:v>
                </c:pt>
                <c:pt idx="3392">
                  <c:v>-69.931299999999993</c:v>
                </c:pt>
                <c:pt idx="3393">
                  <c:v>-69.084400000000002</c:v>
                </c:pt>
                <c:pt idx="3394">
                  <c:v>-68.237499999999997</c:v>
                </c:pt>
                <c:pt idx="3395">
                  <c:v>-64.959400000000002</c:v>
                </c:pt>
                <c:pt idx="3396">
                  <c:v>-61.678100000000001</c:v>
                </c:pt>
                <c:pt idx="3397">
                  <c:v>-63.634399999999999</c:v>
                </c:pt>
                <c:pt idx="3398">
                  <c:v>-65.590599999999995</c:v>
                </c:pt>
                <c:pt idx="3399">
                  <c:v>-73.921899999999994</c:v>
                </c:pt>
                <c:pt idx="3400">
                  <c:v>-82.25</c:v>
                </c:pt>
                <c:pt idx="3401">
                  <c:v>-74.346900000000005</c:v>
                </c:pt>
                <c:pt idx="3402">
                  <c:v>-66.443700000000007</c:v>
                </c:pt>
                <c:pt idx="3403">
                  <c:v>-63.496899999999997</c:v>
                </c:pt>
                <c:pt idx="3404">
                  <c:v>-60.546900000000001</c:v>
                </c:pt>
                <c:pt idx="3405">
                  <c:v>-61.053100000000001</c:v>
                </c:pt>
                <c:pt idx="3406">
                  <c:v>-61.559399999999997</c:v>
                </c:pt>
                <c:pt idx="3407">
                  <c:v>-65.240600000000001</c:v>
                </c:pt>
                <c:pt idx="3408">
                  <c:v>-68.921899999999994</c:v>
                </c:pt>
                <c:pt idx="3409">
                  <c:v>-71.956199999999995</c:v>
                </c:pt>
                <c:pt idx="3410">
                  <c:v>-74.990600000000001</c:v>
                </c:pt>
                <c:pt idx="3411">
                  <c:v>-69.012500000000003</c:v>
                </c:pt>
                <c:pt idx="3412">
                  <c:v>-63.034399999999998</c:v>
                </c:pt>
                <c:pt idx="3413">
                  <c:v>-63.503100000000003</c:v>
                </c:pt>
                <c:pt idx="3414">
                  <c:v>-63.971899999999998</c:v>
                </c:pt>
                <c:pt idx="3415">
                  <c:v>-67.8125</c:v>
                </c:pt>
                <c:pt idx="3416">
                  <c:v>-71.650000000000006</c:v>
                </c:pt>
                <c:pt idx="3417">
                  <c:v>-67.928100000000001</c:v>
                </c:pt>
                <c:pt idx="3418">
                  <c:v>-64.206199999999995</c:v>
                </c:pt>
                <c:pt idx="3419">
                  <c:v>-63.218800000000002</c:v>
                </c:pt>
                <c:pt idx="3420">
                  <c:v>-62.231299999999997</c:v>
                </c:pt>
                <c:pt idx="3421">
                  <c:v>-63.862499999999997</c:v>
                </c:pt>
                <c:pt idx="3422">
                  <c:v>-65.490600000000001</c:v>
                </c:pt>
                <c:pt idx="3423">
                  <c:v>-64.868799999999993</c:v>
                </c:pt>
                <c:pt idx="3424">
                  <c:v>-64.246899999999997</c:v>
                </c:pt>
                <c:pt idx="3425">
                  <c:v>-64.481300000000005</c:v>
                </c:pt>
                <c:pt idx="3426">
                  <c:v>-64.715599999999995</c:v>
                </c:pt>
                <c:pt idx="3427">
                  <c:v>-65.865600000000001</c:v>
                </c:pt>
                <c:pt idx="3428">
                  <c:v>-67.015600000000006</c:v>
                </c:pt>
                <c:pt idx="3429">
                  <c:v>-70.206199999999995</c:v>
                </c:pt>
                <c:pt idx="3430">
                  <c:v>-73.396900000000002</c:v>
                </c:pt>
                <c:pt idx="3431">
                  <c:v>-70.428100000000001</c:v>
                </c:pt>
                <c:pt idx="3432">
                  <c:v>-67.456199999999995</c:v>
                </c:pt>
                <c:pt idx="3433">
                  <c:v>-70.265600000000006</c:v>
                </c:pt>
                <c:pt idx="3434">
                  <c:v>-73.071899999999999</c:v>
                </c:pt>
                <c:pt idx="3435">
                  <c:v>-68.231300000000005</c:v>
                </c:pt>
                <c:pt idx="3436">
                  <c:v>-63.387500000000003</c:v>
                </c:pt>
                <c:pt idx="3437">
                  <c:v>-66.943700000000007</c:v>
                </c:pt>
                <c:pt idx="3438">
                  <c:v>-70.5</c:v>
                </c:pt>
                <c:pt idx="3439">
                  <c:v>-71.674999999999997</c:v>
                </c:pt>
                <c:pt idx="3440">
                  <c:v>-72.846900000000005</c:v>
                </c:pt>
                <c:pt idx="3441">
                  <c:v>-69.431299999999993</c:v>
                </c:pt>
                <c:pt idx="3442">
                  <c:v>-66.015600000000006</c:v>
                </c:pt>
                <c:pt idx="3443">
                  <c:v>-66.462500000000006</c:v>
                </c:pt>
                <c:pt idx="3444">
                  <c:v>-66.906199999999998</c:v>
                </c:pt>
                <c:pt idx="3445">
                  <c:v>-66.625</c:v>
                </c:pt>
                <c:pt idx="3446">
                  <c:v>-66.343800000000002</c:v>
                </c:pt>
                <c:pt idx="3447">
                  <c:v>-65.087500000000006</c:v>
                </c:pt>
                <c:pt idx="3448">
                  <c:v>-63.828099999999999</c:v>
                </c:pt>
                <c:pt idx="3449">
                  <c:v>-68.2</c:v>
                </c:pt>
                <c:pt idx="3450">
                  <c:v>-72.571899999999999</c:v>
                </c:pt>
                <c:pt idx="3451">
                  <c:v>-68.971900000000005</c:v>
                </c:pt>
                <c:pt idx="3452">
                  <c:v>-65.371899999999997</c:v>
                </c:pt>
                <c:pt idx="3453">
                  <c:v>-62.828099999999999</c:v>
                </c:pt>
                <c:pt idx="3454">
                  <c:v>-60.281199999999998</c:v>
                </c:pt>
                <c:pt idx="3455">
                  <c:v>-59.690600000000003</c:v>
                </c:pt>
                <c:pt idx="3456">
                  <c:v>-59.096899999999998</c:v>
                </c:pt>
                <c:pt idx="3457">
                  <c:v>-62.321899999999999</c:v>
                </c:pt>
                <c:pt idx="3458">
                  <c:v>-65.546899999999994</c:v>
                </c:pt>
                <c:pt idx="3459">
                  <c:v>-67.965599999999995</c:v>
                </c:pt>
                <c:pt idx="3460">
                  <c:v>-70.381200000000007</c:v>
                </c:pt>
                <c:pt idx="3461">
                  <c:v>-69.915599999999998</c:v>
                </c:pt>
                <c:pt idx="3462">
                  <c:v>-69.45</c:v>
                </c:pt>
                <c:pt idx="3463">
                  <c:v>-74.037499999999994</c:v>
                </c:pt>
                <c:pt idx="3464">
                  <c:v>-78.625</c:v>
                </c:pt>
                <c:pt idx="3465">
                  <c:v>-73.012500000000003</c:v>
                </c:pt>
                <c:pt idx="3466">
                  <c:v>-67.396900000000002</c:v>
                </c:pt>
                <c:pt idx="3467">
                  <c:v>-69.178100000000001</c:v>
                </c:pt>
                <c:pt idx="3468">
                  <c:v>-70.959400000000002</c:v>
                </c:pt>
                <c:pt idx="3469">
                  <c:v>-72.203100000000006</c:v>
                </c:pt>
                <c:pt idx="3470">
                  <c:v>-73.446899999999999</c:v>
                </c:pt>
                <c:pt idx="3471">
                  <c:v>-70.534400000000005</c:v>
                </c:pt>
                <c:pt idx="3472">
                  <c:v>-67.621899999999997</c:v>
                </c:pt>
                <c:pt idx="3473">
                  <c:v>-77.693700000000007</c:v>
                </c:pt>
                <c:pt idx="3474">
                  <c:v>-87.765600000000006</c:v>
                </c:pt>
                <c:pt idx="3475">
                  <c:v>-81.868799999999993</c:v>
                </c:pt>
                <c:pt idx="3476">
                  <c:v>-75.968800000000002</c:v>
                </c:pt>
                <c:pt idx="3477">
                  <c:v>-71.537499999999994</c:v>
                </c:pt>
                <c:pt idx="3478">
                  <c:v>-67.103099999999998</c:v>
                </c:pt>
                <c:pt idx="3479">
                  <c:v>-67.281199999999998</c:v>
                </c:pt>
                <c:pt idx="3480">
                  <c:v>-67.456199999999995</c:v>
                </c:pt>
                <c:pt idx="3481">
                  <c:v>-67.090599999999995</c:v>
                </c:pt>
                <c:pt idx="3482">
                  <c:v>-66.721900000000005</c:v>
                </c:pt>
                <c:pt idx="3483">
                  <c:v>-65.306299999999993</c:v>
                </c:pt>
                <c:pt idx="3484">
                  <c:v>-63.887500000000003</c:v>
                </c:pt>
                <c:pt idx="3485">
                  <c:v>-63.1</c:v>
                </c:pt>
                <c:pt idx="3486">
                  <c:v>-62.309399999999997</c:v>
                </c:pt>
                <c:pt idx="3487">
                  <c:v>-74.974999999999994</c:v>
                </c:pt>
                <c:pt idx="3488">
                  <c:v>-87.637500000000003</c:v>
                </c:pt>
                <c:pt idx="3489">
                  <c:v>-74.584400000000002</c:v>
                </c:pt>
                <c:pt idx="3490">
                  <c:v>-61.528100000000002</c:v>
                </c:pt>
                <c:pt idx="3491">
                  <c:v>-62.578099999999999</c:v>
                </c:pt>
                <c:pt idx="3492">
                  <c:v>-63.625</c:v>
                </c:pt>
                <c:pt idx="3493">
                  <c:v>-66.203100000000006</c:v>
                </c:pt>
                <c:pt idx="3494">
                  <c:v>-68.781199999999998</c:v>
                </c:pt>
                <c:pt idx="3495">
                  <c:v>-66.221900000000005</c:v>
                </c:pt>
                <c:pt idx="3496">
                  <c:v>-63.662500000000001</c:v>
                </c:pt>
                <c:pt idx="3497">
                  <c:v>-64.143699999999995</c:v>
                </c:pt>
                <c:pt idx="3498">
                  <c:v>-64.625</c:v>
                </c:pt>
                <c:pt idx="3499">
                  <c:v>-67.540599999999998</c:v>
                </c:pt>
                <c:pt idx="3500">
                  <c:v>-70.453100000000006</c:v>
                </c:pt>
                <c:pt idx="3501">
                  <c:v>-70.237499999999997</c:v>
                </c:pt>
                <c:pt idx="3502">
                  <c:v>-70.018699999999995</c:v>
                </c:pt>
                <c:pt idx="3503">
                  <c:v>-71.418800000000005</c:v>
                </c:pt>
                <c:pt idx="3504">
                  <c:v>-72.815600000000003</c:v>
                </c:pt>
                <c:pt idx="3505">
                  <c:v>-72.978099999999998</c:v>
                </c:pt>
                <c:pt idx="3506">
                  <c:v>-73.137500000000003</c:v>
                </c:pt>
                <c:pt idx="3507">
                  <c:v>-73.284400000000005</c:v>
                </c:pt>
                <c:pt idx="3508">
                  <c:v>-73.428100000000001</c:v>
                </c:pt>
                <c:pt idx="3509">
                  <c:v>-71.540599999999998</c:v>
                </c:pt>
                <c:pt idx="3510">
                  <c:v>-69.653099999999995</c:v>
                </c:pt>
                <c:pt idx="3511">
                  <c:v>-66.4375</c:v>
                </c:pt>
                <c:pt idx="3512">
                  <c:v>-63.221899999999998</c:v>
                </c:pt>
                <c:pt idx="3513">
                  <c:v>-62.325000000000003</c:v>
                </c:pt>
                <c:pt idx="3514">
                  <c:v>-61.428100000000001</c:v>
                </c:pt>
                <c:pt idx="3515">
                  <c:v>-63.787500000000001</c:v>
                </c:pt>
                <c:pt idx="3516">
                  <c:v>-66.146900000000002</c:v>
                </c:pt>
                <c:pt idx="3517">
                  <c:v>-68.371899999999997</c:v>
                </c:pt>
                <c:pt idx="3518">
                  <c:v>-70.593800000000002</c:v>
                </c:pt>
                <c:pt idx="3519">
                  <c:v>-66.659400000000005</c:v>
                </c:pt>
                <c:pt idx="3520">
                  <c:v>-62.725000000000001</c:v>
                </c:pt>
                <c:pt idx="3521">
                  <c:v>-62.093800000000002</c:v>
                </c:pt>
                <c:pt idx="3522">
                  <c:v>-61.459400000000002</c:v>
                </c:pt>
                <c:pt idx="3523">
                  <c:v>-60.971899999999998</c:v>
                </c:pt>
                <c:pt idx="3524">
                  <c:v>-60.481299999999997</c:v>
                </c:pt>
                <c:pt idx="3525">
                  <c:v>-61.106299999999997</c:v>
                </c:pt>
                <c:pt idx="3526">
                  <c:v>-61.731299999999997</c:v>
                </c:pt>
                <c:pt idx="3527">
                  <c:v>-62.093800000000002</c:v>
                </c:pt>
                <c:pt idx="3528">
                  <c:v>-62.456200000000003</c:v>
                </c:pt>
                <c:pt idx="3529">
                  <c:v>-63.468800000000002</c:v>
                </c:pt>
                <c:pt idx="3530">
                  <c:v>-64.478099999999998</c:v>
                </c:pt>
                <c:pt idx="3531">
                  <c:v>-62.818800000000003</c:v>
                </c:pt>
                <c:pt idx="3532">
                  <c:v>-61.156199999999998</c:v>
                </c:pt>
                <c:pt idx="3533">
                  <c:v>-61.046900000000001</c:v>
                </c:pt>
                <c:pt idx="3534">
                  <c:v>-60.9375</c:v>
                </c:pt>
                <c:pt idx="3535">
                  <c:v>-63.618699999999997</c:v>
                </c:pt>
                <c:pt idx="3536">
                  <c:v>-66.3</c:v>
                </c:pt>
                <c:pt idx="3537">
                  <c:v>-64.268699999999995</c:v>
                </c:pt>
                <c:pt idx="3538">
                  <c:v>-62.234400000000001</c:v>
                </c:pt>
                <c:pt idx="3539">
                  <c:v>-64.896900000000002</c:v>
                </c:pt>
                <c:pt idx="3540">
                  <c:v>-67.559399999999997</c:v>
                </c:pt>
                <c:pt idx="3541">
                  <c:v>-68.665599999999998</c:v>
                </c:pt>
                <c:pt idx="3542">
                  <c:v>-69.771900000000002</c:v>
                </c:pt>
                <c:pt idx="3543">
                  <c:v>-71.55</c:v>
                </c:pt>
                <c:pt idx="3544">
                  <c:v>-73.328100000000006</c:v>
                </c:pt>
                <c:pt idx="3545">
                  <c:v>-75.243799999999993</c:v>
                </c:pt>
                <c:pt idx="3546">
                  <c:v>-77.156199999999998</c:v>
                </c:pt>
                <c:pt idx="3547">
                  <c:v>-72.846900000000005</c:v>
                </c:pt>
                <c:pt idx="3548">
                  <c:v>-68.534400000000005</c:v>
                </c:pt>
                <c:pt idx="3549">
                  <c:v>-68.859399999999994</c:v>
                </c:pt>
                <c:pt idx="3550">
                  <c:v>-69.181299999999993</c:v>
                </c:pt>
                <c:pt idx="3551">
                  <c:v>-70.896900000000002</c:v>
                </c:pt>
                <c:pt idx="3552">
                  <c:v>-72.609399999999994</c:v>
                </c:pt>
                <c:pt idx="3553">
                  <c:v>-72.596900000000005</c:v>
                </c:pt>
                <c:pt idx="3554">
                  <c:v>-72.581199999999995</c:v>
                </c:pt>
                <c:pt idx="3555">
                  <c:v>-69.900000000000006</c:v>
                </c:pt>
                <c:pt idx="3556">
                  <c:v>-67.218800000000002</c:v>
                </c:pt>
                <c:pt idx="3557">
                  <c:v>-66.337500000000006</c:v>
                </c:pt>
                <c:pt idx="3558">
                  <c:v>-65.456199999999995</c:v>
                </c:pt>
                <c:pt idx="3559">
                  <c:v>-68.662499999999994</c:v>
                </c:pt>
                <c:pt idx="3560">
                  <c:v>-71.865600000000001</c:v>
                </c:pt>
                <c:pt idx="3561">
                  <c:v>-72.971900000000005</c:v>
                </c:pt>
                <c:pt idx="3562">
                  <c:v>-74.075000000000003</c:v>
                </c:pt>
                <c:pt idx="3563">
                  <c:v>-68.606300000000005</c:v>
                </c:pt>
                <c:pt idx="3564">
                  <c:v>-63.137500000000003</c:v>
                </c:pt>
                <c:pt idx="3565">
                  <c:v>-61.768700000000003</c:v>
                </c:pt>
                <c:pt idx="3566">
                  <c:v>-60.4</c:v>
                </c:pt>
                <c:pt idx="3567">
                  <c:v>-65.921899999999994</c:v>
                </c:pt>
                <c:pt idx="3568">
                  <c:v>-71.443700000000007</c:v>
                </c:pt>
                <c:pt idx="3569">
                  <c:v>-70.653099999999995</c:v>
                </c:pt>
                <c:pt idx="3570">
                  <c:v>-69.862499999999997</c:v>
                </c:pt>
                <c:pt idx="3571">
                  <c:v>-68.931299999999993</c:v>
                </c:pt>
                <c:pt idx="3572">
                  <c:v>-67.996899999999997</c:v>
                </c:pt>
                <c:pt idx="3573">
                  <c:v>-69.809399999999997</c:v>
                </c:pt>
                <c:pt idx="3574">
                  <c:v>-71.618799999999993</c:v>
                </c:pt>
                <c:pt idx="3575">
                  <c:v>-73.912499999999994</c:v>
                </c:pt>
                <c:pt idx="3576">
                  <c:v>-76.203100000000006</c:v>
                </c:pt>
                <c:pt idx="3577">
                  <c:v>-73.803100000000001</c:v>
                </c:pt>
                <c:pt idx="3578">
                  <c:v>-71.403099999999995</c:v>
                </c:pt>
                <c:pt idx="3579">
                  <c:v>-80.918800000000005</c:v>
                </c:pt>
                <c:pt idx="3580">
                  <c:v>-90.434399999999997</c:v>
                </c:pt>
                <c:pt idx="3581">
                  <c:v>-77.203100000000006</c:v>
                </c:pt>
                <c:pt idx="3582">
                  <c:v>-63.968800000000002</c:v>
                </c:pt>
                <c:pt idx="3583">
                  <c:v>-65.243799999999993</c:v>
                </c:pt>
                <c:pt idx="3584">
                  <c:v>-66.518699999999995</c:v>
                </c:pt>
                <c:pt idx="3585">
                  <c:v>-70.096900000000005</c:v>
                </c:pt>
                <c:pt idx="3586">
                  <c:v>-73.674999999999997</c:v>
                </c:pt>
                <c:pt idx="3587">
                  <c:v>-72.081199999999995</c:v>
                </c:pt>
                <c:pt idx="3588">
                  <c:v>-70.487499999999997</c:v>
                </c:pt>
                <c:pt idx="3589">
                  <c:v>-72.178100000000001</c:v>
                </c:pt>
                <c:pt idx="3590">
                  <c:v>-73.865600000000001</c:v>
                </c:pt>
                <c:pt idx="3591">
                  <c:v>-76.815600000000003</c:v>
                </c:pt>
                <c:pt idx="3592">
                  <c:v>-79.765600000000006</c:v>
                </c:pt>
                <c:pt idx="3593">
                  <c:v>-74.625</c:v>
                </c:pt>
                <c:pt idx="3594">
                  <c:v>-69.484399999999994</c:v>
                </c:pt>
                <c:pt idx="3595">
                  <c:v>-64.865600000000001</c:v>
                </c:pt>
                <c:pt idx="3596">
                  <c:v>-60.246899999999997</c:v>
                </c:pt>
                <c:pt idx="3597">
                  <c:v>-61.15</c:v>
                </c:pt>
                <c:pt idx="3598">
                  <c:v>-62.053100000000001</c:v>
                </c:pt>
                <c:pt idx="3599">
                  <c:v>-65.178100000000001</c:v>
                </c:pt>
                <c:pt idx="3600">
                  <c:v>-68.303100000000001</c:v>
                </c:pt>
                <c:pt idx="3601">
                  <c:v>-72.706199999999995</c:v>
                </c:pt>
                <c:pt idx="3602">
                  <c:v>-77.106300000000005</c:v>
                </c:pt>
                <c:pt idx="3603">
                  <c:v>-75.762500000000003</c:v>
                </c:pt>
                <c:pt idx="3604">
                  <c:v>-74.418800000000005</c:v>
                </c:pt>
                <c:pt idx="3605">
                  <c:v>-74.787499999999994</c:v>
                </c:pt>
                <c:pt idx="3606">
                  <c:v>-75.156199999999998</c:v>
                </c:pt>
                <c:pt idx="3607">
                  <c:v>-70.696899999999999</c:v>
                </c:pt>
                <c:pt idx="3608">
                  <c:v>-66.234399999999994</c:v>
                </c:pt>
                <c:pt idx="3609">
                  <c:v>-65.946899999999999</c:v>
                </c:pt>
                <c:pt idx="3610">
                  <c:v>-65.656199999999998</c:v>
                </c:pt>
                <c:pt idx="3611">
                  <c:v>-69.781199999999998</c:v>
                </c:pt>
                <c:pt idx="3612">
                  <c:v>-73.906199999999998</c:v>
                </c:pt>
                <c:pt idx="3613">
                  <c:v>-77.728099999999998</c:v>
                </c:pt>
                <c:pt idx="3614">
                  <c:v>-81.546899999999994</c:v>
                </c:pt>
                <c:pt idx="3615">
                  <c:v>-78.665599999999998</c:v>
                </c:pt>
                <c:pt idx="3616">
                  <c:v>-75.781199999999998</c:v>
                </c:pt>
                <c:pt idx="3617">
                  <c:v>-73.331199999999995</c:v>
                </c:pt>
                <c:pt idx="3618">
                  <c:v>-70.878100000000003</c:v>
                </c:pt>
                <c:pt idx="3619">
                  <c:v>-69.837500000000006</c:v>
                </c:pt>
                <c:pt idx="3620">
                  <c:v>-68.796899999999994</c:v>
                </c:pt>
                <c:pt idx="3621">
                  <c:v>-67.068700000000007</c:v>
                </c:pt>
                <c:pt idx="3622">
                  <c:v>-65.340599999999995</c:v>
                </c:pt>
                <c:pt idx="3623">
                  <c:v>-63.984400000000001</c:v>
                </c:pt>
                <c:pt idx="3624">
                  <c:v>-62.625</c:v>
                </c:pt>
                <c:pt idx="3625">
                  <c:v>-63.115600000000001</c:v>
                </c:pt>
                <c:pt idx="3626">
                  <c:v>-63.606299999999997</c:v>
                </c:pt>
                <c:pt idx="3627">
                  <c:v>-65.612499999999997</c:v>
                </c:pt>
                <c:pt idx="3628">
                  <c:v>-67.618799999999993</c:v>
                </c:pt>
                <c:pt idx="3629">
                  <c:v>-65.849999999999994</c:v>
                </c:pt>
                <c:pt idx="3630">
                  <c:v>-64.078100000000006</c:v>
                </c:pt>
                <c:pt idx="3631">
                  <c:v>-61.793799999999997</c:v>
                </c:pt>
                <c:pt idx="3632">
                  <c:v>-59.509399999999999</c:v>
                </c:pt>
                <c:pt idx="3633">
                  <c:v>-61.737499999999997</c:v>
                </c:pt>
                <c:pt idx="3634">
                  <c:v>-63.962499999999999</c:v>
                </c:pt>
                <c:pt idx="3635">
                  <c:v>-71.528099999999995</c:v>
                </c:pt>
                <c:pt idx="3636">
                  <c:v>-79.093800000000002</c:v>
                </c:pt>
                <c:pt idx="3637">
                  <c:v>-75.071899999999999</c:v>
                </c:pt>
                <c:pt idx="3638">
                  <c:v>-71.05</c:v>
                </c:pt>
                <c:pt idx="3639">
                  <c:v>-82.890600000000006</c:v>
                </c:pt>
                <c:pt idx="3640">
                  <c:v>-94.731300000000005</c:v>
                </c:pt>
                <c:pt idx="3641">
                  <c:v>-83.296899999999994</c:v>
                </c:pt>
                <c:pt idx="3642">
                  <c:v>-71.859399999999994</c:v>
                </c:pt>
                <c:pt idx="3643">
                  <c:v>-74.246899999999997</c:v>
                </c:pt>
                <c:pt idx="3644">
                  <c:v>-76.631200000000007</c:v>
                </c:pt>
                <c:pt idx="3645">
                  <c:v>-72.6875</c:v>
                </c:pt>
                <c:pt idx="3646">
                  <c:v>-68.740600000000001</c:v>
                </c:pt>
                <c:pt idx="3647">
                  <c:v>-76.559399999999997</c:v>
                </c:pt>
                <c:pt idx="3648">
                  <c:v>-84.375</c:v>
                </c:pt>
                <c:pt idx="3649">
                  <c:v>-74.537499999999994</c:v>
                </c:pt>
                <c:pt idx="3650">
                  <c:v>-64.696899999999999</c:v>
                </c:pt>
                <c:pt idx="3651">
                  <c:v>-64.553100000000001</c:v>
                </c:pt>
                <c:pt idx="3652">
                  <c:v>-64.406199999999998</c:v>
                </c:pt>
                <c:pt idx="3653">
                  <c:v>-67.490600000000001</c:v>
                </c:pt>
                <c:pt idx="3654">
                  <c:v>-70.575000000000003</c:v>
                </c:pt>
                <c:pt idx="3655">
                  <c:v>-74.518699999999995</c:v>
                </c:pt>
                <c:pt idx="3656">
                  <c:v>-78.459400000000002</c:v>
                </c:pt>
                <c:pt idx="3657">
                  <c:v>-74.628100000000003</c:v>
                </c:pt>
                <c:pt idx="3658">
                  <c:v>-70.796899999999994</c:v>
                </c:pt>
                <c:pt idx="3659">
                  <c:v>-74.531199999999998</c:v>
                </c:pt>
                <c:pt idx="3660">
                  <c:v>-78.262500000000003</c:v>
                </c:pt>
                <c:pt idx="3661">
                  <c:v>-73.106300000000005</c:v>
                </c:pt>
                <c:pt idx="3662">
                  <c:v>-67.946899999999999</c:v>
                </c:pt>
                <c:pt idx="3663">
                  <c:v>-65.849999999999994</c:v>
                </c:pt>
                <c:pt idx="3664">
                  <c:v>-63.75</c:v>
                </c:pt>
                <c:pt idx="3665">
                  <c:v>-63.993699999999997</c:v>
                </c:pt>
                <c:pt idx="3666">
                  <c:v>-64.237499999999997</c:v>
                </c:pt>
                <c:pt idx="3667">
                  <c:v>-70.021900000000002</c:v>
                </c:pt>
                <c:pt idx="3668">
                  <c:v>-75.806299999999993</c:v>
                </c:pt>
                <c:pt idx="3669">
                  <c:v>-73.837500000000006</c:v>
                </c:pt>
                <c:pt idx="3670">
                  <c:v>-71.868799999999993</c:v>
                </c:pt>
                <c:pt idx="3671">
                  <c:v>-71.7</c:v>
                </c:pt>
                <c:pt idx="3672">
                  <c:v>-71.531199999999998</c:v>
                </c:pt>
                <c:pt idx="3673">
                  <c:v>-78.887500000000003</c:v>
                </c:pt>
                <c:pt idx="3674">
                  <c:v>-86.243799999999993</c:v>
                </c:pt>
                <c:pt idx="3675">
                  <c:v>-76.981300000000005</c:v>
                </c:pt>
                <c:pt idx="3676">
                  <c:v>-67.715599999999995</c:v>
                </c:pt>
                <c:pt idx="3677">
                  <c:v>-66.578100000000006</c:v>
                </c:pt>
                <c:pt idx="3678">
                  <c:v>-65.440600000000003</c:v>
                </c:pt>
                <c:pt idx="3679">
                  <c:v>-66.737499999999997</c:v>
                </c:pt>
                <c:pt idx="3680">
                  <c:v>-68.031199999999998</c:v>
                </c:pt>
                <c:pt idx="3681">
                  <c:v>-68.290599999999998</c:v>
                </c:pt>
                <c:pt idx="3682">
                  <c:v>-68.546899999999994</c:v>
                </c:pt>
                <c:pt idx="3683">
                  <c:v>-65.596900000000005</c:v>
                </c:pt>
                <c:pt idx="3684">
                  <c:v>-62.643700000000003</c:v>
                </c:pt>
                <c:pt idx="3685">
                  <c:v>-60.506300000000003</c:v>
                </c:pt>
                <c:pt idx="3686">
                  <c:v>-58.368699999999997</c:v>
                </c:pt>
                <c:pt idx="3687">
                  <c:v>-59.478099999999998</c:v>
                </c:pt>
                <c:pt idx="3688">
                  <c:v>-60.584400000000002</c:v>
                </c:pt>
                <c:pt idx="3689">
                  <c:v>-60.606299999999997</c:v>
                </c:pt>
                <c:pt idx="3690">
                  <c:v>-60.625</c:v>
                </c:pt>
                <c:pt idx="3691">
                  <c:v>-61.921900000000001</c:v>
                </c:pt>
                <c:pt idx="3692">
                  <c:v>-63.218800000000002</c:v>
                </c:pt>
                <c:pt idx="3693">
                  <c:v>-67.05</c:v>
                </c:pt>
                <c:pt idx="3694">
                  <c:v>-70.881200000000007</c:v>
                </c:pt>
                <c:pt idx="3695">
                  <c:v>-70.256200000000007</c:v>
                </c:pt>
                <c:pt idx="3696">
                  <c:v>-69.628100000000003</c:v>
                </c:pt>
                <c:pt idx="3697">
                  <c:v>-68.428100000000001</c:v>
                </c:pt>
                <c:pt idx="3698">
                  <c:v>-67.224999999999994</c:v>
                </c:pt>
                <c:pt idx="3699">
                  <c:v>-66.293800000000005</c:v>
                </c:pt>
                <c:pt idx="3700">
                  <c:v>-65.359399999999994</c:v>
                </c:pt>
                <c:pt idx="3701">
                  <c:v>-69.581199999999995</c:v>
                </c:pt>
                <c:pt idx="3702">
                  <c:v>-73.8</c:v>
                </c:pt>
                <c:pt idx="3703">
                  <c:v>-76.468800000000002</c:v>
                </c:pt>
                <c:pt idx="3704">
                  <c:v>-79.137500000000003</c:v>
                </c:pt>
                <c:pt idx="3705">
                  <c:v>-72.287499999999994</c:v>
                </c:pt>
                <c:pt idx="3706">
                  <c:v>-65.4375</c:v>
                </c:pt>
                <c:pt idx="3707">
                  <c:v>-65.737499999999997</c:v>
                </c:pt>
                <c:pt idx="3708">
                  <c:v>-66.037499999999994</c:v>
                </c:pt>
                <c:pt idx="3709">
                  <c:v>-65.434399999999997</c:v>
                </c:pt>
                <c:pt idx="3710">
                  <c:v>-64.828100000000006</c:v>
                </c:pt>
                <c:pt idx="3711">
                  <c:v>-64.265600000000006</c:v>
                </c:pt>
                <c:pt idx="3712">
                  <c:v>-63.703099999999999</c:v>
                </c:pt>
                <c:pt idx="3713">
                  <c:v>-62.418799999999997</c:v>
                </c:pt>
                <c:pt idx="3714">
                  <c:v>-61.134399999999999</c:v>
                </c:pt>
                <c:pt idx="3715">
                  <c:v>-62.859400000000001</c:v>
                </c:pt>
                <c:pt idx="3716">
                  <c:v>-64.581199999999995</c:v>
                </c:pt>
                <c:pt idx="3717">
                  <c:v>-64.599999999999994</c:v>
                </c:pt>
                <c:pt idx="3718">
                  <c:v>-64.615600000000001</c:v>
                </c:pt>
                <c:pt idx="3719">
                  <c:v>-65.215599999999995</c:v>
                </c:pt>
                <c:pt idx="3720">
                  <c:v>-65.815600000000003</c:v>
                </c:pt>
                <c:pt idx="3721">
                  <c:v>-65.95</c:v>
                </c:pt>
                <c:pt idx="3722">
                  <c:v>-66.081199999999995</c:v>
                </c:pt>
                <c:pt idx="3723">
                  <c:v>-64.178100000000001</c:v>
                </c:pt>
                <c:pt idx="3724">
                  <c:v>-62.274999999999999</c:v>
                </c:pt>
                <c:pt idx="3725">
                  <c:v>-62.053100000000001</c:v>
                </c:pt>
                <c:pt idx="3726">
                  <c:v>-61.831200000000003</c:v>
                </c:pt>
                <c:pt idx="3727">
                  <c:v>-63.265599999999999</c:v>
                </c:pt>
                <c:pt idx="3728">
                  <c:v>-64.7</c:v>
                </c:pt>
                <c:pt idx="3729">
                  <c:v>-66.365600000000001</c:v>
                </c:pt>
                <c:pt idx="3730">
                  <c:v>-68.031199999999998</c:v>
                </c:pt>
                <c:pt idx="3731">
                  <c:v>-67.271900000000002</c:v>
                </c:pt>
                <c:pt idx="3732">
                  <c:v>-66.509399999999999</c:v>
                </c:pt>
                <c:pt idx="3733">
                  <c:v>-64.334400000000002</c:v>
                </c:pt>
                <c:pt idx="3734">
                  <c:v>-62.159399999999998</c:v>
                </c:pt>
                <c:pt idx="3735">
                  <c:v>-65.318700000000007</c:v>
                </c:pt>
                <c:pt idx="3736">
                  <c:v>-68.478099999999998</c:v>
                </c:pt>
                <c:pt idx="3737">
                  <c:v>-70.412499999999994</c:v>
                </c:pt>
                <c:pt idx="3738">
                  <c:v>-72.343800000000002</c:v>
                </c:pt>
                <c:pt idx="3739">
                  <c:v>-70.753100000000003</c:v>
                </c:pt>
                <c:pt idx="3740">
                  <c:v>-69.162499999999994</c:v>
                </c:pt>
                <c:pt idx="3741">
                  <c:v>-66.778099999999995</c:v>
                </c:pt>
                <c:pt idx="3742">
                  <c:v>-64.390600000000006</c:v>
                </c:pt>
                <c:pt idx="3743">
                  <c:v>-64.071899999999999</c:v>
                </c:pt>
                <c:pt idx="3744">
                  <c:v>-63.753100000000003</c:v>
                </c:pt>
                <c:pt idx="3745">
                  <c:v>-62.862499999999997</c:v>
                </c:pt>
                <c:pt idx="3746">
                  <c:v>-61.968800000000002</c:v>
                </c:pt>
                <c:pt idx="3747">
                  <c:v>-60.821899999999999</c:v>
                </c:pt>
                <c:pt idx="3748">
                  <c:v>-59.674999999999997</c:v>
                </c:pt>
                <c:pt idx="3749">
                  <c:v>-61.003100000000003</c:v>
                </c:pt>
                <c:pt idx="3750">
                  <c:v>-62.328099999999999</c:v>
                </c:pt>
                <c:pt idx="3751">
                  <c:v>-66.631200000000007</c:v>
                </c:pt>
                <c:pt idx="3752">
                  <c:v>-70.931299999999993</c:v>
                </c:pt>
                <c:pt idx="3753">
                  <c:v>-66.496899999999997</c:v>
                </c:pt>
                <c:pt idx="3754">
                  <c:v>-62.0625</c:v>
                </c:pt>
                <c:pt idx="3755">
                  <c:v>-62.243699999999997</c:v>
                </c:pt>
                <c:pt idx="3756">
                  <c:v>-62.421900000000001</c:v>
                </c:pt>
                <c:pt idx="3757">
                  <c:v>-65.368799999999993</c:v>
                </c:pt>
                <c:pt idx="3758">
                  <c:v>-68.3125</c:v>
                </c:pt>
                <c:pt idx="3759">
                  <c:v>-70.418800000000005</c:v>
                </c:pt>
                <c:pt idx="3760">
                  <c:v>-72.521900000000002</c:v>
                </c:pt>
                <c:pt idx="3761">
                  <c:v>-69.881200000000007</c:v>
                </c:pt>
                <c:pt idx="3762">
                  <c:v>-67.237499999999997</c:v>
                </c:pt>
                <c:pt idx="3763">
                  <c:v>-71.621899999999997</c:v>
                </c:pt>
                <c:pt idx="3764">
                  <c:v>-76.003100000000003</c:v>
                </c:pt>
                <c:pt idx="3765">
                  <c:v>-71.434399999999997</c:v>
                </c:pt>
                <c:pt idx="3766">
                  <c:v>-66.862499999999997</c:v>
                </c:pt>
                <c:pt idx="3767">
                  <c:v>-66.7</c:v>
                </c:pt>
                <c:pt idx="3768">
                  <c:v>-66.534400000000005</c:v>
                </c:pt>
                <c:pt idx="3769">
                  <c:v>-66.268699999999995</c:v>
                </c:pt>
                <c:pt idx="3770">
                  <c:v>-66.003100000000003</c:v>
                </c:pt>
                <c:pt idx="3771">
                  <c:v>-64.015600000000006</c:v>
                </c:pt>
                <c:pt idx="3772">
                  <c:v>-62.028100000000002</c:v>
                </c:pt>
                <c:pt idx="3773">
                  <c:v>-63.137500000000003</c:v>
                </c:pt>
                <c:pt idx="3774">
                  <c:v>-64.246899999999997</c:v>
                </c:pt>
                <c:pt idx="3775">
                  <c:v>-65.796899999999994</c:v>
                </c:pt>
                <c:pt idx="3776">
                  <c:v>-67.343800000000002</c:v>
                </c:pt>
                <c:pt idx="3777">
                  <c:v>-65.837500000000006</c:v>
                </c:pt>
                <c:pt idx="3778">
                  <c:v>-64.331199999999995</c:v>
                </c:pt>
                <c:pt idx="3779">
                  <c:v>-63.265599999999999</c:v>
                </c:pt>
                <c:pt idx="3780">
                  <c:v>-62.196899999999999</c:v>
                </c:pt>
                <c:pt idx="3781">
                  <c:v>-63.593800000000002</c:v>
                </c:pt>
                <c:pt idx="3782">
                  <c:v>-64.987499999999997</c:v>
                </c:pt>
                <c:pt idx="3783">
                  <c:v>-70.478099999999998</c:v>
                </c:pt>
                <c:pt idx="3784">
                  <c:v>-75.965599999999995</c:v>
                </c:pt>
                <c:pt idx="3785">
                  <c:v>-75.828100000000006</c:v>
                </c:pt>
                <c:pt idx="3786">
                  <c:v>-75.690600000000003</c:v>
                </c:pt>
                <c:pt idx="3787">
                  <c:v>-73.75</c:v>
                </c:pt>
                <c:pt idx="3788">
                  <c:v>-71.806299999999993</c:v>
                </c:pt>
                <c:pt idx="3789">
                  <c:v>-67.887500000000003</c:v>
                </c:pt>
                <c:pt idx="3790">
                  <c:v>-63.968800000000002</c:v>
                </c:pt>
                <c:pt idx="3791">
                  <c:v>-63.531199999999998</c:v>
                </c:pt>
                <c:pt idx="3792">
                  <c:v>-63.090600000000002</c:v>
                </c:pt>
                <c:pt idx="3793">
                  <c:v>-64.400000000000006</c:v>
                </c:pt>
                <c:pt idx="3794">
                  <c:v>-65.709400000000002</c:v>
                </c:pt>
                <c:pt idx="3795">
                  <c:v>-65.706199999999995</c:v>
                </c:pt>
                <c:pt idx="3796">
                  <c:v>-65.7</c:v>
                </c:pt>
                <c:pt idx="3797">
                  <c:v>-64.849999999999994</c:v>
                </c:pt>
                <c:pt idx="3798">
                  <c:v>-64</c:v>
                </c:pt>
                <c:pt idx="3799">
                  <c:v>-66.021900000000002</c:v>
                </c:pt>
                <c:pt idx="3800">
                  <c:v>-68.043800000000005</c:v>
                </c:pt>
                <c:pt idx="3801">
                  <c:v>-67.875</c:v>
                </c:pt>
                <c:pt idx="3802">
                  <c:v>-67.706199999999995</c:v>
                </c:pt>
                <c:pt idx="3803">
                  <c:v>-78.45</c:v>
                </c:pt>
                <c:pt idx="3804">
                  <c:v>-89.190600000000003</c:v>
                </c:pt>
                <c:pt idx="3805">
                  <c:v>-74.575000000000003</c:v>
                </c:pt>
                <c:pt idx="3806">
                  <c:v>-59.959400000000002</c:v>
                </c:pt>
                <c:pt idx="3807">
                  <c:v>-58.475000000000001</c:v>
                </c:pt>
                <c:pt idx="3808">
                  <c:v>-56.987499999999997</c:v>
                </c:pt>
                <c:pt idx="3809">
                  <c:v>-58.068800000000003</c:v>
                </c:pt>
                <c:pt idx="3810">
                  <c:v>-59.15</c:v>
                </c:pt>
                <c:pt idx="3811">
                  <c:v>-62.718800000000002</c:v>
                </c:pt>
                <c:pt idx="3812">
                  <c:v>-66.284400000000005</c:v>
                </c:pt>
                <c:pt idx="3813">
                  <c:v>-73.278099999999995</c:v>
                </c:pt>
                <c:pt idx="3814">
                  <c:v>-80.271900000000002</c:v>
                </c:pt>
                <c:pt idx="3815">
                  <c:v>-81.012500000000003</c:v>
                </c:pt>
                <c:pt idx="3816">
                  <c:v>-81.75</c:v>
                </c:pt>
                <c:pt idx="3817">
                  <c:v>-77.025000000000006</c:v>
                </c:pt>
                <c:pt idx="3818">
                  <c:v>-72.296899999999994</c:v>
                </c:pt>
                <c:pt idx="3819">
                  <c:v>-68.878100000000003</c:v>
                </c:pt>
                <c:pt idx="3820">
                  <c:v>-65.456199999999995</c:v>
                </c:pt>
                <c:pt idx="3821">
                  <c:v>-65.534400000000005</c:v>
                </c:pt>
                <c:pt idx="3822">
                  <c:v>-65.612499999999997</c:v>
                </c:pt>
                <c:pt idx="3823">
                  <c:v>-68.156199999999998</c:v>
                </c:pt>
                <c:pt idx="3824">
                  <c:v>-70.696899999999999</c:v>
                </c:pt>
                <c:pt idx="3825">
                  <c:v>-67.2</c:v>
                </c:pt>
                <c:pt idx="3826">
                  <c:v>-63.703099999999999</c:v>
                </c:pt>
                <c:pt idx="3827">
                  <c:v>-62.431199999999997</c:v>
                </c:pt>
                <c:pt idx="3828">
                  <c:v>-61.156199999999998</c:v>
                </c:pt>
                <c:pt idx="3829">
                  <c:v>-61.037500000000001</c:v>
                </c:pt>
                <c:pt idx="3830">
                  <c:v>-60.918799999999997</c:v>
                </c:pt>
                <c:pt idx="3831">
                  <c:v>-62.125</c:v>
                </c:pt>
                <c:pt idx="3832">
                  <c:v>-63.328099999999999</c:v>
                </c:pt>
                <c:pt idx="3833">
                  <c:v>-67.515600000000006</c:v>
                </c:pt>
                <c:pt idx="3834">
                  <c:v>-71.7</c:v>
                </c:pt>
                <c:pt idx="3835">
                  <c:v>-67.296899999999994</c:v>
                </c:pt>
                <c:pt idx="3836">
                  <c:v>-62.893700000000003</c:v>
                </c:pt>
                <c:pt idx="3837">
                  <c:v>-63.2</c:v>
                </c:pt>
                <c:pt idx="3838">
                  <c:v>-63.503100000000003</c:v>
                </c:pt>
                <c:pt idx="3839">
                  <c:v>-62.55</c:v>
                </c:pt>
                <c:pt idx="3840">
                  <c:v>-61.593800000000002</c:v>
                </c:pt>
                <c:pt idx="3841">
                  <c:v>-61.037500000000001</c:v>
                </c:pt>
                <c:pt idx="3842">
                  <c:v>-60.481299999999997</c:v>
                </c:pt>
                <c:pt idx="3843">
                  <c:v>-62.962499999999999</c:v>
                </c:pt>
                <c:pt idx="3844">
                  <c:v>-65.443700000000007</c:v>
                </c:pt>
                <c:pt idx="3845">
                  <c:v>-67.146900000000002</c:v>
                </c:pt>
                <c:pt idx="3846">
                  <c:v>-68.849999999999994</c:v>
                </c:pt>
                <c:pt idx="3847">
                  <c:v>-66.478099999999998</c:v>
                </c:pt>
                <c:pt idx="3848">
                  <c:v>-64.103099999999998</c:v>
                </c:pt>
                <c:pt idx="3849">
                  <c:v>-65.018699999999995</c:v>
                </c:pt>
                <c:pt idx="3850">
                  <c:v>-65.934399999999997</c:v>
                </c:pt>
                <c:pt idx="3851">
                  <c:v>-64.174999999999997</c:v>
                </c:pt>
                <c:pt idx="3852">
                  <c:v>-62.412500000000001</c:v>
                </c:pt>
                <c:pt idx="3853">
                  <c:v>-62.9375</c:v>
                </c:pt>
                <c:pt idx="3854">
                  <c:v>-63.462499999999999</c:v>
                </c:pt>
                <c:pt idx="3855">
                  <c:v>-64.228099999999998</c:v>
                </c:pt>
                <c:pt idx="3856">
                  <c:v>-64.990600000000001</c:v>
                </c:pt>
                <c:pt idx="3857">
                  <c:v>-66.468800000000002</c:v>
                </c:pt>
                <c:pt idx="3858">
                  <c:v>-67.943700000000007</c:v>
                </c:pt>
                <c:pt idx="3859">
                  <c:v>-68.259399999999999</c:v>
                </c:pt>
                <c:pt idx="3860">
                  <c:v>-68.575000000000003</c:v>
                </c:pt>
                <c:pt idx="3861">
                  <c:v>-70.331199999999995</c:v>
                </c:pt>
                <c:pt idx="3862">
                  <c:v>-72.084400000000002</c:v>
                </c:pt>
                <c:pt idx="3863">
                  <c:v>-75.084400000000002</c:v>
                </c:pt>
                <c:pt idx="3864">
                  <c:v>-78.081199999999995</c:v>
                </c:pt>
                <c:pt idx="3865">
                  <c:v>-69.887500000000003</c:v>
                </c:pt>
                <c:pt idx="3866">
                  <c:v>-61.690600000000003</c:v>
                </c:pt>
                <c:pt idx="3867">
                  <c:v>-60.206200000000003</c:v>
                </c:pt>
                <c:pt idx="3868">
                  <c:v>-58.721899999999998</c:v>
                </c:pt>
                <c:pt idx="3869">
                  <c:v>-59.978099999999998</c:v>
                </c:pt>
                <c:pt idx="3870">
                  <c:v>-61.231299999999997</c:v>
                </c:pt>
                <c:pt idx="3871">
                  <c:v>-60.484400000000001</c:v>
                </c:pt>
                <c:pt idx="3872">
                  <c:v>-59.737499999999997</c:v>
                </c:pt>
                <c:pt idx="3873">
                  <c:v>-60.690600000000003</c:v>
                </c:pt>
                <c:pt idx="3874">
                  <c:v>-61.643700000000003</c:v>
                </c:pt>
                <c:pt idx="3875">
                  <c:v>-68.759399999999999</c:v>
                </c:pt>
                <c:pt idx="3876">
                  <c:v>-75.871899999999997</c:v>
                </c:pt>
                <c:pt idx="3877">
                  <c:v>-74.318700000000007</c:v>
                </c:pt>
                <c:pt idx="3878">
                  <c:v>-72.765600000000006</c:v>
                </c:pt>
                <c:pt idx="3879">
                  <c:v>-67.512500000000003</c:v>
                </c:pt>
                <c:pt idx="3880">
                  <c:v>-62.259399999999999</c:v>
                </c:pt>
                <c:pt idx="3881">
                  <c:v>-61.240600000000001</c:v>
                </c:pt>
                <c:pt idx="3882">
                  <c:v>-60.221899999999998</c:v>
                </c:pt>
                <c:pt idx="3883">
                  <c:v>-61.453099999999999</c:v>
                </c:pt>
                <c:pt idx="3884">
                  <c:v>-62.684399999999997</c:v>
                </c:pt>
                <c:pt idx="3885">
                  <c:v>-69.174999999999997</c:v>
                </c:pt>
                <c:pt idx="3886">
                  <c:v>-75.662499999999994</c:v>
                </c:pt>
                <c:pt idx="3887">
                  <c:v>-72.115600000000001</c:v>
                </c:pt>
                <c:pt idx="3888">
                  <c:v>-68.568700000000007</c:v>
                </c:pt>
                <c:pt idx="3889">
                  <c:v>-66.068700000000007</c:v>
                </c:pt>
                <c:pt idx="3890">
                  <c:v>-63.568800000000003</c:v>
                </c:pt>
                <c:pt idx="3891">
                  <c:v>-62.140599999999999</c:v>
                </c:pt>
                <c:pt idx="3892">
                  <c:v>-60.712499999999999</c:v>
                </c:pt>
                <c:pt idx="3893">
                  <c:v>-62.912500000000001</c:v>
                </c:pt>
                <c:pt idx="3894">
                  <c:v>-65.112499999999997</c:v>
                </c:pt>
                <c:pt idx="3895">
                  <c:v>-67.334400000000002</c:v>
                </c:pt>
                <c:pt idx="3896">
                  <c:v>-69.553100000000001</c:v>
                </c:pt>
                <c:pt idx="3897">
                  <c:v>-71.828100000000006</c:v>
                </c:pt>
                <c:pt idx="3898">
                  <c:v>-74.099999999999994</c:v>
                </c:pt>
                <c:pt idx="3899">
                  <c:v>-68.674999999999997</c:v>
                </c:pt>
                <c:pt idx="3900">
                  <c:v>-63.246899999999997</c:v>
                </c:pt>
                <c:pt idx="3901">
                  <c:v>-62.265599999999999</c:v>
                </c:pt>
                <c:pt idx="3902">
                  <c:v>-61.281199999999998</c:v>
                </c:pt>
                <c:pt idx="3903">
                  <c:v>-60.024999999999999</c:v>
                </c:pt>
                <c:pt idx="3904">
                  <c:v>-58.765599999999999</c:v>
                </c:pt>
                <c:pt idx="3905">
                  <c:v>-62.321899999999999</c:v>
                </c:pt>
                <c:pt idx="3906">
                  <c:v>-65.878100000000003</c:v>
                </c:pt>
                <c:pt idx="3907">
                  <c:v>-66.218800000000002</c:v>
                </c:pt>
                <c:pt idx="3908">
                  <c:v>-66.559399999999997</c:v>
                </c:pt>
                <c:pt idx="3909">
                  <c:v>-67.840599999999995</c:v>
                </c:pt>
                <c:pt idx="3910">
                  <c:v>-69.121899999999997</c:v>
                </c:pt>
                <c:pt idx="3911">
                  <c:v>-69.434399999999997</c:v>
                </c:pt>
                <c:pt idx="3912">
                  <c:v>-69.743799999999993</c:v>
                </c:pt>
                <c:pt idx="3913">
                  <c:v>-69.115600000000001</c:v>
                </c:pt>
                <c:pt idx="3914">
                  <c:v>-68.484399999999994</c:v>
                </c:pt>
                <c:pt idx="3915">
                  <c:v>-69.337500000000006</c:v>
                </c:pt>
                <c:pt idx="3916">
                  <c:v>-70.1875</c:v>
                </c:pt>
                <c:pt idx="3917">
                  <c:v>-67.259399999999999</c:v>
                </c:pt>
                <c:pt idx="3918">
                  <c:v>-64.328100000000006</c:v>
                </c:pt>
                <c:pt idx="3919">
                  <c:v>-63.412500000000001</c:v>
                </c:pt>
                <c:pt idx="3920">
                  <c:v>-62.493699999999997</c:v>
                </c:pt>
                <c:pt idx="3921">
                  <c:v>-61.068800000000003</c:v>
                </c:pt>
                <c:pt idx="3922">
                  <c:v>-59.643700000000003</c:v>
                </c:pt>
                <c:pt idx="3923">
                  <c:v>-60.878100000000003</c:v>
                </c:pt>
                <c:pt idx="3924">
                  <c:v>-62.109400000000001</c:v>
                </c:pt>
                <c:pt idx="3925">
                  <c:v>-66.231300000000005</c:v>
                </c:pt>
                <c:pt idx="3926">
                  <c:v>-70.349999999999994</c:v>
                </c:pt>
                <c:pt idx="3927">
                  <c:v>-72.718800000000002</c:v>
                </c:pt>
                <c:pt idx="3928">
                  <c:v>-75.084400000000002</c:v>
                </c:pt>
                <c:pt idx="3929">
                  <c:v>-71.381200000000007</c:v>
                </c:pt>
                <c:pt idx="3930">
                  <c:v>-67.678100000000001</c:v>
                </c:pt>
                <c:pt idx="3931">
                  <c:v>-69.831199999999995</c:v>
                </c:pt>
                <c:pt idx="3932">
                  <c:v>-71.981300000000005</c:v>
                </c:pt>
                <c:pt idx="3933">
                  <c:v>-69.831199999999995</c:v>
                </c:pt>
                <c:pt idx="3934">
                  <c:v>-67.681299999999993</c:v>
                </c:pt>
                <c:pt idx="3935">
                  <c:v>-67.859399999999994</c:v>
                </c:pt>
                <c:pt idx="3936">
                  <c:v>-68.034400000000005</c:v>
                </c:pt>
                <c:pt idx="3937">
                  <c:v>-66.231300000000005</c:v>
                </c:pt>
                <c:pt idx="3938">
                  <c:v>-64.428100000000001</c:v>
                </c:pt>
                <c:pt idx="3939">
                  <c:v>-63.559399999999997</c:v>
                </c:pt>
                <c:pt idx="3940">
                  <c:v>-62.690600000000003</c:v>
                </c:pt>
                <c:pt idx="3941">
                  <c:v>-60.65</c:v>
                </c:pt>
                <c:pt idx="3942">
                  <c:v>-58.609400000000001</c:v>
                </c:pt>
                <c:pt idx="3943">
                  <c:v>-58.990600000000001</c:v>
                </c:pt>
                <c:pt idx="3944">
                  <c:v>-59.368699999999997</c:v>
                </c:pt>
                <c:pt idx="3945">
                  <c:v>-65.55</c:v>
                </c:pt>
                <c:pt idx="3946">
                  <c:v>-71.731300000000005</c:v>
                </c:pt>
                <c:pt idx="3947">
                  <c:v>-69.446899999999999</c:v>
                </c:pt>
                <c:pt idx="3948">
                  <c:v>-67.159400000000005</c:v>
                </c:pt>
                <c:pt idx="3949">
                  <c:v>-63.968800000000002</c:v>
                </c:pt>
                <c:pt idx="3950">
                  <c:v>-60.774999999999999</c:v>
                </c:pt>
                <c:pt idx="3951">
                  <c:v>-60.181199999999997</c:v>
                </c:pt>
                <c:pt idx="3952">
                  <c:v>-59.584400000000002</c:v>
                </c:pt>
                <c:pt idx="3953">
                  <c:v>-59.978099999999998</c:v>
                </c:pt>
                <c:pt idx="3954">
                  <c:v>-60.368699999999997</c:v>
                </c:pt>
                <c:pt idx="3955">
                  <c:v>-60.4</c:v>
                </c:pt>
                <c:pt idx="3956">
                  <c:v>-60.428100000000001</c:v>
                </c:pt>
                <c:pt idx="3957">
                  <c:v>-59.634399999999999</c:v>
                </c:pt>
                <c:pt idx="3958">
                  <c:v>-58.837499999999999</c:v>
                </c:pt>
                <c:pt idx="3959">
                  <c:v>-59.509399999999999</c:v>
                </c:pt>
                <c:pt idx="3960">
                  <c:v>-60.181199999999997</c:v>
                </c:pt>
                <c:pt idx="3961">
                  <c:v>-60.674999999999997</c:v>
                </c:pt>
                <c:pt idx="3962">
                  <c:v>-61.168799999999997</c:v>
                </c:pt>
                <c:pt idx="3963">
                  <c:v>-62.890599999999999</c:v>
                </c:pt>
                <c:pt idx="3964">
                  <c:v>-64.609399999999994</c:v>
                </c:pt>
                <c:pt idx="3965">
                  <c:v>-66.284400000000005</c:v>
                </c:pt>
                <c:pt idx="3966">
                  <c:v>-67.959400000000002</c:v>
                </c:pt>
                <c:pt idx="3967">
                  <c:v>-67.615600000000001</c:v>
                </c:pt>
                <c:pt idx="3968">
                  <c:v>-67.268699999999995</c:v>
                </c:pt>
                <c:pt idx="3969">
                  <c:v>-63.774999999999999</c:v>
                </c:pt>
                <c:pt idx="3970">
                  <c:v>-60.281199999999998</c:v>
                </c:pt>
                <c:pt idx="3971">
                  <c:v>-57.828099999999999</c:v>
                </c:pt>
                <c:pt idx="3972">
                  <c:v>-55.375</c:v>
                </c:pt>
                <c:pt idx="3973">
                  <c:v>-54.553100000000001</c:v>
                </c:pt>
                <c:pt idx="3974">
                  <c:v>-53.728099999999998</c:v>
                </c:pt>
                <c:pt idx="3975">
                  <c:v>-55.065600000000003</c:v>
                </c:pt>
                <c:pt idx="3976">
                  <c:v>-56.4</c:v>
                </c:pt>
                <c:pt idx="3977">
                  <c:v>-58.215600000000002</c:v>
                </c:pt>
                <c:pt idx="3978">
                  <c:v>-60.031199999999998</c:v>
                </c:pt>
                <c:pt idx="3979">
                  <c:v>-60.640599999999999</c:v>
                </c:pt>
                <c:pt idx="3980">
                  <c:v>-61.246899999999997</c:v>
                </c:pt>
                <c:pt idx="3981">
                  <c:v>-60.821899999999999</c:v>
                </c:pt>
                <c:pt idx="3982">
                  <c:v>-60.393700000000003</c:v>
                </c:pt>
                <c:pt idx="3983">
                  <c:v>-59.009399999999999</c:v>
                </c:pt>
                <c:pt idx="3984">
                  <c:v>-57.625</c:v>
                </c:pt>
                <c:pt idx="3985">
                  <c:v>-57.174999999999997</c:v>
                </c:pt>
                <c:pt idx="3986">
                  <c:v>-56.721899999999998</c:v>
                </c:pt>
                <c:pt idx="3987">
                  <c:v>-56.112499999999997</c:v>
                </c:pt>
                <c:pt idx="3988">
                  <c:v>-55.5</c:v>
                </c:pt>
                <c:pt idx="3989">
                  <c:v>-54.818800000000003</c:v>
                </c:pt>
                <c:pt idx="3990">
                  <c:v>-54.134399999999999</c:v>
                </c:pt>
                <c:pt idx="3991">
                  <c:v>-55.303100000000001</c:v>
                </c:pt>
                <c:pt idx="3992">
                  <c:v>-56.468800000000002</c:v>
                </c:pt>
                <c:pt idx="3993">
                  <c:v>-59.156199999999998</c:v>
                </c:pt>
                <c:pt idx="3994">
                  <c:v>-61.840600000000002</c:v>
                </c:pt>
                <c:pt idx="3995">
                  <c:v>-61.068800000000003</c:v>
                </c:pt>
                <c:pt idx="3996">
                  <c:v>-60.293799999999997</c:v>
                </c:pt>
                <c:pt idx="3997">
                  <c:v>-58.568800000000003</c:v>
                </c:pt>
                <c:pt idx="3998">
                  <c:v>-56.843800000000002</c:v>
                </c:pt>
                <c:pt idx="3999">
                  <c:v>-56.318800000000003</c:v>
                </c:pt>
                <c:pt idx="4000">
                  <c:v>-55.790599999999998</c:v>
                </c:pt>
                <c:pt idx="4001">
                  <c:v>-55.725000000000001</c:v>
                </c:pt>
                <c:pt idx="4002">
                  <c:v>-55.659399999999998</c:v>
                </c:pt>
                <c:pt idx="4003">
                  <c:v>-54.696899999999999</c:v>
                </c:pt>
                <c:pt idx="4004">
                  <c:v>-53.734400000000001</c:v>
                </c:pt>
                <c:pt idx="4005">
                  <c:v>-52.521900000000002</c:v>
                </c:pt>
                <c:pt idx="4006">
                  <c:v>-51.309399999999997</c:v>
                </c:pt>
                <c:pt idx="4007">
                  <c:v>-51.671900000000001</c:v>
                </c:pt>
                <c:pt idx="4008">
                  <c:v>-52.034399999999998</c:v>
                </c:pt>
                <c:pt idx="4009">
                  <c:v>-51.821899999999999</c:v>
                </c:pt>
                <c:pt idx="4010">
                  <c:v>-51.609400000000001</c:v>
                </c:pt>
                <c:pt idx="4011">
                  <c:v>-50.162500000000001</c:v>
                </c:pt>
                <c:pt idx="4012">
                  <c:v>-48.712499999999999</c:v>
                </c:pt>
                <c:pt idx="4013">
                  <c:v>-47.768700000000003</c:v>
                </c:pt>
                <c:pt idx="4014">
                  <c:v>-46.825000000000003</c:v>
                </c:pt>
                <c:pt idx="4015">
                  <c:v>-46.243699999999997</c:v>
                </c:pt>
                <c:pt idx="4016">
                  <c:v>-45.659399999999998</c:v>
                </c:pt>
                <c:pt idx="4017">
                  <c:v>-44.140599999999999</c:v>
                </c:pt>
                <c:pt idx="4018">
                  <c:v>-42.621899999999997</c:v>
                </c:pt>
                <c:pt idx="4019">
                  <c:v>-41.012500000000003</c:v>
                </c:pt>
                <c:pt idx="4020">
                  <c:v>-39.4</c:v>
                </c:pt>
                <c:pt idx="4021">
                  <c:v>-35.856299999999997</c:v>
                </c:pt>
                <c:pt idx="4022">
                  <c:v>-32.3125</c:v>
                </c:pt>
                <c:pt idx="4023">
                  <c:v>-30.634399999999999</c:v>
                </c:pt>
                <c:pt idx="4024">
                  <c:v>-28.953099999999999</c:v>
                </c:pt>
                <c:pt idx="4025">
                  <c:v>-29.3781</c:v>
                </c:pt>
                <c:pt idx="4026">
                  <c:v>-29.803100000000001</c:v>
                </c:pt>
                <c:pt idx="4027">
                  <c:v>-31.9</c:v>
                </c:pt>
                <c:pt idx="4028">
                  <c:v>-33.993699999999997</c:v>
                </c:pt>
                <c:pt idx="4029">
                  <c:v>-37.768700000000003</c:v>
                </c:pt>
                <c:pt idx="4030">
                  <c:v>-41.543799999999997</c:v>
                </c:pt>
                <c:pt idx="4031">
                  <c:v>-42.528100000000002</c:v>
                </c:pt>
                <c:pt idx="4032">
                  <c:v>-43.512500000000003</c:v>
                </c:pt>
                <c:pt idx="4033">
                  <c:v>-44.318800000000003</c:v>
                </c:pt>
                <c:pt idx="4034">
                  <c:v>-45.121899999999997</c:v>
                </c:pt>
                <c:pt idx="4035">
                  <c:v>-45.918799999999997</c:v>
                </c:pt>
                <c:pt idx="4036">
                  <c:v>-46.715600000000002</c:v>
                </c:pt>
                <c:pt idx="4037">
                  <c:v>-47.690600000000003</c:v>
                </c:pt>
                <c:pt idx="4038">
                  <c:v>-48.662500000000001</c:v>
                </c:pt>
                <c:pt idx="4039">
                  <c:v>-49.121899999999997</c:v>
                </c:pt>
                <c:pt idx="4040">
                  <c:v>-49.578099999999999</c:v>
                </c:pt>
                <c:pt idx="4041">
                  <c:v>-49.896900000000002</c:v>
                </c:pt>
                <c:pt idx="4042">
                  <c:v>-50.215600000000002</c:v>
                </c:pt>
                <c:pt idx="4043">
                  <c:v>-50.943800000000003</c:v>
                </c:pt>
                <c:pt idx="4044">
                  <c:v>-51.668799999999997</c:v>
                </c:pt>
                <c:pt idx="4045">
                  <c:v>-52.046900000000001</c:v>
                </c:pt>
                <c:pt idx="4046">
                  <c:v>-52.421900000000001</c:v>
                </c:pt>
                <c:pt idx="4047">
                  <c:v>-52.240600000000001</c:v>
                </c:pt>
                <c:pt idx="4048">
                  <c:v>-52.056199999999997</c:v>
                </c:pt>
                <c:pt idx="4049">
                  <c:v>-52.409399999999998</c:v>
                </c:pt>
                <c:pt idx="4050">
                  <c:v>-52.762500000000003</c:v>
                </c:pt>
                <c:pt idx="4051">
                  <c:v>-53.446899999999999</c:v>
                </c:pt>
                <c:pt idx="4052">
                  <c:v>-54.128100000000003</c:v>
                </c:pt>
                <c:pt idx="4053">
                  <c:v>-55.518700000000003</c:v>
                </c:pt>
                <c:pt idx="4054">
                  <c:v>-56.906199999999998</c:v>
                </c:pt>
                <c:pt idx="4055">
                  <c:v>-59.225000000000001</c:v>
                </c:pt>
                <c:pt idx="4056">
                  <c:v>-61.540599999999998</c:v>
                </c:pt>
                <c:pt idx="4057">
                  <c:v>-61.359400000000001</c:v>
                </c:pt>
                <c:pt idx="4058">
                  <c:v>-61.174999999999997</c:v>
                </c:pt>
                <c:pt idx="4059">
                  <c:v>-59.168799999999997</c:v>
                </c:pt>
                <c:pt idx="4060">
                  <c:v>-57.162500000000001</c:v>
                </c:pt>
                <c:pt idx="4061">
                  <c:v>-57.056199999999997</c:v>
                </c:pt>
                <c:pt idx="4062">
                  <c:v>-56.95</c:v>
                </c:pt>
                <c:pt idx="4063">
                  <c:v>-58.737499999999997</c:v>
                </c:pt>
                <c:pt idx="4064">
                  <c:v>-60.524999999999999</c:v>
                </c:pt>
                <c:pt idx="4065">
                  <c:v>-65.153099999999995</c:v>
                </c:pt>
                <c:pt idx="4066">
                  <c:v>-69.781199999999998</c:v>
                </c:pt>
                <c:pt idx="4067">
                  <c:v>-69.865600000000001</c:v>
                </c:pt>
                <c:pt idx="4068">
                  <c:v>-69.95</c:v>
                </c:pt>
                <c:pt idx="4069">
                  <c:v>-66.721900000000005</c:v>
                </c:pt>
                <c:pt idx="4070">
                  <c:v>-63.490600000000001</c:v>
                </c:pt>
                <c:pt idx="4071">
                  <c:v>-65.837500000000006</c:v>
                </c:pt>
                <c:pt idx="4072">
                  <c:v>-68.184399999999997</c:v>
                </c:pt>
                <c:pt idx="4073">
                  <c:v>-65.093800000000002</c:v>
                </c:pt>
                <c:pt idx="4074">
                  <c:v>-62.003100000000003</c:v>
                </c:pt>
                <c:pt idx="4075">
                  <c:v>-60.234400000000001</c:v>
                </c:pt>
                <c:pt idx="4076">
                  <c:v>-58.465600000000002</c:v>
                </c:pt>
                <c:pt idx="4077">
                  <c:v>-57.85</c:v>
                </c:pt>
                <c:pt idx="4078">
                  <c:v>-57.231299999999997</c:v>
                </c:pt>
                <c:pt idx="4079">
                  <c:v>-58.934399999999997</c:v>
                </c:pt>
                <c:pt idx="4080">
                  <c:v>-60.634399999999999</c:v>
                </c:pt>
                <c:pt idx="4081">
                  <c:v>-61.846899999999998</c:v>
                </c:pt>
                <c:pt idx="4082">
                  <c:v>-63.059399999999997</c:v>
                </c:pt>
                <c:pt idx="4083">
                  <c:v>-61.665599999999998</c:v>
                </c:pt>
                <c:pt idx="4084">
                  <c:v>-60.271900000000002</c:v>
                </c:pt>
                <c:pt idx="4085">
                  <c:v>-60.240600000000001</c:v>
                </c:pt>
                <c:pt idx="4086">
                  <c:v>-60.206200000000003</c:v>
                </c:pt>
                <c:pt idx="4087">
                  <c:v>-61.446899999999999</c:v>
                </c:pt>
                <c:pt idx="4088">
                  <c:v>-62.6875</c:v>
                </c:pt>
                <c:pt idx="4089">
                  <c:v>-65.106300000000005</c:v>
                </c:pt>
                <c:pt idx="4090">
                  <c:v>-67.525000000000006</c:v>
                </c:pt>
                <c:pt idx="4091">
                  <c:v>-69.268699999999995</c:v>
                </c:pt>
                <c:pt idx="4092">
                  <c:v>-71.009399999999999</c:v>
                </c:pt>
                <c:pt idx="4093">
                  <c:v>-73.693700000000007</c:v>
                </c:pt>
                <c:pt idx="4094">
                  <c:v>-76.375</c:v>
                </c:pt>
                <c:pt idx="4095">
                  <c:v>-75.909400000000005</c:v>
                </c:pt>
                <c:pt idx="4096">
                  <c:v>-75.443700000000007</c:v>
                </c:pt>
                <c:pt idx="4097">
                  <c:v>-72.468800000000002</c:v>
                </c:pt>
                <c:pt idx="4098">
                  <c:v>-69.490600000000001</c:v>
                </c:pt>
                <c:pt idx="4099">
                  <c:v>-76.796899999999994</c:v>
                </c:pt>
                <c:pt idx="4100">
                  <c:v>-84.103099999999998</c:v>
                </c:pt>
                <c:pt idx="4101">
                  <c:v>-78.087500000000006</c:v>
                </c:pt>
                <c:pt idx="4102">
                  <c:v>-72.068700000000007</c:v>
                </c:pt>
                <c:pt idx="4103">
                  <c:v>-72.762500000000003</c:v>
                </c:pt>
                <c:pt idx="4104">
                  <c:v>-73.456199999999995</c:v>
                </c:pt>
                <c:pt idx="4105">
                  <c:v>-69.968800000000002</c:v>
                </c:pt>
                <c:pt idx="4106">
                  <c:v>-66.478099999999998</c:v>
                </c:pt>
                <c:pt idx="4107">
                  <c:v>-70.203100000000006</c:v>
                </c:pt>
                <c:pt idx="4108">
                  <c:v>-73.924999999999997</c:v>
                </c:pt>
                <c:pt idx="4109">
                  <c:v>-70.906199999999998</c:v>
                </c:pt>
                <c:pt idx="4110">
                  <c:v>-67.887500000000003</c:v>
                </c:pt>
                <c:pt idx="4111">
                  <c:v>-64.531199999999998</c:v>
                </c:pt>
                <c:pt idx="4112">
                  <c:v>-61.174999999999997</c:v>
                </c:pt>
                <c:pt idx="4113">
                  <c:v>-59.862499999999997</c:v>
                </c:pt>
                <c:pt idx="4114">
                  <c:v>-58.55</c:v>
                </c:pt>
                <c:pt idx="4115">
                  <c:v>-59.453099999999999</c:v>
                </c:pt>
                <c:pt idx="4116">
                  <c:v>-60.356299999999997</c:v>
                </c:pt>
                <c:pt idx="4117">
                  <c:v>-63.443800000000003</c:v>
                </c:pt>
                <c:pt idx="4118">
                  <c:v>-66.528099999999995</c:v>
                </c:pt>
                <c:pt idx="4119">
                  <c:v>-69.771900000000002</c:v>
                </c:pt>
                <c:pt idx="4120">
                  <c:v>-73.012500000000003</c:v>
                </c:pt>
                <c:pt idx="4121">
                  <c:v>-71.584400000000002</c:v>
                </c:pt>
                <c:pt idx="4122">
                  <c:v>-70.153099999999995</c:v>
                </c:pt>
                <c:pt idx="4123">
                  <c:v>-68.031199999999998</c:v>
                </c:pt>
                <c:pt idx="4124">
                  <c:v>-65.906199999999998</c:v>
                </c:pt>
                <c:pt idx="4125">
                  <c:v>-65.859399999999994</c:v>
                </c:pt>
                <c:pt idx="4126">
                  <c:v>-65.8125</c:v>
                </c:pt>
                <c:pt idx="4127">
                  <c:v>-65.921899999999994</c:v>
                </c:pt>
                <c:pt idx="4128">
                  <c:v>-66.031199999999998</c:v>
                </c:pt>
                <c:pt idx="4129">
                  <c:v>-71.606300000000005</c:v>
                </c:pt>
                <c:pt idx="4130">
                  <c:v>-77.181299999999993</c:v>
                </c:pt>
                <c:pt idx="4131">
                  <c:v>-72.131200000000007</c:v>
                </c:pt>
                <c:pt idx="4132">
                  <c:v>-67.078100000000006</c:v>
                </c:pt>
                <c:pt idx="4133">
                  <c:v>-67.096900000000005</c:v>
                </c:pt>
                <c:pt idx="4134">
                  <c:v>-67.115600000000001</c:v>
                </c:pt>
                <c:pt idx="4135">
                  <c:v>-67.668800000000005</c:v>
                </c:pt>
                <c:pt idx="4136">
                  <c:v>-68.221900000000005</c:v>
                </c:pt>
                <c:pt idx="4137">
                  <c:v>-69.196899999999999</c:v>
                </c:pt>
                <c:pt idx="4138">
                  <c:v>-70.171899999999994</c:v>
                </c:pt>
                <c:pt idx="4139">
                  <c:v>-70.631200000000007</c:v>
                </c:pt>
                <c:pt idx="4140">
                  <c:v>-71.087500000000006</c:v>
                </c:pt>
                <c:pt idx="4141">
                  <c:v>-67.796899999999994</c:v>
                </c:pt>
                <c:pt idx="4142">
                  <c:v>-64.506200000000007</c:v>
                </c:pt>
                <c:pt idx="4143">
                  <c:v>-63.928100000000001</c:v>
                </c:pt>
                <c:pt idx="4144">
                  <c:v>-63.35</c:v>
                </c:pt>
                <c:pt idx="4145">
                  <c:v>-64.834400000000002</c:v>
                </c:pt>
                <c:pt idx="4146">
                  <c:v>-66.318700000000007</c:v>
                </c:pt>
                <c:pt idx="4147">
                  <c:v>-65.143699999999995</c:v>
                </c:pt>
                <c:pt idx="4148">
                  <c:v>-63.968800000000002</c:v>
                </c:pt>
                <c:pt idx="4149">
                  <c:v>-63.356299999999997</c:v>
                </c:pt>
                <c:pt idx="4150">
                  <c:v>-62.740600000000001</c:v>
                </c:pt>
                <c:pt idx="4151">
                  <c:v>-64.843800000000002</c:v>
                </c:pt>
                <c:pt idx="4152">
                  <c:v>-66.946899999999999</c:v>
                </c:pt>
                <c:pt idx="4153">
                  <c:v>-71.668800000000005</c:v>
                </c:pt>
                <c:pt idx="4154">
                  <c:v>-76.390600000000006</c:v>
                </c:pt>
                <c:pt idx="4155">
                  <c:v>-73.809399999999997</c:v>
                </c:pt>
                <c:pt idx="4156">
                  <c:v>-71.224999999999994</c:v>
                </c:pt>
                <c:pt idx="4157">
                  <c:v>-69.706199999999995</c:v>
                </c:pt>
                <c:pt idx="4158">
                  <c:v>-68.1875</c:v>
                </c:pt>
                <c:pt idx="4159">
                  <c:v>-68.384399999999999</c:v>
                </c:pt>
                <c:pt idx="4160">
                  <c:v>-68.581199999999995</c:v>
                </c:pt>
                <c:pt idx="4161">
                  <c:v>-66.543800000000005</c:v>
                </c:pt>
                <c:pt idx="4162">
                  <c:v>-64.503100000000003</c:v>
                </c:pt>
                <c:pt idx="4163">
                  <c:v>-61.95</c:v>
                </c:pt>
                <c:pt idx="4164">
                  <c:v>-59.393700000000003</c:v>
                </c:pt>
                <c:pt idx="4165">
                  <c:v>-63.784399999999998</c:v>
                </c:pt>
                <c:pt idx="4166">
                  <c:v>-68.174999999999997</c:v>
                </c:pt>
                <c:pt idx="4167">
                  <c:v>-70.037499999999994</c:v>
                </c:pt>
                <c:pt idx="4168">
                  <c:v>-71.900000000000006</c:v>
                </c:pt>
                <c:pt idx="4169">
                  <c:v>-75.037499999999994</c:v>
                </c:pt>
                <c:pt idx="4170">
                  <c:v>-78.171899999999994</c:v>
                </c:pt>
                <c:pt idx="4171">
                  <c:v>-71.596900000000005</c:v>
                </c:pt>
                <c:pt idx="4172">
                  <c:v>-65.018699999999995</c:v>
                </c:pt>
                <c:pt idx="4173">
                  <c:v>-63.168799999999997</c:v>
                </c:pt>
                <c:pt idx="4174">
                  <c:v>-61.315600000000003</c:v>
                </c:pt>
                <c:pt idx="4175">
                  <c:v>-63.412500000000001</c:v>
                </c:pt>
                <c:pt idx="4176">
                  <c:v>-65.509399999999999</c:v>
                </c:pt>
                <c:pt idx="4177">
                  <c:v>-67.712500000000006</c:v>
                </c:pt>
                <c:pt idx="4178">
                  <c:v>-69.912499999999994</c:v>
                </c:pt>
                <c:pt idx="4179">
                  <c:v>-66.625</c:v>
                </c:pt>
                <c:pt idx="4180">
                  <c:v>-63.334400000000002</c:v>
                </c:pt>
                <c:pt idx="4181">
                  <c:v>-62.440600000000003</c:v>
                </c:pt>
                <c:pt idx="4182">
                  <c:v>-61.546900000000001</c:v>
                </c:pt>
                <c:pt idx="4183">
                  <c:v>-64.353099999999998</c:v>
                </c:pt>
                <c:pt idx="4184">
                  <c:v>-67.159400000000005</c:v>
                </c:pt>
                <c:pt idx="4185">
                  <c:v>-72.150000000000006</c:v>
                </c:pt>
                <c:pt idx="4186">
                  <c:v>-77.140600000000006</c:v>
                </c:pt>
                <c:pt idx="4187">
                  <c:v>-74.196899999999999</c:v>
                </c:pt>
                <c:pt idx="4188">
                  <c:v>-71.253100000000003</c:v>
                </c:pt>
                <c:pt idx="4189">
                  <c:v>-68.784400000000005</c:v>
                </c:pt>
                <c:pt idx="4190">
                  <c:v>-66.315600000000003</c:v>
                </c:pt>
                <c:pt idx="4191">
                  <c:v>-69.518699999999995</c:v>
                </c:pt>
                <c:pt idx="4192">
                  <c:v>-72.718800000000002</c:v>
                </c:pt>
                <c:pt idx="4193">
                  <c:v>-72.096900000000005</c:v>
                </c:pt>
                <c:pt idx="4194">
                  <c:v>-71.474999999999994</c:v>
                </c:pt>
                <c:pt idx="4195">
                  <c:v>-71.650000000000006</c:v>
                </c:pt>
                <c:pt idx="4196">
                  <c:v>-71.821899999999999</c:v>
                </c:pt>
                <c:pt idx="4197">
                  <c:v>-70.971900000000005</c:v>
                </c:pt>
                <c:pt idx="4198">
                  <c:v>-70.121899999999997</c:v>
                </c:pt>
                <c:pt idx="4199">
                  <c:v>-68.006200000000007</c:v>
                </c:pt>
                <c:pt idx="4200">
                  <c:v>-65.890600000000006</c:v>
                </c:pt>
                <c:pt idx="4201">
                  <c:v>-63.790599999999998</c:v>
                </c:pt>
                <c:pt idx="4202">
                  <c:v>-61.6875</c:v>
                </c:pt>
                <c:pt idx="4203">
                  <c:v>-63.006300000000003</c:v>
                </c:pt>
                <c:pt idx="4204">
                  <c:v>-64.321899999999999</c:v>
                </c:pt>
                <c:pt idx="4205">
                  <c:v>-63.6875</c:v>
                </c:pt>
                <c:pt idx="4206">
                  <c:v>-63.05</c:v>
                </c:pt>
                <c:pt idx="4207">
                  <c:v>-63.853099999999998</c:v>
                </c:pt>
                <c:pt idx="4208">
                  <c:v>-64.656199999999998</c:v>
                </c:pt>
                <c:pt idx="4209">
                  <c:v>-67.328100000000006</c:v>
                </c:pt>
                <c:pt idx="4210">
                  <c:v>-69.996899999999997</c:v>
                </c:pt>
                <c:pt idx="4211">
                  <c:v>-74.581199999999995</c:v>
                </c:pt>
                <c:pt idx="4212">
                  <c:v>-79.165599999999998</c:v>
                </c:pt>
                <c:pt idx="4213">
                  <c:v>-72.103099999999998</c:v>
                </c:pt>
                <c:pt idx="4214">
                  <c:v>-65.037499999999994</c:v>
                </c:pt>
                <c:pt idx="4215">
                  <c:v>-63.453099999999999</c:v>
                </c:pt>
                <c:pt idx="4216">
                  <c:v>-61.865600000000001</c:v>
                </c:pt>
                <c:pt idx="4217">
                  <c:v>-66.865600000000001</c:v>
                </c:pt>
                <c:pt idx="4218">
                  <c:v>-71.865600000000001</c:v>
                </c:pt>
                <c:pt idx="4219">
                  <c:v>-69.490600000000001</c:v>
                </c:pt>
                <c:pt idx="4220">
                  <c:v>-67.115600000000001</c:v>
                </c:pt>
                <c:pt idx="4221">
                  <c:v>-66.659400000000005</c:v>
                </c:pt>
                <c:pt idx="4222">
                  <c:v>-66.2</c:v>
                </c:pt>
                <c:pt idx="4223">
                  <c:v>-67.446899999999999</c:v>
                </c:pt>
                <c:pt idx="4224">
                  <c:v>-68.690600000000003</c:v>
                </c:pt>
                <c:pt idx="4225">
                  <c:v>-70.146900000000002</c:v>
                </c:pt>
                <c:pt idx="4226">
                  <c:v>-71.599999999999994</c:v>
                </c:pt>
                <c:pt idx="4227">
                  <c:v>-73.759399999999999</c:v>
                </c:pt>
                <c:pt idx="4228">
                  <c:v>-75.915599999999998</c:v>
                </c:pt>
                <c:pt idx="4229">
                  <c:v>-74.281199999999998</c:v>
                </c:pt>
                <c:pt idx="4230">
                  <c:v>-72.646900000000002</c:v>
                </c:pt>
                <c:pt idx="4231">
                  <c:v>-67.831199999999995</c:v>
                </c:pt>
                <c:pt idx="4232">
                  <c:v>-63.015599999999999</c:v>
                </c:pt>
                <c:pt idx="4233">
                  <c:v>-62.693800000000003</c:v>
                </c:pt>
                <c:pt idx="4234">
                  <c:v>-62.368699999999997</c:v>
                </c:pt>
                <c:pt idx="4235">
                  <c:v>-61.85</c:v>
                </c:pt>
                <c:pt idx="4236">
                  <c:v>-61.331200000000003</c:v>
                </c:pt>
                <c:pt idx="4237">
                  <c:v>-62.365600000000001</c:v>
                </c:pt>
                <c:pt idx="4238">
                  <c:v>-63.4</c:v>
                </c:pt>
                <c:pt idx="4239">
                  <c:v>-66.471900000000005</c:v>
                </c:pt>
                <c:pt idx="4240">
                  <c:v>-69.543800000000005</c:v>
                </c:pt>
                <c:pt idx="4241">
                  <c:v>-73.456199999999995</c:v>
                </c:pt>
                <c:pt idx="4242">
                  <c:v>-77.365600000000001</c:v>
                </c:pt>
                <c:pt idx="4243">
                  <c:v>-71.287499999999994</c:v>
                </c:pt>
                <c:pt idx="4244">
                  <c:v>-65.209400000000002</c:v>
                </c:pt>
                <c:pt idx="4245">
                  <c:v>-64.381200000000007</c:v>
                </c:pt>
                <c:pt idx="4246">
                  <c:v>-63.553100000000001</c:v>
                </c:pt>
                <c:pt idx="4247">
                  <c:v>-65.215599999999995</c:v>
                </c:pt>
                <c:pt idx="4248">
                  <c:v>-66.875</c:v>
                </c:pt>
                <c:pt idx="4249">
                  <c:v>-68.159400000000005</c:v>
                </c:pt>
                <c:pt idx="4250">
                  <c:v>-69.440600000000003</c:v>
                </c:pt>
                <c:pt idx="4251">
                  <c:v>-67.474999999999994</c:v>
                </c:pt>
                <c:pt idx="4252">
                  <c:v>-65.506200000000007</c:v>
                </c:pt>
                <c:pt idx="4253">
                  <c:v>-67.471900000000005</c:v>
                </c:pt>
                <c:pt idx="4254">
                  <c:v>-69.434399999999997</c:v>
                </c:pt>
                <c:pt idx="4255">
                  <c:v>-66.821899999999999</c:v>
                </c:pt>
                <c:pt idx="4256">
                  <c:v>-64.206199999999995</c:v>
                </c:pt>
                <c:pt idx="4257">
                  <c:v>-64.040599999999998</c:v>
                </c:pt>
                <c:pt idx="4258">
                  <c:v>-63.875</c:v>
                </c:pt>
                <c:pt idx="4259">
                  <c:v>-67.590599999999995</c:v>
                </c:pt>
                <c:pt idx="4260">
                  <c:v>-71.303100000000001</c:v>
                </c:pt>
                <c:pt idx="4261">
                  <c:v>-72.746899999999997</c:v>
                </c:pt>
                <c:pt idx="4262">
                  <c:v>-74.190600000000003</c:v>
                </c:pt>
                <c:pt idx="4263">
                  <c:v>-70.853099999999998</c:v>
                </c:pt>
                <c:pt idx="4264">
                  <c:v>-67.512500000000003</c:v>
                </c:pt>
                <c:pt idx="4265">
                  <c:v>-67.556299999999993</c:v>
                </c:pt>
                <c:pt idx="4266">
                  <c:v>-67.599999999999994</c:v>
                </c:pt>
                <c:pt idx="4267">
                  <c:v>-66.012500000000003</c:v>
                </c:pt>
                <c:pt idx="4268">
                  <c:v>-64.421899999999994</c:v>
                </c:pt>
                <c:pt idx="4269">
                  <c:v>-66.965599999999995</c:v>
                </c:pt>
                <c:pt idx="4270">
                  <c:v>-69.506200000000007</c:v>
                </c:pt>
                <c:pt idx="4271">
                  <c:v>-70.268699999999995</c:v>
                </c:pt>
                <c:pt idx="4272">
                  <c:v>-71.028099999999995</c:v>
                </c:pt>
                <c:pt idx="4273">
                  <c:v>-72.953100000000006</c:v>
                </c:pt>
                <c:pt idx="4274">
                  <c:v>-74.878100000000003</c:v>
                </c:pt>
                <c:pt idx="4275">
                  <c:v>-70.740600000000001</c:v>
                </c:pt>
                <c:pt idx="4276">
                  <c:v>-66.603099999999998</c:v>
                </c:pt>
                <c:pt idx="4277">
                  <c:v>-65.356300000000005</c:v>
                </c:pt>
                <c:pt idx="4278">
                  <c:v>-64.109399999999994</c:v>
                </c:pt>
                <c:pt idx="4279">
                  <c:v>-62.331200000000003</c:v>
                </c:pt>
                <c:pt idx="4280">
                  <c:v>-60.55</c:v>
                </c:pt>
                <c:pt idx="4281">
                  <c:v>-60.662500000000001</c:v>
                </c:pt>
                <c:pt idx="4282">
                  <c:v>-60.771900000000002</c:v>
                </c:pt>
                <c:pt idx="4283">
                  <c:v>-60.9</c:v>
                </c:pt>
                <c:pt idx="4284">
                  <c:v>-61.028100000000002</c:v>
                </c:pt>
                <c:pt idx="4285">
                  <c:v>-63.896900000000002</c:v>
                </c:pt>
                <c:pt idx="4286">
                  <c:v>-66.765600000000006</c:v>
                </c:pt>
                <c:pt idx="4287">
                  <c:v>-69.256200000000007</c:v>
                </c:pt>
                <c:pt idx="4288">
                  <c:v>-71.746899999999997</c:v>
                </c:pt>
                <c:pt idx="4289">
                  <c:v>-69.818700000000007</c:v>
                </c:pt>
                <c:pt idx="4290">
                  <c:v>-67.890600000000006</c:v>
                </c:pt>
                <c:pt idx="4291">
                  <c:v>-68.793800000000005</c:v>
                </c:pt>
                <c:pt idx="4292">
                  <c:v>-69.696899999999999</c:v>
                </c:pt>
                <c:pt idx="4293">
                  <c:v>-73.878100000000003</c:v>
                </c:pt>
                <c:pt idx="4294">
                  <c:v>-78.059399999999997</c:v>
                </c:pt>
                <c:pt idx="4295">
                  <c:v>-74.462500000000006</c:v>
                </c:pt>
                <c:pt idx="4296">
                  <c:v>-70.865600000000001</c:v>
                </c:pt>
                <c:pt idx="4297">
                  <c:v>-69.646900000000002</c:v>
                </c:pt>
                <c:pt idx="4298">
                  <c:v>-68.428100000000001</c:v>
                </c:pt>
                <c:pt idx="4299">
                  <c:v>-68.953100000000006</c:v>
                </c:pt>
                <c:pt idx="4300">
                  <c:v>-69.478099999999998</c:v>
                </c:pt>
                <c:pt idx="4301">
                  <c:v>-69.474999999999994</c:v>
                </c:pt>
                <c:pt idx="4302">
                  <c:v>-69.468800000000002</c:v>
                </c:pt>
                <c:pt idx="4303">
                  <c:v>-67.640600000000006</c:v>
                </c:pt>
                <c:pt idx="4304">
                  <c:v>-65.8125</c:v>
                </c:pt>
                <c:pt idx="4305">
                  <c:v>-65.209400000000002</c:v>
                </c:pt>
                <c:pt idx="4306">
                  <c:v>-64.606300000000005</c:v>
                </c:pt>
                <c:pt idx="4307">
                  <c:v>-65</c:v>
                </c:pt>
                <c:pt idx="4308">
                  <c:v>-65.393699999999995</c:v>
                </c:pt>
                <c:pt idx="4309">
                  <c:v>-69.837500000000006</c:v>
                </c:pt>
                <c:pt idx="4310">
                  <c:v>-74.278099999999995</c:v>
                </c:pt>
                <c:pt idx="4311">
                  <c:v>-71.734399999999994</c:v>
                </c:pt>
                <c:pt idx="4312">
                  <c:v>-69.190600000000003</c:v>
                </c:pt>
                <c:pt idx="4313">
                  <c:v>-71</c:v>
                </c:pt>
                <c:pt idx="4314">
                  <c:v>-72.809399999999997</c:v>
                </c:pt>
                <c:pt idx="4315">
                  <c:v>-71.4375</c:v>
                </c:pt>
                <c:pt idx="4316">
                  <c:v>-70.065600000000003</c:v>
                </c:pt>
                <c:pt idx="4317">
                  <c:v>-69.968800000000002</c:v>
                </c:pt>
                <c:pt idx="4318">
                  <c:v>-69.871899999999997</c:v>
                </c:pt>
                <c:pt idx="4319">
                  <c:v>-70.625</c:v>
                </c:pt>
                <c:pt idx="4320">
                  <c:v>-71.378100000000003</c:v>
                </c:pt>
                <c:pt idx="4321">
                  <c:v>-70.05</c:v>
                </c:pt>
                <c:pt idx="4322">
                  <c:v>-68.718800000000002</c:v>
                </c:pt>
                <c:pt idx="4323">
                  <c:v>-69.809399999999997</c:v>
                </c:pt>
                <c:pt idx="4324">
                  <c:v>-70.896900000000002</c:v>
                </c:pt>
                <c:pt idx="4325">
                  <c:v>-67.056299999999993</c:v>
                </c:pt>
                <c:pt idx="4326">
                  <c:v>-63.212499999999999</c:v>
                </c:pt>
                <c:pt idx="4327">
                  <c:v>-62.524999999999999</c:v>
                </c:pt>
                <c:pt idx="4328">
                  <c:v>-61.837499999999999</c:v>
                </c:pt>
                <c:pt idx="4329">
                  <c:v>-65.015600000000006</c:v>
                </c:pt>
                <c:pt idx="4330">
                  <c:v>-68.190600000000003</c:v>
                </c:pt>
                <c:pt idx="4331">
                  <c:v>-68.709400000000002</c:v>
                </c:pt>
                <c:pt idx="4332">
                  <c:v>-69.228099999999998</c:v>
                </c:pt>
                <c:pt idx="4333">
                  <c:v>-66.212500000000006</c:v>
                </c:pt>
                <c:pt idx="4334">
                  <c:v>-63.196899999999999</c:v>
                </c:pt>
                <c:pt idx="4335">
                  <c:v>-64.2</c:v>
                </c:pt>
                <c:pt idx="4336">
                  <c:v>-65.203100000000006</c:v>
                </c:pt>
                <c:pt idx="4337">
                  <c:v>-67.065600000000003</c:v>
                </c:pt>
                <c:pt idx="4338">
                  <c:v>-68.928100000000001</c:v>
                </c:pt>
                <c:pt idx="4339">
                  <c:v>-68.984399999999994</c:v>
                </c:pt>
                <c:pt idx="4340">
                  <c:v>-69.040599999999998</c:v>
                </c:pt>
                <c:pt idx="4341">
                  <c:v>-69.190600000000003</c:v>
                </c:pt>
                <c:pt idx="4342">
                  <c:v>-69.340599999999995</c:v>
                </c:pt>
                <c:pt idx="4343">
                  <c:v>-68.737499999999997</c:v>
                </c:pt>
                <c:pt idx="4344">
                  <c:v>-68.134399999999999</c:v>
                </c:pt>
                <c:pt idx="4345">
                  <c:v>-66.453100000000006</c:v>
                </c:pt>
                <c:pt idx="4346">
                  <c:v>-64.771900000000002</c:v>
                </c:pt>
                <c:pt idx="4347">
                  <c:v>-70.946899999999999</c:v>
                </c:pt>
                <c:pt idx="4348">
                  <c:v>-77.118799999999993</c:v>
                </c:pt>
                <c:pt idx="4349">
                  <c:v>-72.065600000000003</c:v>
                </c:pt>
                <c:pt idx="4350">
                  <c:v>-67.009399999999999</c:v>
                </c:pt>
                <c:pt idx="4351">
                  <c:v>-66.531199999999998</c:v>
                </c:pt>
                <c:pt idx="4352">
                  <c:v>-66.053100000000001</c:v>
                </c:pt>
                <c:pt idx="4353">
                  <c:v>-68.190600000000003</c:v>
                </c:pt>
                <c:pt idx="4354">
                  <c:v>-70.328100000000006</c:v>
                </c:pt>
                <c:pt idx="4355">
                  <c:v>-68.325000000000003</c:v>
                </c:pt>
                <c:pt idx="4356">
                  <c:v>-66.321899999999999</c:v>
                </c:pt>
                <c:pt idx="4357">
                  <c:v>-67.509399999999999</c:v>
                </c:pt>
                <c:pt idx="4358">
                  <c:v>-68.696899999999999</c:v>
                </c:pt>
                <c:pt idx="4359">
                  <c:v>-65.215599999999995</c:v>
                </c:pt>
                <c:pt idx="4360">
                  <c:v>-61.731299999999997</c:v>
                </c:pt>
                <c:pt idx="4361">
                  <c:v>-61.746899999999997</c:v>
                </c:pt>
                <c:pt idx="4362">
                  <c:v>-61.759399999999999</c:v>
                </c:pt>
                <c:pt idx="4363">
                  <c:v>-65.843800000000002</c:v>
                </c:pt>
                <c:pt idx="4364">
                  <c:v>-69.928100000000001</c:v>
                </c:pt>
                <c:pt idx="4365">
                  <c:v>-79.353099999999998</c:v>
                </c:pt>
                <c:pt idx="4366">
                  <c:v>-88.775000000000006</c:v>
                </c:pt>
                <c:pt idx="4367">
                  <c:v>-79.034400000000005</c:v>
                </c:pt>
                <c:pt idx="4368">
                  <c:v>-69.293800000000005</c:v>
                </c:pt>
                <c:pt idx="4369">
                  <c:v>-67.640600000000006</c:v>
                </c:pt>
                <c:pt idx="4370">
                  <c:v>-65.984399999999994</c:v>
                </c:pt>
                <c:pt idx="4371">
                  <c:v>-65.393699999999995</c:v>
                </c:pt>
                <c:pt idx="4372">
                  <c:v>-64.8</c:v>
                </c:pt>
                <c:pt idx="4373">
                  <c:v>-72.493799999999993</c:v>
                </c:pt>
                <c:pt idx="4374">
                  <c:v>-80.1875</c:v>
                </c:pt>
                <c:pt idx="4375">
                  <c:v>-72.956199999999995</c:v>
                </c:pt>
                <c:pt idx="4376">
                  <c:v>-65.721900000000005</c:v>
                </c:pt>
                <c:pt idx="4377">
                  <c:v>-65.131200000000007</c:v>
                </c:pt>
                <c:pt idx="4378">
                  <c:v>-64.540599999999998</c:v>
                </c:pt>
                <c:pt idx="4379">
                  <c:v>-67.025000000000006</c:v>
                </c:pt>
                <c:pt idx="4380">
                  <c:v>-69.509399999999999</c:v>
                </c:pt>
                <c:pt idx="4381">
                  <c:v>-67.987499999999997</c:v>
                </c:pt>
                <c:pt idx="4382">
                  <c:v>-66.465599999999995</c:v>
                </c:pt>
                <c:pt idx="4383">
                  <c:v>-66.709400000000002</c:v>
                </c:pt>
                <c:pt idx="4384">
                  <c:v>-66.95</c:v>
                </c:pt>
                <c:pt idx="4385">
                  <c:v>-66.553100000000001</c:v>
                </c:pt>
                <c:pt idx="4386">
                  <c:v>-66.153099999999995</c:v>
                </c:pt>
                <c:pt idx="4387">
                  <c:v>-65.762500000000003</c:v>
                </c:pt>
                <c:pt idx="4388">
                  <c:v>-65.371899999999997</c:v>
                </c:pt>
                <c:pt idx="4389">
                  <c:v>-64.243799999999993</c:v>
                </c:pt>
                <c:pt idx="4390">
                  <c:v>-63.112499999999997</c:v>
                </c:pt>
                <c:pt idx="4391">
                  <c:v>-62.940600000000003</c:v>
                </c:pt>
                <c:pt idx="4392">
                  <c:v>-62.765599999999999</c:v>
                </c:pt>
                <c:pt idx="4393">
                  <c:v>-63.190600000000003</c:v>
                </c:pt>
                <c:pt idx="4394">
                  <c:v>-63.612499999999997</c:v>
                </c:pt>
                <c:pt idx="4395">
                  <c:v>-67.606300000000005</c:v>
                </c:pt>
                <c:pt idx="4396">
                  <c:v>-71.599999999999994</c:v>
                </c:pt>
                <c:pt idx="4397">
                  <c:v>-70.403099999999995</c:v>
                </c:pt>
                <c:pt idx="4398">
                  <c:v>-69.206199999999995</c:v>
                </c:pt>
                <c:pt idx="4399">
                  <c:v>-77.762500000000003</c:v>
                </c:pt>
                <c:pt idx="4400">
                  <c:v>-86.315600000000003</c:v>
                </c:pt>
                <c:pt idx="4401">
                  <c:v>-77.484399999999994</c:v>
                </c:pt>
                <c:pt idx="4402">
                  <c:v>-68.653099999999995</c:v>
                </c:pt>
                <c:pt idx="4403">
                  <c:v>-68.081199999999995</c:v>
                </c:pt>
                <c:pt idx="4404">
                  <c:v>-67.506200000000007</c:v>
                </c:pt>
                <c:pt idx="4405">
                  <c:v>-76.987499999999997</c:v>
                </c:pt>
                <c:pt idx="4406">
                  <c:v>-86.468800000000002</c:v>
                </c:pt>
                <c:pt idx="4407">
                  <c:v>-80.768699999999995</c:v>
                </c:pt>
                <c:pt idx="4408">
                  <c:v>-75.068700000000007</c:v>
                </c:pt>
                <c:pt idx="4409">
                  <c:v>-71.581199999999995</c:v>
                </c:pt>
                <c:pt idx="4410">
                  <c:v>-68.090599999999995</c:v>
                </c:pt>
                <c:pt idx="4411">
                  <c:v>-67.543800000000005</c:v>
                </c:pt>
                <c:pt idx="4412">
                  <c:v>-66.993799999999993</c:v>
                </c:pt>
                <c:pt idx="4413">
                  <c:v>-64.528099999999995</c:v>
                </c:pt>
                <c:pt idx="4414">
                  <c:v>-62.059399999999997</c:v>
                </c:pt>
                <c:pt idx="4415">
                  <c:v>-64.021900000000002</c:v>
                </c:pt>
                <c:pt idx="4416">
                  <c:v>-65.981300000000005</c:v>
                </c:pt>
                <c:pt idx="4417">
                  <c:v>-72.125</c:v>
                </c:pt>
                <c:pt idx="4418">
                  <c:v>-78.268699999999995</c:v>
                </c:pt>
                <c:pt idx="4419">
                  <c:v>-74.662499999999994</c:v>
                </c:pt>
                <c:pt idx="4420">
                  <c:v>-71.053100000000001</c:v>
                </c:pt>
                <c:pt idx="4421">
                  <c:v>-68.403099999999995</c:v>
                </c:pt>
                <c:pt idx="4422">
                  <c:v>-65.75</c:v>
                </c:pt>
                <c:pt idx="4423">
                  <c:v>-67.746899999999997</c:v>
                </c:pt>
                <c:pt idx="4424">
                  <c:v>-69.743799999999993</c:v>
                </c:pt>
                <c:pt idx="4425">
                  <c:v>-81.965599999999995</c:v>
                </c:pt>
                <c:pt idx="4426">
                  <c:v>-94.184399999999997</c:v>
                </c:pt>
                <c:pt idx="4427">
                  <c:v>-91.359399999999994</c:v>
                </c:pt>
                <c:pt idx="4428">
                  <c:v>-88.534400000000005</c:v>
                </c:pt>
                <c:pt idx="4429">
                  <c:v>-78.984399999999994</c:v>
                </c:pt>
                <c:pt idx="4430">
                  <c:v>-69.431299999999993</c:v>
                </c:pt>
                <c:pt idx="4431">
                  <c:v>-66.165599999999998</c:v>
                </c:pt>
                <c:pt idx="4432">
                  <c:v>-62.896900000000002</c:v>
                </c:pt>
                <c:pt idx="4433">
                  <c:v>-62.35</c:v>
                </c:pt>
                <c:pt idx="4434">
                  <c:v>-61.803100000000001</c:v>
                </c:pt>
                <c:pt idx="4435">
                  <c:v>-65.743799999999993</c:v>
                </c:pt>
                <c:pt idx="4436">
                  <c:v>-69.681299999999993</c:v>
                </c:pt>
                <c:pt idx="4437">
                  <c:v>-72.803100000000001</c:v>
                </c:pt>
                <c:pt idx="4438">
                  <c:v>-75.921899999999994</c:v>
                </c:pt>
                <c:pt idx="4439">
                  <c:v>-71.474999999999994</c:v>
                </c:pt>
                <c:pt idx="4440">
                  <c:v>-67.028099999999995</c:v>
                </c:pt>
                <c:pt idx="4441">
                  <c:v>-63.943800000000003</c:v>
                </c:pt>
                <c:pt idx="4442">
                  <c:v>-60.859400000000001</c:v>
                </c:pt>
                <c:pt idx="4443">
                  <c:v>-61.956200000000003</c:v>
                </c:pt>
                <c:pt idx="4444">
                  <c:v>-63.05</c:v>
                </c:pt>
                <c:pt idx="4445">
                  <c:v>-66.303100000000001</c:v>
                </c:pt>
                <c:pt idx="4446">
                  <c:v>-69.556299999999993</c:v>
                </c:pt>
                <c:pt idx="4447">
                  <c:v>-69.884399999999999</c:v>
                </c:pt>
                <c:pt idx="4448">
                  <c:v>-70.212500000000006</c:v>
                </c:pt>
                <c:pt idx="4449">
                  <c:v>-72.990600000000001</c:v>
                </c:pt>
                <c:pt idx="4450">
                  <c:v>-75.768699999999995</c:v>
                </c:pt>
                <c:pt idx="4451">
                  <c:v>-80.671899999999994</c:v>
                </c:pt>
                <c:pt idx="4452">
                  <c:v>-85.571899999999999</c:v>
                </c:pt>
                <c:pt idx="4453">
                  <c:v>-77.190600000000003</c:v>
                </c:pt>
                <c:pt idx="4454">
                  <c:v>-68.806299999999993</c:v>
                </c:pt>
                <c:pt idx="4455">
                  <c:v>-65.525000000000006</c:v>
                </c:pt>
                <c:pt idx="4456">
                  <c:v>-62.243699999999997</c:v>
                </c:pt>
                <c:pt idx="4457">
                  <c:v>-65.409400000000005</c:v>
                </c:pt>
                <c:pt idx="4458">
                  <c:v>-68.575000000000003</c:v>
                </c:pt>
                <c:pt idx="4459">
                  <c:v>-72.900000000000006</c:v>
                </c:pt>
                <c:pt idx="4460">
                  <c:v>-77.221900000000005</c:v>
                </c:pt>
                <c:pt idx="4461">
                  <c:v>-76.493799999999993</c:v>
                </c:pt>
                <c:pt idx="4462">
                  <c:v>-75.765600000000006</c:v>
                </c:pt>
                <c:pt idx="4463">
                  <c:v>-76.365600000000001</c:v>
                </c:pt>
                <c:pt idx="4464">
                  <c:v>-76.962500000000006</c:v>
                </c:pt>
                <c:pt idx="4465">
                  <c:v>-72.3125</c:v>
                </c:pt>
                <c:pt idx="4466">
                  <c:v>-67.659400000000005</c:v>
                </c:pt>
                <c:pt idx="4467">
                  <c:v>-67.162499999999994</c:v>
                </c:pt>
                <c:pt idx="4468">
                  <c:v>-66.662499999999994</c:v>
                </c:pt>
                <c:pt idx="4469">
                  <c:v>-64.871899999999997</c:v>
                </c:pt>
                <c:pt idx="4470">
                  <c:v>-63.081200000000003</c:v>
                </c:pt>
                <c:pt idx="4471">
                  <c:v>-64.512500000000003</c:v>
                </c:pt>
                <c:pt idx="4472">
                  <c:v>-65.943700000000007</c:v>
                </c:pt>
                <c:pt idx="4473">
                  <c:v>-78.471900000000005</c:v>
                </c:pt>
                <c:pt idx="4474">
                  <c:v>-90.996899999999997</c:v>
                </c:pt>
                <c:pt idx="4475">
                  <c:v>-81.528099999999995</c:v>
                </c:pt>
                <c:pt idx="4476">
                  <c:v>-72.056299999999993</c:v>
                </c:pt>
                <c:pt idx="4477">
                  <c:v>-70.740600000000001</c:v>
                </c:pt>
                <c:pt idx="4478">
                  <c:v>-69.421899999999994</c:v>
                </c:pt>
                <c:pt idx="4479">
                  <c:v>-66.615600000000001</c:v>
                </c:pt>
                <c:pt idx="4480">
                  <c:v>-63.806199999999997</c:v>
                </c:pt>
                <c:pt idx="4481">
                  <c:v>-62.743699999999997</c:v>
                </c:pt>
                <c:pt idx="4482">
                  <c:v>-61.681199999999997</c:v>
                </c:pt>
                <c:pt idx="4483">
                  <c:v>-62.956200000000003</c:v>
                </c:pt>
                <c:pt idx="4484">
                  <c:v>-64.228099999999998</c:v>
                </c:pt>
                <c:pt idx="4485">
                  <c:v>-64.971900000000005</c:v>
                </c:pt>
                <c:pt idx="4486">
                  <c:v>-65.712500000000006</c:v>
                </c:pt>
                <c:pt idx="4487">
                  <c:v>-68.365600000000001</c:v>
                </c:pt>
                <c:pt idx="4488">
                  <c:v>-71.018699999999995</c:v>
                </c:pt>
                <c:pt idx="4489">
                  <c:v>-71.556299999999993</c:v>
                </c:pt>
                <c:pt idx="4490">
                  <c:v>-72.093800000000002</c:v>
                </c:pt>
                <c:pt idx="4491">
                  <c:v>-67.406199999999998</c:v>
                </c:pt>
                <c:pt idx="4492">
                  <c:v>-62.715600000000002</c:v>
                </c:pt>
                <c:pt idx="4493">
                  <c:v>-63.528100000000002</c:v>
                </c:pt>
                <c:pt idx="4494">
                  <c:v>-64.337500000000006</c:v>
                </c:pt>
                <c:pt idx="4495">
                  <c:v>-65.768699999999995</c:v>
                </c:pt>
                <c:pt idx="4496">
                  <c:v>-67.196899999999999</c:v>
                </c:pt>
                <c:pt idx="4497">
                  <c:v>-70.837500000000006</c:v>
                </c:pt>
                <c:pt idx="4498">
                  <c:v>-74.474999999999994</c:v>
                </c:pt>
                <c:pt idx="4499">
                  <c:v>-72.809399999999997</c:v>
                </c:pt>
                <c:pt idx="4500">
                  <c:v>-71.143699999999995</c:v>
                </c:pt>
                <c:pt idx="4501">
                  <c:v>-70.290599999999998</c:v>
                </c:pt>
                <c:pt idx="4502">
                  <c:v>-69.434399999999997</c:v>
                </c:pt>
                <c:pt idx="4503">
                  <c:v>-67.534400000000005</c:v>
                </c:pt>
                <c:pt idx="4504">
                  <c:v>-65.631200000000007</c:v>
                </c:pt>
                <c:pt idx="4505">
                  <c:v>-66.325000000000003</c:v>
                </c:pt>
                <c:pt idx="4506">
                  <c:v>-67.015600000000006</c:v>
                </c:pt>
                <c:pt idx="4507">
                  <c:v>-67.3</c:v>
                </c:pt>
                <c:pt idx="4508">
                  <c:v>-67.584400000000002</c:v>
                </c:pt>
                <c:pt idx="4509">
                  <c:v>-69.284400000000005</c:v>
                </c:pt>
                <c:pt idx="4510">
                  <c:v>-70.981300000000005</c:v>
                </c:pt>
                <c:pt idx="4511">
                  <c:v>-67.418800000000005</c:v>
                </c:pt>
                <c:pt idx="4512">
                  <c:v>-63.853099999999998</c:v>
                </c:pt>
                <c:pt idx="4513">
                  <c:v>-64.818700000000007</c:v>
                </c:pt>
                <c:pt idx="4514">
                  <c:v>-65.784400000000005</c:v>
                </c:pt>
                <c:pt idx="4515">
                  <c:v>-64.884399999999999</c:v>
                </c:pt>
                <c:pt idx="4516">
                  <c:v>-63.981299999999997</c:v>
                </c:pt>
                <c:pt idx="4517">
                  <c:v>-62.503100000000003</c:v>
                </c:pt>
                <c:pt idx="4518">
                  <c:v>-61.024999999999999</c:v>
                </c:pt>
                <c:pt idx="4519">
                  <c:v>-62.4375</c:v>
                </c:pt>
                <c:pt idx="4520">
                  <c:v>-63.846899999999998</c:v>
                </c:pt>
                <c:pt idx="4521">
                  <c:v>-68.178100000000001</c:v>
                </c:pt>
                <c:pt idx="4522">
                  <c:v>-72.506200000000007</c:v>
                </c:pt>
                <c:pt idx="4523">
                  <c:v>-69.146900000000002</c:v>
                </c:pt>
                <c:pt idx="4524">
                  <c:v>-65.784400000000005</c:v>
                </c:pt>
                <c:pt idx="4525">
                  <c:v>-64.609399999999994</c:v>
                </c:pt>
                <c:pt idx="4526">
                  <c:v>-63.431199999999997</c:v>
                </c:pt>
                <c:pt idx="4527">
                  <c:v>-67.978099999999998</c:v>
                </c:pt>
                <c:pt idx="4528">
                  <c:v>-72.521900000000002</c:v>
                </c:pt>
                <c:pt idx="4529">
                  <c:v>-82.828100000000006</c:v>
                </c:pt>
                <c:pt idx="4530">
                  <c:v>-93.134399999999999</c:v>
                </c:pt>
                <c:pt idx="4531">
                  <c:v>-82.734399999999994</c:v>
                </c:pt>
                <c:pt idx="4532">
                  <c:v>-72.334400000000002</c:v>
                </c:pt>
                <c:pt idx="4533">
                  <c:v>-69.306299999999993</c:v>
                </c:pt>
                <c:pt idx="4534">
                  <c:v>-66.275000000000006</c:v>
                </c:pt>
                <c:pt idx="4535">
                  <c:v>-66.671899999999994</c:v>
                </c:pt>
                <c:pt idx="4536">
                  <c:v>-67.065600000000003</c:v>
                </c:pt>
                <c:pt idx="4537">
                  <c:v>-66.918800000000005</c:v>
                </c:pt>
                <c:pt idx="4538">
                  <c:v>-66.771900000000002</c:v>
                </c:pt>
                <c:pt idx="4539">
                  <c:v>-68.493799999999993</c:v>
                </c:pt>
                <c:pt idx="4540">
                  <c:v>-70.215599999999995</c:v>
                </c:pt>
                <c:pt idx="4541">
                  <c:v>-68.859399999999994</c:v>
                </c:pt>
                <c:pt idx="4542">
                  <c:v>-67.5</c:v>
                </c:pt>
                <c:pt idx="4543">
                  <c:v>-65.025000000000006</c:v>
                </c:pt>
                <c:pt idx="4544">
                  <c:v>-62.55</c:v>
                </c:pt>
                <c:pt idx="4545">
                  <c:v>-63.265599999999999</c:v>
                </c:pt>
                <c:pt idx="4546">
                  <c:v>-63.981299999999997</c:v>
                </c:pt>
                <c:pt idx="4547">
                  <c:v>-67.156199999999998</c:v>
                </c:pt>
                <c:pt idx="4548">
                  <c:v>-70.328100000000006</c:v>
                </c:pt>
                <c:pt idx="4549">
                  <c:v>-67.821899999999999</c:v>
                </c:pt>
                <c:pt idx="4550">
                  <c:v>-65.315600000000003</c:v>
                </c:pt>
                <c:pt idx="4551">
                  <c:v>-63.125</c:v>
                </c:pt>
                <c:pt idx="4552">
                  <c:v>-60.931199999999997</c:v>
                </c:pt>
                <c:pt idx="4553">
                  <c:v>-64.653099999999995</c:v>
                </c:pt>
                <c:pt idx="4554">
                  <c:v>-68.375</c:v>
                </c:pt>
                <c:pt idx="4555">
                  <c:v>-66.693700000000007</c:v>
                </c:pt>
                <c:pt idx="4556">
                  <c:v>-65.009399999999999</c:v>
                </c:pt>
                <c:pt idx="4557">
                  <c:v>-63.553100000000001</c:v>
                </c:pt>
                <c:pt idx="4558">
                  <c:v>-62.093800000000002</c:v>
                </c:pt>
                <c:pt idx="4559">
                  <c:v>-67.325000000000003</c:v>
                </c:pt>
                <c:pt idx="4560">
                  <c:v>-72.556299999999993</c:v>
                </c:pt>
                <c:pt idx="4561">
                  <c:v>-68.881200000000007</c:v>
                </c:pt>
                <c:pt idx="4562">
                  <c:v>-65.203100000000006</c:v>
                </c:pt>
                <c:pt idx="4563">
                  <c:v>-66.228099999999998</c:v>
                </c:pt>
                <c:pt idx="4564">
                  <c:v>-67.253100000000003</c:v>
                </c:pt>
                <c:pt idx="4565">
                  <c:v>-72.168800000000005</c:v>
                </c:pt>
                <c:pt idx="4566">
                  <c:v>-77.081199999999995</c:v>
                </c:pt>
                <c:pt idx="4567">
                  <c:v>-75.156199999999998</c:v>
                </c:pt>
                <c:pt idx="4568">
                  <c:v>-73.231300000000005</c:v>
                </c:pt>
                <c:pt idx="4569">
                  <c:v>-75.446899999999999</c:v>
                </c:pt>
                <c:pt idx="4570">
                  <c:v>-77.659400000000005</c:v>
                </c:pt>
                <c:pt idx="4571">
                  <c:v>-72.268699999999995</c:v>
                </c:pt>
                <c:pt idx="4572">
                  <c:v>-66.878100000000003</c:v>
                </c:pt>
                <c:pt idx="4573">
                  <c:v>-65.718800000000002</c:v>
                </c:pt>
                <c:pt idx="4574">
                  <c:v>-64.556299999999993</c:v>
                </c:pt>
                <c:pt idx="4575">
                  <c:v>-65.665599999999998</c:v>
                </c:pt>
                <c:pt idx="4576">
                  <c:v>-66.775000000000006</c:v>
                </c:pt>
                <c:pt idx="4577">
                  <c:v>-66.493799999999993</c:v>
                </c:pt>
                <c:pt idx="4578">
                  <c:v>-66.212500000000006</c:v>
                </c:pt>
                <c:pt idx="4579">
                  <c:v>-66.959400000000002</c:v>
                </c:pt>
                <c:pt idx="4580">
                  <c:v>-67.703100000000006</c:v>
                </c:pt>
                <c:pt idx="4581">
                  <c:v>-69.803100000000001</c:v>
                </c:pt>
                <c:pt idx="4582">
                  <c:v>-71.900000000000006</c:v>
                </c:pt>
                <c:pt idx="4583">
                  <c:v>-74.031199999999998</c:v>
                </c:pt>
                <c:pt idx="4584">
                  <c:v>-76.159400000000005</c:v>
                </c:pt>
                <c:pt idx="4585">
                  <c:v>-70.8</c:v>
                </c:pt>
                <c:pt idx="4586">
                  <c:v>-65.440600000000003</c:v>
                </c:pt>
                <c:pt idx="4587">
                  <c:v>-69.621899999999997</c:v>
                </c:pt>
                <c:pt idx="4588">
                  <c:v>-73.8</c:v>
                </c:pt>
                <c:pt idx="4589">
                  <c:v>-68.428100000000001</c:v>
                </c:pt>
                <c:pt idx="4590">
                  <c:v>-63.053100000000001</c:v>
                </c:pt>
                <c:pt idx="4591">
                  <c:v>-61.35</c:v>
                </c:pt>
                <c:pt idx="4592">
                  <c:v>-59.643700000000003</c:v>
                </c:pt>
                <c:pt idx="4593">
                  <c:v>-60.290599999999998</c:v>
                </c:pt>
                <c:pt idx="4594">
                  <c:v>-60.9375</c:v>
                </c:pt>
                <c:pt idx="4595">
                  <c:v>-61.390599999999999</c:v>
                </c:pt>
                <c:pt idx="4596">
                  <c:v>-61.843800000000002</c:v>
                </c:pt>
                <c:pt idx="4597">
                  <c:v>-62.859400000000001</c:v>
                </c:pt>
                <c:pt idx="4598">
                  <c:v>-63.871899999999997</c:v>
                </c:pt>
                <c:pt idx="4599">
                  <c:v>-75.509399999999999</c:v>
                </c:pt>
                <c:pt idx="4600">
                  <c:v>-87.143699999999995</c:v>
                </c:pt>
                <c:pt idx="4601">
                  <c:v>-75.131200000000007</c:v>
                </c:pt>
                <c:pt idx="4602">
                  <c:v>-63.118699999999997</c:v>
                </c:pt>
                <c:pt idx="4603">
                  <c:v>-64.793800000000005</c:v>
                </c:pt>
                <c:pt idx="4604">
                  <c:v>-66.465599999999995</c:v>
                </c:pt>
                <c:pt idx="4605">
                  <c:v>-71.459400000000002</c:v>
                </c:pt>
                <c:pt idx="4606">
                  <c:v>-76.45</c:v>
                </c:pt>
                <c:pt idx="4607">
                  <c:v>-73.293800000000005</c:v>
                </c:pt>
                <c:pt idx="4608">
                  <c:v>-70.137500000000003</c:v>
                </c:pt>
                <c:pt idx="4609">
                  <c:v>-67.690600000000003</c:v>
                </c:pt>
                <c:pt idx="4610">
                  <c:v>-65.240600000000001</c:v>
                </c:pt>
                <c:pt idx="4611">
                  <c:v>-65.724999999999994</c:v>
                </c:pt>
                <c:pt idx="4612">
                  <c:v>-66.206199999999995</c:v>
                </c:pt>
                <c:pt idx="4613">
                  <c:v>-67.512500000000003</c:v>
                </c:pt>
                <c:pt idx="4614">
                  <c:v>-68.815600000000003</c:v>
                </c:pt>
                <c:pt idx="4615">
                  <c:v>-64.431299999999993</c:v>
                </c:pt>
                <c:pt idx="4616">
                  <c:v>-60.046900000000001</c:v>
                </c:pt>
                <c:pt idx="4617">
                  <c:v>-61.362499999999997</c:v>
                </c:pt>
                <c:pt idx="4618">
                  <c:v>-62.678100000000001</c:v>
                </c:pt>
                <c:pt idx="4619">
                  <c:v>-65.781199999999998</c:v>
                </c:pt>
                <c:pt idx="4620">
                  <c:v>-68.884399999999999</c:v>
                </c:pt>
                <c:pt idx="4621">
                  <c:v>-71.346900000000005</c:v>
                </c:pt>
                <c:pt idx="4622">
                  <c:v>-73.809399999999997</c:v>
                </c:pt>
                <c:pt idx="4623">
                  <c:v>-68.087500000000006</c:v>
                </c:pt>
                <c:pt idx="4624">
                  <c:v>-62.365600000000001</c:v>
                </c:pt>
                <c:pt idx="4625">
                  <c:v>-61.665599999999998</c:v>
                </c:pt>
                <c:pt idx="4626">
                  <c:v>-60.965600000000002</c:v>
                </c:pt>
                <c:pt idx="4627">
                  <c:v>-63.362499999999997</c:v>
                </c:pt>
                <c:pt idx="4628">
                  <c:v>-65.756200000000007</c:v>
                </c:pt>
                <c:pt idx="4629">
                  <c:v>-70.525000000000006</c:v>
                </c:pt>
                <c:pt idx="4630">
                  <c:v>-75.293800000000005</c:v>
                </c:pt>
                <c:pt idx="4631">
                  <c:v>-77.584400000000002</c:v>
                </c:pt>
                <c:pt idx="4632">
                  <c:v>-79.875</c:v>
                </c:pt>
                <c:pt idx="4633">
                  <c:v>-72.862499999999997</c:v>
                </c:pt>
                <c:pt idx="4634">
                  <c:v>-65.849999999999994</c:v>
                </c:pt>
                <c:pt idx="4635">
                  <c:v>-66.650000000000006</c:v>
                </c:pt>
                <c:pt idx="4636">
                  <c:v>-67.45</c:v>
                </c:pt>
                <c:pt idx="4637">
                  <c:v>-68.25</c:v>
                </c:pt>
                <c:pt idx="4638">
                  <c:v>-69.046899999999994</c:v>
                </c:pt>
                <c:pt idx="4639">
                  <c:v>-71.031199999999998</c:v>
                </c:pt>
                <c:pt idx="4640">
                  <c:v>-73.015600000000006</c:v>
                </c:pt>
                <c:pt idx="4641">
                  <c:v>-72.587500000000006</c:v>
                </c:pt>
                <c:pt idx="4642">
                  <c:v>-72.156199999999998</c:v>
                </c:pt>
                <c:pt idx="4643">
                  <c:v>-71.412499999999994</c:v>
                </c:pt>
                <c:pt idx="4644">
                  <c:v>-70.668800000000005</c:v>
                </c:pt>
                <c:pt idx="4645">
                  <c:v>-65.934399999999997</c:v>
                </c:pt>
                <c:pt idx="4646">
                  <c:v>-61.2</c:v>
                </c:pt>
                <c:pt idx="4647">
                  <c:v>-60.056199999999997</c:v>
                </c:pt>
                <c:pt idx="4648">
                  <c:v>-58.909399999999998</c:v>
                </c:pt>
                <c:pt idx="4649">
                  <c:v>-60.212499999999999</c:v>
                </c:pt>
                <c:pt idx="4650">
                  <c:v>-61.512500000000003</c:v>
                </c:pt>
                <c:pt idx="4651">
                  <c:v>-62.628100000000003</c:v>
                </c:pt>
                <c:pt idx="4652">
                  <c:v>-63.743699999999997</c:v>
                </c:pt>
                <c:pt idx="4653">
                  <c:v>-63.837499999999999</c:v>
                </c:pt>
                <c:pt idx="4654">
                  <c:v>-63.931199999999997</c:v>
                </c:pt>
                <c:pt idx="4655">
                  <c:v>-67.034400000000005</c:v>
                </c:pt>
                <c:pt idx="4656">
                  <c:v>-70.134399999999999</c:v>
                </c:pt>
                <c:pt idx="4657">
                  <c:v>-66.568700000000007</c:v>
                </c:pt>
                <c:pt idx="4658">
                  <c:v>-63.003100000000003</c:v>
                </c:pt>
                <c:pt idx="4659">
                  <c:v>-62.2</c:v>
                </c:pt>
                <c:pt idx="4660">
                  <c:v>-61.396900000000002</c:v>
                </c:pt>
                <c:pt idx="4661">
                  <c:v>-66.387500000000003</c:v>
                </c:pt>
                <c:pt idx="4662">
                  <c:v>-71.375</c:v>
                </c:pt>
                <c:pt idx="4663">
                  <c:v>-68.996899999999997</c:v>
                </c:pt>
                <c:pt idx="4664">
                  <c:v>-66.615600000000001</c:v>
                </c:pt>
                <c:pt idx="4665">
                  <c:v>-66.665599999999998</c:v>
                </c:pt>
                <c:pt idx="4666">
                  <c:v>-66.715599999999995</c:v>
                </c:pt>
                <c:pt idx="4667">
                  <c:v>-65.831199999999995</c:v>
                </c:pt>
                <c:pt idx="4668">
                  <c:v>-64.946899999999999</c:v>
                </c:pt>
                <c:pt idx="4669">
                  <c:v>-63.778100000000002</c:v>
                </c:pt>
                <c:pt idx="4670">
                  <c:v>-62.609400000000001</c:v>
                </c:pt>
                <c:pt idx="4671">
                  <c:v>-61.890599999999999</c:v>
                </c:pt>
                <c:pt idx="4672">
                  <c:v>-61.168799999999997</c:v>
                </c:pt>
                <c:pt idx="4673">
                  <c:v>-63.390599999999999</c:v>
                </c:pt>
                <c:pt idx="4674">
                  <c:v>-65.612499999999997</c:v>
                </c:pt>
                <c:pt idx="4675">
                  <c:v>-66.512500000000003</c:v>
                </c:pt>
                <c:pt idx="4676">
                  <c:v>-67.412499999999994</c:v>
                </c:pt>
                <c:pt idx="4677">
                  <c:v>-73.731300000000005</c:v>
                </c:pt>
                <c:pt idx="4678">
                  <c:v>-80.046899999999994</c:v>
                </c:pt>
                <c:pt idx="4679">
                  <c:v>-72.959400000000002</c:v>
                </c:pt>
                <c:pt idx="4680">
                  <c:v>-65.871899999999997</c:v>
                </c:pt>
                <c:pt idx="4681">
                  <c:v>-63.887500000000003</c:v>
                </c:pt>
                <c:pt idx="4682">
                  <c:v>-61.9</c:v>
                </c:pt>
                <c:pt idx="4683">
                  <c:v>-61.368699999999997</c:v>
                </c:pt>
                <c:pt idx="4684">
                  <c:v>-60.834400000000002</c:v>
                </c:pt>
                <c:pt idx="4685">
                  <c:v>-61.478099999999998</c:v>
                </c:pt>
                <c:pt idx="4686">
                  <c:v>-62.121899999999997</c:v>
                </c:pt>
                <c:pt idx="4687">
                  <c:v>-63.259399999999999</c:v>
                </c:pt>
                <c:pt idx="4688">
                  <c:v>-64.396900000000002</c:v>
                </c:pt>
                <c:pt idx="4689">
                  <c:v>-67.071899999999999</c:v>
                </c:pt>
                <c:pt idx="4690">
                  <c:v>-69.743799999999993</c:v>
                </c:pt>
                <c:pt idx="4691">
                  <c:v>-68.906199999999998</c:v>
                </c:pt>
                <c:pt idx="4692">
                  <c:v>-68.065600000000003</c:v>
                </c:pt>
                <c:pt idx="4693">
                  <c:v>-68.637500000000003</c:v>
                </c:pt>
                <c:pt idx="4694">
                  <c:v>-69.206199999999995</c:v>
                </c:pt>
                <c:pt idx="4695">
                  <c:v>-79.2</c:v>
                </c:pt>
                <c:pt idx="4696">
                  <c:v>-89.190600000000003</c:v>
                </c:pt>
                <c:pt idx="4697">
                  <c:v>-79.415599999999998</c:v>
                </c:pt>
                <c:pt idx="4698">
                  <c:v>-69.637500000000003</c:v>
                </c:pt>
                <c:pt idx="4699">
                  <c:v>-70.565600000000003</c:v>
                </c:pt>
                <c:pt idx="4700">
                  <c:v>-71.493799999999993</c:v>
                </c:pt>
                <c:pt idx="4701">
                  <c:v>-74.646900000000002</c:v>
                </c:pt>
                <c:pt idx="4702">
                  <c:v>-77.796899999999994</c:v>
                </c:pt>
                <c:pt idx="4703">
                  <c:v>-72.637500000000003</c:v>
                </c:pt>
                <c:pt idx="4704">
                  <c:v>-67.474999999999994</c:v>
                </c:pt>
                <c:pt idx="4705">
                  <c:v>-68.043800000000005</c:v>
                </c:pt>
                <c:pt idx="4706">
                  <c:v>-68.609399999999994</c:v>
                </c:pt>
                <c:pt idx="4707">
                  <c:v>-73.884399999999999</c:v>
                </c:pt>
                <c:pt idx="4708">
                  <c:v>-79.156199999999998</c:v>
                </c:pt>
                <c:pt idx="4709">
                  <c:v>-80.840599999999995</c:v>
                </c:pt>
                <c:pt idx="4710">
                  <c:v>-82.521900000000002</c:v>
                </c:pt>
                <c:pt idx="4711">
                  <c:v>-77.099999999999994</c:v>
                </c:pt>
                <c:pt idx="4712">
                  <c:v>-71.674999999999997</c:v>
                </c:pt>
                <c:pt idx="4713">
                  <c:v>-68.537499999999994</c:v>
                </c:pt>
                <c:pt idx="4714">
                  <c:v>-65.400000000000006</c:v>
                </c:pt>
                <c:pt idx="4715">
                  <c:v>-65.731300000000005</c:v>
                </c:pt>
                <c:pt idx="4716">
                  <c:v>-66.059399999999997</c:v>
                </c:pt>
                <c:pt idx="4717">
                  <c:v>-67.981300000000005</c:v>
                </c:pt>
                <c:pt idx="4718">
                  <c:v>-69.903099999999995</c:v>
                </c:pt>
                <c:pt idx="4719">
                  <c:v>-69.662499999999994</c:v>
                </c:pt>
                <c:pt idx="4720">
                  <c:v>-69.418800000000005</c:v>
                </c:pt>
                <c:pt idx="4721">
                  <c:v>-67.884399999999999</c:v>
                </c:pt>
                <c:pt idx="4722">
                  <c:v>-66.346900000000005</c:v>
                </c:pt>
                <c:pt idx="4723">
                  <c:v>-65.831199999999995</c:v>
                </c:pt>
                <c:pt idx="4724">
                  <c:v>-65.315600000000003</c:v>
                </c:pt>
                <c:pt idx="4725">
                  <c:v>-63.546900000000001</c:v>
                </c:pt>
                <c:pt idx="4726">
                  <c:v>-61.778100000000002</c:v>
                </c:pt>
                <c:pt idx="4727">
                  <c:v>-61.271900000000002</c:v>
                </c:pt>
                <c:pt idx="4728">
                  <c:v>-60.765599999999999</c:v>
                </c:pt>
                <c:pt idx="4729">
                  <c:v>-61.165599999999998</c:v>
                </c:pt>
                <c:pt idx="4730">
                  <c:v>-61.5625</c:v>
                </c:pt>
                <c:pt idx="4731">
                  <c:v>-60.3</c:v>
                </c:pt>
                <c:pt idx="4732">
                  <c:v>-59.034399999999998</c:v>
                </c:pt>
                <c:pt idx="4733">
                  <c:v>-59.484400000000001</c:v>
                </c:pt>
                <c:pt idx="4734">
                  <c:v>-59.934399999999997</c:v>
                </c:pt>
                <c:pt idx="4735">
                  <c:v>-63.381300000000003</c:v>
                </c:pt>
                <c:pt idx="4736">
                  <c:v>-66.828100000000006</c:v>
                </c:pt>
                <c:pt idx="4737">
                  <c:v>-69.490600000000001</c:v>
                </c:pt>
                <c:pt idx="4738">
                  <c:v>-72.153099999999995</c:v>
                </c:pt>
                <c:pt idx="4739">
                  <c:v>-73.140600000000006</c:v>
                </c:pt>
                <c:pt idx="4740">
                  <c:v>-74.128100000000003</c:v>
                </c:pt>
                <c:pt idx="4741">
                  <c:v>-73.6875</c:v>
                </c:pt>
                <c:pt idx="4742">
                  <c:v>-73.243799999999993</c:v>
                </c:pt>
                <c:pt idx="4743">
                  <c:v>-69.846900000000005</c:v>
                </c:pt>
                <c:pt idx="4744">
                  <c:v>-66.446899999999999</c:v>
                </c:pt>
                <c:pt idx="4745">
                  <c:v>-66.006200000000007</c:v>
                </c:pt>
                <c:pt idx="4746">
                  <c:v>-65.565600000000003</c:v>
                </c:pt>
                <c:pt idx="4747">
                  <c:v>-66.087500000000006</c:v>
                </c:pt>
                <c:pt idx="4748">
                  <c:v>-66.609399999999994</c:v>
                </c:pt>
                <c:pt idx="4749">
                  <c:v>-69.415599999999998</c:v>
                </c:pt>
                <c:pt idx="4750">
                  <c:v>-72.218800000000002</c:v>
                </c:pt>
                <c:pt idx="4751">
                  <c:v>-72.593800000000002</c:v>
                </c:pt>
                <c:pt idx="4752">
                  <c:v>-72.965599999999995</c:v>
                </c:pt>
                <c:pt idx="4753">
                  <c:v>-69.146900000000002</c:v>
                </c:pt>
                <c:pt idx="4754">
                  <c:v>-65.325000000000003</c:v>
                </c:pt>
                <c:pt idx="4755">
                  <c:v>-63.759399999999999</c:v>
                </c:pt>
                <c:pt idx="4756">
                  <c:v>-62.193800000000003</c:v>
                </c:pt>
                <c:pt idx="4757">
                  <c:v>-63.546900000000001</c:v>
                </c:pt>
                <c:pt idx="4758">
                  <c:v>-64.896900000000002</c:v>
                </c:pt>
                <c:pt idx="4759">
                  <c:v>-65.221900000000005</c:v>
                </c:pt>
                <c:pt idx="4760">
                  <c:v>-65.543800000000005</c:v>
                </c:pt>
                <c:pt idx="4761">
                  <c:v>-65.509399999999999</c:v>
                </c:pt>
                <c:pt idx="4762">
                  <c:v>-65.471900000000005</c:v>
                </c:pt>
                <c:pt idx="4763">
                  <c:v>-73.843800000000002</c:v>
                </c:pt>
                <c:pt idx="4764">
                  <c:v>-82.215599999999995</c:v>
                </c:pt>
                <c:pt idx="4765">
                  <c:v>-75.078100000000006</c:v>
                </c:pt>
                <c:pt idx="4766">
                  <c:v>-67.9375</c:v>
                </c:pt>
                <c:pt idx="4767">
                  <c:v>-69.837500000000006</c:v>
                </c:pt>
                <c:pt idx="4768">
                  <c:v>-71.737499999999997</c:v>
                </c:pt>
                <c:pt idx="4769">
                  <c:v>-66.893699999999995</c:v>
                </c:pt>
                <c:pt idx="4770">
                  <c:v>-62.05</c:v>
                </c:pt>
                <c:pt idx="4771">
                  <c:v>-59.996899999999997</c:v>
                </c:pt>
                <c:pt idx="4772">
                  <c:v>-57.940600000000003</c:v>
                </c:pt>
                <c:pt idx="4773">
                  <c:v>-58.381300000000003</c:v>
                </c:pt>
                <c:pt idx="4774">
                  <c:v>-58.818800000000003</c:v>
                </c:pt>
                <c:pt idx="4775">
                  <c:v>-59.787500000000001</c:v>
                </c:pt>
                <c:pt idx="4776">
                  <c:v>-60.756300000000003</c:v>
                </c:pt>
                <c:pt idx="4777">
                  <c:v>-62.296900000000001</c:v>
                </c:pt>
                <c:pt idx="4778">
                  <c:v>-63.837499999999999</c:v>
                </c:pt>
                <c:pt idx="4779">
                  <c:v>-64.059399999999997</c:v>
                </c:pt>
                <c:pt idx="4780">
                  <c:v>-64.278099999999995</c:v>
                </c:pt>
                <c:pt idx="4781">
                  <c:v>-62.746899999999997</c:v>
                </c:pt>
                <c:pt idx="4782">
                  <c:v>-61.215600000000002</c:v>
                </c:pt>
                <c:pt idx="4783">
                  <c:v>-60.481299999999997</c:v>
                </c:pt>
                <c:pt idx="4784">
                  <c:v>-59.743699999999997</c:v>
                </c:pt>
                <c:pt idx="4785">
                  <c:v>-58.834400000000002</c:v>
                </c:pt>
                <c:pt idx="4786">
                  <c:v>-57.921900000000001</c:v>
                </c:pt>
                <c:pt idx="4787">
                  <c:v>-56.846899999999998</c:v>
                </c:pt>
                <c:pt idx="4788">
                  <c:v>-55.768700000000003</c:v>
                </c:pt>
                <c:pt idx="4789">
                  <c:v>-56.134399999999999</c:v>
                </c:pt>
                <c:pt idx="4790">
                  <c:v>-56.5</c:v>
                </c:pt>
                <c:pt idx="4791">
                  <c:v>-57.453099999999999</c:v>
                </c:pt>
                <c:pt idx="4792">
                  <c:v>-58.403100000000002</c:v>
                </c:pt>
                <c:pt idx="4793">
                  <c:v>-59.274999999999999</c:v>
                </c:pt>
                <c:pt idx="4794">
                  <c:v>-60.146900000000002</c:v>
                </c:pt>
                <c:pt idx="4795">
                  <c:v>-60.075000000000003</c:v>
                </c:pt>
                <c:pt idx="4796">
                  <c:v>-60.003100000000003</c:v>
                </c:pt>
                <c:pt idx="4797">
                  <c:v>-59.131300000000003</c:v>
                </c:pt>
                <c:pt idx="4798">
                  <c:v>-58.259399999999999</c:v>
                </c:pt>
                <c:pt idx="4799">
                  <c:v>-56.381300000000003</c:v>
                </c:pt>
                <c:pt idx="4800">
                  <c:v>-54.503100000000003</c:v>
                </c:pt>
                <c:pt idx="4801">
                  <c:v>-53.653100000000002</c:v>
                </c:pt>
                <c:pt idx="4802">
                  <c:v>-52.803100000000001</c:v>
                </c:pt>
                <c:pt idx="4803">
                  <c:v>-54.234400000000001</c:v>
                </c:pt>
                <c:pt idx="4804">
                  <c:v>-55.662500000000001</c:v>
                </c:pt>
                <c:pt idx="4805">
                  <c:v>-56.565600000000003</c:v>
                </c:pt>
                <c:pt idx="4806">
                  <c:v>-57.465600000000002</c:v>
                </c:pt>
                <c:pt idx="4807">
                  <c:v>-55.568800000000003</c:v>
                </c:pt>
                <c:pt idx="4808">
                  <c:v>-53.668799999999997</c:v>
                </c:pt>
                <c:pt idx="4809">
                  <c:v>-52.362499999999997</c:v>
                </c:pt>
                <c:pt idx="4810">
                  <c:v>-51.053100000000001</c:v>
                </c:pt>
                <c:pt idx="4811">
                  <c:v>-51.262500000000003</c:v>
                </c:pt>
                <c:pt idx="4812">
                  <c:v>-51.471899999999998</c:v>
                </c:pt>
                <c:pt idx="4813">
                  <c:v>-51.725000000000001</c:v>
                </c:pt>
                <c:pt idx="4814">
                  <c:v>-51.975000000000001</c:v>
                </c:pt>
                <c:pt idx="4815">
                  <c:v>-51.053100000000001</c:v>
                </c:pt>
                <c:pt idx="4816">
                  <c:v>-50.131300000000003</c:v>
                </c:pt>
                <c:pt idx="4817">
                  <c:v>-49.5625</c:v>
                </c:pt>
                <c:pt idx="4818">
                  <c:v>-48.993699999999997</c:v>
                </c:pt>
                <c:pt idx="4819">
                  <c:v>-48.725000000000001</c:v>
                </c:pt>
                <c:pt idx="4820">
                  <c:v>-48.456200000000003</c:v>
                </c:pt>
                <c:pt idx="4821">
                  <c:v>-46.606299999999997</c:v>
                </c:pt>
                <c:pt idx="4822">
                  <c:v>-44.756300000000003</c:v>
                </c:pt>
                <c:pt idx="4823">
                  <c:v>-43.378100000000003</c:v>
                </c:pt>
                <c:pt idx="4824">
                  <c:v>-41.996899999999997</c:v>
                </c:pt>
                <c:pt idx="4825">
                  <c:v>-38.815600000000003</c:v>
                </c:pt>
                <c:pt idx="4826">
                  <c:v>-35.6312</c:v>
                </c:pt>
                <c:pt idx="4827">
                  <c:v>-32.921900000000001</c:v>
                </c:pt>
                <c:pt idx="4828">
                  <c:v>-30.212499999999999</c:v>
                </c:pt>
                <c:pt idx="4829">
                  <c:v>-29.515599999999999</c:v>
                </c:pt>
                <c:pt idx="4830">
                  <c:v>-28.8156</c:v>
                </c:pt>
                <c:pt idx="4831">
                  <c:v>-30.015599999999999</c:v>
                </c:pt>
                <c:pt idx="4832">
                  <c:v>-31.215599999999998</c:v>
                </c:pt>
                <c:pt idx="4833">
                  <c:v>-34.646900000000002</c:v>
                </c:pt>
                <c:pt idx="4834">
                  <c:v>-38.075000000000003</c:v>
                </c:pt>
                <c:pt idx="4835">
                  <c:v>-40.846899999999998</c:v>
                </c:pt>
                <c:pt idx="4836">
                  <c:v>-43.618699999999997</c:v>
                </c:pt>
                <c:pt idx="4837">
                  <c:v>-44.578099999999999</c:v>
                </c:pt>
                <c:pt idx="4838">
                  <c:v>-45.537500000000001</c:v>
                </c:pt>
                <c:pt idx="4839">
                  <c:v>-46.581200000000003</c:v>
                </c:pt>
                <c:pt idx="4840">
                  <c:v>-47.621899999999997</c:v>
                </c:pt>
                <c:pt idx="4841">
                  <c:v>-48.384399999999999</c:v>
                </c:pt>
                <c:pt idx="4842">
                  <c:v>-49.146900000000002</c:v>
                </c:pt>
                <c:pt idx="4843">
                  <c:v>-50.046900000000001</c:v>
                </c:pt>
                <c:pt idx="4844">
                  <c:v>-50.943800000000003</c:v>
                </c:pt>
                <c:pt idx="4845">
                  <c:v>-51.815600000000003</c:v>
                </c:pt>
                <c:pt idx="4846">
                  <c:v>-52.6875</c:v>
                </c:pt>
                <c:pt idx="4847">
                  <c:v>-52.743699999999997</c:v>
                </c:pt>
                <c:pt idx="4848">
                  <c:v>-52.8</c:v>
                </c:pt>
                <c:pt idx="4849">
                  <c:v>-53.103099999999998</c:v>
                </c:pt>
                <c:pt idx="4850">
                  <c:v>-53.406199999999998</c:v>
                </c:pt>
                <c:pt idx="4851">
                  <c:v>-54.512500000000003</c:v>
                </c:pt>
                <c:pt idx="4852">
                  <c:v>-55.618699999999997</c:v>
                </c:pt>
                <c:pt idx="4853">
                  <c:v>-55.196899999999999</c:v>
                </c:pt>
                <c:pt idx="4854">
                  <c:v>-54.771900000000002</c:v>
                </c:pt>
                <c:pt idx="4855">
                  <c:v>-54.65</c:v>
                </c:pt>
                <c:pt idx="4856">
                  <c:v>-54.524999999999999</c:v>
                </c:pt>
                <c:pt idx="4857">
                  <c:v>-56.415599999999998</c:v>
                </c:pt>
                <c:pt idx="4858">
                  <c:v>-58.303100000000001</c:v>
                </c:pt>
                <c:pt idx="4859">
                  <c:v>-58.693800000000003</c:v>
                </c:pt>
                <c:pt idx="4860">
                  <c:v>-59.084400000000002</c:v>
                </c:pt>
                <c:pt idx="4861">
                  <c:v>-59.618699999999997</c:v>
                </c:pt>
                <c:pt idx="4862">
                  <c:v>-60.15</c:v>
                </c:pt>
                <c:pt idx="4863">
                  <c:v>-60.912500000000001</c:v>
                </c:pt>
                <c:pt idx="4864">
                  <c:v>-61.674999999999997</c:v>
                </c:pt>
                <c:pt idx="4865">
                  <c:v>-62.290599999999998</c:v>
                </c:pt>
                <c:pt idx="4866">
                  <c:v>-62.903100000000002</c:v>
                </c:pt>
                <c:pt idx="4867">
                  <c:v>-64.337500000000006</c:v>
                </c:pt>
                <c:pt idx="4868">
                  <c:v>-65.771900000000002</c:v>
                </c:pt>
                <c:pt idx="4869">
                  <c:v>-65.278099999999995</c:v>
                </c:pt>
                <c:pt idx="4870">
                  <c:v>-64.781199999999998</c:v>
                </c:pt>
                <c:pt idx="4871">
                  <c:v>-63.015599999999999</c:v>
                </c:pt>
                <c:pt idx="4872">
                  <c:v>-61.25</c:v>
                </c:pt>
                <c:pt idx="4873">
                  <c:v>-60.137500000000003</c:v>
                </c:pt>
                <c:pt idx="4874">
                  <c:v>-59.024999999999999</c:v>
                </c:pt>
                <c:pt idx="4875">
                  <c:v>-60.696899999999999</c:v>
                </c:pt>
                <c:pt idx="4876">
                  <c:v>-62.368699999999997</c:v>
                </c:pt>
                <c:pt idx="4877">
                  <c:v>-65.331199999999995</c:v>
                </c:pt>
                <c:pt idx="4878">
                  <c:v>-68.290599999999998</c:v>
                </c:pt>
                <c:pt idx="4879">
                  <c:v>-66.875</c:v>
                </c:pt>
                <c:pt idx="4880">
                  <c:v>-65.459400000000002</c:v>
                </c:pt>
                <c:pt idx="4881">
                  <c:v>-64.712500000000006</c:v>
                </c:pt>
                <c:pt idx="4882">
                  <c:v>-63.962499999999999</c:v>
                </c:pt>
                <c:pt idx="4883">
                  <c:v>-63.784399999999998</c:v>
                </c:pt>
                <c:pt idx="4884">
                  <c:v>-63.606299999999997</c:v>
                </c:pt>
                <c:pt idx="4885">
                  <c:v>-62.853099999999998</c:v>
                </c:pt>
                <c:pt idx="4886">
                  <c:v>-62.1</c:v>
                </c:pt>
                <c:pt idx="4887">
                  <c:v>-61.218800000000002</c:v>
                </c:pt>
                <c:pt idx="4888">
                  <c:v>-60.334400000000002</c:v>
                </c:pt>
                <c:pt idx="4889">
                  <c:v>-61.715600000000002</c:v>
                </c:pt>
                <c:pt idx="4890">
                  <c:v>-63.096899999999998</c:v>
                </c:pt>
                <c:pt idx="4891">
                  <c:v>-63.674999999999997</c:v>
                </c:pt>
                <c:pt idx="4892">
                  <c:v>-64.253100000000003</c:v>
                </c:pt>
                <c:pt idx="4893">
                  <c:v>-62.487499999999997</c:v>
                </c:pt>
                <c:pt idx="4894">
                  <c:v>-60.721899999999998</c:v>
                </c:pt>
                <c:pt idx="4895">
                  <c:v>-62.346899999999998</c:v>
                </c:pt>
                <c:pt idx="4896">
                  <c:v>-63.971899999999998</c:v>
                </c:pt>
                <c:pt idx="4897">
                  <c:v>-65.534400000000005</c:v>
                </c:pt>
                <c:pt idx="4898">
                  <c:v>-67.096900000000005</c:v>
                </c:pt>
                <c:pt idx="4899">
                  <c:v>-68.506200000000007</c:v>
                </c:pt>
                <c:pt idx="4900">
                  <c:v>-69.915599999999998</c:v>
                </c:pt>
                <c:pt idx="4901">
                  <c:v>-67.359399999999994</c:v>
                </c:pt>
                <c:pt idx="4902">
                  <c:v>-64.803100000000001</c:v>
                </c:pt>
                <c:pt idx="4903">
                  <c:v>-63.356299999999997</c:v>
                </c:pt>
                <c:pt idx="4904">
                  <c:v>-61.906199999999998</c:v>
                </c:pt>
                <c:pt idx="4905">
                  <c:v>-63.503100000000003</c:v>
                </c:pt>
                <c:pt idx="4906">
                  <c:v>-65.096900000000005</c:v>
                </c:pt>
                <c:pt idx="4907">
                  <c:v>-63.278100000000002</c:v>
                </c:pt>
                <c:pt idx="4908">
                  <c:v>-61.459400000000002</c:v>
                </c:pt>
                <c:pt idx="4909">
                  <c:v>-61.231299999999997</c:v>
                </c:pt>
                <c:pt idx="4910">
                  <c:v>-61</c:v>
                </c:pt>
                <c:pt idx="4911">
                  <c:v>-65.968800000000002</c:v>
                </c:pt>
                <c:pt idx="4912">
                  <c:v>-70.934399999999997</c:v>
                </c:pt>
                <c:pt idx="4913">
                  <c:v>-69.331199999999995</c:v>
                </c:pt>
                <c:pt idx="4914">
                  <c:v>-67.728099999999998</c:v>
                </c:pt>
                <c:pt idx="4915">
                  <c:v>-65.362499999999997</c:v>
                </c:pt>
                <c:pt idx="4916">
                  <c:v>-62.993699999999997</c:v>
                </c:pt>
                <c:pt idx="4917">
                  <c:v>-62.778100000000002</c:v>
                </c:pt>
                <c:pt idx="4918">
                  <c:v>-62.559399999999997</c:v>
                </c:pt>
                <c:pt idx="4919">
                  <c:v>-60.15</c:v>
                </c:pt>
                <c:pt idx="4920">
                  <c:v>-57.737499999999997</c:v>
                </c:pt>
                <c:pt idx="4921">
                  <c:v>-60.834400000000002</c:v>
                </c:pt>
                <c:pt idx="4922">
                  <c:v>-63.931199999999997</c:v>
                </c:pt>
                <c:pt idx="4923">
                  <c:v>-69.637500000000003</c:v>
                </c:pt>
                <c:pt idx="4924">
                  <c:v>-75.343800000000002</c:v>
                </c:pt>
                <c:pt idx="4925">
                  <c:v>-75.306299999999993</c:v>
                </c:pt>
                <c:pt idx="4926">
                  <c:v>-75.268699999999995</c:v>
                </c:pt>
                <c:pt idx="4927">
                  <c:v>-71.95</c:v>
                </c:pt>
                <c:pt idx="4928">
                  <c:v>-68.628100000000003</c:v>
                </c:pt>
                <c:pt idx="4929">
                  <c:v>-73.215599999999995</c:v>
                </c:pt>
                <c:pt idx="4930">
                  <c:v>-77.8</c:v>
                </c:pt>
                <c:pt idx="4931">
                  <c:v>-71.265600000000006</c:v>
                </c:pt>
                <c:pt idx="4932">
                  <c:v>-64.731300000000005</c:v>
                </c:pt>
                <c:pt idx="4933">
                  <c:v>-65.318700000000007</c:v>
                </c:pt>
                <c:pt idx="4934">
                  <c:v>-65.906199999999998</c:v>
                </c:pt>
                <c:pt idx="4935">
                  <c:v>-67.321899999999999</c:v>
                </c:pt>
                <c:pt idx="4936">
                  <c:v>-68.734399999999994</c:v>
                </c:pt>
                <c:pt idx="4937">
                  <c:v>-69.696899999999999</c:v>
                </c:pt>
                <c:pt idx="4938">
                  <c:v>-70.656199999999998</c:v>
                </c:pt>
                <c:pt idx="4939">
                  <c:v>-74.55</c:v>
                </c:pt>
                <c:pt idx="4940">
                  <c:v>-78.443700000000007</c:v>
                </c:pt>
                <c:pt idx="4941">
                  <c:v>-70.721900000000005</c:v>
                </c:pt>
                <c:pt idx="4942">
                  <c:v>-62.996899999999997</c:v>
                </c:pt>
                <c:pt idx="4943">
                  <c:v>-62.462499999999999</c:v>
                </c:pt>
                <c:pt idx="4944">
                  <c:v>-61.928100000000001</c:v>
                </c:pt>
                <c:pt idx="4945">
                  <c:v>-66.334400000000002</c:v>
                </c:pt>
                <c:pt idx="4946">
                  <c:v>-70.740600000000001</c:v>
                </c:pt>
                <c:pt idx="4947">
                  <c:v>-66.262500000000003</c:v>
                </c:pt>
                <c:pt idx="4948">
                  <c:v>-61.784399999999998</c:v>
                </c:pt>
                <c:pt idx="4949">
                  <c:v>-62.256300000000003</c:v>
                </c:pt>
                <c:pt idx="4950">
                  <c:v>-62.728099999999998</c:v>
                </c:pt>
                <c:pt idx="4951">
                  <c:v>-64.396900000000002</c:v>
                </c:pt>
                <c:pt idx="4952">
                  <c:v>-66.0625</c:v>
                </c:pt>
                <c:pt idx="4953">
                  <c:v>-65.540599999999998</c:v>
                </c:pt>
                <c:pt idx="4954">
                  <c:v>-65.015600000000006</c:v>
                </c:pt>
                <c:pt idx="4955">
                  <c:v>-65.584400000000002</c:v>
                </c:pt>
                <c:pt idx="4956">
                  <c:v>-66.150000000000006</c:v>
                </c:pt>
                <c:pt idx="4957">
                  <c:v>-66.778099999999995</c:v>
                </c:pt>
                <c:pt idx="4958">
                  <c:v>-67.403099999999995</c:v>
                </c:pt>
                <c:pt idx="4959">
                  <c:v>-70.131200000000007</c:v>
                </c:pt>
                <c:pt idx="4960">
                  <c:v>-72.859399999999994</c:v>
                </c:pt>
                <c:pt idx="4961">
                  <c:v>-68.528099999999995</c:v>
                </c:pt>
                <c:pt idx="4962">
                  <c:v>-64.193700000000007</c:v>
                </c:pt>
                <c:pt idx="4963">
                  <c:v>-62.996899999999997</c:v>
                </c:pt>
                <c:pt idx="4964">
                  <c:v>-61.796900000000001</c:v>
                </c:pt>
                <c:pt idx="4965">
                  <c:v>-61.421900000000001</c:v>
                </c:pt>
                <c:pt idx="4966">
                  <c:v>-61.046900000000001</c:v>
                </c:pt>
                <c:pt idx="4967">
                  <c:v>-64.5625</c:v>
                </c:pt>
                <c:pt idx="4968">
                  <c:v>-68.078100000000006</c:v>
                </c:pt>
                <c:pt idx="4969">
                  <c:v>-70.681299999999993</c:v>
                </c:pt>
                <c:pt idx="4970">
                  <c:v>-73.284400000000005</c:v>
                </c:pt>
                <c:pt idx="4971">
                  <c:v>-77.190600000000003</c:v>
                </c:pt>
                <c:pt idx="4972">
                  <c:v>-81.093800000000002</c:v>
                </c:pt>
                <c:pt idx="4973">
                  <c:v>-75.365600000000001</c:v>
                </c:pt>
                <c:pt idx="4974">
                  <c:v>-69.634399999999999</c:v>
                </c:pt>
                <c:pt idx="4975">
                  <c:v>-75.718800000000002</c:v>
                </c:pt>
                <c:pt idx="4976">
                  <c:v>-81.803100000000001</c:v>
                </c:pt>
                <c:pt idx="4977">
                  <c:v>-75.556299999999993</c:v>
                </c:pt>
                <c:pt idx="4978">
                  <c:v>-69.306299999999993</c:v>
                </c:pt>
                <c:pt idx="4979">
                  <c:v>-71.606300000000005</c:v>
                </c:pt>
                <c:pt idx="4980">
                  <c:v>-73.903099999999995</c:v>
                </c:pt>
                <c:pt idx="4981">
                  <c:v>-77.681299999999993</c:v>
                </c:pt>
                <c:pt idx="4982">
                  <c:v>-81.459400000000002</c:v>
                </c:pt>
                <c:pt idx="4983">
                  <c:v>-73.409400000000005</c:v>
                </c:pt>
                <c:pt idx="4984">
                  <c:v>-65.359399999999994</c:v>
                </c:pt>
                <c:pt idx="4985">
                  <c:v>-65.237499999999997</c:v>
                </c:pt>
                <c:pt idx="4986">
                  <c:v>-65.112499999999997</c:v>
                </c:pt>
                <c:pt idx="4987">
                  <c:v>-67.990600000000001</c:v>
                </c:pt>
                <c:pt idx="4988">
                  <c:v>-70.868799999999993</c:v>
                </c:pt>
                <c:pt idx="4989">
                  <c:v>-71.671899999999994</c:v>
                </c:pt>
                <c:pt idx="4990">
                  <c:v>-72.471900000000005</c:v>
                </c:pt>
                <c:pt idx="4991">
                  <c:v>-68.956199999999995</c:v>
                </c:pt>
                <c:pt idx="4992">
                  <c:v>-65.4375</c:v>
                </c:pt>
                <c:pt idx="4993">
                  <c:v>-63.978099999999998</c:v>
                </c:pt>
                <c:pt idx="4994">
                  <c:v>-62.515599999999999</c:v>
                </c:pt>
                <c:pt idx="4995">
                  <c:v>-67.359399999999994</c:v>
                </c:pt>
                <c:pt idx="4996">
                  <c:v>-72.203100000000006</c:v>
                </c:pt>
                <c:pt idx="4997">
                  <c:v>-71.509399999999999</c:v>
                </c:pt>
                <c:pt idx="4998">
                  <c:v>-70.8125</c:v>
                </c:pt>
                <c:pt idx="4999">
                  <c:v>-73.05</c:v>
                </c:pt>
                <c:pt idx="5000">
                  <c:v>-75.287499999999994</c:v>
                </c:pt>
                <c:pt idx="5001">
                  <c:v>-70.162499999999994</c:v>
                </c:pt>
                <c:pt idx="5002">
                  <c:v>-65.034400000000005</c:v>
                </c:pt>
                <c:pt idx="5003">
                  <c:v>-63.871899999999997</c:v>
                </c:pt>
                <c:pt idx="5004">
                  <c:v>-62.709400000000002</c:v>
                </c:pt>
                <c:pt idx="5005">
                  <c:v>-69.340599999999995</c:v>
                </c:pt>
                <c:pt idx="5006">
                  <c:v>-75.971900000000005</c:v>
                </c:pt>
                <c:pt idx="5007">
                  <c:v>-74.128100000000003</c:v>
                </c:pt>
                <c:pt idx="5008">
                  <c:v>-72.281199999999998</c:v>
                </c:pt>
                <c:pt idx="5009">
                  <c:v>-69.746899999999997</c:v>
                </c:pt>
                <c:pt idx="5010">
                  <c:v>-67.212500000000006</c:v>
                </c:pt>
                <c:pt idx="5011">
                  <c:v>-66.296899999999994</c:v>
                </c:pt>
                <c:pt idx="5012">
                  <c:v>-65.381200000000007</c:v>
                </c:pt>
                <c:pt idx="5013">
                  <c:v>-63.987499999999997</c:v>
                </c:pt>
                <c:pt idx="5014">
                  <c:v>-62.590600000000002</c:v>
                </c:pt>
                <c:pt idx="5015">
                  <c:v>-63.015599999999999</c:v>
                </c:pt>
                <c:pt idx="5016">
                  <c:v>-63.440600000000003</c:v>
                </c:pt>
                <c:pt idx="5017">
                  <c:v>-64.671899999999994</c:v>
                </c:pt>
                <c:pt idx="5018">
                  <c:v>-65.903099999999995</c:v>
                </c:pt>
                <c:pt idx="5019">
                  <c:v>-66.853099999999998</c:v>
                </c:pt>
                <c:pt idx="5020">
                  <c:v>-67.803100000000001</c:v>
                </c:pt>
                <c:pt idx="5021">
                  <c:v>-68.156199999999998</c:v>
                </c:pt>
                <c:pt idx="5022">
                  <c:v>-68.509399999999999</c:v>
                </c:pt>
                <c:pt idx="5023">
                  <c:v>-71.684399999999997</c:v>
                </c:pt>
                <c:pt idx="5024">
                  <c:v>-74.856300000000005</c:v>
                </c:pt>
                <c:pt idx="5025">
                  <c:v>-72.525000000000006</c:v>
                </c:pt>
                <c:pt idx="5026">
                  <c:v>-70.190600000000003</c:v>
                </c:pt>
                <c:pt idx="5027">
                  <c:v>-71.246899999999997</c:v>
                </c:pt>
                <c:pt idx="5028">
                  <c:v>-72.303100000000001</c:v>
                </c:pt>
                <c:pt idx="5029">
                  <c:v>-71.865600000000001</c:v>
                </c:pt>
                <c:pt idx="5030">
                  <c:v>-71.428100000000001</c:v>
                </c:pt>
                <c:pt idx="5031">
                  <c:v>-69.793800000000005</c:v>
                </c:pt>
                <c:pt idx="5032">
                  <c:v>-68.159400000000005</c:v>
                </c:pt>
                <c:pt idx="5033">
                  <c:v>-68.337500000000006</c:v>
                </c:pt>
                <c:pt idx="5034">
                  <c:v>-68.512500000000003</c:v>
                </c:pt>
                <c:pt idx="5035">
                  <c:v>-67.059399999999997</c:v>
                </c:pt>
                <c:pt idx="5036">
                  <c:v>-65.603099999999998</c:v>
                </c:pt>
                <c:pt idx="5037">
                  <c:v>-67.724999999999994</c:v>
                </c:pt>
                <c:pt idx="5038">
                  <c:v>-69.843800000000002</c:v>
                </c:pt>
                <c:pt idx="5039">
                  <c:v>-74.715599999999995</c:v>
                </c:pt>
                <c:pt idx="5040">
                  <c:v>-79.587500000000006</c:v>
                </c:pt>
                <c:pt idx="5041">
                  <c:v>-74.796899999999994</c:v>
                </c:pt>
                <c:pt idx="5042">
                  <c:v>-70.003100000000003</c:v>
                </c:pt>
                <c:pt idx="5043">
                  <c:v>-68.371899999999997</c:v>
                </c:pt>
                <c:pt idx="5044">
                  <c:v>-66.740600000000001</c:v>
                </c:pt>
                <c:pt idx="5045">
                  <c:v>-66.965599999999995</c:v>
                </c:pt>
                <c:pt idx="5046">
                  <c:v>-67.1875</c:v>
                </c:pt>
                <c:pt idx="5047">
                  <c:v>-73.509399999999999</c:v>
                </c:pt>
                <c:pt idx="5048">
                  <c:v>-79.828100000000006</c:v>
                </c:pt>
                <c:pt idx="5049">
                  <c:v>-74.009399999999999</c:v>
                </c:pt>
                <c:pt idx="5050">
                  <c:v>-68.1875</c:v>
                </c:pt>
                <c:pt idx="5051">
                  <c:v>-67.278099999999995</c:v>
                </c:pt>
                <c:pt idx="5052">
                  <c:v>-66.365600000000001</c:v>
                </c:pt>
                <c:pt idx="5053">
                  <c:v>-66.821899999999999</c:v>
                </c:pt>
                <c:pt idx="5054">
                  <c:v>-67.278099999999995</c:v>
                </c:pt>
                <c:pt idx="5055">
                  <c:v>-69.381200000000007</c:v>
                </c:pt>
                <c:pt idx="5056">
                  <c:v>-71.484399999999994</c:v>
                </c:pt>
                <c:pt idx="5057">
                  <c:v>-69.590599999999995</c:v>
                </c:pt>
                <c:pt idx="5058">
                  <c:v>-67.693700000000007</c:v>
                </c:pt>
                <c:pt idx="5059">
                  <c:v>-69.400000000000006</c:v>
                </c:pt>
                <c:pt idx="5060">
                  <c:v>-71.106300000000005</c:v>
                </c:pt>
                <c:pt idx="5061">
                  <c:v>-71</c:v>
                </c:pt>
                <c:pt idx="5062">
                  <c:v>-70.893699999999995</c:v>
                </c:pt>
                <c:pt idx="5063">
                  <c:v>-70.953100000000006</c:v>
                </c:pt>
                <c:pt idx="5064">
                  <c:v>-71.012500000000003</c:v>
                </c:pt>
                <c:pt idx="5065">
                  <c:v>-68.637500000000003</c:v>
                </c:pt>
                <c:pt idx="5066">
                  <c:v>-66.262500000000003</c:v>
                </c:pt>
                <c:pt idx="5067">
                  <c:v>-76.378100000000003</c:v>
                </c:pt>
                <c:pt idx="5068">
                  <c:v>-86.490600000000001</c:v>
                </c:pt>
                <c:pt idx="5069">
                  <c:v>-77.246899999999997</c:v>
                </c:pt>
                <c:pt idx="5070">
                  <c:v>-68</c:v>
                </c:pt>
                <c:pt idx="5071">
                  <c:v>-67.459400000000002</c:v>
                </c:pt>
                <c:pt idx="5072">
                  <c:v>-66.918800000000005</c:v>
                </c:pt>
                <c:pt idx="5073">
                  <c:v>-67.965599999999995</c:v>
                </c:pt>
                <c:pt idx="5074">
                  <c:v>-69.009399999999999</c:v>
                </c:pt>
                <c:pt idx="5075">
                  <c:v>-70.359399999999994</c:v>
                </c:pt>
                <c:pt idx="5076">
                  <c:v>-71.706199999999995</c:v>
                </c:pt>
                <c:pt idx="5077">
                  <c:v>-72.265600000000006</c:v>
                </c:pt>
                <c:pt idx="5078">
                  <c:v>-72.821899999999999</c:v>
                </c:pt>
                <c:pt idx="5079">
                  <c:v>-71.228099999999998</c:v>
                </c:pt>
                <c:pt idx="5080">
                  <c:v>-69.634399999999999</c:v>
                </c:pt>
                <c:pt idx="5081">
                  <c:v>-67.318700000000007</c:v>
                </c:pt>
                <c:pt idx="5082">
                  <c:v>-65</c:v>
                </c:pt>
                <c:pt idx="5083">
                  <c:v>-66.090599999999995</c:v>
                </c:pt>
                <c:pt idx="5084">
                  <c:v>-67.178100000000001</c:v>
                </c:pt>
                <c:pt idx="5085">
                  <c:v>-73.096900000000005</c:v>
                </c:pt>
                <c:pt idx="5086">
                  <c:v>-79.015600000000006</c:v>
                </c:pt>
                <c:pt idx="5087">
                  <c:v>-72.243799999999993</c:v>
                </c:pt>
                <c:pt idx="5088">
                  <c:v>-65.471900000000005</c:v>
                </c:pt>
                <c:pt idx="5089">
                  <c:v>-63.409399999999998</c:v>
                </c:pt>
                <c:pt idx="5090">
                  <c:v>-61.346899999999998</c:v>
                </c:pt>
                <c:pt idx="5091">
                  <c:v>-62.259399999999999</c:v>
                </c:pt>
                <c:pt idx="5092">
                  <c:v>-63.168799999999997</c:v>
                </c:pt>
                <c:pt idx="5093">
                  <c:v>-66.684399999999997</c:v>
                </c:pt>
                <c:pt idx="5094">
                  <c:v>-70.196899999999999</c:v>
                </c:pt>
                <c:pt idx="5095">
                  <c:v>-70.684399999999997</c:v>
                </c:pt>
                <c:pt idx="5096">
                  <c:v>-71.168800000000005</c:v>
                </c:pt>
                <c:pt idx="5097">
                  <c:v>-68.553100000000001</c:v>
                </c:pt>
                <c:pt idx="5098">
                  <c:v>-65.9375</c:v>
                </c:pt>
                <c:pt idx="5099">
                  <c:v>-73.828100000000006</c:v>
                </c:pt>
                <c:pt idx="5100">
                  <c:v>-81.715599999999995</c:v>
                </c:pt>
                <c:pt idx="5101">
                  <c:v>-72.599999999999994</c:v>
                </c:pt>
                <c:pt idx="5102">
                  <c:v>-63.484400000000001</c:v>
                </c:pt>
                <c:pt idx="5103">
                  <c:v>-61.656199999999998</c:v>
                </c:pt>
                <c:pt idx="5104">
                  <c:v>-59.825000000000003</c:v>
                </c:pt>
                <c:pt idx="5105">
                  <c:v>-60.468800000000002</c:v>
                </c:pt>
                <c:pt idx="5106">
                  <c:v>-61.109400000000001</c:v>
                </c:pt>
                <c:pt idx="5107">
                  <c:v>-62.128100000000003</c:v>
                </c:pt>
                <c:pt idx="5108">
                  <c:v>-63.143700000000003</c:v>
                </c:pt>
                <c:pt idx="5109">
                  <c:v>-66.162499999999994</c:v>
                </c:pt>
                <c:pt idx="5110">
                  <c:v>-69.178100000000001</c:v>
                </c:pt>
                <c:pt idx="5111">
                  <c:v>-67.646900000000002</c:v>
                </c:pt>
                <c:pt idx="5112">
                  <c:v>-66.112499999999997</c:v>
                </c:pt>
                <c:pt idx="5113">
                  <c:v>-67.565600000000003</c:v>
                </c:pt>
                <c:pt idx="5114">
                  <c:v>-69.015600000000006</c:v>
                </c:pt>
                <c:pt idx="5115">
                  <c:v>-66.575000000000003</c:v>
                </c:pt>
                <c:pt idx="5116">
                  <c:v>-64.131200000000007</c:v>
                </c:pt>
                <c:pt idx="5117">
                  <c:v>-64.462500000000006</c:v>
                </c:pt>
                <c:pt idx="5118">
                  <c:v>-64.793800000000005</c:v>
                </c:pt>
                <c:pt idx="5119">
                  <c:v>-68.718800000000002</c:v>
                </c:pt>
                <c:pt idx="5120">
                  <c:v>-72.640600000000006</c:v>
                </c:pt>
                <c:pt idx="5121">
                  <c:v>-70.587500000000006</c:v>
                </c:pt>
                <c:pt idx="5122">
                  <c:v>-68.531199999999998</c:v>
                </c:pt>
                <c:pt idx="5123">
                  <c:v>-72.387500000000003</c:v>
                </c:pt>
                <c:pt idx="5124">
                  <c:v>-76.240600000000001</c:v>
                </c:pt>
                <c:pt idx="5125">
                  <c:v>-72.728099999999998</c:v>
                </c:pt>
                <c:pt idx="5126">
                  <c:v>-69.215599999999995</c:v>
                </c:pt>
                <c:pt idx="5127">
                  <c:v>-70.134399999999999</c:v>
                </c:pt>
                <c:pt idx="5128">
                  <c:v>-71.05</c:v>
                </c:pt>
                <c:pt idx="5129">
                  <c:v>-68.806299999999993</c:v>
                </c:pt>
                <c:pt idx="5130">
                  <c:v>-66.559399999999997</c:v>
                </c:pt>
                <c:pt idx="5131">
                  <c:v>-64.837500000000006</c:v>
                </c:pt>
                <c:pt idx="5132">
                  <c:v>-63.115600000000001</c:v>
                </c:pt>
                <c:pt idx="5133">
                  <c:v>-63.659399999999998</c:v>
                </c:pt>
                <c:pt idx="5134">
                  <c:v>-64.203100000000006</c:v>
                </c:pt>
                <c:pt idx="5135">
                  <c:v>-66.115600000000001</c:v>
                </c:pt>
                <c:pt idx="5136">
                  <c:v>-68.028099999999995</c:v>
                </c:pt>
                <c:pt idx="5137">
                  <c:v>-67.868799999999993</c:v>
                </c:pt>
                <c:pt idx="5138">
                  <c:v>-67.706199999999995</c:v>
                </c:pt>
                <c:pt idx="5139">
                  <c:v>-73.506200000000007</c:v>
                </c:pt>
                <c:pt idx="5140">
                  <c:v>-79.303100000000001</c:v>
                </c:pt>
                <c:pt idx="5141">
                  <c:v>-74.275000000000006</c:v>
                </c:pt>
                <c:pt idx="5142">
                  <c:v>-69.246899999999997</c:v>
                </c:pt>
                <c:pt idx="5143">
                  <c:v>-66.903099999999995</c:v>
                </c:pt>
                <c:pt idx="5144">
                  <c:v>-64.559399999999997</c:v>
                </c:pt>
                <c:pt idx="5145">
                  <c:v>-68.653099999999995</c:v>
                </c:pt>
                <c:pt idx="5146">
                  <c:v>-72.743799999999993</c:v>
                </c:pt>
                <c:pt idx="5147">
                  <c:v>-72.721900000000005</c:v>
                </c:pt>
                <c:pt idx="5148">
                  <c:v>-72.7</c:v>
                </c:pt>
                <c:pt idx="5149">
                  <c:v>-75.509399999999999</c:v>
                </c:pt>
                <c:pt idx="5150">
                  <c:v>-78.318700000000007</c:v>
                </c:pt>
                <c:pt idx="5151">
                  <c:v>-72.715599999999995</c:v>
                </c:pt>
                <c:pt idx="5152">
                  <c:v>-67.109399999999994</c:v>
                </c:pt>
                <c:pt idx="5153">
                  <c:v>-67.424999999999997</c:v>
                </c:pt>
                <c:pt idx="5154">
                  <c:v>-67.740600000000001</c:v>
                </c:pt>
                <c:pt idx="5155">
                  <c:v>-68.431299999999993</c:v>
                </c:pt>
                <c:pt idx="5156">
                  <c:v>-69.118799999999993</c:v>
                </c:pt>
                <c:pt idx="5157">
                  <c:v>-66.040599999999998</c:v>
                </c:pt>
                <c:pt idx="5158">
                  <c:v>-62.962499999999999</c:v>
                </c:pt>
                <c:pt idx="5159">
                  <c:v>-61.356299999999997</c:v>
                </c:pt>
                <c:pt idx="5160">
                  <c:v>-59.75</c:v>
                </c:pt>
                <c:pt idx="5161">
                  <c:v>-60.556199999999997</c:v>
                </c:pt>
                <c:pt idx="5162">
                  <c:v>-61.362499999999997</c:v>
                </c:pt>
                <c:pt idx="5163">
                  <c:v>-62.524999999999999</c:v>
                </c:pt>
                <c:pt idx="5164">
                  <c:v>-63.684399999999997</c:v>
                </c:pt>
                <c:pt idx="5165">
                  <c:v>-63.959400000000002</c:v>
                </c:pt>
                <c:pt idx="5166">
                  <c:v>-64.231300000000005</c:v>
                </c:pt>
                <c:pt idx="5167">
                  <c:v>-64.212500000000006</c:v>
                </c:pt>
                <c:pt idx="5168">
                  <c:v>-64.193700000000007</c:v>
                </c:pt>
                <c:pt idx="5169">
                  <c:v>-65.7</c:v>
                </c:pt>
                <c:pt idx="5170">
                  <c:v>-67.203100000000006</c:v>
                </c:pt>
                <c:pt idx="5171">
                  <c:v>-67.371899999999997</c:v>
                </c:pt>
                <c:pt idx="5172">
                  <c:v>-67.540599999999998</c:v>
                </c:pt>
                <c:pt idx="5173">
                  <c:v>-68.928100000000001</c:v>
                </c:pt>
                <c:pt idx="5174">
                  <c:v>-70.315600000000003</c:v>
                </c:pt>
                <c:pt idx="5175">
                  <c:v>-68.256200000000007</c:v>
                </c:pt>
                <c:pt idx="5176">
                  <c:v>-66.193700000000007</c:v>
                </c:pt>
                <c:pt idx="5177">
                  <c:v>-69.743799999999993</c:v>
                </c:pt>
                <c:pt idx="5178">
                  <c:v>-73.290599999999998</c:v>
                </c:pt>
                <c:pt idx="5179">
                  <c:v>-71.181299999999993</c:v>
                </c:pt>
                <c:pt idx="5180">
                  <c:v>-69.068700000000007</c:v>
                </c:pt>
                <c:pt idx="5181">
                  <c:v>-70.45</c:v>
                </c:pt>
                <c:pt idx="5182">
                  <c:v>-71.831199999999995</c:v>
                </c:pt>
                <c:pt idx="5183">
                  <c:v>-67.721900000000005</c:v>
                </c:pt>
                <c:pt idx="5184">
                  <c:v>-63.612499999999997</c:v>
                </c:pt>
                <c:pt idx="5185">
                  <c:v>-66.556299999999993</c:v>
                </c:pt>
                <c:pt idx="5186">
                  <c:v>-69.5</c:v>
                </c:pt>
                <c:pt idx="5187">
                  <c:v>-68.340599999999995</c:v>
                </c:pt>
                <c:pt idx="5188">
                  <c:v>-67.178100000000001</c:v>
                </c:pt>
                <c:pt idx="5189">
                  <c:v>-68.793800000000005</c:v>
                </c:pt>
                <c:pt idx="5190">
                  <c:v>-70.406199999999998</c:v>
                </c:pt>
                <c:pt idx="5191">
                  <c:v>-74.037499999999994</c:v>
                </c:pt>
                <c:pt idx="5192">
                  <c:v>-77.665599999999998</c:v>
                </c:pt>
                <c:pt idx="5193">
                  <c:v>-70.456199999999995</c:v>
                </c:pt>
                <c:pt idx="5194">
                  <c:v>-63.246899999999997</c:v>
                </c:pt>
                <c:pt idx="5195">
                  <c:v>-61.393700000000003</c:v>
                </c:pt>
                <c:pt idx="5196">
                  <c:v>-59.540599999999998</c:v>
                </c:pt>
                <c:pt idx="5197">
                  <c:v>-63.365600000000001</c:v>
                </c:pt>
                <c:pt idx="5198">
                  <c:v>-67.1875</c:v>
                </c:pt>
                <c:pt idx="5199">
                  <c:v>-76.803100000000001</c:v>
                </c:pt>
                <c:pt idx="5200">
                  <c:v>-86.418800000000005</c:v>
                </c:pt>
                <c:pt idx="5201">
                  <c:v>-76.440600000000003</c:v>
                </c:pt>
                <c:pt idx="5202">
                  <c:v>-66.459400000000002</c:v>
                </c:pt>
                <c:pt idx="5203">
                  <c:v>-72.5</c:v>
                </c:pt>
                <c:pt idx="5204">
                  <c:v>-78.537499999999994</c:v>
                </c:pt>
                <c:pt idx="5205">
                  <c:v>-72.171899999999994</c:v>
                </c:pt>
                <c:pt idx="5206">
                  <c:v>-65.806299999999993</c:v>
                </c:pt>
                <c:pt idx="5207">
                  <c:v>-68.518699999999995</c:v>
                </c:pt>
                <c:pt idx="5208">
                  <c:v>-71.231300000000005</c:v>
                </c:pt>
                <c:pt idx="5209">
                  <c:v>-72.859399999999994</c:v>
                </c:pt>
                <c:pt idx="5210">
                  <c:v>-74.487499999999997</c:v>
                </c:pt>
                <c:pt idx="5211">
                  <c:v>-78.115600000000001</c:v>
                </c:pt>
                <c:pt idx="5212">
                  <c:v>-81.740600000000001</c:v>
                </c:pt>
                <c:pt idx="5213">
                  <c:v>-80.121899999999997</c:v>
                </c:pt>
                <c:pt idx="5214">
                  <c:v>-78.503100000000003</c:v>
                </c:pt>
                <c:pt idx="5215">
                  <c:v>-76.671899999999994</c:v>
                </c:pt>
                <c:pt idx="5216">
                  <c:v>-74.840599999999995</c:v>
                </c:pt>
                <c:pt idx="5217">
                  <c:v>-71.856300000000005</c:v>
                </c:pt>
                <c:pt idx="5218">
                  <c:v>-68.871899999999997</c:v>
                </c:pt>
                <c:pt idx="5219">
                  <c:v>-73.846900000000005</c:v>
                </c:pt>
                <c:pt idx="5220">
                  <c:v>-78.818700000000007</c:v>
                </c:pt>
                <c:pt idx="5221">
                  <c:v>-75.156199999999998</c:v>
                </c:pt>
                <c:pt idx="5222">
                  <c:v>-71.493799999999993</c:v>
                </c:pt>
                <c:pt idx="5223">
                  <c:v>-68.662499999999994</c:v>
                </c:pt>
                <c:pt idx="5224">
                  <c:v>-65.831199999999995</c:v>
                </c:pt>
                <c:pt idx="5225">
                  <c:v>-66.943700000000007</c:v>
                </c:pt>
                <c:pt idx="5226">
                  <c:v>-68.056299999999993</c:v>
                </c:pt>
                <c:pt idx="5227">
                  <c:v>-68.468800000000002</c:v>
                </c:pt>
                <c:pt idx="5228">
                  <c:v>-68.878100000000003</c:v>
                </c:pt>
                <c:pt idx="5229">
                  <c:v>-65.087500000000006</c:v>
                </c:pt>
                <c:pt idx="5230">
                  <c:v>-61.296900000000001</c:v>
                </c:pt>
                <c:pt idx="5231">
                  <c:v>-60.553100000000001</c:v>
                </c:pt>
                <c:pt idx="5232">
                  <c:v>-59.809399999999997</c:v>
                </c:pt>
                <c:pt idx="5233">
                  <c:v>-62.093800000000002</c:v>
                </c:pt>
                <c:pt idx="5234">
                  <c:v>-64.378100000000003</c:v>
                </c:pt>
                <c:pt idx="5235">
                  <c:v>-65.568700000000007</c:v>
                </c:pt>
                <c:pt idx="5236">
                  <c:v>-66.759399999999999</c:v>
                </c:pt>
                <c:pt idx="5237">
                  <c:v>-67.987499999999997</c:v>
                </c:pt>
                <c:pt idx="5238">
                  <c:v>-69.212500000000006</c:v>
                </c:pt>
                <c:pt idx="5239">
                  <c:v>-72.025000000000006</c:v>
                </c:pt>
                <c:pt idx="5240">
                  <c:v>-74.834400000000002</c:v>
                </c:pt>
                <c:pt idx="5241">
                  <c:v>-72.603099999999998</c:v>
                </c:pt>
                <c:pt idx="5242">
                  <c:v>-70.371899999999997</c:v>
                </c:pt>
                <c:pt idx="5243">
                  <c:v>-69.615600000000001</c:v>
                </c:pt>
                <c:pt idx="5244">
                  <c:v>-68.856300000000005</c:v>
                </c:pt>
                <c:pt idx="5245">
                  <c:v>-69.974999999999994</c:v>
                </c:pt>
                <c:pt idx="5246">
                  <c:v>-71.090599999999995</c:v>
                </c:pt>
                <c:pt idx="5247">
                  <c:v>-71.9375</c:v>
                </c:pt>
                <c:pt idx="5248">
                  <c:v>-72.781199999999998</c:v>
                </c:pt>
                <c:pt idx="5249">
                  <c:v>-71.084400000000002</c:v>
                </c:pt>
                <c:pt idx="5250">
                  <c:v>-69.384399999999999</c:v>
                </c:pt>
                <c:pt idx="5251">
                  <c:v>-70.496899999999997</c:v>
                </c:pt>
                <c:pt idx="5252">
                  <c:v>-71.606300000000005</c:v>
                </c:pt>
                <c:pt idx="5253">
                  <c:v>-70.662499999999994</c:v>
                </c:pt>
                <c:pt idx="5254">
                  <c:v>-69.718800000000002</c:v>
                </c:pt>
                <c:pt idx="5255">
                  <c:v>-69.393699999999995</c:v>
                </c:pt>
                <c:pt idx="5256">
                  <c:v>-69.065600000000003</c:v>
                </c:pt>
                <c:pt idx="5257">
                  <c:v>-68.359399999999994</c:v>
                </c:pt>
                <c:pt idx="5258">
                  <c:v>-67.653099999999995</c:v>
                </c:pt>
                <c:pt idx="5259">
                  <c:v>-69.112499999999997</c:v>
                </c:pt>
                <c:pt idx="5260">
                  <c:v>-70.568700000000007</c:v>
                </c:pt>
                <c:pt idx="5261">
                  <c:v>-69.428100000000001</c:v>
                </c:pt>
                <c:pt idx="5262">
                  <c:v>-68.287499999999994</c:v>
                </c:pt>
                <c:pt idx="5263">
                  <c:v>-70.943700000000007</c:v>
                </c:pt>
                <c:pt idx="5264">
                  <c:v>-73.599999999999994</c:v>
                </c:pt>
                <c:pt idx="5265">
                  <c:v>-74.849999999999994</c:v>
                </c:pt>
                <c:pt idx="5266">
                  <c:v>-76.099999999999994</c:v>
                </c:pt>
                <c:pt idx="5267">
                  <c:v>-71.571899999999999</c:v>
                </c:pt>
                <c:pt idx="5268">
                  <c:v>-67.043800000000005</c:v>
                </c:pt>
                <c:pt idx="5269">
                  <c:v>-67.375</c:v>
                </c:pt>
                <c:pt idx="5270">
                  <c:v>-67.703100000000006</c:v>
                </c:pt>
                <c:pt idx="5271">
                  <c:v>-69.587500000000006</c:v>
                </c:pt>
                <c:pt idx="5272">
                  <c:v>-71.468800000000002</c:v>
                </c:pt>
                <c:pt idx="5273">
                  <c:v>-68.400000000000006</c:v>
                </c:pt>
                <c:pt idx="5274">
                  <c:v>-65.331199999999995</c:v>
                </c:pt>
                <c:pt idx="5275">
                  <c:v>-63.540599999999998</c:v>
                </c:pt>
                <c:pt idx="5276">
                  <c:v>-61.75</c:v>
                </c:pt>
                <c:pt idx="5277">
                  <c:v>-63.303100000000001</c:v>
                </c:pt>
                <c:pt idx="5278">
                  <c:v>-64.856300000000005</c:v>
                </c:pt>
                <c:pt idx="5279">
                  <c:v>-71.296899999999994</c:v>
                </c:pt>
                <c:pt idx="5280">
                  <c:v>-77.737499999999997</c:v>
                </c:pt>
                <c:pt idx="5281">
                  <c:v>-75.134399999999999</c:v>
                </c:pt>
                <c:pt idx="5282">
                  <c:v>-72.528099999999995</c:v>
                </c:pt>
                <c:pt idx="5283">
                  <c:v>-78.400000000000006</c:v>
                </c:pt>
                <c:pt idx="5284">
                  <c:v>-84.268699999999995</c:v>
                </c:pt>
                <c:pt idx="5285">
                  <c:v>-86.731300000000005</c:v>
                </c:pt>
                <c:pt idx="5286">
                  <c:v>-89.193700000000007</c:v>
                </c:pt>
                <c:pt idx="5287">
                  <c:v>-80.9375</c:v>
                </c:pt>
                <c:pt idx="5288">
                  <c:v>-72.681299999999993</c:v>
                </c:pt>
                <c:pt idx="5289">
                  <c:v>-70.840599999999995</c:v>
                </c:pt>
                <c:pt idx="5290">
                  <c:v>-68.996899999999997</c:v>
                </c:pt>
                <c:pt idx="5291">
                  <c:v>-69.9375</c:v>
                </c:pt>
                <c:pt idx="5292">
                  <c:v>-70.878100000000003</c:v>
                </c:pt>
                <c:pt idx="5293">
                  <c:v>-71.3</c:v>
                </c:pt>
                <c:pt idx="5294">
                  <c:v>-71.718800000000002</c:v>
                </c:pt>
                <c:pt idx="5295">
                  <c:v>-68.140600000000006</c:v>
                </c:pt>
                <c:pt idx="5296">
                  <c:v>-64.559399999999997</c:v>
                </c:pt>
                <c:pt idx="5297">
                  <c:v>-66.362499999999997</c:v>
                </c:pt>
                <c:pt idx="5298">
                  <c:v>-68.165599999999998</c:v>
                </c:pt>
                <c:pt idx="5299">
                  <c:v>-72.528099999999995</c:v>
                </c:pt>
                <c:pt idx="5300">
                  <c:v>-76.887500000000003</c:v>
                </c:pt>
                <c:pt idx="5301">
                  <c:v>-76.525000000000006</c:v>
                </c:pt>
                <c:pt idx="5302">
                  <c:v>-76.162499999999994</c:v>
                </c:pt>
                <c:pt idx="5303">
                  <c:v>-69.837500000000006</c:v>
                </c:pt>
                <c:pt idx="5304">
                  <c:v>-63.512500000000003</c:v>
                </c:pt>
                <c:pt idx="5305">
                  <c:v>-63.578099999999999</c:v>
                </c:pt>
                <c:pt idx="5306">
                  <c:v>-63.643700000000003</c:v>
                </c:pt>
                <c:pt idx="5307">
                  <c:v>-65.671899999999994</c:v>
                </c:pt>
                <c:pt idx="5308">
                  <c:v>-67.7</c:v>
                </c:pt>
                <c:pt idx="5309">
                  <c:v>-71.209400000000002</c:v>
                </c:pt>
                <c:pt idx="5310">
                  <c:v>-74.715599999999995</c:v>
                </c:pt>
                <c:pt idx="5311">
                  <c:v>-71.578100000000006</c:v>
                </c:pt>
                <c:pt idx="5312">
                  <c:v>-68.440600000000003</c:v>
                </c:pt>
                <c:pt idx="5313">
                  <c:v>-68.268699999999995</c:v>
                </c:pt>
                <c:pt idx="5314">
                  <c:v>-68.093800000000002</c:v>
                </c:pt>
                <c:pt idx="5315">
                  <c:v>-73.593800000000002</c:v>
                </c:pt>
                <c:pt idx="5316">
                  <c:v>-79.090599999999995</c:v>
                </c:pt>
                <c:pt idx="5317">
                  <c:v>-71.221900000000005</c:v>
                </c:pt>
                <c:pt idx="5318">
                  <c:v>-63.35</c:v>
                </c:pt>
                <c:pt idx="5319">
                  <c:v>-62.1875</c:v>
                </c:pt>
                <c:pt idx="5320">
                  <c:v>-61.021900000000002</c:v>
                </c:pt>
                <c:pt idx="5321">
                  <c:v>-63.834400000000002</c:v>
                </c:pt>
                <c:pt idx="5322">
                  <c:v>-66.643699999999995</c:v>
                </c:pt>
                <c:pt idx="5323">
                  <c:v>-66.2</c:v>
                </c:pt>
                <c:pt idx="5324">
                  <c:v>-65.756200000000007</c:v>
                </c:pt>
                <c:pt idx="5325">
                  <c:v>-65.496899999999997</c:v>
                </c:pt>
                <c:pt idx="5326">
                  <c:v>-65.237499999999997</c:v>
                </c:pt>
                <c:pt idx="5327">
                  <c:v>-73.190600000000003</c:v>
                </c:pt>
                <c:pt idx="5328">
                  <c:v>-81.140600000000006</c:v>
                </c:pt>
                <c:pt idx="5329">
                  <c:v>-82.565600000000003</c:v>
                </c:pt>
                <c:pt idx="5330">
                  <c:v>-83.987499999999997</c:v>
                </c:pt>
                <c:pt idx="5331">
                  <c:v>-80.718800000000002</c:v>
                </c:pt>
                <c:pt idx="5332">
                  <c:v>-77.45</c:v>
                </c:pt>
                <c:pt idx="5333">
                  <c:v>-74.128100000000003</c:v>
                </c:pt>
                <c:pt idx="5334">
                  <c:v>-70.806299999999993</c:v>
                </c:pt>
                <c:pt idx="5335">
                  <c:v>-72.306299999999993</c:v>
                </c:pt>
                <c:pt idx="5336">
                  <c:v>-73.806299999999993</c:v>
                </c:pt>
                <c:pt idx="5337">
                  <c:v>-71.790599999999998</c:v>
                </c:pt>
                <c:pt idx="5338">
                  <c:v>-69.775000000000006</c:v>
                </c:pt>
                <c:pt idx="5339">
                  <c:v>-68.296899999999994</c:v>
                </c:pt>
                <c:pt idx="5340">
                  <c:v>-66.815600000000003</c:v>
                </c:pt>
                <c:pt idx="5341">
                  <c:v>-65.862499999999997</c:v>
                </c:pt>
                <c:pt idx="5342">
                  <c:v>-64.906199999999998</c:v>
                </c:pt>
                <c:pt idx="5343">
                  <c:v>-64.862499999999997</c:v>
                </c:pt>
                <c:pt idx="5344">
                  <c:v>-64.818700000000007</c:v>
                </c:pt>
                <c:pt idx="5345">
                  <c:v>-66.400000000000006</c:v>
                </c:pt>
                <c:pt idx="5346">
                  <c:v>-67.978099999999998</c:v>
                </c:pt>
                <c:pt idx="5347">
                  <c:v>-66.512500000000003</c:v>
                </c:pt>
                <c:pt idx="5348">
                  <c:v>-65.043800000000005</c:v>
                </c:pt>
                <c:pt idx="5349">
                  <c:v>-65.293800000000005</c:v>
                </c:pt>
                <c:pt idx="5350">
                  <c:v>-65.543800000000005</c:v>
                </c:pt>
                <c:pt idx="5351">
                  <c:v>-66.875</c:v>
                </c:pt>
                <c:pt idx="5352">
                  <c:v>-68.203100000000006</c:v>
                </c:pt>
                <c:pt idx="5353">
                  <c:v>-66.315600000000003</c:v>
                </c:pt>
                <c:pt idx="5354">
                  <c:v>-64.424999999999997</c:v>
                </c:pt>
                <c:pt idx="5355">
                  <c:v>-65.106300000000005</c:v>
                </c:pt>
                <c:pt idx="5356">
                  <c:v>-65.787499999999994</c:v>
                </c:pt>
                <c:pt idx="5357">
                  <c:v>-66.106300000000005</c:v>
                </c:pt>
                <c:pt idx="5358">
                  <c:v>-66.421899999999994</c:v>
                </c:pt>
                <c:pt idx="5359">
                  <c:v>-76.609399999999994</c:v>
                </c:pt>
                <c:pt idx="5360">
                  <c:v>-86.796899999999994</c:v>
                </c:pt>
                <c:pt idx="5361">
                  <c:v>-78.956199999999995</c:v>
                </c:pt>
                <c:pt idx="5362">
                  <c:v>-71.112499999999997</c:v>
                </c:pt>
                <c:pt idx="5363">
                  <c:v>-73.5</c:v>
                </c:pt>
                <c:pt idx="5364">
                  <c:v>-75.884399999999999</c:v>
                </c:pt>
                <c:pt idx="5365">
                  <c:v>-76.118799999999993</c:v>
                </c:pt>
                <c:pt idx="5366">
                  <c:v>-76.353099999999998</c:v>
                </c:pt>
                <c:pt idx="5367">
                  <c:v>-70.403099999999995</c:v>
                </c:pt>
                <c:pt idx="5368">
                  <c:v>-64.453100000000006</c:v>
                </c:pt>
                <c:pt idx="5369">
                  <c:v>-64.193700000000007</c:v>
                </c:pt>
                <c:pt idx="5370">
                  <c:v>-63.931199999999997</c:v>
                </c:pt>
                <c:pt idx="5371">
                  <c:v>-65.568700000000007</c:v>
                </c:pt>
                <c:pt idx="5372">
                  <c:v>-67.203100000000006</c:v>
                </c:pt>
                <c:pt idx="5373">
                  <c:v>-65.325000000000003</c:v>
                </c:pt>
                <c:pt idx="5374">
                  <c:v>-63.443800000000003</c:v>
                </c:pt>
                <c:pt idx="5375">
                  <c:v>-64.593800000000002</c:v>
                </c:pt>
                <c:pt idx="5376">
                  <c:v>-65.743799999999993</c:v>
                </c:pt>
                <c:pt idx="5377">
                  <c:v>-65.831199999999995</c:v>
                </c:pt>
                <c:pt idx="5378">
                  <c:v>-65.918800000000005</c:v>
                </c:pt>
                <c:pt idx="5379">
                  <c:v>-65.978099999999998</c:v>
                </c:pt>
                <c:pt idx="5380">
                  <c:v>-66.037499999999994</c:v>
                </c:pt>
                <c:pt idx="5381">
                  <c:v>-65.206199999999995</c:v>
                </c:pt>
                <c:pt idx="5382">
                  <c:v>-64.371899999999997</c:v>
                </c:pt>
                <c:pt idx="5383">
                  <c:v>-63.790599999999998</c:v>
                </c:pt>
                <c:pt idx="5384">
                  <c:v>-63.206200000000003</c:v>
                </c:pt>
                <c:pt idx="5385">
                  <c:v>-66.568700000000007</c:v>
                </c:pt>
                <c:pt idx="5386">
                  <c:v>-69.931299999999993</c:v>
                </c:pt>
                <c:pt idx="5387">
                  <c:v>-74.031199999999998</c:v>
                </c:pt>
                <c:pt idx="5388">
                  <c:v>-78.131200000000007</c:v>
                </c:pt>
                <c:pt idx="5389">
                  <c:v>-71.878100000000003</c:v>
                </c:pt>
                <c:pt idx="5390">
                  <c:v>-65.625</c:v>
                </c:pt>
                <c:pt idx="5391">
                  <c:v>-66.218800000000002</c:v>
                </c:pt>
                <c:pt idx="5392">
                  <c:v>-66.809399999999997</c:v>
                </c:pt>
                <c:pt idx="5393">
                  <c:v>-71.150000000000006</c:v>
                </c:pt>
                <c:pt idx="5394">
                  <c:v>-75.487499999999997</c:v>
                </c:pt>
                <c:pt idx="5395">
                  <c:v>-70.912499999999994</c:v>
                </c:pt>
                <c:pt idx="5396">
                  <c:v>-66.334400000000002</c:v>
                </c:pt>
                <c:pt idx="5397">
                  <c:v>-67.25</c:v>
                </c:pt>
                <c:pt idx="5398">
                  <c:v>-68.162499999999994</c:v>
                </c:pt>
                <c:pt idx="5399">
                  <c:v>-68.946899999999999</c:v>
                </c:pt>
                <c:pt idx="5400">
                  <c:v>-69.731300000000005</c:v>
                </c:pt>
                <c:pt idx="5401">
                  <c:v>-68.234399999999994</c:v>
                </c:pt>
                <c:pt idx="5402">
                  <c:v>-66.737499999999997</c:v>
                </c:pt>
                <c:pt idx="5403">
                  <c:v>-70.474999999999994</c:v>
                </c:pt>
                <c:pt idx="5404">
                  <c:v>-74.209400000000002</c:v>
                </c:pt>
                <c:pt idx="5405">
                  <c:v>-74.215599999999995</c:v>
                </c:pt>
                <c:pt idx="5406">
                  <c:v>-74.221900000000005</c:v>
                </c:pt>
                <c:pt idx="5407">
                  <c:v>-70.346900000000005</c:v>
                </c:pt>
                <c:pt idx="5408">
                  <c:v>-66.471900000000005</c:v>
                </c:pt>
                <c:pt idx="5409">
                  <c:v>-66.859399999999994</c:v>
                </c:pt>
                <c:pt idx="5410">
                  <c:v>-67.243799999999993</c:v>
                </c:pt>
                <c:pt idx="5411">
                  <c:v>-67.846900000000005</c:v>
                </c:pt>
                <c:pt idx="5412">
                  <c:v>-68.45</c:v>
                </c:pt>
                <c:pt idx="5413">
                  <c:v>-66.884399999999999</c:v>
                </c:pt>
                <c:pt idx="5414">
                  <c:v>-65.315600000000003</c:v>
                </c:pt>
                <c:pt idx="5415">
                  <c:v>-66.662499999999994</c:v>
                </c:pt>
                <c:pt idx="5416">
                  <c:v>-68.006200000000007</c:v>
                </c:pt>
                <c:pt idx="5417">
                  <c:v>-65.134399999999999</c:v>
                </c:pt>
                <c:pt idx="5418">
                  <c:v>-62.262500000000003</c:v>
                </c:pt>
                <c:pt idx="5419">
                  <c:v>-62.018700000000003</c:v>
                </c:pt>
                <c:pt idx="5420">
                  <c:v>-61.771900000000002</c:v>
                </c:pt>
                <c:pt idx="5421">
                  <c:v>-64.584400000000002</c:v>
                </c:pt>
                <c:pt idx="5422">
                  <c:v>-67.393699999999995</c:v>
                </c:pt>
                <c:pt idx="5423">
                  <c:v>-73.543800000000005</c:v>
                </c:pt>
                <c:pt idx="5424">
                  <c:v>-79.690600000000003</c:v>
                </c:pt>
                <c:pt idx="5425">
                  <c:v>-75.681299999999993</c:v>
                </c:pt>
                <c:pt idx="5426">
                  <c:v>-71.671899999999994</c:v>
                </c:pt>
                <c:pt idx="5427">
                  <c:v>-74.825000000000003</c:v>
                </c:pt>
                <c:pt idx="5428">
                  <c:v>-77.974999999999994</c:v>
                </c:pt>
                <c:pt idx="5429">
                  <c:v>-74.618799999999993</c:v>
                </c:pt>
                <c:pt idx="5430">
                  <c:v>-71.262500000000003</c:v>
                </c:pt>
                <c:pt idx="5431">
                  <c:v>-69.375</c:v>
                </c:pt>
                <c:pt idx="5432">
                  <c:v>-67.487499999999997</c:v>
                </c:pt>
                <c:pt idx="5433">
                  <c:v>-70.784400000000005</c:v>
                </c:pt>
                <c:pt idx="5434">
                  <c:v>-74.078100000000006</c:v>
                </c:pt>
                <c:pt idx="5435">
                  <c:v>-73.231300000000005</c:v>
                </c:pt>
                <c:pt idx="5436">
                  <c:v>-72.381200000000007</c:v>
                </c:pt>
                <c:pt idx="5437">
                  <c:v>-69.653099999999995</c:v>
                </c:pt>
                <c:pt idx="5438">
                  <c:v>-66.924999999999997</c:v>
                </c:pt>
                <c:pt idx="5439">
                  <c:v>-68.487499999999997</c:v>
                </c:pt>
                <c:pt idx="5440">
                  <c:v>-70.046899999999994</c:v>
                </c:pt>
                <c:pt idx="5441">
                  <c:v>-70.565600000000003</c:v>
                </c:pt>
                <c:pt idx="5442">
                  <c:v>-71.081199999999995</c:v>
                </c:pt>
                <c:pt idx="5443">
                  <c:v>-69.018699999999995</c:v>
                </c:pt>
                <c:pt idx="5444">
                  <c:v>-66.953100000000006</c:v>
                </c:pt>
                <c:pt idx="5445">
                  <c:v>-67.543800000000005</c:v>
                </c:pt>
                <c:pt idx="5446">
                  <c:v>-68.134399999999999</c:v>
                </c:pt>
                <c:pt idx="5447">
                  <c:v>-68.474999999999994</c:v>
                </c:pt>
                <c:pt idx="5448">
                  <c:v>-68.815600000000003</c:v>
                </c:pt>
                <c:pt idx="5449">
                  <c:v>-67.924999999999997</c:v>
                </c:pt>
                <c:pt idx="5450">
                  <c:v>-67.034400000000005</c:v>
                </c:pt>
                <c:pt idx="5451">
                  <c:v>-67.159400000000005</c:v>
                </c:pt>
                <c:pt idx="5452">
                  <c:v>-67.284400000000005</c:v>
                </c:pt>
                <c:pt idx="5453">
                  <c:v>-69.446899999999999</c:v>
                </c:pt>
                <c:pt idx="5454">
                  <c:v>-71.609399999999994</c:v>
                </c:pt>
                <c:pt idx="5455">
                  <c:v>-67.793800000000005</c:v>
                </c:pt>
                <c:pt idx="5456">
                  <c:v>-63.978099999999998</c:v>
                </c:pt>
                <c:pt idx="5457">
                  <c:v>-63.9</c:v>
                </c:pt>
                <c:pt idx="5458">
                  <c:v>-63.818800000000003</c:v>
                </c:pt>
                <c:pt idx="5459">
                  <c:v>-64.053100000000001</c:v>
                </c:pt>
                <c:pt idx="5460">
                  <c:v>-64.284400000000005</c:v>
                </c:pt>
                <c:pt idx="5461">
                  <c:v>-69.496899999999997</c:v>
                </c:pt>
                <c:pt idx="5462">
                  <c:v>-74.706199999999995</c:v>
                </c:pt>
                <c:pt idx="5463">
                  <c:v>-69.146900000000002</c:v>
                </c:pt>
                <c:pt idx="5464">
                  <c:v>-63.584400000000002</c:v>
                </c:pt>
                <c:pt idx="5465">
                  <c:v>-62.337499999999999</c:v>
                </c:pt>
                <c:pt idx="5466">
                  <c:v>-61.090600000000002</c:v>
                </c:pt>
                <c:pt idx="5467">
                  <c:v>-63.209400000000002</c:v>
                </c:pt>
                <c:pt idx="5468">
                  <c:v>-65.325000000000003</c:v>
                </c:pt>
                <c:pt idx="5469">
                  <c:v>-68.693700000000007</c:v>
                </c:pt>
                <c:pt idx="5470">
                  <c:v>-72.0625</c:v>
                </c:pt>
                <c:pt idx="5471">
                  <c:v>-70.590599999999995</c:v>
                </c:pt>
                <c:pt idx="5472">
                  <c:v>-69.115600000000001</c:v>
                </c:pt>
                <c:pt idx="5473">
                  <c:v>-72.6875</c:v>
                </c:pt>
                <c:pt idx="5474">
                  <c:v>-76.259399999999999</c:v>
                </c:pt>
                <c:pt idx="5475">
                  <c:v>-71.121899999999997</c:v>
                </c:pt>
                <c:pt idx="5476">
                  <c:v>-65.981300000000005</c:v>
                </c:pt>
                <c:pt idx="5477">
                  <c:v>-66.674999999999997</c:v>
                </c:pt>
                <c:pt idx="5478">
                  <c:v>-67.365600000000001</c:v>
                </c:pt>
                <c:pt idx="5479">
                  <c:v>-67.093800000000002</c:v>
                </c:pt>
                <c:pt idx="5480">
                  <c:v>-66.821899999999999</c:v>
                </c:pt>
                <c:pt idx="5481">
                  <c:v>-65.134399999999999</c:v>
                </c:pt>
                <c:pt idx="5482">
                  <c:v>-63.446899999999999</c:v>
                </c:pt>
                <c:pt idx="5483">
                  <c:v>-64.724999999999994</c:v>
                </c:pt>
                <c:pt idx="5484">
                  <c:v>-66.003100000000003</c:v>
                </c:pt>
                <c:pt idx="5485">
                  <c:v>-68.087500000000006</c:v>
                </c:pt>
                <c:pt idx="5486">
                  <c:v>-70.168800000000005</c:v>
                </c:pt>
                <c:pt idx="5487">
                  <c:v>-70.615600000000001</c:v>
                </c:pt>
                <c:pt idx="5488">
                  <c:v>-71.0625</c:v>
                </c:pt>
                <c:pt idx="5489">
                  <c:v>-76.040599999999998</c:v>
                </c:pt>
                <c:pt idx="5490">
                  <c:v>-81.018699999999995</c:v>
                </c:pt>
                <c:pt idx="5491">
                  <c:v>-78.853099999999998</c:v>
                </c:pt>
                <c:pt idx="5492">
                  <c:v>-76.684399999999997</c:v>
                </c:pt>
                <c:pt idx="5493">
                  <c:v>-73.924999999999997</c:v>
                </c:pt>
                <c:pt idx="5494">
                  <c:v>-71.162499999999994</c:v>
                </c:pt>
                <c:pt idx="5495">
                  <c:v>-70.518699999999995</c:v>
                </c:pt>
                <c:pt idx="5496">
                  <c:v>-69.875</c:v>
                </c:pt>
                <c:pt idx="5497">
                  <c:v>-77.25</c:v>
                </c:pt>
                <c:pt idx="5498">
                  <c:v>-84.625</c:v>
                </c:pt>
                <c:pt idx="5499">
                  <c:v>-83.584400000000002</c:v>
                </c:pt>
                <c:pt idx="5500">
                  <c:v>-82.543800000000005</c:v>
                </c:pt>
                <c:pt idx="5501">
                  <c:v>-80.168800000000005</c:v>
                </c:pt>
                <c:pt idx="5502">
                  <c:v>-77.793800000000005</c:v>
                </c:pt>
                <c:pt idx="5503">
                  <c:v>-79.378100000000003</c:v>
                </c:pt>
                <c:pt idx="5504">
                  <c:v>-80.959400000000002</c:v>
                </c:pt>
                <c:pt idx="5505">
                  <c:v>-76.228099999999998</c:v>
                </c:pt>
                <c:pt idx="5506">
                  <c:v>-71.496899999999997</c:v>
                </c:pt>
                <c:pt idx="5507">
                  <c:v>-68.174999999999997</c:v>
                </c:pt>
                <c:pt idx="5508">
                  <c:v>-64.849999999999994</c:v>
                </c:pt>
                <c:pt idx="5509">
                  <c:v>-64.003100000000003</c:v>
                </c:pt>
                <c:pt idx="5510">
                  <c:v>-63.153100000000002</c:v>
                </c:pt>
                <c:pt idx="5511">
                  <c:v>-68.690600000000003</c:v>
                </c:pt>
                <c:pt idx="5512">
                  <c:v>-74.224999999999994</c:v>
                </c:pt>
                <c:pt idx="5513">
                  <c:v>-69.159400000000005</c:v>
                </c:pt>
                <c:pt idx="5514">
                  <c:v>-64.090599999999995</c:v>
                </c:pt>
                <c:pt idx="5515">
                  <c:v>-65.371899999999997</c:v>
                </c:pt>
                <c:pt idx="5516">
                  <c:v>-66.650000000000006</c:v>
                </c:pt>
                <c:pt idx="5517">
                  <c:v>-73.118799999999993</c:v>
                </c:pt>
                <c:pt idx="5518">
                  <c:v>-79.587500000000006</c:v>
                </c:pt>
                <c:pt idx="5519">
                  <c:v>-75.231300000000005</c:v>
                </c:pt>
                <c:pt idx="5520">
                  <c:v>-70.875</c:v>
                </c:pt>
                <c:pt idx="5521">
                  <c:v>-73.75</c:v>
                </c:pt>
                <c:pt idx="5522">
                  <c:v>-76.625</c:v>
                </c:pt>
                <c:pt idx="5523">
                  <c:v>-70.634399999999999</c:v>
                </c:pt>
                <c:pt idx="5524">
                  <c:v>-64.640600000000006</c:v>
                </c:pt>
                <c:pt idx="5525">
                  <c:v>-63.728099999999998</c:v>
                </c:pt>
                <c:pt idx="5526">
                  <c:v>-62.815600000000003</c:v>
                </c:pt>
                <c:pt idx="5527">
                  <c:v>-66.168800000000005</c:v>
                </c:pt>
                <c:pt idx="5528">
                  <c:v>-69.521900000000002</c:v>
                </c:pt>
                <c:pt idx="5529">
                  <c:v>-67.712500000000006</c:v>
                </c:pt>
                <c:pt idx="5530">
                  <c:v>-65.903099999999995</c:v>
                </c:pt>
                <c:pt idx="5531">
                  <c:v>-63.784399999999998</c:v>
                </c:pt>
                <c:pt idx="5532">
                  <c:v>-61.662500000000001</c:v>
                </c:pt>
                <c:pt idx="5533">
                  <c:v>-61.815600000000003</c:v>
                </c:pt>
                <c:pt idx="5534">
                  <c:v>-61.965600000000002</c:v>
                </c:pt>
                <c:pt idx="5535">
                  <c:v>-64.037499999999994</c:v>
                </c:pt>
                <c:pt idx="5536">
                  <c:v>-66.106300000000005</c:v>
                </c:pt>
                <c:pt idx="5537">
                  <c:v>-66.075000000000003</c:v>
                </c:pt>
                <c:pt idx="5538">
                  <c:v>-66.040599999999998</c:v>
                </c:pt>
                <c:pt idx="5539">
                  <c:v>-65.084400000000002</c:v>
                </c:pt>
                <c:pt idx="5540">
                  <c:v>-64.128100000000003</c:v>
                </c:pt>
                <c:pt idx="5541">
                  <c:v>-63.506300000000003</c:v>
                </c:pt>
                <c:pt idx="5542">
                  <c:v>-62.881300000000003</c:v>
                </c:pt>
                <c:pt idx="5543">
                  <c:v>-64.5</c:v>
                </c:pt>
                <c:pt idx="5544">
                  <c:v>-66.115600000000001</c:v>
                </c:pt>
                <c:pt idx="5545">
                  <c:v>-67.118799999999993</c:v>
                </c:pt>
                <c:pt idx="5546">
                  <c:v>-68.121899999999997</c:v>
                </c:pt>
                <c:pt idx="5547">
                  <c:v>-71.434399999999997</c:v>
                </c:pt>
                <c:pt idx="5548">
                  <c:v>-74.743799999999993</c:v>
                </c:pt>
                <c:pt idx="5549">
                  <c:v>-73.521900000000002</c:v>
                </c:pt>
                <c:pt idx="5550">
                  <c:v>-72.296899999999994</c:v>
                </c:pt>
                <c:pt idx="5551">
                  <c:v>-69.171899999999994</c:v>
                </c:pt>
                <c:pt idx="5552">
                  <c:v>-66.043800000000005</c:v>
                </c:pt>
                <c:pt idx="5553">
                  <c:v>-65.493799999999993</c:v>
                </c:pt>
                <c:pt idx="5554">
                  <c:v>-64.943700000000007</c:v>
                </c:pt>
                <c:pt idx="5555">
                  <c:v>-72.540599999999998</c:v>
                </c:pt>
                <c:pt idx="5556">
                  <c:v>-80.137500000000003</c:v>
                </c:pt>
                <c:pt idx="5557">
                  <c:v>-74.584400000000002</c:v>
                </c:pt>
                <c:pt idx="5558">
                  <c:v>-69.028099999999995</c:v>
                </c:pt>
                <c:pt idx="5559">
                  <c:v>-66.593800000000002</c:v>
                </c:pt>
                <c:pt idx="5560">
                  <c:v>-64.156199999999998</c:v>
                </c:pt>
                <c:pt idx="5561">
                  <c:v>-65.815600000000003</c:v>
                </c:pt>
                <c:pt idx="5562">
                  <c:v>-67.474999999999994</c:v>
                </c:pt>
                <c:pt idx="5563">
                  <c:v>-68.518699999999995</c:v>
                </c:pt>
                <c:pt idx="5564">
                  <c:v>-69.559399999999997</c:v>
                </c:pt>
                <c:pt idx="5565">
                  <c:v>-67.759399999999999</c:v>
                </c:pt>
                <c:pt idx="5566">
                  <c:v>-65.959400000000002</c:v>
                </c:pt>
                <c:pt idx="5567">
                  <c:v>-63.893700000000003</c:v>
                </c:pt>
                <c:pt idx="5568">
                  <c:v>-61.825000000000003</c:v>
                </c:pt>
                <c:pt idx="5569">
                  <c:v>-62.412500000000001</c:v>
                </c:pt>
                <c:pt idx="5570">
                  <c:v>-62.996899999999997</c:v>
                </c:pt>
                <c:pt idx="5571">
                  <c:v>-62.809399999999997</c:v>
                </c:pt>
                <c:pt idx="5572">
                  <c:v>-62.618699999999997</c:v>
                </c:pt>
                <c:pt idx="5573">
                  <c:v>-63.131300000000003</c:v>
                </c:pt>
                <c:pt idx="5574">
                  <c:v>-63.643700000000003</c:v>
                </c:pt>
                <c:pt idx="5575">
                  <c:v>-64.293800000000005</c:v>
                </c:pt>
                <c:pt idx="5576">
                  <c:v>-64.943700000000007</c:v>
                </c:pt>
                <c:pt idx="5577">
                  <c:v>-62.887500000000003</c:v>
                </c:pt>
                <c:pt idx="5578">
                  <c:v>-60.828099999999999</c:v>
                </c:pt>
                <c:pt idx="5579">
                  <c:v>-60.921900000000001</c:v>
                </c:pt>
                <c:pt idx="5580">
                  <c:v>-61.012500000000003</c:v>
                </c:pt>
                <c:pt idx="5581">
                  <c:v>-61.9375</c:v>
                </c:pt>
                <c:pt idx="5582">
                  <c:v>-62.859400000000001</c:v>
                </c:pt>
                <c:pt idx="5583">
                  <c:v>-62.128100000000003</c:v>
                </c:pt>
                <c:pt idx="5584">
                  <c:v>-61.393700000000003</c:v>
                </c:pt>
                <c:pt idx="5585">
                  <c:v>-64.706199999999995</c:v>
                </c:pt>
                <c:pt idx="5586">
                  <c:v>-68.015600000000006</c:v>
                </c:pt>
                <c:pt idx="5587">
                  <c:v>-68.121899999999997</c:v>
                </c:pt>
                <c:pt idx="5588">
                  <c:v>-68.228099999999998</c:v>
                </c:pt>
                <c:pt idx="5589">
                  <c:v>-67.443700000000007</c:v>
                </c:pt>
                <c:pt idx="5590">
                  <c:v>-66.659400000000005</c:v>
                </c:pt>
                <c:pt idx="5591">
                  <c:v>-67.040599999999998</c:v>
                </c:pt>
                <c:pt idx="5592">
                  <c:v>-67.421899999999994</c:v>
                </c:pt>
                <c:pt idx="5593">
                  <c:v>-65.278099999999995</c:v>
                </c:pt>
                <c:pt idx="5594">
                  <c:v>-63.131300000000003</c:v>
                </c:pt>
                <c:pt idx="5595">
                  <c:v>-62.056199999999997</c:v>
                </c:pt>
                <c:pt idx="5596">
                  <c:v>-60.978099999999998</c:v>
                </c:pt>
                <c:pt idx="5597">
                  <c:v>-61.581200000000003</c:v>
                </c:pt>
                <c:pt idx="5598">
                  <c:v>-62.184399999999997</c:v>
                </c:pt>
                <c:pt idx="5599">
                  <c:v>-62.1875</c:v>
                </c:pt>
                <c:pt idx="5600">
                  <c:v>-62.1875</c:v>
                </c:pt>
                <c:pt idx="5601">
                  <c:v>-63.068800000000003</c:v>
                </c:pt>
                <c:pt idx="5602">
                  <c:v>-63.95</c:v>
                </c:pt>
                <c:pt idx="5603">
                  <c:v>-62.862499999999997</c:v>
                </c:pt>
                <c:pt idx="5604">
                  <c:v>-61.774999999999999</c:v>
                </c:pt>
                <c:pt idx="5605">
                  <c:v>-60.178100000000001</c:v>
                </c:pt>
                <c:pt idx="5606">
                  <c:v>-58.578099999999999</c:v>
                </c:pt>
                <c:pt idx="5607">
                  <c:v>-59.971899999999998</c:v>
                </c:pt>
                <c:pt idx="5608">
                  <c:v>-61.362499999999997</c:v>
                </c:pt>
                <c:pt idx="5609">
                  <c:v>-64.634399999999999</c:v>
                </c:pt>
                <c:pt idx="5610">
                  <c:v>-67.906199999999998</c:v>
                </c:pt>
                <c:pt idx="5611">
                  <c:v>-67.146900000000002</c:v>
                </c:pt>
                <c:pt idx="5612">
                  <c:v>-66.384399999999999</c:v>
                </c:pt>
                <c:pt idx="5613">
                  <c:v>-64.846900000000005</c:v>
                </c:pt>
                <c:pt idx="5614">
                  <c:v>-63.306199999999997</c:v>
                </c:pt>
                <c:pt idx="5615">
                  <c:v>-62.990600000000001</c:v>
                </c:pt>
                <c:pt idx="5616">
                  <c:v>-62.674999999999997</c:v>
                </c:pt>
                <c:pt idx="5617">
                  <c:v>-61.406199999999998</c:v>
                </c:pt>
                <c:pt idx="5618">
                  <c:v>-60.137500000000003</c:v>
                </c:pt>
                <c:pt idx="5619">
                  <c:v>-57.634399999999999</c:v>
                </c:pt>
                <c:pt idx="5620">
                  <c:v>-55.131300000000003</c:v>
                </c:pt>
                <c:pt idx="5621">
                  <c:v>-54.465600000000002</c:v>
                </c:pt>
                <c:pt idx="5622">
                  <c:v>-53.796900000000001</c:v>
                </c:pt>
                <c:pt idx="5623">
                  <c:v>-53.012500000000003</c:v>
                </c:pt>
                <c:pt idx="5624">
                  <c:v>-52.225000000000001</c:v>
                </c:pt>
                <c:pt idx="5625">
                  <c:v>-50.971899999999998</c:v>
                </c:pt>
                <c:pt idx="5626">
                  <c:v>-49.715600000000002</c:v>
                </c:pt>
                <c:pt idx="5627">
                  <c:v>-49.018700000000003</c:v>
                </c:pt>
                <c:pt idx="5628">
                  <c:v>-48.321899999999999</c:v>
                </c:pt>
                <c:pt idx="5629">
                  <c:v>-47.065600000000003</c:v>
                </c:pt>
                <c:pt idx="5630">
                  <c:v>-45.809399999999997</c:v>
                </c:pt>
                <c:pt idx="5631">
                  <c:v>-42.315600000000003</c:v>
                </c:pt>
                <c:pt idx="5632">
                  <c:v>-38.821899999999999</c:v>
                </c:pt>
                <c:pt idx="5633">
                  <c:v>-37.306199999999997</c:v>
                </c:pt>
                <c:pt idx="5634">
                  <c:v>-35.787500000000001</c:v>
                </c:pt>
                <c:pt idx="5635">
                  <c:v>-36.143700000000003</c:v>
                </c:pt>
                <c:pt idx="5636">
                  <c:v>-36.5</c:v>
                </c:pt>
                <c:pt idx="5637">
                  <c:v>-38.896900000000002</c:v>
                </c:pt>
                <c:pt idx="5638">
                  <c:v>-41.290599999999998</c:v>
                </c:pt>
                <c:pt idx="5639">
                  <c:v>-44.725000000000001</c:v>
                </c:pt>
                <c:pt idx="5640">
                  <c:v>-48.159399999999998</c:v>
                </c:pt>
                <c:pt idx="5641">
                  <c:v>-49.171900000000001</c:v>
                </c:pt>
                <c:pt idx="5642">
                  <c:v>-50.184399999999997</c:v>
                </c:pt>
                <c:pt idx="5643">
                  <c:v>-52.328099999999999</c:v>
                </c:pt>
                <c:pt idx="5644">
                  <c:v>-54.471899999999998</c:v>
                </c:pt>
                <c:pt idx="5645">
                  <c:v>-55.215600000000002</c:v>
                </c:pt>
                <c:pt idx="5646">
                  <c:v>-55.959400000000002</c:v>
                </c:pt>
                <c:pt idx="5647">
                  <c:v>-56.837499999999999</c:v>
                </c:pt>
                <c:pt idx="5648">
                  <c:v>-57.715600000000002</c:v>
                </c:pt>
                <c:pt idx="5649">
                  <c:v>-59.553100000000001</c:v>
                </c:pt>
                <c:pt idx="5650">
                  <c:v>-61.390599999999999</c:v>
                </c:pt>
                <c:pt idx="5651">
                  <c:v>-61.603099999999998</c:v>
                </c:pt>
                <c:pt idx="5652">
                  <c:v>-61.8125</c:v>
                </c:pt>
                <c:pt idx="5653">
                  <c:v>-61.131300000000003</c:v>
                </c:pt>
                <c:pt idx="5654">
                  <c:v>-60.45</c:v>
                </c:pt>
                <c:pt idx="5655">
                  <c:v>-61.043799999999997</c:v>
                </c:pt>
                <c:pt idx="5656">
                  <c:v>-61.637500000000003</c:v>
                </c:pt>
                <c:pt idx="5657">
                  <c:v>-62.065600000000003</c:v>
                </c:pt>
                <c:pt idx="5658">
                  <c:v>-62.493699999999997</c:v>
                </c:pt>
                <c:pt idx="5659">
                  <c:v>-62.118699999999997</c:v>
                </c:pt>
                <c:pt idx="5660">
                  <c:v>-61.740600000000001</c:v>
                </c:pt>
                <c:pt idx="5661">
                  <c:v>-62.924999999999997</c:v>
                </c:pt>
                <c:pt idx="5662">
                  <c:v>-64.109399999999994</c:v>
                </c:pt>
                <c:pt idx="5663">
                  <c:v>-66.012500000000003</c:v>
                </c:pt>
                <c:pt idx="5664">
                  <c:v>-67.915599999999998</c:v>
                </c:pt>
                <c:pt idx="5665">
                  <c:v>-71.849999999999994</c:v>
                </c:pt>
                <c:pt idx="5666">
                  <c:v>-75.784400000000005</c:v>
                </c:pt>
                <c:pt idx="5667">
                  <c:v>-73.118799999999993</c:v>
                </c:pt>
                <c:pt idx="5668">
                  <c:v>-70.453100000000006</c:v>
                </c:pt>
                <c:pt idx="5669">
                  <c:v>-74.506200000000007</c:v>
                </c:pt>
                <c:pt idx="5670">
                  <c:v>-78.559399999999997</c:v>
                </c:pt>
                <c:pt idx="5671">
                  <c:v>-70.724999999999994</c:v>
                </c:pt>
                <c:pt idx="5672">
                  <c:v>-62.887500000000003</c:v>
                </c:pt>
                <c:pt idx="5673">
                  <c:v>-60.821899999999999</c:v>
                </c:pt>
                <c:pt idx="5674">
                  <c:v>-58.756300000000003</c:v>
                </c:pt>
                <c:pt idx="5675">
                  <c:v>-59.987499999999997</c:v>
                </c:pt>
                <c:pt idx="5676">
                  <c:v>-61.215600000000002</c:v>
                </c:pt>
                <c:pt idx="5677">
                  <c:v>-62.546900000000001</c:v>
                </c:pt>
                <c:pt idx="5678">
                  <c:v>-63.875</c:v>
                </c:pt>
                <c:pt idx="5679">
                  <c:v>-62.6</c:v>
                </c:pt>
                <c:pt idx="5680">
                  <c:v>-61.321899999999999</c:v>
                </c:pt>
                <c:pt idx="5681">
                  <c:v>-63.040599999999998</c:v>
                </c:pt>
                <c:pt idx="5682">
                  <c:v>-64.759399999999999</c:v>
                </c:pt>
                <c:pt idx="5683">
                  <c:v>-68.303100000000001</c:v>
                </c:pt>
                <c:pt idx="5684">
                  <c:v>-71.843800000000002</c:v>
                </c:pt>
                <c:pt idx="5685">
                  <c:v>-69.806299999999993</c:v>
                </c:pt>
                <c:pt idx="5686">
                  <c:v>-67.768699999999995</c:v>
                </c:pt>
                <c:pt idx="5687">
                  <c:v>-66.900000000000006</c:v>
                </c:pt>
                <c:pt idx="5688">
                  <c:v>-66.028099999999995</c:v>
                </c:pt>
                <c:pt idx="5689">
                  <c:v>-65.031199999999998</c:v>
                </c:pt>
                <c:pt idx="5690">
                  <c:v>-64.034400000000005</c:v>
                </c:pt>
                <c:pt idx="5691">
                  <c:v>-63.962499999999999</c:v>
                </c:pt>
                <c:pt idx="5692">
                  <c:v>-63.890599999999999</c:v>
                </c:pt>
                <c:pt idx="5693">
                  <c:v>-66.212500000000006</c:v>
                </c:pt>
                <c:pt idx="5694">
                  <c:v>-68.534400000000005</c:v>
                </c:pt>
                <c:pt idx="5695">
                  <c:v>-69.428100000000001</c:v>
                </c:pt>
                <c:pt idx="5696">
                  <c:v>-70.318700000000007</c:v>
                </c:pt>
                <c:pt idx="5697">
                  <c:v>-67.546899999999994</c:v>
                </c:pt>
                <c:pt idx="5698">
                  <c:v>-64.775000000000006</c:v>
                </c:pt>
                <c:pt idx="5699">
                  <c:v>-63.340600000000002</c:v>
                </c:pt>
                <c:pt idx="5700">
                  <c:v>-61.903100000000002</c:v>
                </c:pt>
                <c:pt idx="5701">
                  <c:v>-65.075000000000003</c:v>
                </c:pt>
                <c:pt idx="5702">
                  <c:v>-68.243799999999993</c:v>
                </c:pt>
                <c:pt idx="5703">
                  <c:v>-68.775000000000006</c:v>
                </c:pt>
                <c:pt idx="5704">
                  <c:v>-69.306299999999993</c:v>
                </c:pt>
                <c:pt idx="5705">
                  <c:v>-71.903099999999995</c:v>
                </c:pt>
                <c:pt idx="5706">
                  <c:v>-74.5</c:v>
                </c:pt>
                <c:pt idx="5707">
                  <c:v>-71.343800000000002</c:v>
                </c:pt>
                <c:pt idx="5708">
                  <c:v>-68.1875</c:v>
                </c:pt>
                <c:pt idx="5709">
                  <c:v>-70.75</c:v>
                </c:pt>
                <c:pt idx="5710">
                  <c:v>-73.309399999999997</c:v>
                </c:pt>
                <c:pt idx="5711">
                  <c:v>-70.134399999999999</c:v>
                </c:pt>
                <c:pt idx="5712">
                  <c:v>-66.956199999999995</c:v>
                </c:pt>
                <c:pt idx="5713">
                  <c:v>-65.821899999999999</c:v>
                </c:pt>
                <c:pt idx="5714">
                  <c:v>-64.6875</c:v>
                </c:pt>
                <c:pt idx="5715">
                  <c:v>-65.009399999999999</c:v>
                </c:pt>
                <c:pt idx="5716">
                  <c:v>-65.331199999999995</c:v>
                </c:pt>
                <c:pt idx="5717">
                  <c:v>-65.715599999999995</c:v>
                </c:pt>
                <c:pt idx="5718">
                  <c:v>-66.096900000000005</c:v>
                </c:pt>
                <c:pt idx="5719">
                  <c:v>-68.631200000000007</c:v>
                </c:pt>
                <c:pt idx="5720">
                  <c:v>-71.165599999999998</c:v>
                </c:pt>
                <c:pt idx="5721">
                  <c:v>-66.234399999999994</c:v>
                </c:pt>
                <c:pt idx="5722">
                  <c:v>-61.303100000000001</c:v>
                </c:pt>
                <c:pt idx="5723">
                  <c:v>-63.265599999999999</c:v>
                </c:pt>
                <c:pt idx="5724">
                  <c:v>-65.224999999999994</c:v>
                </c:pt>
                <c:pt idx="5725">
                  <c:v>-65.590599999999995</c:v>
                </c:pt>
                <c:pt idx="5726">
                  <c:v>-65.956199999999995</c:v>
                </c:pt>
                <c:pt idx="5727">
                  <c:v>-67.462500000000006</c:v>
                </c:pt>
                <c:pt idx="5728">
                  <c:v>-68.965599999999995</c:v>
                </c:pt>
                <c:pt idx="5729">
                  <c:v>-70.578100000000006</c:v>
                </c:pt>
                <c:pt idx="5730">
                  <c:v>-72.1875</c:v>
                </c:pt>
                <c:pt idx="5731">
                  <c:v>-74.2</c:v>
                </c:pt>
                <c:pt idx="5732">
                  <c:v>-76.212500000000006</c:v>
                </c:pt>
                <c:pt idx="5733">
                  <c:v>-74.640600000000006</c:v>
                </c:pt>
                <c:pt idx="5734">
                  <c:v>-73.068700000000007</c:v>
                </c:pt>
                <c:pt idx="5735">
                  <c:v>-69.271900000000002</c:v>
                </c:pt>
                <c:pt idx="5736">
                  <c:v>-65.474999999999994</c:v>
                </c:pt>
                <c:pt idx="5737">
                  <c:v>-66.109399999999994</c:v>
                </c:pt>
                <c:pt idx="5738">
                  <c:v>-66.743799999999993</c:v>
                </c:pt>
                <c:pt idx="5739">
                  <c:v>-73.178100000000001</c:v>
                </c:pt>
                <c:pt idx="5740">
                  <c:v>-79.612499999999997</c:v>
                </c:pt>
                <c:pt idx="5741">
                  <c:v>-75.493799999999993</c:v>
                </c:pt>
                <c:pt idx="5742">
                  <c:v>-71.371899999999997</c:v>
                </c:pt>
                <c:pt idx="5743">
                  <c:v>-68.384399999999999</c:v>
                </c:pt>
                <c:pt idx="5744">
                  <c:v>-65.396900000000002</c:v>
                </c:pt>
                <c:pt idx="5745">
                  <c:v>-64.393699999999995</c:v>
                </c:pt>
                <c:pt idx="5746">
                  <c:v>-63.390599999999999</c:v>
                </c:pt>
                <c:pt idx="5747">
                  <c:v>-63.959400000000002</c:v>
                </c:pt>
                <c:pt idx="5748">
                  <c:v>-64.525000000000006</c:v>
                </c:pt>
                <c:pt idx="5749">
                  <c:v>-70.424999999999997</c:v>
                </c:pt>
                <c:pt idx="5750">
                  <c:v>-76.321899999999999</c:v>
                </c:pt>
                <c:pt idx="5751">
                  <c:v>-72.256200000000007</c:v>
                </c:pt>
                <c:pt idx="5752">
                  <c:v>-68.1875</c:v>
                </c:pt>
                <c:pt idx="5753">
                  <c:v>-69.878100000000003</c:v>
                </c:pt>
                <c:pt idx="5754">
                  <c:v>-71.568700000000007</c:v>
                </c:pt>
                <c:pt idx="5755">
                  <c:v>-68.003100000000003</c:v>
                </c:pt>
                <c:pt idx="5756">
                  <c:v>-64.4375</c:v>
                </c:pt>
                <c:pt idx="5757">
                  <c:v>-68.015600000000006</c:v>
                </c:pt>
                <c:pt idx="5758">
                  <c:v>-71.590599999999995</c:v>
                </c:pt>
                <c:pt idx="5759">
                  <c:v>-71.387500000000003</c:v>
                </c:pt>
                <c:pt idx="5760">
                  <c:v>-71.181299999999993</c:v>
                </c:pt>
                <c:pt idx="5761">
                  <c:v>-68.721900000000005</c:v>
                </c:pt>
                <c:pt idx="5762">
                  <c:v>-66.262500000000003</c:v>
                </c:pt>
                <c:pt idx="5763">
                  <c:v>-65.628100000000003</c:v>
                </c:pt>
                <c:pt idx="5764">
                  <c:v>-64.990600000000001</c:v>
                </c:pt>
                <c:pt idx="5765">
                  <c:v>-64.678100000000001</c:v>
                </c:pt>
                <c:pt idx="5766">
                  <c:v>-64.365600000000001</c:v>
                </c:pt>
                <c:pt idx="5767">
                  <c:v>-63.818800000000003</c:v>
                </c:pt>
                <c:pt idx="5768">
                  <c:v>-63.271900000000002</c:v>
                </c:pt>
                <c:pt idx="5769">
                  <c:v>-73.806299999999993</c:v>
                </c:pt>
                <c:pt idx="5770">
                  <c:v>-84.337500000000006</c:v>
                </c:pt>
                <c:pt idx="5771">
                  <c:v>-74.671899999999994</c:v>
                </c:pt>
                <c:pt idx="5772">
                  <c:v>-65.006200000000007</c:v>
                </c:pt>
                <c:pt idx="5773">
                  <c:v>-64.390600000000006</c:v>
                </c:pt>
                <c:pt idx="5774">
                  <c:v>-63.771900000000002</c:v>
                </c:pt>
                <c:pt idx="5775">
                  <c:v>-64.634399999999999</c:v>
                </c:pt>
                <c:pt idx="5776">
                  <c:v>-65.493799999999993</c:v>
                </c:pt>
                <c:pt idx="5777">
                  <c:v>-66.653099999999995</c:v>
                </c:pt>
                <c:pt idx="5778">
                  <c:v>-67.8125</c:v>
                </c:pt>
                <c:pt idx="5779">
                  <c:v>-68.865600000000001</c:v>
                </c:pt>
                <c:pt idx="5780">
                  <c:v>-69.918800000000005</c:v>
                </c:pt>
                <c:pt idx="5781">
                  <c:v>-68.424999999999997</c:v>
                </c:pt>
                <c:pt idx="5782">
                  <c:v>-66.928100000000001</c:v>
                </c:pt>
                <c:pt idx="5783">
                  <c:v>-66.706199999999995</c:v>
                </c:pt>
                <c:pt idx="5784">
                  <c:v>-66.484399999999994</c:v>
                </c:pt>
                <c:pt idx="5785">
                  <c:v>-65.684399999999997</c:v>
                </c:pt>
                <c:pt idx="5786">
                  <c:v>-64.884399999999999</c:v>
                </c:pt>
                <c:pt idx="5787">
                  <c:v>-66.465599999999995</c:v>
                </c:pt>
                <c:pt idx="5788">
                  <c:v>-68.043800000000005</c:v>
                </c:pt>
                <c:pt idx="5789">
                  <c:v>-73.8125</c:v>
                </c:pt>
                <c:pt idx="5790">
                  <c:v>-79.578100000000006</c:v>
                </c:pt>
                <c:pt idx="5791">
                  <c:v>-75.118799999999993</c:v>
                </c:pt>
                <c:pt idx="5792">
                  <c:v>-70.656199999999998</c:v>
                </c:pt>
                <c:pt idx="5793">
                  <c:v>-72.962500000000006</c:v>
                </c:pt>
                <c:pt idx="5794">
                  <c:v>-75.265600000000006</c:v>
                </c:pt>
                <c:pt idx="5795">
                  <c:v>-72.328100000000006</c:v>
                </c:pt>
                <c:pt idx="5796">
                  <c:v>-69.387500000000003</c:v>
                </c:pt>
                <c:pt idx="5797">
                  <c:v>-67.859399999999994</c:v>
                </c:pt>
                <c:pt idx="5798">
                  <c:v>-66.331199999999995</c:v>
                </c:pt>
                <c:pt idx="5799">
                  <c:v>-66.974999999999994</c:v>
                </c:pt>
                <c:pt idx="5800">
                  <c:v>-67.615600000000001</c:v>
                </c:pt>
                <c:pt idx="5801">
                  <c:v>-68.987499999999997</c:v>
                </c:pt>
                <c:pt idx="5802">
                  <c:v>-70.359399999999994</c:v>
                </c:pt>
                <c:pt idx="5803">
                  <c:v>-68.868799999999993</c:v>
                </c:pt>
                <c:pt idx="5804">
                  <c:v>-67.378100000000003</c:v>
                </c:pt>
                <c:pt idx="5805">
                  <c:v>-66.068700000000007</c:v>
                </c:pt>
                <c:pt idx="5806">
                  <c:v>-64.759399999999999</c:v>
                </c:pt>
                <c:pt idx="5807">
                  <c:v>-69.650000000000006</c:v>
                </c:pt>
                <c:pt idx="5808">
                  <c:v>-74.537499999999994</c:v>
                </c:pt>
                <c:pt idx="5809">
                  <c:v>-78.762500000000003</c:v>
                </c:pt>
                <c:pt idx="5810">
                  <c:v>-82.987499999999997</c:v>
                </c:pt>
                <c:pt idx="5811">
                  <c:v>-81.406199999999998</c:v>
                </c:pt>
                <c:pt idx="5812">
                  <c:v>-79.821899999999999</c:v>
                </c:pt>
                <c:pt idx="5813">
                  <c:v>-77.568700000000007</c:v>
                </c:pt>
                <c:pt idx="5814">
                  <c:v>-75.315600000000003</c:v>
                </c:pt>
                <c:pt idx="5815">
                  <c:v>-73.993799999999993</c:v>
                </c:pt>
                <c:pt idx="5816">
                  <c:v>-72.671899999999994</c:v>
                </c:pt>
                <c:pt idx="5817">
                  <c:v>-73.134399999999999</c:v>
                </c:pt>
                <c:pt idx="5818">
                  <c:v>-73.593800000000002</c:v>
                </c:pt>
                <c:pt idx="5819">
                  <c:v>-71.653099999999995</c:v>
                </c:pt>
                <c:pt idx="5820">
                  <c:v>-69.709400000000002</c:v>
                </c:pt>
                <c:pt idx="5821">
                  <c:v>-68.5</c:v>
                </c:pt>
                <c:pt idx="5822">
                  <c:v>-67.290599999999998</c:v>
                </c:pt>
                <c:pt idx="5823">
                  <c:v>-66.671899999999994</c:v>
                </c:pt>
                <c:pt idx="5824">
                  <c:v>-66.05</c:v>
                </c:pt>
                <c:pt idx="5825">
                  <c:v>-69.662499999999994</c:v>
                </c:pt>
                <c:pt idx="5826">
                  <c:v>-73.275000000000006</c:v>
                </c:pt>
                <c:pt idx="5827">
                  <c:v>-71.8</c:v>
                </c:pt>
                <c:pt idx="5828">
                  <c:v>-70.325000000000003</c:v>
                </c:pt>
                <c:pt idx="5829">
                  <c:v>-68.668800000000005</c:v>
                </c:pt>
                <c:pt idx="5830">
                  <c:v>-67.012500000000003</c:v>
                </c:pt>
                <c:pt idx="5831">
                  <c:v>-68.206199999999995</c:v>
                </c:pt>
                <c:pt idx="5832">
                  <c:v>-69.396900000000002</c:v>
                </c:pt>
                <c:pt idx="5833">
                  <c:v>-68.178100000000001</c:v>
                </c:pt>
                <c:pt idx="5834">
                  <c:v>-66.959400000000002</c:v>
                </c:pt>
                <c:pt idx="5835">
                  <c:v>-65.221900000000005</c:v>
                </c:pt>
                <c:pt idx="5836">
                  <c:v>-63.481299999999997</c:v>
                </c:pt>
                <c:pt idx="5837">
                  <c:v>-65.234399999999994</c:v>
                </c:pt>
                <c:pt idx="5838">
                  <c:v>-66.987499999999997</c:v>
                </c:pt>
                <c:pt idx="5839">
                  <c:v>-71.603099999999998</c:v>
                </c:pt>
                <c:pt idx="5840">
                  <c:v>-76.215599999999995</c:v>
                </c:pt>
                <c:pt idx="5841">
                  <c:v>-70.853099999999998</c:v>
                </c:pt>
                <c:pt idx="5842">
                  <c:v>-65.487499999999997</c:v>
                </c:pt>
                <c:pt idx="5843">
                  <c:v>-66.665599999999998</c:v>
                </c:pt>
                <c:pt idx="5844">
                  <c:v>-67.843800000000002</c:v>
                </c:pt>
                <c:pt idx="5845">
                  <c:v>-66.956199999999995</c:v>
                </c:pt>
                <c:pt idx="5846">
                  <c:v>-66.065600000000003</c:v>
                </c:pt>
                <c:pt idx="5847">
                  <c:v>-65.268699999999995</c:v>
                </c:pt>
                <c:pt idx="5848">
                  <c:v>-64.468800000000002</c:v>
                </c:pt>
                <c:pt idx="5849">
                  <c:v>-66.309399999999997</c:v>
                </c:pt>
                <c:pt idx="5850">
                  <c:v>-68.146900000000002</c:v>
                </c:pt>
                <c:pt idx="5851">
                  <c:v>-73.328100000000006</c:v>
                </c:pt>
                <c:pt idx="5852">
                  <c:v>-78.509399999999999</c:v>
                </c:pt>
                <c:pt idx="5853">
                  <c:v>-78.862499999999997</c:v>
                </c:pt>
                <c:pt idx="5854">
                  <c:v>-79.212500000000006</c:v>
                </c:pt>
                <c:pt idx="5855">
                  <c:v>-79.059399999999997</c:v>
                </c:pt>
                <c:pt idx="5856">
                  <c:v>-78.903099999999995</c:v>
                </c:pt>
                <c:pt idx="5857">
                  <c:v>-73.821899999999999</c:v>
                </c:pt>
                <c:pt idx="5858">
                  <c:v>-68.740600000000001</c:v>
                </c:pt>
                <c:pt idx="5859">
                  <c:v>-77.271900000000002</c:v>
                </c:pt>
                <c:pt idx="5860">
                  <c:v>-85.803100000000001</c:v>
                </c:pt>
                <c:pt idx="5861">
                  <c:v>-78.378100000000003</c:v>
                </c:pt>
                <c:pt idx="5862">
                  <c:v>-70.95</c:v>
                </c:pt>
                <c:pt idx="5863">
                  <c:v>-73.315600000000003</c:v>
                </c:pt>
                <c:pt idx="5864">
                  <c:v>-75.681299999999993</c:v>
                </c:pt>
                <c:pt idx="5865">
                  <c:v>-77.525000000000006</c:v>
                </c:pt>
                <c:pt idx="5866">
                  <c:v>-79.365600000000001</c:v>
                </c:pt>
                <c:pt idx="5867">
                  <c:v>-75.362499999999997</c:v>
                </c:pt>
                <c:pt idx="5868">
                  <c:v>-71.359399999999994</c:v>
                </c:pt>
                <c:pt idx="5869">
                  <c:v>-69.559399999999997</c:v>
                </c:pt>
                <c:pt idx="5870">
                  <c:v>-67.756200000000007</c:v>
                </c:pt>
                <c:pt idx="5871">
                  <c:v>-66.846900000000005</c:v>
                </c:pt>
                <c:pt idx="5872">
                  <c:v>-65.9375</c:v>
                </c:pt>
                <c:pt idx="5873">
                  <c:v>-65.959400000000002</c:v>
                </c:pt>
                <c:pt idx="5874">
                  <c:v>-65.981300000000005</c:v>
                </c:pt>
                <c:pt idx="5875">
                  <c:v>-67.671899999999994</c:v>
                </c:pt>
                <c:pt idx="5876">
                  <c:v>-69.362499999999997</c:v>
                </c:pt>
                <c:pt idx="5877">
                  <c:v>-70.028099999999995</c:v>
                </c:pt>
                <c:pt idx="5878">
                  <c:v>-70.693700000000007</c:v>
                </c:pt>
                <c:pt idx="5879">
                  <c:v>-70.987499999999997</c:v>
                </c:pt>
                <c:pt idx="5880">
                  <c:v>-71.281199999999998</c:v>
                </c:pt>
                <c:pt idx="5881">
                  <c:v>-74.396900000000002</c:v>
                </c:pt>
                <c:pt idx="5882">
                  <c:v>-77.512500000000003</c:v>
                </c:pt>
                <c:pt idx="5883">
                  <c:v>-77.665599999999998</c:v>
                </c:pt>
                <c:pt idx="5884">
                  <c:v>-77.818700000000007</c:v>
                </c:pt>
                <c:pt idx="5885">
                  <c:v>-72.318700000000007</c:v>
                </c:pt>
                <c:pt idx="5886">
                  <c:v>-66.815600000000003</c:v>
                </c:pt>
                <c:pt idx="5887">
                  <c:v>-67.4375</c:v>
                </c:pt>
                <c:pt idx="5888">
                  <c:v>-68.059399999999997</c:v>
                </c:pt>
                <c:pt idx="5889">
                  <c:v>-69.803100000000001</c:v>
                </c:pt>
                <c:pt idx="5890">
                  <c:v>-71.543800000000005</c:v>
                </c:pt>
                <c:pt idx="5891">
                  <c:v>-68.646900000000002</c:v>
                </c:pt>
                <c:pt idx="5892">
                  <c:v>-65.75</c:v>
                </c:pt>
                <c:pt idx="5893">
                  <c:v>-68.45</c:v>
                </c:pt>
                <c:pt idx="5894">
                  <c:v>-71.146900000000002</c:v>
                </c:pt>
                <c:pt idx="5895">
                  <c:v>-70.146900000000002</c:v>
                </c:pt>
                <c:pt idx="5896">
                  <c:v>-69.146900000000002</c:v>
                </c:pt>
                <c:pt idx="5897">
                  <c:v>-70.150000000000006</c:v>
                </c:pt>
                <c:pt idx="5898">
                  <c:v>-71.153099999999995</c:v>
                </c:pt>
                <c:pt idx="5899">
                  <c:v>-70.537499999999994</c:v>
                </c:pt>
                <c:pt idx="5900">
                  <c:v>-69.921899999999994</c:v>
                </c:pt>
                <c:pt idx="5901">
                  <c:v>-70.315600000000003</c:v>
                </c:pt>
                <c:pt idx="5902">
                  <c:v>-70.709400000000002</c:v>
                </c:pt>
                <c:pt idx="5903">
                  <c:v>-71.490600000000001</c:v>
                </c:pt>
                <c:pt idx="5904">
                  <c:v>-72.271900000000002</c:v>
                </c:pt>
                <c:pt idx="5905">
                  <c:v>-67.646900000000002</c:v>
                </c:pt>
                <c:pt idx="5906">
                  <c:v>-63.021900000000002</c:v>
                </c:pt>
                <c:pt idx="5907">
                  <c:v>-65.3</c:v>
                </c:pt>
                <c:pt idx="5908">
                  <c:v>-67.578100000000006</c:v>
                </c:pt>
                <c:pt idx="5909">
                  <c:v>-74.081199999999995</c:v>
                </c:pt>
                <c:pt idx="5910">
                  <c:v>-80.581199999999995</c:v>
                </c:pt>
                <c:pt idx="5911">
                  <c:v>-73.406199999999998</c:v>
                </c:pt>
                <c:pt idx="5912">
                  <c:v>-66.231300000000005</c:v>
                </c:pt>
                <c:pt idx="5913">
                  <c:v>-65.140600000000006</c:v>
                </c:pt>
                <c:pt idx="5914">
                  <c:v>-64.05</c:v>
                </c:pt>
                <c:pt idx="5915">
                  <c:v>-69.531199999999998</c:v>
                </c:pt>
                <c:pt idx="5916">
                  <c:v>-75.009399999999999</c:v>
                </c:pt>
                <c:pt idx="5917">
                  <c:v>-72.846900000000005</c:v>
                </c:pt>
                <c:pt idx="5918">
                  <c:v>-70.684399999999997</c:v>
                </c:pt>
                <c:pt idx="5919">
                  <c:v>-70.05</c:v>
                </c:pt>
                <c:pt idx="5920">
                  <c:v>-69.415599999999998</c:v>
                </c:pt>
                <c:pt idx="5921">
                  <c:v>-74.174999999999997</c:v>
                </c:pt>
                <c:pt idx="5922">
                  <c:v>-78.931299999999993</c:v>
                </c:pt>
                <c:pt idx="5923">
                  <c:v>-77.987499999999997</c:v>
                </c:pt>
                <c:pt idx="5924">
                  <c:v>-77.043800000000005</c:v>
                </c:pt>
                <c:pt idx="5925">
                  <c:v>-73.653099999999995</c:v>
                </c:pt>
                <c:pt idx="5926">
                  <c:v>-70.259399999999999</c:v>
                </c:pt>
                <c:pt idx="5927">
                  <c:v>-70.165599999999998</c:v>
                </c:pt>
                <c:pt idx="5928">
                  <c:v>-70.071899999999999</c:v>
                </c:pt>
                <c:pt idx="5929">
                  <c:v>-68.568700000000007</c:v>
                </c:pt>
                <c:pt idx="5930">
                  <c:v>-67.065600000000003</c:v>
                </c:pt>
                <c:pt idx="5931">
                  <c:v>-65.974999999999994</c:v>
                </c:pt>
                <c:pt idx="5932">
                  <c:v>-64.881200000000007</c:v>
                </c:pt>
                <c:pt idx="5933">
                  <c:v>-65.525000000000006</c:v>
                </c:pt>
                <c:pt idx="5934">
                  <c:v>-66.168800000000005</c:v>
                </c:pt>
                <c:pt idx="5935">
                  <c:v>-68.440600000000003</c:v>
                </c:pt>
                <c:pt idx="5936">
                  <c:v>-70.709400000000002</c:v>
                </c:pt>
                <c:pt idx="5937">
                  <c:v>-71.809399999999997</c:v>
                </c:pt>
                <c:pt idx="5938">
                  <c:v>-72.906199999999998</c:v>
                </c:pt>
                <c:pt idx="5939">
                  <c:v>-72.474999999999994</c:v>
                </c:pt>
                <c:pt idx="5940">
                  <c:v>-72.043800000000005</c:v>
                </c:pt>
                <c:pt idx="5941">
                  <c:v>-74.481300000000005</c:v>
                </c:pt>
                <c:pt idx="5942">
                  <c:v>-76.918800000000005</c:v>
                </c:pt>
                <c:pt idx="5943">
                  <c:v>-74.868799999999993</c:v>
                </c:pt>
                <c:pt idx="5944">
                  <c:v>-72.815600000000003</c:v>
                </c:pt>
                <c:pt idx="5945">
                  <c:v>-69.128100000000003</c:v>
                </c:pt>
                <c:pt idx="5946">
                  <c:v>-65.4375</c:v>
                </c:pt>
                <c:pt idx="5947">
                  <c:v>-63.203099999999999</c:v>
                </c:pt>
                <c:pt idx="5948">
                  <c:v>-60.965600000000002</c:v>
                </c:pt>
                <c:pt idx="5949">
                  <c:v>-61.912500000000001</c:v>
                </c:pt>
                <c:pt idx="5950">
                  <c:v>-62.856299999999997</c:v>
                </c:pt>
                <c:pt idx="5951">
                  <c:v>-65.212500000000006</c:v>
                </c:pt>
                <c:pt idx="5952">
                  <c:v>-67.565600000000003</c:v>
                </c:pt>
                <c:pt idx="5953">
                  <c:v>-67.831199999999995</c:v>
                </c:pt>
                <c:pt idx="5954">
                  <c:v>-68.093800000000002</c:v>
                </c:pt>
                <c:pt idx="5955">
                  <c:v>-71.290599999999998</c:v>
                </c:pt>
                <c:pt idx="5956">
                  <c:v>-74.487499999999997</c:v>
                </c:pt>
                <c:pt idx="5957">
                  <c:v>-74.125</c:v>
                </c:pt>
                <c:pt idx="5958">
                  <c:v>-73.762500000000003</c:v>
                </c:pt>
                <c:pt idx="5959">
                  <c:v>-75.262500000000003</c:v>
                </c:pt>
                <c:pt idx="5960">
                  <c:v>-76.762500000000003</c:v>
                </c:pt>
                <c:pt idx="5961">
                  <c:v>-77.112499999999997</c:v>
                </c:pt>
                <c:pt idx="5962">
                  <c:v>-77.462500000000006</c:v>
                </c:pt>
                <c:pt idx="5963">
                  <c:v>-74.3125</c:v>
                </c:pt>
                <c:pt idx="5964">
                  <c:v>-71.162499999999994</c:v>
                </c:pt>
                <c:pt idx="5965">
                  <c:v>-70.893699999999995</c:v>
                </c:pt>
                <c:pt idx="5966">
                  <c:v>-70.621899999999997</c:v>
                </c:pt>
                <c:pt idx="5967">
                  <c:v>-71.428100000000001</c:v>
                </c:pt>
                <c:pt idx="5968">
                  <c:v>-72.231300000000005</c:v>
                </c:pt>
                <c:pt idx="5969">
                  <c:v>-69.734399999999994</c:v>
                </c:pt>
                <c:pt idx="5970">
                  <c:v>-67.234399999999994</c:v>
                </c:pt>
                <c:pt idx="5971">
                  <c:v>-66.287499999999994</c:v>
                </c:pt>
                <c:pt idx="5972">
                  <c:v>-65.340599999999995</c:v>
                </c:pt>
                <c:pt idx="5973">
                  <c:v>-71.031199999999998</c:v>
                </c:pt>
                <c:pt idx="5974">
                  <c:v>-76.721900000000005</c:v>
                </c:pt>
                <c:pt idx="5975">
                  <c:v>-70.128100000000003</c:v>
                </c:pt>
                <c:pt idx="5976">
                  <c:v>-63.531199999999998</c:v>
                </c:pt>
                <c:pt idx="5977">
                  <c:v>-63.325000000000003</c:v>
                </c:pt>
                <c:pt idx="5978">
                  <c:v>-63.118699999999997</c:v>
                </c:pt>
                <c:pt idx="5979">
                  <c:v>-73.565600000000003</c:v>
                </c:pt>
                <c:pt idx="5980">
                  <c:v>-84.009399999999999</c:v>
                </c:pt>
                <c:pt idx="5981">
                  <c:v>-72.928100000000001</c:v>
                </c:pt>
                <c:pt idx="5982">
                  <c:v>-61.846899999999998</c:v>
                </c:pt>
                <c:pt idx="5983">
                  <c:v>-63.190600000000003</c:v>
                </c:pt>
                <c:pt idx="5984">
                  <c:v>-64.534400000000005</c:v>
                </c:pt>
                <c:pt idx="5985">
                  <c:v>-66.071899999999999</c:v>
                </c:pt>
                <c:pt idx="5986">
                  <c:v>-67.606300000000005</c:v>
                </c:pt>
                <c:pt idx="5987">
                  <c:v>-68.346900000000005</c:v>
                </c:pt>
                <c:pt idx="5988">
                  <c:v>-69.087500000000006</c:v>
                </c:pt>
                <c:pt idx="5989">
                  <c:v>-66.378100000000003</c:v>
                </c:pt>
                <c:pt idx="5990">
                  <c:v>-63.668799999999997</c:v>
                </c:pt>
                <c:pt idx="5991">
                  <c:v>-64.837500000000006</c:v>
                </c:pt>
                <c:pt idx="5992">
                  <c:v>-66.003100000000003</c:v>
                </c:pt>
                <c:pt idx="5993">
                  <c:v>-69.396900000000002</c:v>
                </c:pt>
                <c:pt idx="5994">
                  <c:v>-72.787499999999994</c:v>
                </c:pt>
                <c:pt idx="5995">
                  <c:v>-70.459400000000002</c:v>
                </c:pt>
                <c:pt idx="5996">
                  <c:v>-68.128100000000003</c:v>
                </c:pt>
                <c:pt idx="5997">
                  <c:v>-67.634399999999999</c:v>
                </c:pt>
                <c:pt idx="5998">
                  <c:v>-67.140600000000006</c:v>
                </c:pt>
                <c:pt idx="5999">
                  <c:v>-70.987499999999997</c:v>
                </c:pt>
                <c:pt idx="6000">
                  <c:v>-74.834400000000002</c:v>
                </c:pt>
                <c:pt idx="6001">
                  <c:v>-74.5625</c:v>
                </c:pt>
                <c:pt idx="6002">
                  <c:v>-74.290599999999998</c:v>
                </c:pt>
                <c:pt idx="6003">
                  <c:v>-71.903099999999995</c:v>
                </c:pt>
                <c:pt idx="6004">
                  <c:v>-69.512500000000003</c:v>
                </c:pt>
                <c:pt idx="6005">
                  <c:v>-74.568700000000007</c:v>
                </c:pt>
                <c:pt idx="6006">
                  <c:v>-79.625</c:v>
                </c:pt>
                <c:pt idx="6007">
                  <c:v>-74.790599999999998</c:v>
                </c:pt>
                <c:pt idx="6008">
                  <c:v>-69.956199999999995</c:v>
                </c:pt>
                <c:pt idx="6009">
                  <c:v>-70.212500000000006</c:v>
                </c:pt>
                <c:pt idx="6010">
                  <c:v>-70.468800000000002</c:v>
                </c:pt>
                <c:pt idx="6011">
                  <c:v>-75.984399999999994</c:v>
                </c:pt>
                <c:pt idx="6012">
                  <c:v>-81.496899999999997</c:v>
                </c:pt>
                <c:pt idx="6013">
                  <c:v>-76.306299999999993</c:v>
                </c:pt>
                <c:pt idx="6014">
                  <c:v>-71.112499999999997</c:v>
                </c:pt>
                <c:pt idx="6015">
                  <c:v>-68.871899999999997</c:v>
                </c:pt>
                <c:pt idx="6016">
                  <c:v>-66.631200000000007</c:v>
                </c:pt>
                <c:pt idx="6017">
                  <c:v>-70.218800000000002</c:v>
                </c:pt>
                <c:pt idx="6018">
                  <c:v>-73.806299999999993</c:v>
                </c:pt>
                <c:pt idx="6019">
                  <c:v>-73.515600000000006</c:v>
                </c:pt>
                <c:pt idx="6020">
                  <c:v>-73.224999999999994</c:v>
                </c:pt>
                <c:pt idx="6021">
                  <c:v>-68.543800000000005</c:v>
                </c:pt>
                <c:pt idx="6022">
                  <c:v>-63.859400000000001</c:v>
                </c:pt>
                <c:pt idx="6023">
                  <c:v>-63.731299999999997</c:v>
                </c:pt>
                <c:pt idx="6024">
                  <c:v>-63.603099999999998</c:v>
                </c:pt>
                <c:pt idx="6025">
                  <c:v>-64.259399999999999</c:v>
                </c:pt>
                <c:pt idx="6026">
                  <c:v>-64.915599999999998</c:v>
                </c:pt>
                <c:pt idx="6027">
                  <c:v>-69.284400000000005</c:v>
                </c:pt>
                <c:pt idx="6028">
                  <c:v>-73.653099999999995</c:v>
                </c:pt>
                <c:pt idx="6029">
                  <c:v>-70.674999999999997</c:v>
                </c:pt>
                <c:pt idx="6030">
                  <c:v>-67.696899999999999</c:v>
                </c:pt>
                <c:pt idx="6031">
                  <c:v>-67.534400000000005</c:v>
                </c:pt>
                <c:pt idx="6032">
                  <c:v>-67.368799999999993</c:v>
                </c:pt>
                <c:pt idx="6033">
                  <c:v>-69.309399999999997</c:v>
                </c:pt>
                <c:pt idx="6034">
                  <c:v>-71.246899999999997</c:v>
                </c:pt>
                <c:pt idx="6035">
                  <c:v>-71.321899999999999</c:v>
                </c:pt>
                <c:pt idx="6036">
                  <c:v>-71.393699999999995</c:v>
                </c:pt>
                <c:pt idx="6037">
                  <c:v>-70.4375</c:v>
                </c:pt>
                <c:pt idx="6038">
                  <c:v>-69.478099999999998</c:v>
                </c:pt>
                <c:pt idx="6039">
                  <c:v>-71.456199999999995</c:v>
                </c:pt>
                <c:pt idx="6040">
                  <c:v>-73.431299999999993</c:v>
                </c:pt>
                <c:pt idx="6041">
                  <c:v>-73.346900000000005</c:v>
                </c:pt>
                <c:pt idx="6042">
                  <c:v>-73.259399999999999</c:v>
                </c:pt>
                <c:pt idx="6043">
                  <c:v>-72.296899999999994</c:v>
                </c:pt>
                <c:pt idx="6044">
                  <c:v>-71.331199999999995</c:v>
                </c:pt>
                <c:pt idx="6045">
                  <c:v>-66.349999999999994</c:v>
                </c:pt>
                <c:pt idx="6046">
                  <c:v>-61.365600000000001</c:v>
                </c:pt>
                <c:pt idx="6047">
                  <c:v>-61.293799999999997</c:v>
                </c:pt>
                <c:pt idx="6048">
                  <c:v>-61.218800000000002</c:v>
                </c:pt>
                <c:pt idx="6049">
                  <c:v>-68.143699999999995</c:v>
                </c:pt>
                <c:pt idx="6050">
                  <c:v>-75.068700000000007</c:v>
                </c:pt>
                <c:pt idx="6051">
                  <c:v>-72.853099999999998</c:v>
                </c:pt>
                <c:pt idx="6052">
                  <c:v>-70.634399999999999</c:v>
                </c:pt>
                <c:pt idx="6053">
                  <c:v>-70.415599999999998</c:v>
                </c:pt>
                <c:pt idx="6054">
                  <c:v>-70.193700000000007</c:v>
                </c:pt>
                <c:pt idx="6055">
                  <c:v>-68.165599999999998</c:v>
                </c:pt>
                <c:pt idx="6056">
                  <c:v>-66.137500000000003</c:v>
                </c:pt>
                <c:pt idx="6057">
                  <c:v>-64.996899999999997</c:v>
                </c:pt>
                <c:pt idx="6058">
                  <c:v>-63.853099999999998</c:v>
                </c:pt>
                <c:pt idx="6059">
                  <c:v>-64.890600000000006</c:v>
                </c:pt>
                <c:pt idx="6060">
                  <c:v>-65.924999999999997</c:v>
                </c:pt>
                <c:pt idx="6061">
                  <c:v>-67.265600000000006</c:v>
                </c:pt>
                <c:pt idx="6062">
                  <c:v>-68.603099999999998</c:v>
                </c:pt>
                <c:pt idx="6063">
                  <c:v>-66.618799999999993</c:v>
                </c:pt>
                <c:pt idx="6064">
                  <c:v>-64.631200000000007</c:v>
                </c:pt>
                <c:pt idx="6065">
                  <c:v>-63.884399999999999</c:v>
                </c:pt>
                <c:pt idx="6066">
                  <c:v>-63.137500000000003</c:v>
                </c:pt>
                <c:pt idx="6067">
                  <c:v>-63.390599999999999</c:v>
                </c:pt>
                <c:pt idx="6068">
                  <c:v>-63.640599999999999</c:v>
                </c:pt>
                <c:pt idx="6069">
                  <c:v>-64.625</c:v>
                </c:pt>
                <c:pt idx="6070">
                  <c:v>-65.606300000000005</c:v>
                </c:pt>
                <c:pt idx="6071">
                  <c:v>-67.471900000000005</c:v>
                </c:pt>
                <c:pt idx="6072">
                  <c:v>-69.337500000000006</c:v>
                </c:pt>
                <c:pt idx="6073">
                  <c:v>-68.512500000000003</c:v>
                </c:pt>
                <c:pt idx="6074">
                  <c:v>-67.684399999999997</c:v>
                </c:pt>
                <c:pt idx="6075">
                  <c:v>-66.287499999999994</c:v>
                </c:pt>
                <c:pt idx="6076">
                  <c:v>-64.890600000000006</c:v>
                </c:pt>
                <c:pt idx="6077">
                  <c:v>-66.690600000000003</c:v>
                </c:pt>
                <c:pt idx="6078">
                  <c:v>-68.490600000000001</c:v>
                </c:pt>
                <c:pt idx="6079">
                  <c:v>-69.021900000000002</c:v>
                </c:pt>
                <c:pt idx="6080">
                  <c:v>-69.553100000000001</c:v>
                </c:pt>
                <c:pt idx="6081">
                  <c:v>-68.265600000000006</c:v>
                </c:pt>
                <c:pt idx="6082">
                  <c:v>-66.978099999999998</c:v>
                </c:pt>
                <c:pt idx="6083">
                  <c:v>-73.768699999999995</c:v>
                </c:pt>
                <c:pt idx="6084">
                  <c:v>-80.559399999999997</c:v>
                </c:pt>
                <c:pt idx="6085">
                  <c:v>-72.865600000000001</c:v>
                </c:pt>
                <c:pt idx="6086">
                  <c:v>-65.171899999999994</c:v>
                </c:pt>
                <c:pt idx="6087">
                  <c:v>-64.400000000000006</c:v>
                </c:pt>
                <c:pt idx="6088">
                  <c:v>-63.628100000000003</c:v>
                </c:pt>
                <c:pt idx="6089">
                  <c:v>-65.853099999999998</c:v>
                </c:pt>
                <c:pt idx="6090">
                  <c:v>-68.078100000000006</c:v>
                </c:pt>
                <c:pt idx="6091">
                  <c:v>-67.971900000000005</c:v>
                </c:pt>
                <c:pt idx="6092">
                  <c:v>-67.862499999999997</c:v>
                </c:pt>
                <c:pt idx="6093">
                  <c:v>-64.471900000000005</c:v>
                </c:pt>
                <c:pt idx="6094">
                  <c:v>-61.081200000000003</c:v>
                </c:pt>
                <c:pt idx="6095">
                  <c:v>-64.2</c:v>
                </c:pt>
                <c:pt idx="6096">
                  <c:v>-67.318700000000007</c:v>
                </c:pt>
                <c:pt idx="6097">
                  <c:v>-72.921899999999994</c:v>
                </c:pt>
                <c:pt idx="6098">
                  <c:v>-78.521900000000002</c:v>
                </c:pt>
                <c:pt idx="6099">
                  <c:v>-79.137500000000003</c:v>
                </c:pt>
                <c:pt idx="6100">
                  <c:v>-79.75</c:v>
                </c:pt>
                <c:pt idx="6101">
                  <c:v>-81.434399999999997</c:v>
                </c:pt>
                <c:pt idx="6102">
                  <c:v>-83.118799999999993</c:v>
                </c:pt>
                <c:pt idx="6103">
                  <c:v>-77.881200000000007</c:v>
                </c:pt>
                <c:pt idx="6104">
                  <c:v>-72.643699999999995</c:v>
                </c:pt>
                <c:pt idx="6105">
                  <c:v>-70.890600000000006</c:v>
                </c:pt>
                <c:pt idx="6106">
                  <c:v>-69.137500000000003</c:v>
                </c:pt>
                <c:pt idx="6107">
                  <c:v>-67.609399999999994</c:v>
                </c:pt>
                <c:pt idx="6108">
                  <c:v>-66.081199999999995</c:v>
                </c:pt>
                <c:pt idx="6109">
                  <c:v>-65.928100000000001</c:v>
                </c:pt>
                <c:pt idx="6110">
                  <c:v>-65.775000000000006</c:v>
                </c:pt>
                <c:pt idx="6111">
                  <c:v>-70</c:v>
                </c:pt>
                <c:pt idx="6112">
                  <c:v>-74.221900000000005</c:v>
                </c:pt>
                <c:pt idx="6113">
                  <c:v>-70.981300000000005</c:v>
                </c:pt>
                <c:pt idx="6114">
                  <c:v>-67.737499999999997</c:v>
                </c:pt>
                <c:pt idx="6115">
                  <c:v>-69.881200000000007</c:v>
                </c:pt>
                <c:pt idx="6116">
                  <c:v>-72.021900000000002</c:v>
                </c:pt>
                <c:pt idx="6117">
                  <c:v>-71.709400000000002</c:v>
                </c:pt>
                <c:pt idx="6118">
                  <c:v>-71.396900000000002</c:v>
                </c:pt>
                <c:pt idx="6119">
                  <c:v>-75.528099999999995</c:v>
                </c:pt>
                <c:pt idx="6120">
                  <c:v>-79.659400000000005</c:v>
                </c:pt>
                <c:pt idx="6121">
                  <c:v>-76.478099999999998</c:v>
                </c:pt>
                <c:pt idx="6122">
                  <c:v>-73.296899999999994</c:v>
                </c:pt>
                <c:pt idx="6123">
                  <c:v>-73.681299999999993</c:v>
                </c:pt>
                <c:pt idx="6124">
                  <c:v>-74.065600000000003</c:v>
                </c:pt>
                <c:pt idx="6125">
                  <c:v>-71.696899999999999</c:v>
                </c:pt>
                <c:pt idx="6126">
                  <c:v>-69.325000000000003</c:v>
                </c:pt>
                <c:pt idx="6127">
                  <c:v>-71.053100000000001</c:v>
                </c:pt>
                <c:pt idx="6128">
                  <c:v>-72.781199999999998</c:v>
                </c:pt>
                <c:pt idx="6129">
                  <c:v>-73.121899999999997</c:v>
                </c:pt>
                <c:pt idx="6130">
                  <c:v>-73.459400000000002</c:v>
                </c:pt>
                <c:pt idx="6131">
                  <c:v>-77.028099999999995</c:v>
                </c:pt>
                <c:pt idx="6132">
                  <c:v>-80.596900000000005</c:v>
                </c:pt>
                <c:pt idx="6133">
                  <c:v>-82.865600000000001</c:v>
                </c:pt>
                <c:pt idx="6134">
                  <c:v>-85.131200000000007</c:v>
                </c:pt>
                <c:pt idx="6135">
                  <c:v>-82.5625</c:v>
                </c:pt>
                <c:pt idx="6136">
                  <c:v>-79.993799999999993</c:v>
                </c:pt>
                <c:pt idx="6137">
                  <c:v>-75.956199999999995</c:v>
                </c:pt>
                <c:pt idx="6138">
                  <c:v>-71.915599999999998</c:v>
                </c:pt>
                <c:pt idx="6139">
                  <c:v>-70.025000000000006</c:v>
                </c:pt>
                <c:pt idx="6140">
                  <c:v>-68.134399999999999</c:v>
                </c:pt>
                <c:pt idx="6141">
                  <c:v>-73.068700000000007</c:v>
                </c:pt>
                <c:pt idx="6142">
                  <c:v>-78.003100000000003</c:v>
                </c:pt>
                <c:pt idx="6143">
                  <c:v>-74.590599999999995</c:v>
                </c:pt>
                <c:pt idx="6144">
                  <c:v>-71.178100000000001</c:v>
                </c:pt>
                <c:pt idx="6145">
                  <c:v>-67.918800000000005</c:v>
                </c:pt>
                <c:pt idx="6146">
                  <c:v>-64.656199999999998</c:v>
                </c:pt>
                <c:pt idx="6147">
                  <c:v>-63.787500000000001</c:v>
                </c:pt>
                <c:pt idx="6148">
                  <c:v>-62.915599999999998</c:v>
                </c:pt>
                <c:pt idx="6149">
                  <c:v>-62.618699999999997</c:v>
                </c:pt>
                <c:pt idx="6150">
                  <c:v>-62.318800000000003</c:v>
                </c:pt>
                <c:pt idx="6151">
                  <c:v>-64.053100000000001</c:v>
                </c:pt>
                <c:pt idx="6152">
                  <c:v>-65.787499999999994</c:v>
                </c:pt>
                <c:pt idx="6153">
                  <c:v>-65.009399999999999</c:v>
                </c:pt>
                <c:pt idx="6154">
                  <c:v>-64.228099999999998</c:v>
                </c:pt>
                <c:pt idx="6155">
                  <c:v>-64.174999999999997</c:v>
                </c:pt>
                <c:pt idx="6156">
                  <c:v>-64.121899999999997</c:v>
                </c:pt>
                <c:pt idx="6157">
                  <c:v>-68.099999999999994</c:v>
                </c:pt>
                <c:pt idx="6158">
                  <c:v>-72.078100000000006</c:v>
                </c:pt>
                <c:pt idx="6159">
                  <c:v>-73.965599999999995</c:v>
                </c:pt>
                <c:pt idx="6160">
                  <c:v>-75.853099999999998</c:v>
                </c:pt>
                <c:pt idx="6161">
                  <c:v>-71.681299999999993</c:v>
                </c:pt>
                <c:pt idx="6162">
                  <c:v>-67.506200000000007</c:v>
                </c:pt>
                <c:pt idx="6163">
                  <c:v>-69.103099999999998</c:v>
                </c:pt>
                <c:pt idx="6164">
                  <c:v>-70.7</c:v>
                </c:pt>
                <c:pt idx="6165">
                  <c:v>-71.093800000000002</c:v>
                </c:pt>
                <c:pt idx="6166">
                  <c:v>-71.487499999999997</c:v>
                </c:pt>
                <c:pt idx="6167">
                  <c:v>-72.068700000000007</c:v>
                </c:pt>
                <c:pt idx="6168">
                  <c:v>-72.650000000000006</c:v>
                </c:pt>
                <c:pt idx="6169">
                  <c:v>-69.190600000000003</c:v>
                </c:pt>
                <c:pt idx="6170">
                  <c:v>-65.728099999999998</c:v>
                </c:pt>
                <c:pt idx="6171">
                  <c:v>-65.837500000000006</c:v>
                </c:pt>
                <c:pt idx="6172">
                  <c:v>-65.946899999999999</c:v>
                </c:pt>
                <c:pt idx="6173">
                  <c:v>-72.890600000000006</c:v>
                </c:pt>
                <c:pt idx="6174">
                  <c:v>-79.831199999999995</c:v>
                </c:pt>
                <c:pt idx="6175">
                  <c:v>-72.093800000000002</c:v>
                </c:pt>
                <c:pt idx="6176">
                  <c:v>-64.353099999999998</c:v>
                </c:pt>
                <c:pt idx="6177">
                  <c:v>-65.390600000000006</c:v>
                </c:pt>
                <c:pt idx="6178">
                  <c:v>-66.424999999999997</c:v>
                </c:pt>
                <c:pt idx="6179">
                  <c:v>-69.099999999999994</c:v>
                </c:pt>
                <c:pt idx="6180">
                  <c:v>-71.771900000000002</c:v>
                </c:pt>
                <c:pt idx="6181">
                  <c:v>-68.921899999999994</c:v>
                </c:pt>
                <c:pt idx="6182">
                  <c:v>-66.071899999999999</c:v>
                </c:pt>
                <c:pt idx="6183">
                  <c:v>-67.650000000000006</c:v>
                </c:pt>
                <c:pt idx="6184">
                  <c:v>-69.228099999999998</c:v>
                </c:pt>
                <c:pt idx="6185">
                  <c:v>-69.509399999999999</c:v>
                </c:pt>
                <c:pt idx="6186">
                  <c:v>-69.787499999999994</c:v>
                </c:pt>
                <c:pt idx="6187">
                  <c:v>-68.678100000000001</c:v>
                </c:pt>
                <c:pt idx="6188">
                  <c:v>-67.568700000000007</c:v>
                </c:pt>
                <c:pt idx="6189">
                  <c:v>-67.421899999999994</c:v>
                </c:pt>
                <c:pt idx="6190">
                  <c:v>-67.271900000000002</c:v>
                </c:pt>
                <c:pt idx="6191">
                  <c:v>-66.896900000000002</c:v>
                </c:pt>
                <c:pt idx="6192">
                  <c:v>-66.518699999999995</c:v>
                </c:pt>
                <c:pt idx="6193">
                  <c:v>-64.775000000000006</c:v>
                </c:pt>
                <c:pt idx="6194">
                  <c:v>-63.031199999999998</c:v>
                </c:pt>
                <c:pt idx="6195">
                  <c:v>-64.8125</c:v>
                </c:pt>
                <c:pt idx="6196">
                  <c:v>-66.590599999999995</c:v>
                </c:pt>
                <c:pt idx="6197">
                  <c:v>-68.959400000000002</c:v>
                </c:pt>
                <c:pt idx="6198">
                  <c:v>-71.328100000000006</c:v>
                </c:pt>
                <c:pt idx="6199">
                  <c:v>-75.221900000000005</c:v>
                </c:pt>
                <c:pt idx="6200">
                  <c:v>-79.115600000000001</c:v>
                </c:pt>
                <c:pt idx="6201">
                  <c:v>-79.021900000000002</c:v>
                </c:pt>
                <c:pt idx="6202">
                  <c:v>-78.924999999999997</c:v>
                </c:pt>
                <c:pt idx="6203">
                  <c:v>-73.362499999999997</c:v>
                </c:pt>
                <c:pt idx="6204">
                  <c:v>-67.796899999999994</c:v>
                </c:pt>
                <c:pt idx="6205">
                  <c:v>-65.340599999999995</c:v>
                </c:pt>
                <c:pt idx="6206">
                  <c:v>-62.884399999999999</c:v>
                </c:pt>
                <c:pt idx="6207">
                  <c:v>-64.184399999999997</c:v>
                </c:pt>
                <c:pt idx="6208">
                  <c:v>-65.484399999999994</c:v>
                </c:pt>
                <c:pt idx="6209">
                  <c:v>-66.059399999999997</c:v>
                </c:pt>
                <c:pt idx="6210">
                  <c:v>-66.631200000000007</c:v>
                </c:pt>
                <c:pt idx="6211">
                  <c:v>-67.621899999999997</c:v>
                </c:pt>
                <c:pt idx="6212">
                  <c:v>-68.609399999999994</c:v>
                </c:pt>
                <c:pt idx="6213">
                  <c:v>-69.915599999999998</c:v>
                </c:pt>
                <c:pt idx="6214">
                  <c:v>-71.221900000000005</c:v>
                </c:pt>
                <c:pt idx="6215">
                  <c:v>-69.196899999999999</c:v>
                </c:pt>
                <c:pt idx="6216">
                  <c:v>-67.171899999999994</c:v>
                </c:pt>
                <c:pt idx="6217">
                  <c:v>-67.146900000000002</c:v>
                </c:pt>
                <c:pt idx="6218">
                  <c:v>-67.121899999999997</c:v>
                </c:pt>
                <c:pt idx="6219">
                  <c:v>-65.465599999999995</c:v>
                </c:pt>
                <c:pt idx="6220">
                  <c:v>-63.809399999999997</c:v>
                </c:pt>
                <c:pt idx="6221">
                  <c:v>-64.228099999999998</c:v>
                </c:pt>
                <c:pt idx="6222">
                  <c:v>-64.643699999999995</c:v>
                </c:pt>
                <c:pt idx="6223">
                  <c:v>-68.784400000000005</c:v>
                </c:pt>
                <c:pt idx="6224">
                  <c:v>-72.924999999999997</c:v>
                </c:pt>
                <c:pt idx="6225">
                  <c:v>-70.440600000000003</c:v>
                </c:pt>
                <c:pt idx="6226">
                  <c:v>-67.956199999999995</c:v>
                </c:pt>
                <c:pt idx="6227">
                  <c:v>-69.243799999999993</c:v>
                </c:pt>
                <c:pt idx="6228">
                  <c:v>-70.528099999999995</c:v>
                </c:pt>
                <c:pt idx="6229">
                  <c:v>-74.228099999999998</c:v>
                </c:pt>
                <c:pt idx="6230">
                  <c:v>-77.924999999999997</c:v>
                </c:pt>
                <c:pt idx="6231">
                  <c:v>-79.112499999999997</c:v>
                </c:pt>
                <c:pt idx="6232">
                  <c:v>-80.3</c:v>
                </c:pt>
                <c:pt idx="6233">
                  <c:v>-73</c:v>
                </c:pt>
                <c:pt idx="6234">
                  <c:v>-65.7</c:v>
                </c:pt>
                <c:pt idx="6235">
                  <c:v>-65.506200000000007</c:v>
                </c:pt>
                <c:pt idx="6236">
                  <c:v>-65.309399999999997</c:v>
                </c:pt>
                <c:pt idx="6237">
                  <c:v>-71.928100000000001</c:v>
                </c:pt>
                <c:pt idx="6238">
                  <c:v>-78.543800000000005</c:v>
                </c:pt>
                <c:pt idx="6239">
                  <c:v>-75.956199999999995</c:v>
                </c:pt>
                <c:pt idx="6240">
                  <c:v>-73.368799999999993</c:v>
                </c:pt>
                <c:pt idx="6241">
                  <c:v>-70.806299999999993</c:v>
                </c:pt>
                <c:pt idx="6242">
                  <c:v>-68.240600000000001</c:v>
                </c:pt>
                <c:pt idx="6243">
                  <c:v>-64.875</c:v>
                </c:pt>
                <c:pt idx="6244">
                  <c:v>-61.506300000000003</c:v>
                </c:pt>
                <c:pt idx="6245">
                  <c:v>-60.546900000000001</c:v>
                </c:pt>
                <c:pt idx="6246">
                  <c:v>-59.587499999999999</c:v>
                </c:pt>
                <c:pt idx="6247">
                  <c:v>-61.209400000000002</c:v>
                </c:pt>
                <c:pt idx="6248">
                  <c:v>-62.828099999999999</c:v>
                </c:pt>
                <c:pt idx="6249">
                  <c:v>-65.924999999999997</c:v>
                </c:pt>
                <c:pt idx="6250">
                  <c:v>-69.018699999999995</c:v>
                </c:pt>
                <c:pt idx="6251">
                  <c:v>-70.474999999999994</c:v>
                </c:pt>
                <c:pt idx="6252">
                  <c:v>-71.931299999999993</c:v>
                </c:pt>
                <c:pt idx="6253">
                  <c:v>-74.606300000000005</c:v>
                </c:pt>
                <c:pt idx="6254">
                  <c:v>-77.278099999999995</c:v>
                </c:pt>
                <c:pt idx="6255">
                  <c:v>-74.424999999999997</c:v>
                </c:pt>
                <c:pt idx="6256">
                  <c:v>-71.571899999999999</c:v>
                </c:pt>
                <c:pt idx="6257">
                  <c:v>-70.481300000000005</c:v>
                </c:pt>
                <c:pt idx="6258">
                  <c:v>-69.387500000000003</c:v>
                </c:pt>
                <c:pt idx="6259">
                  <c:v>-67.159400000000005</c:v>
                </c:pt>
                <c:pt idx="6260">
                  <c:v>-64.931299999999993</c:v>
                </c:pt>
                <c:pt idx="6261">
                  <c:v>-66.262500000000003</c:v>
                </c:pt>
                <c:pt idx="6262">
                  <c:v>-67.593800000000002</c:v>
                </c:pt>
                <c:pt idx="6263">
                  <c:v>-68.034400000000005</c:v>
                </c:pt>
                <c:pt idx="6264">
                  <c:v>-68.474999999999994</c:v>
                </c:pt>
                <c:pt idx="6265">
                  <c:v>-69.531199999999998</c:v>
                </c:pt>
                <c:pt idx="6266">
                  <c:v>-70.587500000000006</c:v>
                </c:pt>
                <c:pt idx="6267">
                  <c:v>-73.362499999999997</c:v>
                </c:pt>
                <c:pt idx="6268">
                  <c:v>-76.134399999999999</c:v>
                </c:pt>
                <c:pt idx="6269">
                  <c:v>-71.153099999999995</c:v>
                </c:pt>
                <c:pt idx="6270">
                  <c:v>-66.168800000000005</c:v>
                </c:pt>
                <c:pt idx="6271">
                  <c:v>-65.531199999999998</c:v>
                </c:pt>
                <c:pt idx="6272">
                  <c:v>-64.893699999999995</c:v>
                </c:pt>
                <c:pt idx="6273">
                  <c:v>-64.465599999999995</c:v>
                </c:pt>
                <c:pt idx="6274">
                  <c:v>-64.034400000000005</c:v>
                </c:pt>
                <c:pt idx="6275">
                  <c:v>-66.262500000000003</c:v>
                </c:pt>
                <c:pt idx="6276">
                  <c:v>-68.490600000000001</c:v>
                </c:pt>
                <c:pt idx="6277">
                  <c:v>-73.309399999999997</c:v>
                </c:pt>
                <c:pt idx="6278">
                  <c:v>-78.125</c:v>
                </c:pt>
                <c:pt idx="6279">
                  <c:v>-75.974999999999994</c:v>
                </c:pt>
                <c:pt idx="6280">
                  <c:v>-73.825000000000003</c:v>
                </c:pt>
                <c:pt idx="6281">
                  <c:v>-69.256200000000007</c:v>
                </c:pt>
                <c:pt idx="6282">
                  <c:v>-64.6875</c:v>
                </c:pt>
                <c:pt idx="6283">
                  <c:v>-64.228099999999998</c:v>
                </c:pt>
                <c:pt idx="6284">
                  <c:v>-63.765599999999999</c:v>
                </c:pt>
                <c:pt idx="6285">
                  <c:v>-65.487499999999997</c:v>
                </c:pt>
                <c:pt idx="6286">
                  <c:v>-67.209400000000002</c:v>
                </c:pt>
                <c:pt idx="6287">
                  <c:v>-70.681299999999993</c:v>
                </c:pt>
                <c:pt idx="6288">
                  <c:v>-74.153099999999995</c:v>
                </c:pt>
                <c:pt idx="6289">
                  <c:v>-71.671899999999994</c:v>
                </c:pt>
                <c:pt idx="6290">
                  <c:v>-69.190600000000003</c:v>
                </c:pt>
                <c:pt idx="6291">
                  <c:v>-74.959400000000002</c:v>
                </c:pt>
                <c:pt idx="6292">
                  <c:v>-80.724999999999994</c:v>
                </c:pt>
                <c:pt idx="6293">
                  <c:v>-73.724999999999994</c:v>
                </c:pt>
                <c:pt idx="6294">
                  <c:v>-66.721900000000005</c:v>
                </c:pt>
                <c:pt idx="6295">
                  <c:v>-66.256200000000007</c:v>
                </c:pt>
                <c:pt idx="6296">
                  <c:v>-65.790599999999998</c:v>
                </c:pt>
                <c:pt idx="6297">
                  <c:v>-64.9375</c:v>
                </c:pt>
                <c:pt idx="6298">
                  <c:v>-64.084400000000002</c:v>
                </c:pt>
                <c:pt idx="6299">
                  <c:v>-65.978099999999998</c:v>
                </c:pt>
                <c:pt idx="6300">
                  <c:v>-67.868799999999993</c:v>
                </c:pt>
                <c:pt idx="6301">
                  <c:v>-67.765600000000006</c:v>
                </c:pt>
                <c:pt idx="6302">
                  <c:v>-67.659400000000005</c:v>
                </c:pt>
                <c:pt idx="6303">
                  <c:v>-67.893699999999995</c:v>
                </c:pt>
                <c:pt idx="6304">
                  <c:v>-68.128100000000003</c:v>
                </c:pt>
                <c:pt idx="6305">
                  <c:v>-69.462500000000006</c:v>
                </c:pt>
                <c:pt idx="6306">
                  <c:v>-70.796899999999994</c:v>
                </c:pt>
                <c:pt idx="6307">
                  <c:v>-69.893699999999995</c:v>
                </c:pt>
                <c:pt idx="6308">
                  <c:v>-68.990600000000001</c:v>
                </c:pt>
                <c:pt idx="6309">
                  <c:v>-68.762500000000003</c:v>
                </c:pt>
                <c:pt idx="6310">
                  <c:v>-68.534400000000005</c:v>
                </c:pt>
                <c:pt idx="6311">
                  <c:v>-71.503100000000003</c:v>
                </c:pt>
                <c:pt idx="6312">
                  <c:v>-74.468800000000002</c:v>
                </c:pt>
                <c:pt idx="6313">
                  <c:v>-77.912499999999994</c:v>
                </c:pt>
                <c:pt idx="6314">
                  <c:v>-81.356300000000005</c:v>
                </c:pt>
                <c:pt idx="6315">
                  <c:v>-74.650000000000006</c:v>
                </c:pt>
                <c:pt idx="6316">
                  <c:v>-67.940600000000003</c:v>
                </c:pt>
                <c:pt idx="6317">
                  <c:v>-66.587500000000006</c:v>
                </c:pt>
                <c:pt idx="6318">
                  <c:v>-65.234399999999994</c:v>
                </c:pt>
                <c:pt idx="6319">
                  <c:v>-65.340599999999995</c:v>
                </c:pt>
                <c:pt idx="6320">
                  <c:v>-65.443700000000007</c:v>
                </c:pt>
                <c:pt idx="6321">
                  <c:v>-66.8125</c:v>
                </c:pt>
                <c:pt idx="6322">
                  <c:v>-68.178100000000001</c:v>
                </c:pt>
                <c:pt idx="6323">
                  <c:v>-67.865600000000001</c:v>
                </c:pt>
                <c:pt idx="6324">
                  <c:v>-67.553100000000001</c:v>
                </c:pt>
                <c:pt idx="6325">
                  <c:v>-68.0625</c:v>
                </c:pt>
                <c:pt idx="6326">
                  <c:v>-68.568700000000007</c:v>
                </c:pt>
                <c:pt idx="6327">
                  <c:v>-69.174999999999997</c:v>
                </c:pt>
                <c:pt idx="6328">
                  <c:v>-69.778099999999995</c:v>
                </c:pt>
                <c:pt idx="6329">
                  <c:v>-71.353099999999998</c:v>
                </c:pt>
                <c:pt idx="6330">
                  <c:v>-72.924999999999997</c:v>
                </c:pt>
                <c:pt idx="6331">
                  <c:v>-74.174999999999997</c:v>
                </c:pt>
                <c:pt idx="6332">
                  <c:v>-75.424999999999997</c:v>
                </c:pt>
                <c:pt idx="6333">
                  <c:v>-70.896900000000002</c:v>
                </c:pt>
                <c:pt idx="6334">
                  <c:v>-66.365600000000001</c:v>
                </c:pt>
                <c:pt idx="6335">
                  <c:v>-64.325000000000003</c:v>
                </c:pt>
                <c:pt idx="6336">
                  <c:v>-62.281199999999998</c:v>
                </c:pt>
                <c:pt idx="6337">
                  <c:v>-65.546899999999994</c:v>
                </c:pt>
                <c:pt idx="6338">
                  <c:v>-68.809399999999997</c:v>
                </c:pt>
                <c:pt idx="6339">
                  <c:v>-74.643699999999995</c:v>
                </c:pt>
                <c:pt idx="6340">
                  <c:v>-80.474999999999994</c:v>
                </c:pt>
                <c:pt idx="6341">
                  <c:v>-75.006200000000007</c:v>
                </c:pt>
                <c:pt idx="6342">
                  <c:v>-69.537499999999994</c:v>
                </c:pt>
                <c:pt idx="6343">
                  <c:v>-68.509399999999999</c:v>
                </c:pt>
                <c:pt idx="6344">
                  <c:v>-67.478099999999998</c:v>
                </c:pt>
                <c:pt idx="6345">
                  <c:v>-67.653099999999995</c:v>
                </c:pt>
                <c:pt idx="6346">
                  <c:v>-67.828100000000006</c:v>
                </c:pt>
                <c:pt idx="6347">
                  <c:v>-66.515600000000006</c:v>
                </c:pt>
                <c:pt idx="6348">
                  <c:v>-65.203100000000006</c:v>
                </c:pt>
                <c:pt idx="6349">
                  <c:v>-67.650000000000006</c:v>
                </c:pt>
                <c:pt idx="6350">
                  <c:v>-70.096900000000005</c:v>
                </c:pt>
                <c:pt idx="6351">
                  <c:v>-71.518699999999995</c:v>
                </c:pt>
                <c:pt idx="6352">
                  <c:v>-72.940600000000003</c:v>
                </c:pt>
                <c:pt idx="6353">
                  <c:v>-76.468800000000002</c:v>
                </c:pt>
                <c:pt idx="6354">
                  <c:v>-79.993799999999993</c:v>
                </c:pt>
                <c:pt idx="6355">
                  <c:v>-74.900000000000006</c:v>
                </c:pt>
                <c:pt idx="6356">
                  <c:v>-69.806299999999993</c:v>
                </c:pt>
                <c:pt idx="6357">
                  <c:v>-68.7</c:v>
                </c:pt>
                <c:pt idx="6358">
                  <c:v>-67.590599999999995</c:v>
                </c:pt>
                <c:pt idx="6359">
                  <c:v>-71.031199999999998</c:v>
                </c:pt>
                <c:pt idx="6360">
                  <c:v>-74.471900000000005</c:v>
                </c:pt>
                <c:pt idx="6361">
                  <c:v>-73.712500000000006</c:v>
                </c:pt>
                <c:pt idx="6362">
                  <c:v>-72.95</c:v>
                </c:pt>
                <c:pt idx="6363">
                  <c:v>-69.55</c:v>
                </c:pt>
                <c:pt idx="6364">
                  <c:v>-66.150000000000006</c:v>
                </c:pt>
                <c:pt idx="6365">
                  <c:v>-64.759399999999999</c:v>
                </c:pt>
                <c:pt idx="6366">
                  <c:v>-63.368699999999997</c:v>
                </c:pt>
                <c:pt idx="6367">
                  <c:v>-65.071899999999999</c:v>
                </c:pt>
                <c:pt idx="6368">
                  <c:v>-66.771900000000002</c:v>
                </c:pt>
                <c:pt idx="6369">
                  <c:v>-67.581199999999995</c:v>
                </c:pt>
                <c:pt idx="6370">
                  <c:v>-68.387500000000003</c:v>
                </c:pt>
                <c:pt idx="6371">
                  <c:v>-70.4375</c:v>
                </c:pt>
                <c:pt idx="6372">
                  <c:v>-72.484399999999994</c:v>
                </c:pt>
                <c:pt idx="6373">
                  <c:v>-70.393699999999995</c:v>
                </c:pt>
                <c:pt idx="6374">
                  <c:v>-68.3</c:v>
                </c:pt>
                <c:pt idx="6375">
                  <c:v>-64.718800000000002</c:v>
                </c:pt>
                <c:pt idx="6376">
                  <c:v>-61.137500000000003</c:v>
                </c:pt>
                <c:pt idx="6377">
                  <c:v>-61.387500000000003</c:v>
                </c:pt>
                <c:pt idx="6378">
                  <c:v>-61.637500000000003</c:v>
                </c:pt>
                <c:pt idx="6379">
                  <c:v>-62.1875</c:v>
                </c:pt>
                <c:pt idx="6380">
                  <c:v>-62.734400000000001</c:v>
                </c:pt>
                <c:pt idx="6381">
                  <c:v>-63.015599999999999</c:v>
                </c:pt>
                <c:pt idx="6382">
                  <c:v>-63.296900000000001</c:v>
                </c:pt>
                <c:pt idx="6383">
                  <c:v>-64.303100000000001</c:v>
                </c:pt>
                <c:pt idx="6384">
                  <c:v>-65.306299999999993</c:v>
                </c:pt>
                <c:pt idx="6385">
                  <c:v>-68.3</c:v>
                </c:pt>
                <c:pt idx="6386">
                  <c:v>-71.290599999999998</c:v>
                </c:pt>
                <c:pt idx="6387">
                  <c:v>-68.724999999999994</c:v>
                </c:pt>
                <c:pt idx="6388">
                  <c:v>-66.159400000000005</c:v>
                </c:pt>
                <c:pt idx="6389">
                  <c:v>-65.803100000000001</c:v>
                </c:pt>
                <c:pt idx="6390">
                  <c:v>-65.446899999999999</c:v>
                </c:pt>
                <c:pt idx="6391">
                  <c:v>-65.671899999999994</c:v>
                </c:pt>
                <c:pt idx="6392">
                  <c:v>-65.896900000000002</c:v>
                </c:pt>
                <c:pt idx="6393">
                  <c:v>-66.171899999999994</c:v>
                </c:pt>
                <c:pt idx="6394">
                  <c:v>-66.443700000000007</c:v>
                </c:pt>
                <c:pt idx="6395">
                  <c:v>-71.203100000000006</c:v>
                </c:pt>
                <c:pt idx="6396">
                  <c:v>-75.962500000000006</c:v>
                </c:pt>
                <c:pt idx="6397">
                  <c:v>-72.353099999999998</c:v>
                </c:pt>
                <c:pt idx="6398">
                  <c:v>-68.740600000000001</c:v>
                </c:pt>
                <c:pt idx="6399">
                  <c:v>-66.390600000000006</c:v>
                </c:pt>
                <c:pt idx="6400">
                  <c:v>-64.037499999999994</c:v>
                </c:pt>
                <c:pt idx="6401">
                  <c:v>-63.118699999999997</c:v>
                </c:pt>
                <c:pt idx="6402">
                  <c:v>-62.2</c:v>
                </c:pt>
                <c:pt idx="6403">
                  <c:v>-62.946899999999999</c:v>
                </c:pt>
                <c:pt idx="6404">
                  <c:v>-63.690600000000003</c:v>
                </c:pt>
                <c:pt idx="6405">
                  <c:v>-65.593800000000002</c:v>
                </c:pt>
                <c:pt idx="6406">
                  <c:v>-67.493799999999993</c:v>
                </c:pt>
                <c:pt idx="6407">
                  <c:v>-67.053100000000001</c:v>
                </c:pt>
                <c:pt idx="6408">
                  <c:v>-66.609399999999994</c:v>
                </c:pt>
                <c:pt idx="6409">
                  <c:v>-65.112499999999997</c:v>
                </c:pt>
                <c:pt idx="6410">
                  <c:v>-63.612499999999997</c:v>
                </c:pt>
                <c:pt idx="6411">
                  <c:v>-64.006200000000007</c:v>
                </c:pt>
                <c:pt idx="6412">
                  <c:v>-64.400000000000006</c:v>
                </c:pt>
                <c:pt idx="6413">
                  <c:v>-65.840599999999995</c:v>
                </c:pt>
                <c:pt idx="6414">
                  <c:v>-67.278099999999995</c:v>
                </c:pt>
                <c:pt idx="6415">
                  <c:v>-68.796899999999994</c:v>
                </c:pt>
                <c:pt idx="6416">
                  <c:v>-70.3125</c:v>
                </c:pt>
                <c:pt idx="6417">
                  <c:v>-74.381200000000007</c:v>
                </c:pt>
                <c:pt idx="6418">
                  <c:v>-78.45</c:v>
                </c:pt>
                <c:pt idx="6419">
                  <c:v>-70.896900000000002</c:v>
                </c:pt>
                <c:pt idx="6420">
                  <c:v>-63.343800000000002</c:v>
                </c:pt>
                <c:pt idx="6421">
                  <c:v>-66.125</c:v>
                </c:pt>
                <c:pt idx="6422">
                  <c:v>-68.906199999999998</c:v>
                </c:pt>
                <c:pt idx="6423">
                  <c:v>-74.075000000000003</c:v>
                </c:pt>
                <c:pt idx="6424">
                  <c:v>-79.243799999999993</c:v>
                </c:pt>
                <c:pt idx="6425">
                  <c:v>-76.381200000000007</c:v>
                </c:pt>
                <c:pt idx="6426">
                  <c:v>-73.515600000000006</c:v>
                </c:pt>
                <c:pt idx="6427">
                  <c:v>-66.978099999999998</c:v>
                </c:pt>
                <c:pt idx="6428">
                  <c:v>-60.4375</c:v>
                </c:pt>
                <c:pt idx="6429">
                  <c:v>-57.725000000000001</c:v>
                </c:pt>
                <c:pt idx="6430">
                  <c:v>-55.009399999999999</c:v>
                </c:pt>
                <c:pt idx="6431">
                  <c:v>-53.459400000000002</c:v>
                </c:pt>
                <c:pt idx="6432">
                  <c:v>-51.906199999999998</c:v>
                </c:pt>
                <c:pt idx="6433">
                  <c:v>-51.9375</c:v>
                </c:pt>
                <c:pt idx="6434">
                  <c:v>-51.968800000000002</c:v>
                </c:pt>
                <c:pt idx="6435">
                  <c:v>-51.05</c:v>
                </c:pt>
                <c:pt idx="6436">
                  <c:v>-50.131300000000003</c:v>
                </c:pt>
                <c:pt idx="6437">
                  <c:v>-41.512500000000003</c:v>
                </c:pt>
                <c:pt idx="6438">
                  <c:v>-32.893700000000003</c:v>
                </c:pt>
                <c:pt idx="6439">
                  <c:v>-30.509399999999999</c:v>
                </c:pt>
                <c:pt idx="6440">
                  <c:v>-28.1219</c:v>
                </c:pt>
                <c:pt idx="6441">
                  <c:v>-32.371899999999997</c:v>
                </c:pt>
                <c:pt idx="6442">
                  <c:v>-36.618699999999997</c:v>
                </c:pt>
                <c:pt idx="6443">
                  <c:v>-44.684399999999997</c:v>
                </c:pt>
                <c:pt idx="6444">
                  <c:v>-52.746899999999997</c:v>
                </c:pt>
                <c:pt idx="6445">
                  <c:v>-60.140599999999999</c:v>
                </c:pt>
                <c:pt idx="6446">
                  <c:v>-67.534400000000005</c:v>
                </c:pt>
                <c:pt idx="6447">
                  <c:v>-68.081199999999995</c:v>
                </c:pt>
                <c:pt idx="6448">
                  <c:v>-68.625</c:v>
                </c:pt>
                <c:pt idx="6449">
                  <c:v>-64.768699999999995</c:v>
                </c:pt>
                <c:pt idx="6450">
                  <c:v>-60.909399999999998</c:v>
                </c:pt>
                <c:pt idx="6451">
                  <c:v>-63.268700000000003</c:v>
                </c:pt>
                <c:pt idx="6452">
                  <c:v>-65.628100000000003</c:v>
                </c:pt>
                <c:pt idx="6453">
                  <c:v>-67.059399999999997</c:v>
                </c:pt>
                <c:pt idx="6454">
                  <c:v>-68.490600000000001</c:v>
                </c:pt>
                <c:pt idx="6455">
                  <c:v>-69.959400000000002</c:v>
                </c:pt>
                <c:pt idx="6456">
                  <c:v>-71.424999999999997</c:v>
                </c:pt>
                <c:pt idx="6457">
                  <c:v>-70.900000000000006</c:v>
                </c:pt>
                <c:pt idx="6458">
                  <c:v>-70.375</c:v>
                </c:pt>
                <c:pt idx="6459">
                  <c:v>-69.3</c:v>
                </c:pt>
                <c:pt idx="6460">
                  <c:v>-68.224999999999994</c:v>
                </c:pt>
                <c:pt idx="6461">
                  <c:v>-68.206199999999995</c:v>
                </c:pt>
                <c:pt idx="6462">
                  <c:v>-68.184399999999997</c:v>
                </c:pt>
                <c:pt idx="6463">
                  <c:v>-69.578100000000006</c:v>
                </c:pt>
                <c:pt idx="6464">
                  <c:v>-70.968800000000002</c:v>
                </c:pt>
                <c:pt idx="6465">
                  <c:v>-70.856300000000005</c:v>
                </c:pt>
                <c:pt idx="6466">
                  <c:v>-70.740600000000001</c:v>
                </c:pt>
                <c:pt idx="6467">
                  <c:v>-67.915599999999998</c:v>
                </c:pt>
                <c:pt idx="6468">
                  <c:v>-65.090599999999995</c:v>
                </c:pt>
                <c:pt idx="6469">
                  <c:v>-66.012500000000003</c:v>
                </c:pt>
                <c:pt idx="6470">
                  <c:v>-66.934399999999997</c:v>
                </c:pt>
                <c:pt idx="6471">
                  <c:v>-66.362499999999997</c:v>
                </c:pt>
                <c:pt idx="6472">
                  <c:v>-65.787499999999994</c:v>
                </c:pt>
                <c:pt idx="6473">
                  <c:v>-68.443700000000007</c:v>
                </c:pt>
                <c:pt idx="6474">
                  <c:v>-71.099999999999994</c:v>
                </c:pt>
                <c:pt idx="6475">
                  <c:v>-68.721900000000005</c:v>
                </c:pt>
                <c:pt idx="6476">
                  <c:v>-66.343800000000002</c:v>
                </c:pt>
                <c:pt idx="6477">
                  <c:v>-65.796899999999994</c:v>
                </c:pt>
                <c:pt idx="6478">
                  <c:v>-65.25</c:v>
                </c:pt>
                <c:pt idx="6479">
                  <c:v>-67.349999999999994</c:v>
                </c:pt>
                <c:pt idx="6480">
                  <c:v>-69.45</c:v>
                </c:pt>
                <c:pt idx="6481">
                  <c:v>-67.006200000000007</c:v>
                </c:pt>
                <c:pt idx="6482">
                  <c:v>-64.5625</c:v>
                </c:pt>
                <c:pt idx="6483">
                  <c:v>-67.012500000000003</c:v>
                </c:pt>
                <c:pt idx="6484">
                  <c:v>-69.459400000000002</c:v>
                </c:pt>
                <c:pt idx="6485">
                  <c:v>-66.828100000000006</c:v>
                </c:pt>
                <c:pt idx="6486">
                  <c:v>-64.196899999999999</c:v>
                </c:pt>
                <c:pt idx="6487">
                  <c:v>-63.818800000000003</c:v>
                </c:pt>
                <c:pt idx="6488">
                  <c:v>-63.440600000000003</c:v>
                </c:pt>
                <c:pt idx="6489">
                  <c:v>-69.715599999999995</c:v>
                </c:pt>
                <c:pt idx="6490">
                  <c:v>-75.990600000000001</c:v>
                </c:pt>
                <c:pt idx="6491">
                  <c:v>-72.943700000000007</c:v>
                </c:pt>
                <c:pt idx="6492">
                  <c:v>-69.893699999999995</c:v>
                </c:pt>
                <c:pt idx="6493">
                  <c:v>-72.615600000000001</c:v>
                </c:pt>
                <c:pt idx="6494">
                  <c:v>-75.334400000000002</c:v>
                </c:pt>
                <c:pt idx="6495">
                  <c:v>-71.984399999999994</c:v>
                </c:pt>
                <c:pt idx="6496">
                  <c:v>-68.634399999999999</c:v>
                </c:pt>
                <c:pt idx="6497">
                  <c:v>-67.781199999999998</c:v>
                </c:pt>
                <c:pt idx="6498">
                  <c:v>-66.928100000000001</c:v>
                </c:pt>
                <c:pt idx="6499">
                  <c:v>-67.990600000000001</c:v>
                </c:pt>
                <c:pt idx="6500">
                  <c:v>-69.05</c:v>
                </c:pt>
                <c:pt idx="6501">
                  <c:v>-71.806299999999993</c:v>
                </c:pt>
                <c:pt idx="6502">
                  <c:v>-74.5625</c:v>
                </c:pt>
                <c:pt idx="6503">
                  <c:v>-77.662499999999994</c:v>
                </c:pt>
                <c:pt idx="6504">
                  <c:v>-80.762500000000003</c:v>
                </c:pt>
                <c:pt idx="6505">
                  <c:v>-77.521900000000002</c:v>
                </c:pt>
                <c:pt idx="6506">
                  <c:v>-74.281199999999998</c:v>
                </c:pt>
                <c:pt idx="6507">
                  <c:v>-69.909400000000005</c:v>
                </c:pt>
                <c:pt idx="6508">
                  <c:v>-65.537499999999994</c:v>
                </c:pt>
                <c:pt idx="6509">
                  <c:v>-67.259399999999999</c:v>
                </c:pt>
                <c:pt idx="6510">
                  <c:v>-68.978099999999998</c:v>
                </c:pt>
                <c:pt idx="6511">
                  <c:v>-68.268699999999995</c:v>
                </c:pt>
                <c:pt idx="6512">
                  <c:v>-67.556299999999993</c:v>
                </c:pt>
                <c:pt idx="6513">
                  <c:v>-67.612499999999997</c:v>
                </c:pt>
                <c:pt idx="6514">
                  <c:v>-67.668800000000005</c:v>
                </c:pt>
                <c:pt idx="6515">
                  <c:v>-70.965599999999995</c:v>
                </c:pt>
                <c:pt idx="6516">
                  <c:v>-74.259399999999999</c:v>
                </c:pt>
                <c:pt idx="6517">
                  <c:v>-70.806299999999993</c:v>
                </c:pt>
                <c:pt idx="6518">
                  <c:v>-67.349999999999994</c:v>
                </c:pt>
                <c:pt idx="6519">
                  <c:v>-67.168800000000005</c:v>
                </c:pt>
                <c:pt idx="6520">
                  <c:v>-66.987499999999997</c:v>
                </c:pt>
                <c:pt idx="6521">
                  <c:v>-69.159400000000005</c:v>
                </c:pt>
                <c:pt idx="6522">
                  <c:v>-71.328100000000006</c:v>
                </c:pt>
                <c:pt idx="6523">
                  <c:v>-77.246899999999997</c:v>
                </c:pt>
                <c:pt idx="6524">
                  <c:v>-83.165599999999998</c:v>
                </c:pt>
                <c:pt idx="6525">
                  <c:v>-76.496899999999997</c:v>
                </c:pt>
                <c:pt idx="6526">
                  <c:v>-69.825000000000003</c:v>
                </c:pt>
                <c:pt idx="6527">
                  <c:v>-71.278099999999995</c:v>
                </c:pt>
                <c:pt idx="6528">
                  <c:v>-72.728099999999998</c:v>
                </c:pt>
                <c:pt idx="6529">
                  <c:v>-70.734399999999994</c:v>
                </c:pt>
                <c:pt idx="6530">
                  <c:v>-68.740600000000001</c:v>
                </c:pt>
                <c:pt idx="6531">
                  <c:v>-67.903099999999995</c:v>
                </c:pt>
                <c:pt idx="6532">
                  <c:v>-67.0625</c:v>
                </c:pt>
                <c:pt idx="6533">
                  <c:v>-67.568700000000007</c:v>
                </c:pt>
                <c:pt idx="6534">
                  <c:v>-68.071899999999999</c:v>
                </c:pt>
                <c:pt idx="6535">
                  <c:v>-69.718800000000002</c:v>
                </c:pt>
                <c:pt idx="6536">
                  <c:v>-71.365600000000001</c:v>
                </c:pt>
                <c:pt idx="6537">
                  <c:v>-74.184399999999997</c:v>
                </c:pt>
                <c:pt idx="6538">
                  <c:v>-77.003100000000003</c:v>
                </c:pt>
                <c:pt idx="6539">
                  <c:v>-74.631200000000007</c:v>
                </c:pt>
                <c:pt idx="6540">
                  <c:v>-72.259399999999999</c:v>
                </c:pt>
                <c:pt idx="6541">
                  <c:v>-70.674999999999997</c:v>
                </c:pt>
                <c:pt idx="6542">
                  <c:v>-69.090599999999995</c:v>
                </c:pt>
                <c:pt idx="6543">
                  <c:v>-65.018699999999995</c:v>
                </c:pt>
                <c:pt idx="6544">
                  <c:v>-60.946899999999999</c:v>
                </c:pt>
                <c:pt idx="6545">
                  <c:v>-64.815600000000003</c:v>
                </c:pt>
                <c:pt idx="6546">
                  <c:v>-68.684399999999997</c:v>
                </c:pt>
                <c:pt idx="6547">
                  <c:v>-78.5</c:v>
                </c:pt>
                <c:pt idx="6548">
                  <c:v>-88.315600000000003</c:v>
                </c:pt>
                <c:pt idx="6549">
                  <c:v>-78.715599999999995</c:v>
                </c:pt>
                <c:pt idx="6550">
                  <c:v>-69.115600000000001</c:v>
                </c:pt>
                <c:pt idx="6551">
                  <c:v>-67.650000000000006</c:v>
                </c:pt>
                <c:pt idx="6552">
                  <c:v>-66.181299999999993</c:v>
                </c:pt>
                <c:pt idx="6553">
                  <c:v>-67.509399999999999</c:v>
                </c:pt>
                <c:pt idx="6554">
                  <c:v>-68.837500000000006</c:v>
                </c:pt>
                <c:pt idx="6555">
                  <c:v>-77.071899999999999</c:v>
                </c:pt>
                <c:pt idx="6556">
                  <c:v>-85.303100000000001</c:v>
                </c:pt>
                <c:pt idx="6557">
                  <c:v>-78.918800000000005</c:v>
                </c:pt>
                <c:pt idx="6558">
                  <c:v>-72.531199999999998</c:v>
                </c:pt>
                <c:pt idx="6559">
                  <c:v>-69.843800000000002</c:v>
                </c:pt>
                <c:pt idx="6560">
                  <c:v>-67.156199999999998</c:v>
                </c:pt>
                <c:pt idx="6561">
                  <c:v>-68.321899999999999</c:v>
                </c:pt>
                <c:pt idx="6562">
                  <c:v>-69.487499999999997</c:v>
                </c:pt>
                <c:pt idx="6563">
                  <c:v>-68.678100000000001</c:v>
                </c:pt>
                <c:pt idx="6564">
                  <c:v>-67.865600000000001</c:v>
                </c:pt>
                <c:pt idx="6565">
                  <c:v>-72.625</c:v>
                </c:pt>
                <c:pt idx="6566">
                  <c:v>-77.381200000000007</c:v>
                </c:pt>
                <c:pt idx="6567">
                  <c:v>-71.715599999999995</c:v>
                </c:pt>
                <c:pt idx="6568">
                  <c:v>-66.046899999999994</c:v>
                </c:pt>
                <c:pt idx="6569">
                  <c:v>-67.809399999999997</c:v>
                </c:pt>
                <c:pt idx="6570">
                  <c:v>-69.568700000000007</c:v>
                </c:pt>
                <c:pt idx="6571">
                  <c:v>-76.3</c:v>
                </c:pt>
                <c:pt idx="6572">
                  <c:v>-83.031199999999998</c:v>
                </c:pt>
                <c:pt idx="6573">
                  <c:v>-75.265600000000006</c:v>
                </c:pt>
                <c:pt idx="6574">
                  <c:v>-67.5</c:v>
                </c:pt>
                <c:pt idx="6575">
                  <c:v>-66.293800000000005</c:v>
                </c:pt>
                <c:pt idx="6576">
                  <c:v>-65.087500000000006</c:v>
                </c:pt>
                <c:pt idx="6577">
                  <c:v>-69.756200000000007</c:v>
                </c:pt>
                <c:pt idx="6578">
                  <c:v>-74.424999999999997</c:v>
                </c:pt>
                <c:pt idx="6579">
                  <c:v>-74.215599999999995</c:v>
                </c:pt>
                <c:pt idx="6580">
                  <c:v>-74.003100000000003</c:v>
                </c:pt>
                <c:pt idx="6581">
                  <c:v>-73.590599999999995</c:v>
                </c:pt>
                <c:pt idx="6582">
                  <c:v>-73.174999999999997</c:v>
                </c:pt>
                <c:pt idx="6583">
                  <c:v>-74.834400000000002</c:v>
                </c:pt>
                <c:pt idx="6584">
                  <c:v>-76.490600000000001</c:v>
                </c:pt>
                <c:pt idx="6585">
                  <c:v>-70.434399999999997</c:v>
                </c:pt>
                <c:pt idx="6586">
                  <c:v>-64.375</c:v>
                </c:pt>
                <c:pt idx="6587">
                  <c:v>-64.3125</c:v>
                </c:pt>
                <c:pt idx="6588">
                  <c:v>-64.246899999999997</c:v>
                </c:pt>
                <c:pt idx="6589">
                  <c:v>-62.918799999999997</c:v>
                </c:pt>
                <c:pt idx="6590">
                  <c:v>-61.590600000000002</c:v>
                </c:pt>
                <c:pt idx="6591">
                  <c:v>-61.953099999999999</c:v>
                </c:pt>
                <c:pt idx="6592">
                  <c:v>-62.315600000000003</c:v>
                </c:pt>
                <c:pt idx="6593">
                  <c:v>-62.784399999999998</c:v>
                </c:pt>
                <c:pt idx="6594">
                  <c:v>-63.25</c:v>
                </c:pt>
                <c:pt idx="6595">
                  <c:v>-65.509399999999999</c:v>
                </c:pt>
                <c:pt idx="6596">
                  <c:v>-67.765600000000006</c:v>
                </c:pt>
                <c:pt idx="6597">
                  <c:v>-69.556299999999993</c:v>
                </c:pt>
                <c:pt idx="6598">
                  <c:v>-71.346900000000005</c:v>
                </c:pt>
                <c:pt idx="6599">
                  <c:v>-73.406199999999998</c:v>
                </c:pt>
                <c:pt idx="6600">
                  <c:v>-75.465599999999995</c:v>
                </c:pt>
                <c:pt idx="6601">
                  <c:v>-73.884399999999999</c:v>
                </c:pt>
                <c:pt idx="6602">
                  <c:v>-72.303100000000001</c:v>
                </c:pt>
                <c:pt idx="6603">
                  <c:v>-71.275000000000006</c:v>
                </c:pt>
                <c:pt idx="6604">
                  <c:v>-70.246899999999997</c:v>
                </c:pt>
                <c:pt idx="6605">
                  <c:v>-75.715599999999995</c:v>
                </c:pt>
                <c:pt idx="6606">
                  <c:v>-81.181299999999993</c:v>
                </c:pt>
                <c:pt idx="6607">
                  <c:v>-74.756200000000007</c:v>
                </c:pt>
                <c:pt idx="6608">
                  <c:v>-68.331199999999995</c:v>
                </c:pt>
                <c:pt idx="6609">
                  <c:v>-66.378100000000003</c:v>
                </c:pt>
                <c:pt idx="6610">
                  <c:v>-64.424999999999997</c:v>
                </c:pt>
                <c:pt idx="6611">
                  <c:v>-65.109399999999994</c:v>
                </c:pt>
                <c:pt idx="6612">
                  <c:v>-65.790599999999998</c:v>
                </c:pt>
                <c:pt idx="6613">
                  <c:v>-69.287499999999994</c:v>
                </c:pt>
                <c:pt idx="6614">
                  <c:v>-72.781199999999998</c:v>
                </c:pt>
                <c:pt idx="6615">
                  <c:v>-75.865600000000001</c:v>
                </c:pt>
                <c:pt idx="6616">
                  <c:v>-78.946899999999999</c:v>
                </c:pt>
                <c:pt idx="6617">
                  <c:v>-75.471900000000005</c:v>
                </c:pt>
                <c:pt idx="6618">
                  <c:v>-71.996899999999997</c:v>
                </c:pt>
                <c:pt idx="6619">
                  <c:v>-73.506200000000007</c:v>
                </c:pt>
                <c:pt idx="6620">
                  <c:v>-75.015600000000006</c:v>
                </c:pt>
                <c:pt idx="6621">
                  <c:v>-82.928100000000001</c:v>
                </c:pt>
                <c:pt idx="6622">
                  <c:v>-90.837500000000006</c:v>
                </c:pt>
                <c:pt idx="6623">
                  <c:v>-82.556299999999993</c:v>
                </c:pt>
                <c:pt idx="6624">
                  <c:v>-74.271900000000002</c:v>
                </c:pt>
                <c:pt idx="6625">
                  <c:v>-72.112499999999997</c:v>
                </c:pt>
                <c:pt idx="6626">
                  <c:v>-69.95</c:v>
                </c:pt>
                <c:pt idx="6627">
                  <c:v>-67.075000000000003</c:v>
                </c:pt>
                <c:pt idx="6628">
                  <c:v>-64.2</c:v>
                </c:pt>
                <c:pt idx="6629">
                  <c:v>-65.103099999999998</c:v>
                </c:pt>
                <c:pt idx="6630">
                  <c:v>-66.003100000000003</c:v>
                </c:pt>
                <c:pt idx="6631">
                  <c:v>-67.537499999999994</c:v>
                </c:pt>
                <c:pt idx="6632">
                  <c:v>-69.068700000000007</c:v>
                </c:pt>
                <c:pt idx="6633">
                  <c:v>-68.275000000000006</c:v>
                </c:pt>
                <c:pt idx="6634">
                  <c:v>-67.481300000000005</c:v>
                </c:pt>
                <c:pt idx="6635">
                  <c:v>-71.903099999999995</c:v>
                </c:pt>
                <c:pt idx="6636">
                  <c:v>-76.321899999999999</c:v>
                </c:pt>
                <c:pt idx="6637">
                  <c:v>-73.993799999999993</c:v>
                </c:pt>
                <c:pt idx="6638">
                  <c:v>-71.662499999999994</c:v>
                </c:pt>
                <c:pt idx="6639">
                  <c:v>-69.081199999999995</c:v>
                </c:pt>
                <c:pt idx="6640">
                  <c:v>-66.5</c:v>
                </c:pt>
                <c:pt idx="6641">
                  <c:v>-66.400000000000006</c:v>
                </c:pt>
                <c:pt idx="6642">
                  <c:v>-66.296899999999994</c:v>
                </c:pt>
                <c:pt idx="6643">
                  <c:v>-63.703099999999999</c:v>
                </c:pt>
                <c:pt idx="6644">
                  <c:v>-61.106299999999997</c:v>
                </c:pt>
                <c:pt idx="6645">
                  <c:v>-61.053100000000001</c:v>
                </c:pt>
                <c:pt idx="6646">
                  <c:v>-60.996899999999997</c:v>
                </c:pt>
                <c:pt idx="6647">
                  <c:v>-61.243699999999997</c:v>
                </c:pt>
                <c:pt idx="6648">
                  <c:v>-61.487499999999997</c:v>
                </c:pt>
                <c:pt idx="6649">
                  <c:v>-62.378100000000003</c:v>
                </c:pt>
                <c:pt idx="6650">
                  <c:v>-63.268700000000003</c:v>
                </c:pt>
                <c:pt idx="6651">
                  <c:v>-67.650000000000006</c:v>
                </c:pt>
                <c:pt idx="6652">
                  <c:v>-72.028099999999995</c:v>
                </c:pt>
                <c:pt idx="6653">
                  <c:v>-73.587500000000006</c:v>
                </c:pt>
                <c:pt idx="6654">
                  <c:v>-75.146900000000002</c:v>
                </c:pt>
                <c:pt idx="6655">
                  <c:v>-69.009399999999999</c:v>
                </c:pt>
                <c:pt idx="6656">
                  <c:v>-62.868699999999997</c:v>
                </c:pt>
                <c:pt idx="6657">
                  <c:v>-63.246899999999997</c:v>
                </c:pt>
                <c:pt idx="6658">
                  <c:v>-63.625</c:v>
                </c:pt>
                <c:pt idx="6659">
                  <c:v>-67.059399999999997</c:v>
                </c:pt>
                <c:pt idx="6660">
                  <c:v>-70.493799999999993</c:v>
                </c:pt>
                <c:pt idx="6661">
                  <c:v>-73.881200000000007</c:v>
                </c:pt>
                <c:pt idx="6662">
                  <c:v>-77.265600000000006</c:v>
                </c:pt>
                <c:pt idx="6663">
                  <c:v>-72.728099999999998</c:v>
                </c:pt>
                <c:pt idx="6664">
                  <c:v>-68.1875</c:v>
                </c:pt>
                <c:pt idx="6665">
                  <c:v>-69.628100000000003</c:v>
                </c:pt>
                <c:pt idx="6666">
                  <c:v>-71.068700000000007</c:v>
                </c:pt>
                <c:pt idx="6667">
                  <c:v>-73.918800000000005</c:v>
                </c:pt>
                <c:pt idx="6668">
                  <c:v>-76.768699999999995</c:v>
                </c:pt>
                <c:pt idx="6669">
                  <c:v>-78.993799999999993</c:v>
                </c:pt>
                <c:pt idx="6670">
                  <c:v>-81.215599999999995</c:v>
                </c:pt>
                <c:pt idx="6671">
                  <c:v>-78.028099999999995</c:v>
                </c:pt>
                <c:pt idx="6672">
                  <c:v>-74.837500000000006</c:v>
                </c:pt>
                <c:pt idx="6673">
                  <c:v>-73.537499999999994</c:v>
                </c:pt>
                <c:pt idx="6674">
                  <c:v>-72.237499999999997</c:v>
                </c:pt>
                <c:pt idx="6675">
                  <c:v>-72.703100000000006</c:v>
                </c:pt>
                <c:pt idx="6676">
                  <c:v>-73.168800000000005</c:v>
                </c:pt>
                <c:pt idx="6677">
                  <c:v>-75.474999999999994</c:v>
                </c:pt>
                <c:pt idx="6678">
                  <c:v>-77.778099999999995</c:v>
                </c:pt>
                <c:pt idx="6679">
                  <c:v>-73.796899999999994</c:v>
                </c:pt>
                <c:pt idx="6680">
                  <c:v>-69.8125</c:v>
                </c:pt>
                <c:pt idx="6681">
                  <c:v>-69.134399999999999</c:v>
                </c:pt>
                <c:pt idx="6682">
                  <c:v>-68.456199999999995</c:v>
                </c:pt>
                <c:pt idx="6683">
                  <c:v>-71.8125</c:v>
                </c:pt>
                <c:pt idx="6684">
                  <c:v>-75.168800000000005</c:v>
                </c:pt>
                <c:pt idx="6685">
                  <c:v>-78.375</c:v>
                </c:pt>
                <c:pt idx="6686">
                  <c:v>-81.581199999999995</c:v>
                </c:pt>
                <c:pt idx="6687">
                  <c:v>-77.334400000000002</c:v>
                </c:pt>
                <c:pt idx="6688">
                  <c:v>-73.087500000000006</c:v>
                </c:pt>
                <c:pt idx="6689">
                  <c:v>-72.221900000000005</c:v>
                </c:pt>
                <c:pt idx="6690">
                  <c:v>-71.353099999999998</c:v>
                </c:pt>
                <c:pt idx="6691">
                  <c:v>-67.856300000000005</c:v>
                </c:pt>
                <c:pt idx="6692">
                  <c:v>-64.356300000000005</c:v>
                </c:pt>
                <c:pt idx="6693">
                  <c:v>-64.846900000000005</c:v>
                </c:pt>
                <c:pt idx="6694">
                  <c:v>-65.337500000000006</c:v>
                </c:pt>
                <c:pt idx="6695">
                  <c:v>-71.859399999999994</c:v>
                </c:pt>
                <c:pt idx="6696">
                  <c:v>-78.378100000000003</c:v>
                </c:pt>
                <c:pt idx="6697">
                  <c:v>-75.206199999999995</c:v>
                </c:pt>
                <c:pt idx="6698">
                  <c:v>-72.031199999999998</c:v>
                </c:pt>
                <c:pt idx="6699">
                  <c:v>-68.453100000000006</c:v>
                </c:pt>
                <c:pt idx="6700">
                  <c:v>-64.871899999999997</c:v>
                </c:pt>
                <c:pt idx="6701">
                  <c:v>-64.059399999999997</c:v>
                </c:pt>
                <c:pt idx="6702">
                  <c:v>-63.243699999999997</c:v>
                </c:pt>
                <c:pt idx="6703">
                  <c:v>-66.009399999999999</c:v>
                </c:pt>
                <c:pt idx="6704">
                  <c:v>-68.775000000000006</c:v>
                </c:pt>
                <c:pt idx="6705">
                  <c:v>-73.878100000000003</c:v>
                </c:pt>
                <c:pt idx="6706">
                  <c:v>-78.978099999999998</c:v>
                </c:pt>
                <c:pt idx="6707">
                  <c:v>-77.643699999999995</c:v>
                </c:pt>
                <c:pt idx="6708">
                  <c:v>-76.309399999999997</c:v>
                </c:pt>
                <c:pt idx="6709">
                  <c:v>-72.212500000000006</c:v>
                </c:pt>
                <c:pt idx="6710">
                  <c:v>-68.112499999999997</c:v>
                </c:pt>
                <c:pt idx="6711">
                  <c:v>-66.209400000000002</c:v>
                </c:pt>
                <c:pt idx="6712">
                  <c:v>-64.306299999999993</c:v>
                </c:pt>
                <c:pt idx="6713">
                  <c:v>-64.221900000000005</c:v>
                </c:pt>
                <c:pt idx="6714">
                  <c:v>-64.137500000000003</c:v>
                </c:pt>
                <c:pt idx="6715">
                  <c:v>-68.171899999999994</c:v>
                </c:pt>
                <c:pt idx="6716">
                  <c:v>-72.203100000000006</c:v>
                </c:pt>
                <c:pt idx="6717">
                  <c:v>-74.315600000000003</c:v>
                </c:pt>
                <c:pt idx="6718">
                  <c:v>-76.428100000000001</c:v>
                </c:pt>
                <c:pt idx="6719">
                  <c:v>-76.643699999999995</c:v>
                </c:pt>
                <c:pt idx="6720">
                  <c:v>-76.856300000000005</c:v>
                </c:pt>
                <c:pt idx="6721">
                  <c:v>-80.990600000000001</c:v>
                </c:pt>
                <c:pt idx="6722">
                  <c:v>-85.121899999999997</c:v>
                </c:pt>
                <c:pt idx="6723">
                  <c:v>-78.209400000000002</c:v>
                </c:pt>
                <c:pt idx="6724">
                  <c:v>-71.296899999999994</c:v>
                </c:pt>
                <c:pt idx="6725">
                  <c:v>-76.793800000000005</c:v>
                </c:pt>
                <c:pt idx="6726">
                  <c:v>-82.290599999999998</c:v>
                </c:pt>
                <c:pt idx="6727">
                  <c:v>-74.621899999999997</c:v>
                </c:pt>
                <c:pt idx="6728">
                  <c:v>-66.95</c:v>
                </c:pt>
                <c:pt idx="6729">
                  <c:v>-66.093800000000002</c:v>
                </c:pt>
                <c:pt idx="6730">
                  <c:v>-65.234399999999994</c:v>
                </c:pt>
                <c:pt idx="6731">
                  <c:v>-64.162499999999994</c:v>
                </c:pt>
                <c:pt idx="6732">
                  <c:v>-63.087499999999999</c:v>
                </c:pt>
                <c:pt idx="6733">
                  <c:v>-67.293800000000005</c:v>
                </c:pt>
                <c:pt idx="6734">
                  <c:v>-71.5</c:v>
                </c:pt>
                <c:pt idx="6735">
                  <c:v>-75.259399999999999</c:v>
                </c:pt>
                <c:pt idx="6736">
                  <c:v>-79.018699999999995</c:v>
                </c:pt>
                <c:pt idx="6737">
                  <c:v>-76.556299999999993</c:v>
                </c:pt>
                <c:pt idx="6738">
                  <c:v>-74.093800000000002</c:v>
                </c:pt>
                <c:pt idx="6739">
                  <c:v>-70.493799999999993</c:v>
                </c:pt>
                <c:pt idx="6740">
                  <c:v>-66.890600000000006</c:v>
                </c:pt>
                <c:pt idx="6741">
                  <c:v>-65.862499999999997</c:v>
                </c:pt>
                <c:pt idx="6742">
                  <c:v>-64.831199999999995</c:v>
                </c:pt>
                <c:pt idx="6743">
                  <c:v>-65.174999999999997</c:v>
                </c:pt>
                <c:pt idx="6744">
                  <c:v>-65.515600000000006</c:v>
                </c:pt>
                <c:pt idx="6745">
                  <c:v>-66.206199999999995</c:v>
                </c:pt>
                <c:pt idx="6746">
                  <c:v>-66.893699999999995</c:v>
                </c:pt>
                <c:pt idx="6747">
                  <c:v>-67.818700000000007</c:v>
                </c:pt>
                <c:pt idx="6748">
                  <c:v>-68.740600000000001</c:v>
                </c:pt>
                <c:pt idx="6749">
                  <c:v>-69.065600000000003</c:v>
                </c:pt>
                <c:pt idx="6750">
                  <c:v>-69.390600000000006</c:v>
                </c:pt>
                <c:pt idx="6751">
                  <c:v>-69.125</c:v>
                </c:pt>
                <c:pt idx="6752">
                  <c:v>-68.859399999999994</c:v>
                </c:pt>
                <c:pt idx="6753">
                  <c:v>-70.153099999999995</c:v>
                </c:pt>
                <c:pt idx="6754">
                  <c:v>-71.446899999999999</c:v>
                </c:pt>
                <c:pt idx="6755">
                  <c:v>-73.525000000000006</c:v>
                </c:pt>
                <c:pt idx="6756">
                  <c:v>-75.603099999999998</c:v>
                </c:pt>
                <c:pt idx="6757">
                  <c:v>-78.909400000000005</c:v>
                </c:pt>
                <c:pt idx="6758">
                  <c:v>-82.215599999999995</c:v>
                </c:pt>
                <c:pt idx="6759">
                  <c:v>-75.293800000000005</c:v>
                </c:pt>
                <c:pt idx="6760">
                  <c:v>-68.368799999999993</c:v>
                </c:pt>
                <c:pt idx="6761">
                  <c:v>-67.284400000000005</c:v>
                </c:pt>
                <c:pt idx="6762">
                  <c:v>-66.196899999999999</c:v>
                </c:pt>
                <c:pt idx="6763">
                  <c:v>-68.693700000000007</c:v>
                </c:pt>
                <c:pt idx="6764">
                  <c:v>-71.1875</c:v>
                </c:pt>
                <c:pt idx="6765">
                  <c:v>-69.846900000000005</c:v>
                </c:pt>
                <c:pt idx="6766">
                  <c:v>-68.503100000000003</c:v>
                </c:pt>
                <c:pt idx="6767">
                  <c:v>-71.890600000000006</c:v>
                </c:pt>
                <c:pt idx="6768">
                  <c:v>-75.278099999999995</c:v>
                </c:pt>
                <c:pt idx="6769">
                  <c:v>-74.5</c:v>
                </c:pt>
                <c:pt idx="6770">
                  <c:v>-73.721900000000005</c:v>
                </c:pt>
                <c:pt idx="6771">
                  <c:v>-70.096900000000005</c:v>
                </c:pt>
                <c:pt idx="6772">
                  <c:v>-66.468800000000002</c:v>
                </c:pt>
                <c:pt idx="6773">
                  <c:v>-66.031199999999998</c:v>
                </c:pt>
                <c:pt idx="6774">
                  <c:v>-65.590599999999995</c:v>
                </c:pt>
                <c:pt idx="6775">
                  <c:v>-64.981300000000005</c:v>
                </c:pt>
                <c:pt idx="6776">
                  <c:v>-64.371899999999997</c:v>
                </c:pt>
                <c:pt idx="6777">
                  <c:v>-64.362499999999997</c:v>
                </c:pt>
                <c:pt idx="6778">
                  <c:v>-64.353099999999998</c:v>
                </c:pt>
                <c:pt idx="6779">
                  <c:v>-67.681299999999993</c:v>
                </c:pt>
                <c:pt idx="6780">
                  <c:v>-71.009399999999999</c:v>
                </c:pt>
                <c:pt idx="6781">
                  <c:v>-77.337500000000006</c:v>
                </c:pt>
                <c:pt idx="6782">
                  <c:v>-83.665599999999998</c:v>
                </c:pt>
                <c:pt idx="6783">
                  <c:v>-76.921899999999994</c:v>
                </c:pt>
                <c:pt idx="6784">
                  <c:v>-70.178100000000001</c:v>
                </c:pt>
                <c:pt idx="6785">
                  <c:v>-70.931299999999993</c:v>
                </c:pt>
                <c:pt idx="6786">
                  <c:v>-71.684399999999997</c:v>
                </c:pt>
                <c:pt idx="6787">
                  <c:v>-70.596900000000005</c:v>
                </c:pt>
                <c:pt idx="6788">
                  <c:v>-69.506200000000007</c:v>
                </c:pt>
                <c:pt idx="6789">
                  <c:v>-68.587500000000006</c:v>
                </c:pt>
                <c:pt idx="6790">
                  <c:v>-67.668800000000005</c:v>
                </c:pt>
                <c:pt idx="6791">
                  <c:v>-63.3125</c:v>
                </c:pt>
                <c:pt idx="6792">
                  <c:v>-58.956200000000003</c:v>
                </c:pt>
                <c:pt idx="6793">
                  <c:v>-59.540599999999998</c:v>
                </c:pt>
                <c:pt idx="6794">
                  <c:v>-60.121899999999997</c:v>
                </c:pt>
                <c:pt idx="6795">
                  <c:v>-65.515600000000006</c:v>
                </c:pt>
                <c:pt idx="6796">
                  <c:v>-70.906199999999998</c:v>
                </c:pt>
                <c:pt idx="6797">
                  <c:v>-70.796899999999994</c:v>
                </c:pt>
                <c:pt idx="6798">
                  <c:v>-70.684399999999997</c:v>
                </c:pt>
                <c:pt idx="6799">
                  <c:v>-68.275000000000006</c:v>
                </c:pt>
                <c:pt idx="6800">
                  <c:v>-65.865600000000001</c:v>
                </c:pt>
                <c:pt idx="6801">
                  <c:v>-65.159400000000005</c:v>
                </c:pt>
                <c:pt idx="6802">
                  <c:v>-64.453100000000006</c:v>
                </c:pt>
                <c:pt idx="6803">
                  <c:v>-64.896900000000002</c:v>
                </c:pt>
                <c:pt idx="6804">
                  <c:v>-65.337500000000006</c:v>
                </c:pt>
                <c:pt idx="6805">
                  <c:v>-70.621899999999997</c:v>
                </c:pt>
                <c:pt idx="6806">
                  <c:v>-75.903099999999995</c:v>
                </c:pt>
                <c:pt idx="6807">
                  <c:v>-71.7</c:v>
                </c:pt>
                <c:pt idx="6808">
                  <c:v>-67.496899999999997</c:v>
                </c:pt>
                <c:pt idx="6809">
                  <c:v>-68.690600000000003</c:v>
                </c:pt>
                <c:pt idx="6810">
                  <c:v>-69.884399999999999</c:v>
                </c:pt>
                <c:pt idx="6811">
                  <c:v>-68.456199999999995</c:v>
                </c:pt>
                <c:pt idx="6812">
                  <c:v>-67.025000000000006</c:v>
                </c:pt>
                <c:pt idx="6813">
                  <c:v>-68.290599999999998</c:v>
                </c:pt>
                <c:pt idx="6814">
                  <c:v>-69.553100000000001</c:v>
                </c:pt>
                <c:pt idx="6815">
                  <c:v>-71.05</c:v>
                </c:pt>
                <c:pt idx="6816">
                  <c:v>-72.543800000000005</c:v>
                </c:pt>
                <c:pt idx="6817">
                  <c:v>-69.703100000000006</c:v>
                </c:pt>
                <c:pt idx="6818">
                  <c:v>-66.862499999999997</c:v>
                </c:pt>
                <c:pt idx="6819">
                  <c:v>-69.331199999999995</c:v>
                </c:pt>
                <c:pt idx="6820">
                  <c:v>-71.8</c:v>
                </c:pt>
                <c:pt idx="6821">
                  <c:v>-71.996899999999997</c:v>
                </c:pt>
                <c:pt idx="6822">
                  <c:v>-72.190600000000003</c:v>
                </c:pt>
                <c:pt idx="6823">
                  <c:v>-71.95</c:v>
                </c:pt>
                <c:pt idx="6824">
                  <c:v>-71.709400000000002</c:v>
                </c:pt>
                <c:pt idx="6825">
                  <c:v>-73.271900000000002</c:v>
                </c:pt>
                <c:pt idx="6826">
                  <c:v>-74.831199999999995</c:v>
                </c:pt>
                <c:pt idx="6827">
                  <c:v>-70.281199999999998</c:v>
                </c:pt>
                <c:pt idx="6828">
                  <c:v>-65.728099999999998</c:v>
                </c:pt>
                <c:pt idx="6829">
                  <c:v>-67.190600000000003</c:v>
                </c:pt>
                <c:pt idx="6830">
                  <c:v>-68.650000000000006</c:v>
                </c:pt>
                <c:pt idx="6831">
                  <c:v>-70.012500000000003</c:v>
                </c:pt>
                <c:pt idx="6832">
                  <c:v>-71.371899999999997</c:v>
                </c:pt>
                <c:pt idx="6833">
                  <c:v>-68</c:v>
                </c:pt>
                <c:pt idx="6834">
                  <c:v>-64.628100000000003</c:v>
                </c:pt>
                <c:pt idx="6835">
                  <c:v>-64.493799999999993</c:v>
                </c:pt>
                <c:pt idx="6836">
                  <c:v>-64.359399999999994</c:v>
                </c:pt>
                <c:pt idx="6837">
                  <c:v>-63.918799999999997</c:v>
                </c:pt>
                <c:pt idx="6838">
                  <c:v>-63.478099999999998</c:v>
                </c:pt>
                <c:pt idx="6839">
                  <c:v>-64.684399999999997</c:v>
                </c:pt>
                <c:pt idx="6840">
                  <c:v>-65.890600000000006</c:v>
                </c:pt>
                <c:pt idx="6841">
                  <c:v>-68.078100000000006</c:v>
                </c:pt>
                <c:pt idx="6842">
                  <c:v>-70.262500000000003</c:v>
                </c:pt>
                <c:pt idx="6843">
                  <c:v>-69.231300000000005</c:v>
                </c:pt>
                <c:pt idx="6844">
                  <c:v>-68.196899999999999</c:v>
                </c:pt>
                <c:pt idx="6845">
                  <c:v>-69.275000000000006</c:v>
                </c:pt>
                <c:pt idx="6846">
                  <c:v>-70.349999999999994</c:v>
                </c:pt>
                <c:pt idx="6847">
                  <c:v>-71.334400000000002</c:v>
                </c:pt>
                <c:pt idx="6848">
                  <c:v>-72.315600000000003</c:v>
                </c:pt>
                <c:pt idx="6849">
                  <c:v>-72.934399999999997</c:v>
                </c:pt>
                <c:pt idx="6850">
                  <c:v>-73.55</c:v>
                </c:pt>
                <c:pt idx="6851">
                  <c:v>-71.965599999999995</c:v>
                </c:pt>
                <c:pt idx="6852">
                  <c:v>-70.381200000000007</c:v>
                </c:pt>
                <c:pt idx="6853">
                  <c:v>-71.637500000000003</c:v>
                </c:pt>
                <c:pt idx="6854">
                  <c:v>-72.893699999999995</c:v>
                </c:pt>
                <c:pt idx="6855">
                  <c:v>-70.834400000000002</c:v>
                </c:pt>
                <c:pt idx="6856">
                  <c:v>-68.771900000000002</c:v>
                </c:pt>
                <c:pt idx="6857">
                  <c:v>-67.224999999999994</c:v>
                </c:pt>
                <c:pt idx="6858">
                  <c:v>-65.678100000000001</c:v>
                </c:pt>
                <c:pt idx="6859">
                  <c:v>-69.281199999999998</c:v>
                </c:pt>
                <c:pt idx="6860">
                  <c:v>-72.881200000000007</c:v>
                </c:pt>
                <c:pt idx="6861">
                  <c:v>-70.365600000000001</c:v>
                </c:pt>
                <c:pt idx="6862">
                  <c:v>-67.849999999999994</c:v>
                </c:pt>
                <c:pt idx="6863">
                  <c:v>-67.790599999999998</c:v>
                </c:pt>
                <c:pt idx="6864">
                  <c:v>-67.731300000000005</c:v>
                </c:pt>
                <c:pt idx="6865">
                  <c:v>-67.056299999999993</c:v>
                </c:pt>
                <c:pt idx="6866">
                  <c:v>-66.381200000000007</c:v>
                </c:pt>
                <c:pt idx="6867">
                  <c:v>-67.628100000000003</c:v>
                </c:pt>
                <c:pt idx="6868">
                  <c:v>-68.871899999999997</c:v>
                </c:pt>
                <c:pt idx="6869">
                  <c:v>-66.659400000000005</c:v>
                </c:pt>
                <c:pt idx="6870">
                  <c:v>-64.446899999999999</c:v>
                </c:pt>
                <c:pt idx="6871">
                  <c:v>-65.615600000000001</c:v>
                </c:pt>
                <c:pt idx="6872">
                  <c:v>-66.781199999999998</c:v>
                </c:pt>
                <c:pt idx="6873">
                  <c:v>-69.359399999999994</c:v>
                </c:pt>
                <c:pt idx="6874">
                  <c:v>-71.934399999999997</c:v>
                </c:pt>
                <c:pt idx="6875">
                  <c:v>-69.406199999999998</c:v>
                </c:pt>
                <c:pt idx="6876">
                  <c:v>-66.878100000000003</c:v>
                </c:pt>
                <c:pt idx="6877">
                  <c:v>-69.815600000000003</c:v>
                </c:pt>
                <c:pt idx="6878">
                  <c:v>-72.753100000000003</c:v>
                </c:pt>
                <c:pt idx="6879">
                  <c:v>-69.731300000000005</c:v>
                </c:pt>
                <c:pt idx="6880">
                  <c:v>-66.709400000000002</c:v>
                </c:pt>
                <c:pt idx="6881">
                  <c:v>-70.806299999999993</c:v>
                </c:pt>
                <c:pt idx="6882">
                  <c:v>-74.903099999999995</c:v>
                </c:pt>
                <c:pt idx="6883">
                  <c:v>-77.224999999999994</c:v>
                </c:pt>
                <c:pt idx="6884">
                  <c:v>-79.546899999999994</c:v>
                </c:pt>
                <c:pt idx="6885">
                  <c:v>-77.974999999999994</c:v>
                </c:pt>
                <c:pt idx="6886">
                  <c:v>-76.403099999999995</c:v>
                </c:pt>
                <c:pt idx="6887">
                  <c:v>-75.043800000000005</c:v>
                </c:pt>
                <c:pt idx="6888">
                  <c:v>-73.684399999999997</c:v>
                </c:pt>
                <c:pt idx="6889">
                  <c:v>-70.581199999999995</c:v>
                </c:pt>
                <c:pt idx="6890">
                  <c:v>-67.478099999999998</c:v>
                </c:pt>
                <c:pt idx="6891">
                  <c:v>-65.95</c:v>
                </c:pt>
                <c:pt idx="6892">
                  <c:v>-64.418800000000005</c:v>
                </c:pt>
                <c:pt idx="6893">
                  <c:v>-67.143699999999995</c:v>
                </c:pt>
                <c:pt idx="6894">
                  <c:v>-69.865600000000001</c:v>
                </c:pt>
                <c:pt idx="6895">
                  <c:v>-71.140600000000006</c:v>
                </c:pt>
                <c:pt idx="6896">
                  <c:v>-72.412499999999994</c:v>
                </c:pt>
                <c:pt idx="6897">
                  <c:v>-69.906199999999998</c:v>
                </c:pt>
                <c:pt idx="6898">
                  <c:v>-67.396900000000002</c:v>
                </c:pt>
                <c:pt idx="6899">
                  <c:v>-70.878100000000003</c:v>
                </c:pt>
                <c:pt idx="6900">
                  <c:v>-74.359399999999994</c:v>
                </c:pt>
                <c:pt idx="6901">
                  <c:v>-73.462500000000006</c:v>
                </c:pt>
                <c:pt idx="6902">
                  <c:v>-72.565600000000003</c:v>
                </c:pt>
                <c:pt idx="6903">
                  <c:v>-69.45</c:v>
                </c:pt>
                <c:pt idx="6904">
                  <c:v>-66.334400000000002</c:v>
                </c:pt>
                <c:pt idx="6905">
                  <c:v>-66.628100000000003</c:v>
                </c:pt>
                <c:pt idx="6906">
                  <c:v>-66.918800000000005</c:v>
                </c:pt>
                <c:pt idx="6907">
                  <c:v>-67.506200000000007</c:v>
                </c:pt>
                <c:pt idx="6908">
                  <c:v>-68.093800000000002</c:v>
                </c:pt>
                <c:pt idx="6909">
                  <c:v>-64.875</c:v>
                </c:pt>
                <c:pt idx="6910">
                  <c:v>-61.656199999999998</c:v>
                </c:pt>
                <c:pt idx="6911">
                  <c:v>-65.528099999999995</c:v>
                </c:pt>
                <c:pt idx="6912">
                  <c:v>-69.396900000000002</c:v>
                </c:pt>
                <c:pt idx="6913">
                  <c:v>-68.443700000000007</c:v>
                </c:pt>
                <c:pt idx="6914">
                  <c:v>-67.487499999999997</c:v>
                </c:pt>
                <c:pt idx="6915">
                  <c:v>-65.553100000000001</c:v>
                </c:pt>
                <c:pt idx="6916">
                  <c:v>-63.618699999999997</c:v>
                </c:pt>
                <c:pt idx="6917">
                  <c:v>-61.956200000000003</c:v>
                </c:pt>
                <c:pt idx="6918">
                  <c:v>-60.290599999999998</c:v>
                </c:pt>
                <c:pt idx="6919">
                  <c:v>-61.771900000000002</c:v>
                </c:pt>
                <c:pt idx="6920">
                  <c:v>-63.25</c:v>
                </c:pt>
                <c:pt idx="6921">
                  <c:v>-67.206199999999995</c:v>
                </c:pt>
                <c:pt idx="6922">
                  <c:v>-71.162499999999994</c:v>
                </c:pt>
                <c:pt idx="6923">
                  <c:v>-69.409400000000005</c:v>
                </c:pt>
                <c:pt idx="6924">
                  <c:v>-67.653099999999995</c:v>
                </c:pt>
                <c:pt idx="6925">
                  <c:v>-65.196899999999999</c:v>
                </c:pt>
                <c:pt idx="6926">
                  <c:v>-62.740600000000001</c:v>
                </c:pt>
                <c:pt idx="6927">
                  <c:v>-62.468800000000002</c:v>
                </c:pt>
                <c:pt idx="6928">
                  <c:v>-62.193800000000003</c:v>
                </c:pt>
                <c:pt idx="6929">
                  <c:v>-63.946899999999999</c:v>
                </c:pt>
                <c:pt idx="6930">
                  <c:v>-65.7</c:v>
                </c:pt>
                <c:pt idx="6931">
                  <c:v>-69.134399999999999</c:v>
                </c:pt>
                <c:pt idx="6932">
                  <c:v>-72.568700000000007</c:v>
                </c:pt>
                <c:pt idx="6933">
                  <c:v>-71.724999999999994</c:v>
                </c:pt>
                <c:pt idx="6934">
                  <c:v>-70.881200000000007</c:v>
                </c:pt>
                <c:pt idx="6935">
                  <c:v>-69.368799999999993</c:v>
                </c:pt>
                <c:pt idx="6936">
                  <c:v>-67.856300000000005</c:v>
                </c:pt>
                <c:pt idx="6937">
                  <c:v>-68.412499999999994</c:v>
                </c:pt>
                <c:pt idx="6938">
                  <c:v>-68.968800000000002</c:v>
                </c:pt>
                <c:pt idx="6939">
                  <c:v>-69.215599999999995</c:v>
                </c:pt>
                <c:pt idx="6940">
                  <c:v>-69.462500000000006</c:v>
                </c:pt>
                <c:pt idx="6941">
                  <c:v>-66.084400000000002</c:v>
                </c:pt>
                <c:pt idx="6942">
                  <c:v>-62.706200000000003</c:v>
                </c:pt>
                <c:pt idx="6943">
                  <c:v>-63.231299999999997</c:v>
                </c:pt>
                <c:pt idx="6944">
                  <c:v>-63.753100000000003</c:v>
                </c:pt>
                <c:pt idx="6945">
                  <c:v>-64.053100000000001</c:v>
                </c:pt>
                <c:pt idx="6946">
                  <c:v>-64.353099999999998</c:v>
                </c:pt>
                <c:pt idx="6947">
                  <c:v>-66.25</c:v>
                </c:pt>
                <c:pt idx="6948">
                  <c:v>-68.143699999999995</c:v>
                </c:pt>
                <c:pt idx="6949">
                  <c:v>-71.234399999999994</c:v>
                </c:pt>
                <c:pt idx="6950">
                  <c:v>-74.325000000000003</c:v>
                </c:pt>
                <c:pt idx="6951">
                  <c:v>-72.5</c:v>
                </c:pt>
                <c:pt idx="6952">
                  <c:v>-70.674999999999997</c:v>
                </c:pt>
                <c:pt idx="6953">
                  <c:v>-70.546899999999994</c:v>
                </c:pt>
                <c:pt idx="6954">
                  <c:v>-70.418800000000005</c:v>
                </c:pt>
                <c:pt idx="6955">
                  <c:v>-69.9375</c:v>
                </c:pt>
                <c:pt idx="6956">
                  <c:v>-69.453100000000006</c:v>
                </c:pt>
                <c:pt idx="6957">
                  <c:v>-66.443700000000007</c:v>
                </c:pt>
                <c:pt idx="6958">
                  <c:v>-63.434399999999997</c:v>
                </c:pt>
                <c:pt idx="6959">
                  <c:v>-62.996899999999997</c:v>
                </c:pt>
                <c:pt idx="6960">
                  <c:v>-62.556199999999997</c:v>
                </c:pt>
                <c:pt idx="6961">
                  <c:v>-64.724999999999994</c:v>
                </c:pt>
                <c:pt idx="6962">
                  <c:v>-66.893699999999995</c:v>
                </c:pt>
                <c:pt idx="6963">
                  <c:v>-66.821899999999999</c:v>
                </c:pt>
                <c:pt idx="6964">
                  <c:v>-66.746899999999997</c:v>
                </c:pt>
                <c:pt idx="6965">
                  <c:v>-65.349999999999994</c:v>
                </c:pt>
                <c:pt idx="6966">
                  <c:v>-63.953099999999999</c:v>
                </c:pt>
                <c:pt idx="6967">
                  <c:v>-64.6875</c:v>
                </c:pt>
                <c:pt idx="6968">
                  <c:v>-65.418800000000005</c:v>
                </c:pt>
                <c:pt idx="6969">
                  <c:v>-67.228099999999998</c:v>
                </c:pt>
                <c:pt idx="6970">
                  <c:v>-69.037499999999994</c:v>
                </c:pt>
                <c:pt idx="6971">
                  <c:v>-69.071899999999999</c:v>
                </c:pt>
                <c:pt idx="6972">
                  <c:v>-69.103099999999998</c:v>
                </c:pt>
                <c:pt idx="6973">
                  <c:v>-65.990600000000001</c:v>
                </c:pt>
                <c:pt idx="6974">
                  <c:v>-62.875</c:v>
                </c:pt>
                <c:pt idx="6975">
                  <c:v>-63.621899999999997</c:v>
                </c:pt>
                <c:pt idx="6976">
                  <c:v>-64.368799999999993</c:v>
                </c:pt>
                <c:pt idx="6977">
                  <c:v>-67.415599999999998</c:v>
                </c:pt>
                <c:pt idx="6978">
                  <c:v>-70.462500000000006</c:v>
                </c:pt>
                <c:pt idx="6979">
                  <c:v>-69.8125</c:v>
                </c:pt>
                <c:pt idx="6980">
                  <c:v>-69.159400000000005</c:v>
                </c:pt>
                <c:pt idx="6981">
                  <c:v>-71.599999999999994</c:v>
                </c:pt>
                <c:pt idx="6982">
                  <c:v>-74.040599999999998</c:v>
                </c:pt>
                <c:pt idx="6983">
                  <c:v>-75.353099999999998</c:v>
                </c:pt>
                <c:pt idx="6984">
                  <c:v>-76.665599999999998</c:v>
                </c:pt>
                <c:pt idx="6985">
                  <c:v>-78.734399999999994</c:v>
                </c:pt>
                <c:pt idx="6986">
                  <c:v>-80.8</c:v>
                </c:pt>
                <c:pt idx="6987">
                  <c:v>-76.25</c:v>
                </c:pt>
                <c:pt idx="6988">
                  <c:v>-71.7</c:v>
                </c:pt>
                <c:pt idx="6989">
                  <c:v>-73.881200000000007</c:v>
                </c:pt>
                <c:pt idx="6990">
                  <c:v>-76.059399999999997</c:v>
                </c:pt>
                <c:pt idx="6991">
                  <c:v>-75.493799999999993</c:v>
                </c:pt>
                <c:pt idx="6992">
                  <c:v>-74.924999999999997</c:v>
                </c:pt>
                <c:pt idx="6993">
                  <c:v>-71.665599999999998</c:v>
                </c:pt>
                <c:pt idx="6994">
                  <c:v>-68.403099999999995</c:v>
                </c:pt>
                <c:pt idx="6995">
                  <c:v>-69.281199999999998</c:v>
                </c:pt>
                <c:pt idx="6996">
                  <c:v>-70.159400000000005</c:v>
                </c:pt>
                <c:pt idx="6997">
                  <c:v>-72.424999999999997</c:v>
                </c:pt>
                <c:pt idx="6998">
                  <c:v>-74.690600000000003</c:v>
                </c:pt>
                <c:pt idx="6999">
                  <c:v>-71.596900000000005</c:v>
                </c:pt>
                <c:pt idx="7000">
                  <c:v>-68.5</c:v>
                </c:pt>
                <c:pt idx="7001">
                  <c:v>-67.028099999999995</c:v>
                </c:pt>
                <c:pt idx="7002">
                  <c:v>-65.556299999999993</c:v>
                </c:pt>
                <c:pt idx="7003">
                  <c:v>-65.290599999999998</c:v>
                </c:pt>
                <c:pt idx="7004">
                  <c:v>-65.025000000000006</c:v>
                </c:pt>
                <c:pt idx="7005">
                  <c:v>-64.087500000000006</c:v>
                </c:pt>
                <c:pt idx="7006">
                  <c:v>-63.15</c:v>
                </c:pt>
                <c:pt idx="7007">
                  <c:v>-64.778099999999995</c:v>
                </c:pt>
                <c:pt idx="7008">
                  <c:v>-66.406199999999998</c:v>
                </c:pt>
                <c:pt idx="7009">
                  <c:v>-66.759399999999999</c:v>
                </c:pt>
                <c:pt idx="7010">
                  <c:v>-67.112499999999997</c:v>
                </c:pt>
                <c:pt idx="7011">
                  <c:v>-67.262500000000003</c:v>
                </c:pt>
                <c:pt idx="7012">
                  <c:v>-67.412499999999994</c:v>
                </c:pt>
                <c:pt idx="7013">
                  <c:v>-72.718800000000002</c:v>
                </c:pt>
                <c:pt idx="7014">
                  <c:v>-78.025000000000006</c:v>
                </c:pt>
                <c:pt idx="7015">
                  <c:v>-70.906199999999998</c:v>
                </c:pt>
                <c:pt idx="7016">
                  <c:v>-63.784399999999998</c:v>
                </c:pt>
                <c:pt idx="7017">
                  <c:v>-62.306199999999997</c:v>
                </c:pt>
                <c:pt idx="7018">
                  <c:v>-60.828099999999999</c:v>
                </c:pt>
                <c:pt idx="7019">
                  <c:v>-63.412500000000001</c:v>
                </c:pt>
                <c:pt idx="7020">
                  <c:v>-65.993799999999993</c:v>
                </c:pt>
                <c:pt idx="7021">
                  <c:v>-65.065600000000003</c:v>
                </c:pt>
                <c:pt idx="7022">
                  <c:v>-64.134399999999999</c:v>
                </c:pt>
                <c:pt idx="7023">
                  <c:v>-64.859399999999994</c:v>
                </c:pt>
                <c:pt idx="7024">
                  <c:v>-65.584400000000002</c:v>
                </c:pt>
                <c:pt idx="7025">
                  <c:v>-69.424999999999997</c:v>
                </c:pt>
                <c:pt idx="7026">
                  <c:v>-73.265600000000006</c:v>
                </c:pt>
                <c:pt idx="7027">
                  <c:v>-73.056299999999993</c:v>
                </c:pt>
                <c:pt idx="7028">
                  <c:v>-72.846900000000005</c:v>
                </c:pt>
                <c:pt idx="7029">
                  <c:v>-69.662499999999994</c:v>
                </c:pt>
                <c:pt idx="7030">
                  <c:v>-66.478099999999998</c:v>
                </c:pt>
                <c:pt idx="7031">
                  <c:v>-65.968800000000002</c:v>
                </c:pt>
                <c:pt idx="7032">
                  <c:v>-65.459400000000002</c:v>
                </c:pt>
                <c:pt idx="7033">
                  <c:v>-67.137500000000003</c:v>
                </c:pt>
                <c:pt idx="7034">
                  <c:v>-68.8125</c:v>
                </c:pt>
                <c:pt idx="7035">
                  <c:v>-68.943700000000007</c:v>
                </c:pt>
                <c:pt idx="7036">
                  <c:v>-69.075000000000003</c:v>
                </c:pt>
                <c:pt idx="7037">
                  <c:v>-68.943700000000007</c:v>
                </c:pt>
                <c:pt idx="7038">
                  <c:v>-68.809399999999997</c:v>
                </c:pt>
                <c:pt idx="7039">
                  <c:v>-69.093800000000002</c:v>
                </c:pt>
                <c:pt idx="7040">
                  <c:v>-69.375</c:v>
                </c:pt>
                <c:pt idx="7041">
                  <c:v>-70.465599999999995</c:v>
                </c:pt>
                <c:pt idx="7042">
                  <c:v>-71.553100000000001</c:v>
                </c:pt>
                <c:pt idx="7043">
                  <c:v>-71.103099999999998</c:v>
                </c:pt>
                <c:pt idx="7044">
                  <c:v>-70.653099999999995</c:v>
                </c:pt>
                <c:pt idx="7045">
                  <c:v>-70.934399999999997</c:v>
                </c:pt>
                <c:pt idx="7046">
                  <c:v>-71.212500000000006</c:v>
                </c:pt>
                <c:pt idx="7047">
                  <c:v>-72.828100000000006</c:v>
                </c:pt>
                <c:pt idx="7048">
                  <c:v>-74.443700000000007</c:v>
                </c:pt>
                <c:pt idx="7049">
                  <c:v>-71.525000000000006</c:v>
                </c:pt>
                <c:pt idx="7050">
                  <c:v>-68.603099999999998</c:v>
                </c:pt>
                <c:pt idx="7051">
                  <c:v>-72.375</c:v>
                </c:pt>
                <c:pt idx="7052">
                  <c:v>-76.146900000000002</c:v>
                </c:pt>
                <c:pt idx="7053">
                  <c:v>-77.456199999999995</c:v>
                </c:pt>
                <c:pt idx="7054">
                  <c:v>-78.762500000000003</c:v>
                </c:pt>
                <c:pt idx="7055">
                  <c:v>-83.706199999999995</c:v>
                </c:pt>
                <c:pt idx="7056">
                  <c:v>-88.646900000000002</c:v>
                </c:pt>
                <c:pt idx="7057">
                  <c:v>-82.018699999999995</c:v>
                </c:pt>
                <c:pt idx="7058">
                  <c:v>-75.387500000000003</c:v>
                </c:pt>
                <c:pt idx="7059">
                  <c:v>-73.787499999999994</c:v>
                </c:pt>
                <c:pt idx="7060">
                  <c:v>-72.1875</c:v>
                </c:pt>
                <c:pt idx="7061">
                  <c:v>-73.384399999999999</c:v>
                </c:pt>
                <c:pt idx="7062">
                  <c:v>-74.581199999999995</c:v>
                </c:pt>
                <c:pt idx="7063">
                  <c:v>-71.684399999999997</c:v>
                </c:pt>
                <c:pt idx="7064">
                  <c:v>-68.787499999999994</c:v>
                </c:pt>
                <c:pt idx="7065">
                  <c:v>-68.237499999999997</c:v>
                </c:pt>
                <c:pt idx="7066">
                  <c:v>-67.6875</c:v>
                </c:pt>
                <c:pt idx="7067">
                  <c:v>-70.153099999999995</c:v>
                </c:pt>
                <c:pt idx="7068">
                  <c:v>-72.615600000000001</c:v>
                </c:pt>
                <c:pt idx="7069">
                  <c:v>-71.234399999999994</c:v>
                </c:pt>
                <c:pt idx="7070">
                  <c:v>-69.849999999999994</c:v>
                </c:pt>
                <c:pt idx="7071">
                  <c:v>-71.284400000000005</c:v>
                </c:pt>
                <c:pt idx="7072">
                  <c:v>-72.718800000000002</c:v>
                </c:pt>
                <c:pt idx="7073">
                  <c:v>-69.690600000000003</c:v>
                </c:pt>
                <c:pt idx="7074">
                  <c:v>-66.662499999999994</c:v>
                </c:pt>
                <c:pt idx="7075">
                  <c:v>-69.153099999999995</c:v>
                </c:pt>
                <c:pt idx="7076">
                  <c:v>-71.640600000000006</c:v>
                </c:pt>
                <c:pt idx="7077">
                  <c:v>-68.028099999999995</c:v>
                </c:pt>
                <c:pt idx="7078">
                  <c:v>-64.412499999999994</c:v>
                </c:pt>
                <c:pt idx="7079">
                  <c:v>-64.065600000000003</c:v>
                </c:pt>
                <c:pt idx="7080">
                  <c:v>-63.718800000000002</c:v>
                </c:pt>
                <c:pt idx="7081">
                  <c:v>-64.268699999999995</c:v>
                </c:pt>
                <c:pt idx="7082">
                  <c:v>-64.818700000000007</c:v>
                </c:pt>
                <c:pt idx="7083">
                  <c:v>-63.965600000000002</c:v>
                </c:pt>
                <c:pt idx="7084">
                  <c:v>-63.112499999999997</c:v>
                </c:pt>
                <c:pt idx="7085">
                  <c:v>-65.390600000000006</c:v>
                </c:pt>
                <c:pt idx="7086">
                  <c:v>-67.668800000000005</c:v>
                </c:pt>
                <c:pt idx="7087">
                  <c:v>-68.990600000000001</c:v>
                </c:pt>
                <c:pt idx="7088">
                  <c:v>-70.309399999999997</c:v>
                </c:pt>
                <c:pt idx="7089">
                  <c:v>-69.015600000000006</c:v>
                </c:pt>
                <c:pt idx="7090">
                  <c:v>-67.721900000000005</c:v>
                </c:pt>
                <c:pt idx="7091">
                  <c:v>-67.612499999999997</c:v>
                </c:pt>
                <c:pt idx="7092">
                  <c:v>-67.5</c:v>
                </c:pt>
                <c:pt idx="7093">
                  <c:v>-67.196899999999999</c:v>
                </c:pt>
                <c:pt idx="7094">
                  <c:v>-66.893699999999995</c:v>
                </c:pt>
                <c:pt idx="7095">
                  <c:v>-68.034400000000005</c:v>
                </c:pt>
                <c:pt idx="7096">
                  <c:v>-69.174999999999997</c:v>
                </c:pt>
                <c:pt idx="7097">
                  <c:v>-66.034400000000005</c:v>
                </c:pt>
                <c:pt idx="7098">
                  <c:v>-62.890599999999999</c:v>
                </c:pt>
                <c:pt idx="7099">
                  <c:v>-63.153100000000002</c:v>
                </c:pt>
                <c:pt idx="7100">
                  <c:v>-63.412500000000001</c:v>
                </c:pt>
                <c:pt idx="7101">
                  <c:v>-65.371899999999997</c:v>
                </c:pt>
                <c:pt idx="7102">
                  <c:v>-67.328100000000006</c:v>
                </c:pt>
                <c:pt idx="7103">
                  <c:v>-67</c:v>
                </c:pt>
                <c:pt idx="7104">
                  <c:v>-66.671899999999994</c:v>
                </c:pt>
                <c:pt idx="7105">
                  <c:v>-70.006200000000007</c:v>
                </c:pt>
                <c:pt idx="7106">
                  <c:v>-73.337500000000006</c:v>
                </c:pt>
                <c:pt idx="7107">
                  <c:v>-71.453100000000006</c:v>
                </c:pt>
                <c:pt idx="7108">
                  <c:v>-69.565600000000003</c:v>
                </c:pt>
                <c:pt idx="7109">
                  <c:v>-69.009399999999999</c:v>
                </c:pt>
                <c:pt idx="7110">
                  <c:v>-68.453100000000006</c:v>
                </c:pt>
                <c:pt idx="7111">
                  <c:v>-67.3</c:v>
                </c:pt>
                <c:pt idx="7112">
                  <c:v>-66.146900000000002</c:v>
                </c:pt>
                <c:pt idx="7113">
                  <c:v>-67.525000000000006</c:v>
                </c:pt>
                <c:pt idx="7114">
                  <c:v>-68.903099999999995</c:v>
                </c:pt>
                <c:pt idx="7115">
                  <c:v>-69.746899999999997</c:v>
                </c:pt>
                <c:pt idx="7116">
                  <c:v>-70.590599999999995</c:v>
                </c:pt>
                <c:pt idx="7117">
                  <c:v>-69.5625</c:v>
                </c:pt>
                <c:pt idx="7118">
                  <c:v>-68.531199999999998</c:v>
                </c:pt>
                <c:pt idx="7119">
                  <c:v>-66.768699999999995</c:v>
                </c:pt>
                <c:pt idx="7120">
                  <c:v>-65.006200000000007</c:v>
                </c:pt>
                <c:pt idx="7121">
                  <c:v>-65.540599999999998</c:v>
                </c:pt>
                <c:pt idx="7122">
                  <c:v>-66.071899999999999</c:v>
                </c:pt>
                <c:pt idx="7123">
                  <c:v>-74.178100000000001</c:v>
                </c:pt>
                <c:pt idx="7124">
                  <c:v>-82.281199999999998</c:v>
                </c:pt>
                <c:pt idx="7125">
                  <c:v>-78.143699999999995</c:v>
                </c:pt>
                <c:pt idx="7126">
                  <c:v>-74.006200000000007</c:v>
                </c:pt>
                <c:pt idx="7127">
                  <c:v>-75.878100000000003</c:v>
                </c:pt>
                <c:pt idx="7128">
                  <c:v>-77.746899999999997</c:v>
                </c:pt>
                <c:pt idx="7129">
                  <c:v>-83.546899999999994</c:v>
                </c:pt>
                <c:pt idx="7130">
                  <c:v>-89.343800000000002</c:v>
                </c:pt>
                <c:pt idx="7131">
                  <c:v>-81.890600000000006</c:v>
                </c:pt>
                <c:pt idx="7132">
                  <c:v>-74.4375</c:v>
                </c:pt>
                <c:pt idx="7133">
                  <c:v>-73.443700000000007</c:v>
                </c:pt>
                <c:pt idx="7134">
                  <c:v>-72.446899999999999</c:v>
                </c:pt>
                <c:pt idx="7135">
                  <c:v>-71.118799999999993</c:v>
                </c:pt>
                <c:pt idx="7136">
                  <c:v>-69.787499999999994</c:v>
                </c:pt>
                <c:pt idx="7137">
                  <c:v>-74.403099999999995</c:v>
                </c:pt>
                <c:pt idx="7138">
                  <c:v>-79.018699999999995</c:v>
                </c:pt>
                <c:pt idx="7139">
                  <c:v>-78.037499999999994</c:v>
                </c:pt>
                <c:pt idx="7140">
                  <c:v>-77.056299999999993</c:v>
                </c:pt>
                <c:pt idx="7141">
                  <c:v>-75.265600000000006</c:v>
                </c:pt>
                <c:pt idx="7142">
                  <c:v>-73.474999999999994</c:v>
                </c:pt>
                <c:pt idx="7143">
                  <c:v>-71.140600000000006</c:v>
                </c:pt>
                <c:pt idx="7144">
                  <c:v>-68.806299999999993</c:v>
                </c:pt>
                <c:pt idx="7145">
                  <c:v>-65.762500000000003</c:v>
                </c:pt>
                <c:pt idx="7146">
                  <c:v>-62.715600000000002</c:v>
                </c:pt>
                <c:pt idx="7147">
                  <c:v>-64.009399999999999</c:v>
                </c:pt>
                <c:pt idx="7148">
                  <c:v>-65.3</c:v>
                </c:pt>
                <c:pt idx="7149">
                  <c:v>-69.421899999999994</c:v>
                </c:pt>
                <c:pt idx="7150">
                  <c:v>-73.540599999999998</c:v>
                </c:pt>
                <c:pt idx="7151">
                  <c:v>-80.093800000000002</c:v>
                </c:pt>
                <c:pt idx="7152">
                  <c:v>-86.646900000000002</c:v>
                </c:pt>
                <c:pt idx="7153">
                  <c:v>-75.553100000000001</c:v>
                </c:pt>
                <c:pt idx="7154">
                  <c:v>-64.456199999999995</c:v>
                </c:pt>
                <c:pt idx="7155">
                  <c:v>-64.4375</c:v>
                </c:pt>
                <c:pt idx="7156">
                  <c:v>-64.415599999999998</c:v>
                </c:pt>
                <c:pt idx="7157">
                  <c:v>-67.240600000000001</c:v>
                </c:pt>
                <c:pt idx="7158">
                  <c:v>-70.0625</c:v>
                </c:pt>
                <c:pt idx="7159">
                  <c:v>-73.243799999999993</c:v>
                </c:pt>
                <c:pt idx="7160">
                  <c:v>-76.424999999999997</c:v>
                </c:pt>
                <c:pt idx="7161">
                  <c:v>-73.95</c:v>
                </c:pt>
                <c:pt idx="7162">
                  <c:v>-71.471900000000005</c:v>
                </c:pt>
                <c:pt idx="7163">
                  <c:v>-68.325000000000003</c:v>
                </c:pt>
                <c:pt idx="7164">
                  <c:v>-65.178100000000001</c:v>
                </c:pt>
                <c:pt idx="7165">
                  <c:v>-64.621899999999997</c:v>
                </c:pt>
                <c:pt idx="7166">
                  <c:v>-64.065600000000003</c:v>
                </c:pt>
                <c:pt idx="7167">
                  <c:v>-66.275000000000006</c:v>
                </c:pt>
                <c:pt idx="7168">
                  <c:v>-68.484399999999994</c:v>
                </c:pt>
                <c:pt idx="7169">
                  <c:v>-69.978099999999998</c:v>
                </c:pt>
                <c:pt idx="7170">
                  <c:v>-71.471900000000005</c:v>
                </c:pt>
                <c:pt idx="7171">
                  <c:v>-72.096900000000005</c:v>
                </c:pt>
                <c:pt idx="7172">
                  <c:v>-72.718800000000002</c:v>
                </c:pt>
                <c:pt idx="7173">
                  <c:v>-72.993799999999993</c:v>
                </c:pt>
                <c:pt idx="7174">
                  <c:v>-73.265600000000006</c:v>
                </c:pt>
                <c:pt idx="7175">
                  <c:v>-68.718800000000002</c:v>
                </c:pt>
                <c:pt idx="7176">
                  <c:v>-64.168800000000005</c:v>
                </c:pt>
                <c:pt idx="7177">
                  <c:v>-66.378100000000003</c:v>
                </c:pt>
                <c:pt idx="7178">
                  <c:v>-68.587500000000006</c:v>
                </c:pt>
                <c:pt idx="7179">
                  <c:v>-68.325000000000003</c:v>
                </c:pt>
                <c:pt idx="7180">
                  <c:v>-68.059399999999997</c:v>
                </c:pt>
                <c:pt idx="7181">
                  <c:v>-66.518699999999995</c:v>
                </c:pt>
                <c:pt idx="7182">
                  <c:v>-64.974999999999994</c:v>
                </c:pt>
                <c:pt idx="7183">
                  <c:v>-64.706199999999995</c:v>
                </c:pt>
                <c:pt idx="7184">
                  <c:v>-64.434399999999997</c:v>
                </c:pt>
                <c:pt idx="7185">
                  <c:v>-68.359399999999994</c:v>
                </c:pt>
                <c:pt idx="7186">
                  <c:v>-72.284400000000005</c:v>
                </c:pt>
                <c:pt idx="7187">
                  <c:v>-71.971900000000005</c:v>
                </c:pt>
                <c:pt idx="7188">
                  <c:v>-71.656199999999998</c:v>
                </c:pt>
                <c:pt idx="7189">
                  <c:v>-73.465599999999995</c:v>
                </c:pt>
                <c:pt idx="7190">
                  <c:v>-75.271900000000002</c:v>
                </c:pt>
                <c:pt idx="7191">
                  <c:v>-71.421899999999994</c:v>
                </c:pt>
                <c:pt idx="7192">
                  <c:v>-67.571899999999999</c:v>
                </c:pt>
                <c:pt idx="7193">
                  <c:v>-64.365600000000001</c:v>
                </c:pt>
                <c:pt idx="7194">
                  <c:v>-61.156199999999998</c:v>
                </c:pt>
                <c:pt idx="7195">
                  <c:v>-62.828099999999999</c:v>
                </c:pt>
                <c:pt idx="7196">
                  <c:v>-64.5</c:v>
                </c:pt>
                <c:pt idx="7197">
                  <c:v>-67.790599999999998</c:v>
                </c:pt>
                <c:pt idx="7198">
                  <c:v>-71.081199999999995</c:v>
                </c:pt>
                <c:pt idx="7199">
                  <c:v>-69.1875</c:v>
                </c:pt>
                <c:pt idx="7200">
                  <c:v>-67.293800000000005</c:v>
                </c:pt>
                <c:pt idx="7201">
                  <c:v>-65.325000000000003</c:v>
                </c:pt>
                <c:pt idx="7202">
                  <c:v>-63.353099999999998</c:v>
                </c:pt>
                <c:pt idx="7203">
                  <c:v>-63.043799999999997</c:v>
                </c:pt>
                <c:pt idx="7204">
                  <c:v>-62.731299999999997</c:v>
                </c:pt>
                <c:pt idx="7205">
                  <c:v>-65.181299999999993</c:v>
                </c:pt>
                <c:pt idx="7206">
                  <c:v>-67.628100000000003</c:v>
                </c:pt>
                <c:pt idx="7207">
                  <c:v>-66.581199999999995</c:v>
                </c:pt>
                <c:pt idx="7208">
                  <c:v>-65.531199999999998</c:v>
                </c:pt>
                <c:pt idx="7209">
                  <c:v>-63.9</c:v>
                </c:pt>
                <c:pt idx="7210">
                  <c:v>-62.265599999999999</c:v>
                </c:pt>
                <c:pt idx="7211">
                  <c:v>-64.384399999999999</c:v>
                </c:pt>
                <c:pt idx="7212">
                  <c:v>-66.5</c:v>
                </c:pt>
                <c:pt idx="7213">
                  <c:v>-66.387500000000003</c:v>
                </c:pt>
                <c:pt idx="7214">
                  <c:v>-66.275000000000006</c:v>
                </c:pt>
                <c:pt idx="7215">
                  <c:v>-65.731300000000005</c:v>
                </c:pt>
                <c:pt idx="7216">
                  <c:v>-65.1875</c:v>
                </c:pt>
                <c:pt idx="7217">
                  <c:v>-64.306299999999993</c:v>
                </c:pt>
                <c:pt idx="7218">
                  <c:v>-63.421900000000001</c:v>
                </c:pt>
                <c:pt idx="7219">
                  <c:v>-61.559399999999997</c:v>
                </c:pt>
                <c:pt idx="7220">
                  <c:v>-59.696899999999999</c:v>
                </c:pt>
                <c:pt idx="7221">
                  <c:v>-60.531199999999998</c:v>
                </c:pt>
                <c:pt idx="7222">
                  <c:v>-61.362499999999997</c:v>
                </c:pt>
                <c:pt idx="7223">
                  <c:v>-68.009399999999999</c:v>
                </c:pt>
                <c:pt idx="7224">
                  <c:v>-74.656199999999998</c:v>
                </c:pt>
                <c:pt idx="7225">
                  <c:v>-71.996899999999997</c:v>
                </c:pt>
                <c:pt idx="7226">
                  <c:v>-69.337500000000006</c:v>
                </c:pt>
                <c:pt idx="7227">
                  <c:v>-68.890600000000006</c:v>
                </c:pt>
                <c:pt idx="7228">
                  <c:v>-68.443700000000007</c:v>
                </c:pt>
                <c:pt idx="7229">
                  <c:v>-67.393699999999995</c:v>
                </c:pt>
                <c:pt idx="7230">
                  <c:v>-66.340599999999995</c:v>
                </c:pt>
                <c:pt idx="7231">
                  <c:v>-68.359399999999994</c:v>
                </c:pt>
                <c:pt idx="7232">
                  <c:v>-70.378100000000003</c:v>
                </c:pt>
                <c:pt idx="7233">
                  <c:v>-66.328100000000006</c:v>
                </c:pt>
                <c:pt idx="7234">
                  <c:v>-62.278100000000002</c:v>
                </c:pt>
                <c:pt idx="7235">
                  <c:v>-61.493699999999997</c:v>
                </c:pt>
                <c:pt idx="7236">
                  <c:v>-60.706200000000003</c:v>
                </c:pt>
                <c:pt idx="7237">
                  <c:v>-61.759399999999999</c:v>
                </c:pt>
                <c:pt idx="7238">
                  <c:v>-62.809399999999997</c:v>
                </c:pt>
                <c:pt idx="7239">
                  <c:v>-61.712499999999999</c:v>
                </c:pt>
                <c:pt idx="7240">
                  <c:v>-60.615600000000001</c:v>
                </c:pt>
                <c:pt idx="7241">
                  <c:v>-57.368699999999997</c:v>
                </c:pt>
                <c:pt idx="7242">
                  <c:v>-54.121899999999997</c:v>
                </c:pt>
                <c:pt idx="7243">
                  <c:v>-52.759399999999999</c:v>
                </c:pt>
                <c:pt idx="7244">
                  <c:v>-51.396900000000002</c:v>
                </c:pt>
                <c:pt idx="7245">
                  <c:v>-51.656199999999998</c:v>
                </c:pt>
                <c:pt idx="7246">
                  <c:v>-51.912500000000001</c:v>
                </c:pt>
                <c:pt idx="7247">
                  <c:v>-54.271900000000002</c:v>
                </c:pt>
                <c:pt idx="7248">
                  <c:v>-56.631300000000003</c:v>
                </c:pt>
                <c:pt idx="7249">
                  <c:v>-59.475000000000001</c:v>
                </c:pt>
                <c:pt idx="7250">
                  <c:v>-62.315600000000003</c:v>
                </c:pt>
                <c:pt idx="7251">
                  <c:v>-63.546900000000001</c:v>
                </c:pt>
                <c:pt idx="7252">
                  <c:v>-64.775000000000006</c:v>
                </c:pt>
                <c:pt idx="7253">
                  <c:v>-63.793799999999997</c:v>
                </c:pt>
                <c:pt idx="7254">
                  <c:v>-62.8125</c:v>
                </c:pt>
                <c:pt idx="7255">
                  <c:v>-64.349999999999994</c:v>
                </c:pt>
                <c:pt idx="7256">
                  <c:v>-65.887500000000003</c:v>
                </c:pt>
                <c:pt idx="7257">
                  <c:v>-63.825000000000003</c:v>
                </c:pt>
                <c:pt idx="7258">
                  <c:v>-61.762500000000003</c:v>
                </c:pt>
                <c:pt idx="7259">
                  <c:v>-61.287500000000001</c:v>
                </c:pt>
                <c:pt idx="7260">
                  <c:v>-60.809399999999997</c:v>
                </c:pt>
                <c:pt idx="7261">
                  <c:v>-63.331200000000003</c:v>
                </c:pt>
                <c:pt idx="7262">
                  <c:v>-65.849999999999994</c:v>
                </c:pt>
                <c:pt idx="7263">
                  <c:v>-66.671899999999994</c:v>
                </c:pt>
                <c:pt idx="7264">
                  <c:v>-67.490600000000001</c:v>
                </c:pt>
                <c:pt idx="7265">
                  <c:v>-73.887500000000003</c:v>
                </c:pt>
                <c:pt idx="7266">
                  <c:v>-80.281199999999998</c:v>
                </c:pt>
                <c:pt idx="7267">
                  <c:v>-73.559399999999997</c:v>
                </c:pt>
                <c:pt idx="7268">
                  <c:v>-66.834400000000002</c:v>
                </c:pt>
                <c:pt idx="7269">
                  <c:v>-65.221900000000005</c:v>
                </c:pt>
                <c:pt idx="7270">
                  <c:v>-63.609400000000001</c:v>
                </c:pt>
                <c:pt idx="7271">
                  <c:v>-63.162500000000001</c:v>
                </c:pt>
                <c:pt idx="7272">
                  <c:v>-62.715600000000002</c:v>
                </c:pt>
                <c:pt idx="7273">
                  <c:v>-65.096900000000005</c:v>
                </c:pt>
                <c:pt idx="7274">
                  <c:v>-67.478099999999998</c:v>
                </c:pt>
                <c:pt idx="7275">
                  <c:v>-69.784400000000005</c:v>
                </c:pt>
                <c:pt idx="7276">
                  <c:v>-72.090599999999995</c:v>
                </c:pt>
                <c:pt idx="7277">
                  <c:v>-73.621899999999997</c:v>
                </c:pt>
                <c:pt idx="7278">
                  <c:v>-75.150000000000006</c:v>
                </c:pt>
                <c:pt idx="7279">
                  <c:v>-82.940600000000003</c:v>
                </c:pt>
                <c:pt idx="7280">
                  <c:v>-90.731300000000005</c:v>
                </c:pt>
                <c:pt idx="7281">
                  <c:v>-83.768699999999995</c:v>
                </c:pt>
                <c:pt idx="7282">
                  <c:v>-76.803100000000001</c:v>
                </c:pt>
                <c:pt idx="7283">
                  <c:v>-72.849999999999994</c:v>
                </c:pt>
                <c:pt idx="7284">
                  <c:v>-68.896900000000002</c:v>
                </c:pt>
                <c:pt idx="7285">
                  <c:v>-70.887500000000003</c:v>
                </c:pt>
                <c:pt idx="7286">
                  <c:v>-72.875</c:v>
                </c:pt>
                <c:pt idx="7287">
                  <c:v>-71.571899999999999</c:v>
                </c:pt>
                <c:pt idx="7288">
                  <c:v>-70.268699999999995</c:v>
                </c:pt>
                <c:pt idx="7289">
                  <c:v>-68.581199999999995</c:v>
                </c:pt>
                <c:pt idx="7290">
                  <c:v>-66.890600000000006</c:v>
                </c:pt>
                <c:pt idx="7291">
                  <c:v>-67.503100000000003</c:v>
                </c:pt>
                <c:pt idx="7292">
                  <c:v>-68.115600000000001</c:v>
                </c:pt>
                <c:pt idx="7293">
                  <c:v>-68.371899999999997</c:v>
                </c:pt>
                <c:pt idx="7294">
                  <c:v>-68.628100000000003</c:v>
                </c:pt>
                <c:pt idx="7295">
                  <c:v>-69.481300000000005</c:v>
                </c:pt>
                <c:pt idx="7296">
                  <c:v>-70.334400000000002</c:v>
                </c:pt>
                <c:pt idx="7297">
                  <c:v>-67.525000000000006</c:v>
                </c:pt>
                <c:pt idx="7298">
                  <c:v>-64.712500000000006</c:v>
                </c:pt>
                <c:pt idx="7299">
                  <c:v>-67.262500000000003</c:v>
                </c:pt>
                <c:pt idx="7300">
                  <c:v>-69.809399999999997</c:v>
                </c:pt>
                <c:pt idx="7301">
                  <c:v>-71.309399999999997</c:v>
                </c:pt>
                <c:pt idx="7302">
                  <c:v>-72.809399999999997</c:v>
                </c:pt>
                <c:pt idx="7303">
                  <c:v>-71.215599999999995</c:v>
                </c:pt>
                <c:pt idx="7304">
                  <c:v>-69.618799999999993</c:v>
                </c:pt>
                <c:pt idx="7305">
                  <c:v>-66.868799999999993</c:v>
                </c:pt>
                <c:pt idx="7306">
                  <c:v>-64.115600000000001</c:v>
                </c:pt>
                <c:pt idx="7307">
                  <c:v>-63.975000000000001</c:v>
                </c:pt>
                <c:pt idx="7308">
                  <c:v>-63.831200000000003</c:v>
                </c:pt>
                <c:pt idx="7309">
                  <c:v>-67.353099999999998</c:v>
                </c:pt>
                <c:pt idx="7310">
                  <c:v>-70.875</c:v>
                </c:pt>
                <c:pt idx="7311">
                  <c:v>-70.896900000000002</c:v>
                </c:pt>
                <c:pt idx="7312">
                  <c:v>-70.918800000000005</c:v>
                </c:pt>
                <c:pt idx="7313">
                  <c:v>-69.5</c:v>
                </c:pt>
                <c:pt idx="7314">
                  <c:v>-68.078100000000006</c:v>
                </c:pt>
                <c:pt idx="7315">
                  <c:v>-79.55</c:v>
                </c:pt>
                <c:pt idx="7316">
                  <c:v>-91.018699999999995</c:v>
                </c:pt>
                <c:pt idx="7317">
                  <c:v>-78.031199999999998</c:v>
                </c:pt>
                <c:pt idx="7318">
                  <c:v>-65.043800000000005</c:v>
                </c:pt>
                <c:pt idx="7319">
                  <c:v>-65.25</c:v>
                </c:pt>
                <c:pt idx="7320">
                  <c:v>-65.456199999999995</c:v>
                </c:pt>
                <c:pt idx="7321">
                  <c:v>-65.565600000000003</c:v>
                </c:pt>
                <c:pt idx="7322">
                  <c:v>-65.674999999999997</c:v>
                </c:pt>
                <c:pt idx="7323">
                  <c:v>-69.678100000000001</c:v>
                </c:pt>
                <c:pt idx="7324">
                  <c:v>-73.681299999999993</c:v>
                </c:pt>
                <c:pt idx="7325">
                  <c:v>-80.709400000000002</c:v>
                </c:pt>
                <c:pt idx="7326">
                  <c:v>-87.737499999999997</c:v>
                </c:pt>
                <c:pt idx="7327">
                  <c:v>-77.953100000000006</c:v>
                </c:pt>
                <c:pt idx="7328">
                  <c:v>-68.168800000000005</c:v>
                </c:pt>
                <c:pt idx="7329">
                  <c:v>-69.718800000000002</c:v>
                </c:pt>
                <c:pt idx="7330">
                  <c:v>-71.268699999999995</c:v>
                </c:pt>
                <c:pt idx="7331">
                  <c:v>-72.724999999999994</c:v>
                </c:pt>
                <c:pt idx="7332">
                  <c:v>-74.178100000000001</c:v>
                </c:pt>
                <c:pt idx="7333">
                  <c:v>-69.462500000000006</c:v>
                </c:pt>
                <c:pt idx="7334">
                  <c:v>-64.743799999999993</c:v>
                </c:pt>
                <c:pt idx="7335">
                  <c:v>-65.993799999999993</c:v>
                </c:pt>
                <c:pt idx="7336">
                  <c:v>-67.240600000000001</c:v>
                </c:pt>
                <c:pt idx="7337">
                  <c:v>-72.365600000000001</c:v>
                </c:pt>
                <c:pt idx="7338">
                  <c:v>-77.487499999999997</c:v>
                </c:pt>
                <c:pt idx="7339">
                  <c:v>-74.924999999999997</c:v>
                </c:pt>
                <c:pt idx="7340">
                  <c:v>-72.362499999999997</c:v>
                </c:pt>
                <c:pt idx="7341">
                  <c:v>-68.628100000000003</c:v>
                </c:pt>
                <c:pt idx="7342">
                  <c:v>-64.893699999999995</c:v>
                </c:pt>
                <c:pt idx="7343">
                  <c:v>-65.959400000000002</c:v>
                </c:pt>
                <c:pt idx="7344">
                  <c:v>-67.025000000000006</c:v>
                </c:pt>
                <c:pt idx="7345">
                  <c:v>-72.471900000000005</c:v>
                </c:pt>
                <c:pt idx="7346">
                  <c:v>-77.918800000000005</c:v>
                </c:pt>
                <c:pt idx="7347">
                  <c:v>-79.587500000000006</c:v>
                </c:pt>
                <c:pt idx="7348">
                  <c:v>-81.253100000000003</c:v>
                </c:pt>
                <c:pt idx="7349">
                  <c:v>-82.440600000000003</c:v>
                </c:pt>
                <c:pt idx="7350">
                  <c:v>-83.625</c:v>
                </c:pt>
                <c:pt idx="7351">
                  <c:v>-81.856300000000005</c:v>
                </c:pt>
                <c:pt idx="7352">
                  <c:v>-80.084400000000002</c:v>
                </c:pt>
                <c:pt idx="7353">
                  <c:v>-82.590599999999995</c:v>
                </c:pt>
                <c:pt idx="7354">
                  <c:v>-85.093800000000002</c:v>
                </c:pt>
                <c:pt idx="7355">
                  <c:v>-77.025000000000006</c:v>
                </c:pt>
                <c:pt idx="7356">
                  <c:v>-68.953100000000006</c:v>
                </c:pt>
                <c:pt idx="7357">
                  <c:v>-67.228099999999998</c:v>
                </c:pt>
                <c:pt idx="7358">
                  <c:v>-65.5</c:v>
                </c:pt>
                <c:pt idx="7359">
                  <c:v>-65.968800000000002</c:v>
                </c:pt>
                <c:pt idx="7360">
                  <c:v>-66.434399999999997</c:v>
                </c:pt>
                <c:pt idx="7361">
                  <c:v>-71.009399999999999</c:v>
                </c:pt>
                <c:pt idx="7362">
                  <c:v>-75.584400000000002</c:v>
                </c:pt>
                <c:pt idx="7363">
                  <c:v>-71.087500000000006</c:v>
                </c:pt>
                <c:pt idx="7364">
                  <c:v>-66.587500000000006</c:v>
                </c:pt>
                <c:pt idx="7365">
                  <c:v>-66.121899999999997</c:v>
                </c:pt>
                <c:pt idx="7366">
                  <c:v>-65.653099999999995</c:v>
                </c:pt>
                <c:pt idx="7367">
                  <c:v>-67.440600000000003</c:v>
                </c:pt>
                <c:pt idx="7368">
                  <c:v>-69.228099999999998</c:v>
                </c:pt>
                <c:pt idx="7369">
                  <c:v>-75.659400000000005</c:v>
                </c:pt>
                <c:pt idx="7370">
                  <c:v>-82.087500000000006</c:v>
                </c:pt>
                <c:pt idx="7371">
                  <c:v>-74.465599999999995</c:v>
                </c:pt>
                <c:pt idx="7372">
                  <c:v>-66.843800000000002</c:v>
                </c:pt>
                <c:pt idx="7373">
                  <c:v>-69.537499999999994</c:v>
                </c:pt>
                <c:pt idx="7374">
                  <c:v>-72.231300000000005</c:v>
                </c:pt>
                <c:pt idx="7375">
                  <c:v>-69.587500000000006</c:v>
                </c:pt>
                <c:pt idx="7376">
                  <c:v>-66.943700000000007</c:v>
                </c:pt>
                <c:pt idx="7377">
                  <c:v>-64.668800000000005</c:v>
                </c:pt>
                <c:pt idx="7378">
                  <c:v>-62.390599999999999</c:v>
                </c:pt>
                <c:pt idx="7379">
                  <c:v>-63.65</c:v>
                </c:pt>
                <c:pt idx="7380">
                  <c:v>-64.906199999999998</c:v>
                </c:pt>
                <c:pt idx="7381">
                  <c:v>-66.212500000000006</c:v>
                </c:pt>
                <c:pt idx="7382">
                  <c:v>-67.518699999999995</c:v>
                </c:pt>
                <c:pt idx="7383">
                  <c:v>-71.575000000000003</c:v>
                </c:pt>
                <c:pt idx="7384">
                  <c:v>-75.628100000000003</c:v>
                </c:pt>
                <c:pt idx="7385">
                  <c:v>-76.821899999999999</c:v>
                </c:pt>
                <c:pt idx="7386">
                  <c:v>-78.012500000000003</c:v>
                </c:pt>
                <c:pt idx="7387">
                  <c:v>-77.196899999999999</c:v>
                </c:pt>
                <c:pt idx="7388">
                  <c:v>-76.381200000000007</c:v>
                </c:pt>
                <c:pt idx="7389">
                  <c:v>-74.046899999999994</c:v>
                </c:pt>
                <c:pt idx="7390">
                  <c:v>-71.709400000000002</c:v>
                </c:pt>
                <c:pt idx="7391">
                  <c:v>-70.131200000000007</c:v>
                </c:pt>
                <c:pt idx="7392">
                  <c:v>-68.55</c:v>
                </c:pt>
                <c:pt idx="7393">
                  <c:v>-72.709400000000002</c:v>
                </c:pt>
                <c:pt idx="7394">
                  <c:v>-76.868799999999993</c:v>
                </c:pt>
                <c:pt idx="7395">
                  <c:v>-71.178100000000001</c:v>
                </c:pt>
                <c:pt idx="7396">
                  <c:v>-65.484399999999994</c:v>
                </c:pt>
                <c:pt idx="7397">
                  <c:v>-64.924999999999997</c:v>
                </c:pt>
                <c:pt idx="7398">
                  <c:v>-64.365600000000001</c:v>
                </c:pt>
                <c:pt idx="7399">
                  <c:v>-68.628100000000003</c:v>
                </c:pt>
                <c:pt idx="7400">
                  <c:v>-72.887500000000003</c:v>
                </c:pt>
                <c:pt idx="7401">
                  <c:v>-74.806299999999993</c:v>
                </c:pt>
                <c:pt idx="7402">
                  <c:v>-76.721900000000005</c:v>
                </c:pt>
                <c:pt idx="7403">
                  <c:v>-73.4375</c:v>
                </c:pt>
                <c:pt idx="7404">
                  <c:v>-70.150000000000006</c:v>
                </c:pt>
                <c:pt idx="7405">
                  <c:v>-68.203100000000006</c:v>
                </c:pt>
                <c:pt idx="7406">
                  <c:v>-66.256200000000007</c:v>
                </c:pt>
                <c:pt idx="7407">
                  <c:v>-66.559399999999997</c:v>
                </c:pt>
                <c:pt idx="7408">
                  <c:v>-66.859399999999994</c:v>
                </c:pt>
                <c:pt idx="7409">
                  <c:v>-70.990600000000001</c:v>
                </c:pt>
                <c:pt idx="7410">
                  <c:v>-75.121899999999997</c:v>
                </c:pt>
                <c:pt idx="7411">
                  <c:v>-72.284400000000005</c:v>
                </c:pt>
                <c:pt idx="7412">
                  <c:v>-69.443700000000007</c:v>
                </c:pt>
                <c:pt idx="7413">
                  <c:v>-67.471900000000005</c:v>
                </c:pt>
                <c:pt idx="7414">
                  <c:v>-65.496899999999997</c:v>
                </c:pt>
                <c:pt idx="7415">
                  <c:v>-70.315600000000003</c:v>
                </c:pt>
                <c:pt idx="7416">
                  <c:v>-75.134399999999999</c:v>
                </c:pt>
                <c:pt idx="7417">
                  <c:v>-70.090599999999995</c:v>
                </c:pt>
                <c:pt idx="7418">
                  <c:v>-65.046899999999994</c:v>
                </c:pt>
                <c:pt idx="7419">
                  <c:v>-62.546900000000001</c:v>
                </c:pt>
                <c:pt idx="7420">
                  <c:v>-60.046900000000001</c:v>
                </c:pt>
                <c:pt idx="7421">
                  <c:v>-60.243699999999997</c:v>
                </c:pt>
                <c:pt idx="7422">
                  <c:v>-60.440600000000003</c:v>
                </c:pt>
                <c:pt idx="7423">
                  <c:v>-62.837499999999999</c:v>
                </c:pt>
                <c:pt idx="7424">
                  <c:v>-65.234399999999994</c:v>
                </c:pt>
                <c:pt idx="7425">
                  <c:v>-66.849999999999994</c:v>
                </c:pt>
                <c:pt idx="7426">
                  <c:v>-68.465599999999995</c:v>
                </c:pt>
                <c:pt idx="7427">
                  <c:v>-74.3</c:v>
                </c:pt>
                <c:pt idx="7428">
                  <c:v>-80.134399999999999</c:v>
                </c:pt>
                <c:pt idx="7429">
                  <c:v>-76.528099999999995</c:v>
                </c:pt>
                <c:pt idx="7430">
                  <c:v>-72.921899999999994</c:v>
                </c:pt>
                <c:pt idx="7431">
                  <c:v>-73.203100000000006</c:v>
                </c:pt>
                <c:pt idx="7432">
                  <c:v>-73.481300000000005</c:v>
                </c:pt>
                <c:pt idx="7433">
                  <c:v>-68.440600000000003</c:v>
                </c:pt>
                <c:pt idx="7434">
                  <c:v>-63.4</c:v>
                </c:pt>
                <c:pt idx="7435">
                  <c:v>-61.715600000000002</c:v>
                </c:pt>
                <c:pt idx="7436">
                  <c:v>-60.028100000000002</c:v>
                </c:pt>
                <c:pt idx="7437">
                  <c:v>-60.565600000000003</c:v>
                </c:pt>
                <c:pt idx="7438">
                  <c:v>-61.1</c:v>
                </c:pt>
                <c:pt idx="7439">
                  <c:v>-64.884399999999999</c:v>
                </c:pt>
                <c:pt idx="7440">
                  <c:v>-68.665599999999998</c:v>
                </c:pt>
                <c:pt idx="7441">
                  <c:v>-71.412499999999994</c:v>
                </c:pt>
                <c:pt idx="7442">
                  <c:v>-74.159400000000005</c:v>
                </c:pt>
                <c:pt idx="7443">
                  <c:v>-75.387500000000003</c:v>
                </c:pt>
                <c:pt idx="7444">
                  <c:v>-76.612499999999997</c:v>
                </c:pt>
                <c:pt idx="7445">
                  <c:v>-77.603099999999998</c:v>
                </c:pt>
                <c:pt idx="7446">
                  <c:v>-78.593800000000002</c:v>
                </c:pt>
                <c:pt idx="7447">
                  <c:v>-76.293800000000005</c:v>
                </c:pt>
                <c:pt idx="7448">
                  <c:v>-73.990600000000001</c:v>
                </c:pt>
                <c:pt idx="7449">
                  <c:v>-69.375</c:v>
                </c:pt>
                <c:pt idx="7450">
                  <c:v>-64.759399999999999</c:v>
                </c:pt>
                <c:pt idx="7451">
                  <c:v>-65.287499999999994</c:v>
                </c:pt>
                <c:pt idx="7452">
                  <c:v>-65.815600000000003</c:v>
                </c:pt>
                <c:pt idx="7453">
                  <c:v>-69.818700000000007</c:v>
                </c:pt>
                <c:pt idx="7454">
                  <c:v>-73.821899999999999</c:v>
                </c:pt>
                <c:pt idx="7455">
                  <c:v>-71.490600000000001</c:v>
                </c:pt>
                <c:pt idx="7456">
                  <c:v>-69.156199999999998</c:v>
                </c:pt>
                <c:pt idx="7457">
                  <c:v>-78.318700000000007</c:v>
                </c:pt>
                <c:pt idx="7458">
                  <c:v>-87.481300000000005</c:v>
                </c:pt>
                <c:pt idx="7459">
                  <c:v>-79.715599999999995</c:v>
                </c:pt>
                <c:pt idx="7460">
                  <c:v>-71.95</c:v>
                </c:pt>
                <c:pt idx="7461">
                  <c:v>-70.887500000000003</c:v>
                </c:pt>
                <c:pt idx="7462">
                  <c:v>-69.821899999999999</c:v>
                </c:pt>
                <c:pt idx="7463">
                  <c:v>-80.05</c:v>
                </c:pt>
                <c:pt idx="7464">
                  <c:v>-90.278099999999995</c:v>
                </c:pt>
                <c:pt idx="7465">
                  <c:v>-77.75</c:v>
                </c:pt>
                <c:pt idx="7466">
                  <c:v>-65.221900000000005</c:v>
                </c:pt>
                <c:pt idx="7467">
                  <c:v>-65.493799999999993</c:v>
                </c:pt>
                <c:pt idx="7468">
                  <c:v>-65.765600000000006</c:v>
                </c:pt>
                <c:pt idx="7469">
                  <c:v>-69.2</c:v>
                </c:pt>
                <c:pt idx="7470">
                  <c:v>-72.631200000000007</c:v>
                </c:pt>
                <c:pt idx="7471">
                  <c:v>-73.146900000000002</c:v>
                </c:pt>
                <c:pt idx="7472">
                  <c:v>-73.659400000000005</c:v>
                </c:pt>
                <c:pt idx="7473">
                  <c:v>-70.818700000000007</c:v>
                </c:pt>
                <c:pt idx="7474">
                  <c:v>-67.974999999999994</c:v>
                </c:pt>
                <c:pt idx="7475">
                  <c:v>-78</c:v>
                </c:pt>
                <c:pt idx="7476">
                  <c:v>-88.021900000000002</c:v>
                </c:pt>
                <c:pt idx="7477">
                  <c:v>-79.406199999999998</c:v>
                </c:pt>
                <c:pt idx="7478">
                  <c:v>-70.787499999999994</c:v>
                </c:pt>
                <c:pt idx="7479">
                  <c:v>-70.134399999999999</c:v>
                </c:pt>
                <c:pt idx="7480">
                  <c:v>-69.478099999999998</c:v>
                </c:pt>
                <c:pt idx="7481">
                  <c:v>-67.053100000000001</c:v>
                </c:pt>
                <c:pt idx="7482">
                  <c:v>-64.628100000000003</c:v>
                </c:pt>
                <c:pt idx="7483">
                  <c:v>-64.115600000000001</c:v>
                </c:pt>
                <c:pt idx="7484">
                  <c:v>-63.603099999999998</c:v>
                </c:pt>
                <c:pt idx="7485">
                  <c:v>-65.768699999999995</c:v>
                </c:pt>
                <c:pt idx="7486">
                  <c:v>-67.934399999999997</c:v>
                </c:pt>
                <c:pt idx="7487">
                  <c:v>-66.809399999999997</c:v>
                </c:pt>
                <c:pt idx="7488">
                  <c:v>-65.684399999999997</c:v>
                </c:pt>
                <c:pt idx="7489">
                  <c:v>-64.621899999999997</c:v>
                </c:pt>
                <c:pt idx="7490">
                  <c:v>-63.559399999999997</c:v>
                </c:pt>
                <c:pt idx="7491">
                  <c:v>-70.653099999999995</c:v>
                </c:pt>
                <c:pt idx="7492">
                  <c:v>-77.743799999999993</c:v>
                </c:pt>
                <c:pt idx="7493">
                  <c:v>-73.075000000000003</c:v>
                </c:pt>
                <c:pt idx="7494">
                  <c:v>-68.403099999999995</c:v>
                </c:pt>
                <c:pt idx="7495">
                  <c:v>-71.75</c:v>
                </c:pt>
                <c:pt idx="7496">
                  <c:v>-75.096900000000005</c:v>
                </c:pt>
                <c:pt idx="7497">
                  <c:v>-71.618799999999993</c:v>
                </c:pt>
                <c:pt idx="7498">
                  <c:v>-68.140600000000006</c:v>
                </c:pt>
                <c:pt idx="7499">
                  <c:v>-73.900000000000006</c:v>
                </c:pt>
                <c:pt idx="7500">
                  <c:v>-79.659400000000005</c:v>
                </c:pt>
                <c:pt idx="7501">
                  <c:v>-76.178100000000001</c:v>
                </c:pt>
                <c:pt idx="7502">
                  <c:v>-72.696899999999999</c:v>
                </c:pt>
                <c:pt idx="7503">
                  <c:v>-71.862499999999997</c:v>
                </c:pt>
                <c:pt idx="7504">
                  <c:v>-71.025000000000006</c:v>
                </c:pt>
                <c:pt idx="7505">
                  <c:v>-70.178100000000001</c:v>
                </c:pt>
                <c:pt idx="7506">
                  <c:v>-69.331199999999995</c:v>
                </c:pt>
                <c:pt idx="7507">
                  <c:v>-68.056299999999993</c:v>
                </c:pt>
                <c:pt idx="7508">
                  <c:v>-66.778099999999995</c:v>
                </c:pt>
                <c:pt idx="7509">
                  <c:v>-71.471900000000005</c:v>
                </c:pt>
                <c:pt idx="7510">
                  <c:v>-76.165599999999998</c:v>
                </c:pt>
                <c:pt idx="7511">
                  <c:v>-74.606300000000005</c:v>
                </c:pt>
                <c:pt idx="7512">
                  <c:v>-73.046899999999994</c:v>
                </c:pt>
                <c:pt idx="7513">
                  <c:v>-72.400000000000006</c:v>
                </c:pt>
                <c:pt idx="7514">
                  <c:v>-71.753100000000003</c:v>
                </c:pt>
                <c:pt idx="7515">
                  <c:v>-74.424999999999997</c:v>
                </c:pt>
                <c:pt idx="7516">
                  <c:v>-77.093800000000002</c:v>
                </c:pt>
                <c:pt idx="7517">
                  <c:v>-72.184399999999997</c:v>
                </c:pt>
                <c:pt idx="7518">
                  <c:v>-67.271900000000002</c:v>
                </c:pt>
                <c:pt idx="7519">
                  <c:v>-68.003100000000003</c:v>
                </c:pt>
                <c:pt idx="7520">
                  <c:v>-68.734399999999994</c:v>
                </c:pt>
                <c:pt idx="7521">
                  <c:v>-69.503100000000003</c:v>
                </c:pt>
                <c:pt idx="7522">
                  <c:v>-70.268699999999995</c:v>
                </c:pt>
                <c:pt idx="7523">
                  <c:v>-68.346900000000005</c:v>
                </c:pt>
                <c:pt idx="7524">
                  <c:v>-66.421899999999994</c:v>
                </c:pt>
                <c:pt idx="7525">
                  <c:v>-68.05</c:v>
                </c:pt>
                <c:pt idx="7526">
                  <c:v>-69.674999999999997</c:v>
                </c:pt>
                <c:pt idx="7527">
                  <c:v>-74.728099999999998</c:v>
                </c:pt>
                <c:pt idx="7528">
                  <c:v>-79.781199999999998</c:v>
                </c:pt>
                <c:pt idx="7529">
                  <c:v>-72.493799999999993</c:v>
                </c:pt>
                <c:pt idx="7530">
                  <c:v>-65.206199999999995</c:v>
                </c:pt>
                <c:pt idx="7531">
                  <c:v>-63.184399999999997</c:v>
                </c:pt>
                <c:pt idx="7532">
                  <c:v>-61.159399999999998</c:v>
                </c:pt>
                <c:pt idx="7533">
                  <c:v>-62.046900000000001</c:v>
                </c:pt>
                <c:pt idx="7534">
                  <c:v>-62.931199999999997</c:v>
                </c:pt>
                <c:pt idx="7535">
                  <c:v>-65.924999999999997</c:v>
                </c:pt>
                <c:pt idx="7536">
                  <c:v>-68.915599999999998</c:v>
                </c:pt>
                <c:pt idx="7537">
                  <c:v>-68.290599999999998</c:v>
                </c:pt>
                <c:pt idx="7538">
                  <c:v>-67.662499999999994</c:v>
                </c:pt>
                <c:pt idx="7539">
                  <c:v>-66.471900000000005</c:v>
                </c:pt>
                <c:pt idx="7540">
                  <c:v>-65.281199999999998</c:v>
                </c:pt>
                <c:pt idx="7541">
                  <c:v>-69.753100000000003</c:v>
                </c:pt>
                <c:pt idx="7542">
                  <c:v>-74.224999999999994</c:v>
                </c:pt>
                <c:pt idx="7543">
                  <c:v>-72.284400000000005</c:v>
                </c:pt>
                <c:pt idx="7544">
                  <c:v>-70.343800000000002</c:v>
                </c:pt>
                <c:pt idx="7545">
                  <c:v>-69.846900000000005</c:v>
                </c:pt>
                <c:pt idx="7546">
                  <c:v>-69.346900000000005</c:v>
                </c:pt>
                <c:pt idx="7547">
                  <c:v>-71.134399999999999</c:v>
                </c:pt>
                <c:pt idx="7548">
                  <c:v>-72.921899999999994</c:v>
                </c:pt>
                <c:pt idx="7549">
                  <c:v>-79.593800000000002</c:v>
                </c:pt>
                <c:pt idx="7550">
                  <c:v>-86.265600000000006</c:v>
                </c:pt>
                <c:pt idx="7551">
                  <c:v>-78.915599999999998</c:v>
                </c:pt>
                <c:pt idx="7552">
                  <c:v>-71.565600000000003</c:v>
                </c:pt>
                <c:pt idx="7553">
                  <c:v>-69.584400000000002</c:v>
                </c:pt>
                <c:pt idx="7554">
                  <c:v>-67.599999999999994</c:v>
                </c:pt>
                <c:pt idx="7555">
                  <c:v>-70.215599999999995</c:v>
                </c:pt>
                <c:pt idx="7556">
                  <c:v>-72.831199999999995</c:v>
                </c:pt>
                <c:pt idx="7557">
                  <c:v>-76.262500000000003</c:v>
                </c:pt>
                <c:pt idx="7558">
                  <c:v>-79.690600000000003</c:v>
                </c:pt>
                <c:pt idx="7559">
                  <c:v>-76.349999999999994</c:v>
                </c:pt>
                <c:pt idx="7560">
                  <c:v>-73.006200000000007</c:v>
                </c:pt>
                <c:pt idx="7561">
                  <c:v>-71.671899999999994</c:v>
                </c:pt>
                <c:pt idx="7562">
                  <c:v>-70.334400000000002</c:v>
                </c:pt>
                <c:pt idx="7563">
                  <c:v>-77.965599999999995</c:v>
                </c:pt>
                <c:pt idx="7564">
                  <c:v>-85.593800000000002</c:v>
                </c:pt>
                <c:pt idx="7565">
                  <c:v>-79.178100000000001</c:v>
                </c:pt>
                <c:pt idx="7566">
                  <c:v>-72.762500000000003</c:v>
                </c:pt>
                <c:pt idx="7567">
                  <c:v>-69.781199999999998</c:v>
                </c:pt>
                <c:pt idx="7568">
                  <c:v>-66.796899999999994</c:v>
                </c:pt>
                <c:pt idx="7569">
                  <c:v>-67.906199999999998</c:v>
                </c:pt>
                <c:pt idx="7570">
                  <c:v>-69.015600000000006</c:v>
                </c:pt>
                <c:pt idx="7571">
                  <c:v>-67.584400000000002</c:v>
                </c:pt>
                <c:pt idx="7572">
                  <c:v>-66.153099999999995</c:v>
                </c:pt>
                <c:pt idx="7573">
                  <c:v>-64.924999999999997</c:v>
                </c:pt>
                <c:pt idx="7574">
                  <c:v>-63.696899999999999</c:v>
                </c:pt>
                <c:pt idx="7575">
                  <c:v>-65.009399999999999</c:v>
                </c:pt>
                <c:pt idx="7576">
                  <c:v>-66.321899999999999</c:v>
                </c:pt>
                <c:pt idx="7577">
                  <c:v>-68.581199999999995</c:v>
                </c:pt>
                <c:pt idx="7578">
                  <c:v>-70.837500000000006</c:v>
                </c:pt>
                <c:pt idx="7579">
                  <c:v>-71.521900000000002</c:v>
                </c:pt>
                <c:pt idx="7580">
                  <c:v>-72.203100000000006</c:v>
                </c:pt>
                <c:pt idx="7581">
                  <c:v>-70.912499999999994</c:v>
                </c:pt>
                <c:pt idx="7582">
                  <c:v>-69.618799999999993</c:v>
                </c:pt>
                <c:pt idx="7583">
                  <c:v>-68.674999999999997</c:v>
                </c:pt>
                <c:pt idx="7584">
                  <c:v>-67.728099999999998</c:v>
                </c:pt>
                <c:pt idx="7585">
                  <c:v>-65.418800000000005</c:v>
                </c:pt>
                <c:pt idx="7586">
                  <c:v>-63.106299999999997</c:v>
                </c:pt>
                <c:pt idx="7587">
                  <c:v>-64.159400000000005</c:v>
                </c:pt>
                <c:pt idx="7588">
                  <c:v>-65.209400000000002</c:v>
                </c:pt>
                <c:pt idx="7589">
                  <c:v>-67.790599999999998</c:v>
                </c:pt>
                <c:pt idx="7590">
                  <c:v>-70.371899999999997</c:v>
                </c:pt>
                <c:pt idx="7591">
                  <c:v>-69.793800000000005</c:v>
                </c:pt>
                <c:pt idx="7592">
                  <c:v>-69.212500000000006</c:v>
                </c:pt>
                <c:pt idx="7593">
                  <c:v>-68.265600000000006</c:v>
                </c:pt>
                <c:pt idx="7594">
                  <c:v>-67.318700000000007</c:v>
                </c:pt>
                <c:pt idx="7595">
                  <c:v>-68.415599999999998</c:v>
                </c:pt>
                <c:pt idx="7596">
                  <c:v>-69.512500000000003</c:v>
                </c:pt>
                <c:pt idx="7597">
                  <c:v>-73.921899999999994</c:v>
                </c:pt>
                <c:pt idx="7598">
                  <c:v>-78.331199999999995</c:v>
                </c:pt>
                <c:pt idx="7599">
                  <c:v>-74.525000000000006</c:v>
                </c:pt>
                <c:pt idx="7600">
                  <c:v>-70.718800000000002</c:v>
                </c:pt>
                <c:pt idx="7601">
                  <c:v>-69.781199999999998</c:v>
                </c:pt>
                <c:pt idx="7602">
                  <c:v>-68.843800000000002</c:v>
                </c:pt>
                <c:pt idx="7603">
                  <c:v>-70.071899999999999</c:v>
                </c:pt>
                <c:pt idx="7604">
                  <c:v>-71.3</c:v>
                </c:pt>
                <c:pt idx="7605">
                  <c:v>-72.846900000000005</c:v>
                </c:pt>
                <c:pt idx="7606">
                  <c:v>-74.393699999999995</c:v>
                </c:pt>
                <c:pt idx="7607">
                  <c:v>-71.068700000000007</c:v>
                </c:pt>
                <c:pt idx="7608">
                  <c:v>-67.740600000000001</c:v>
                </c:pt>
                <c:pt idx="7609">
                  <c:v>-69.121899999999997</c:v>
                </c:pt>
                <c:pt idx="7610">
                  <c:v>-70.5</c:v>
                </c:pt>
                <c:pt idx="7611">
                  <c:v>-73.734399999999994</c:v>
                </c:pt>
                <c:pt idx="7612">
                  <c:v>-76.968800000000002</c:v>
                </c:pt>
                <c:pt idx="7613">
                  <c:v>-73.95</c:v>
                </c:pt>
                <c:pt idx="7614">
                  <c:v>-70.928100000000001</c:v>
                </c:pt>
                <c:pt idx="7615">
                  <c:v>-68.796899999999994</c:v>
                </c:pt>
                <c:pt idx="7616">
                  <c:v>-66.662499999999994</c:v>
                </c:pt>
                <c:pt idx="7617">
                  <c:v>-69.059399999999997</c:v>
                </c:pt>
                <c:pt idx="7618">
                  <c:v>-71.456199999999995</c:v>
                </c:pt>
                <c:pt idx="7619">
                  <c:v>-69.203100000000006</c:v>
                </c:pt>
                <c:pt idx="7620">
                  <c:v>-66.946899999999999</c:v>
                </c:pt>
                <c:pt idx="7621">
                  <c:v>-67.009399999999999</c:v>
                </c:pt>
                <c:pt idx="7622">
                  <c:v>-67.068700000000007</c:v>
                </c:pt>
                <c:pt idx="7623">
                  <c:v>-67.693700000000007</c:v>
                </c:pt>
                <c:pt idx="7624">
                  <c:v>-68.318700000000007</c:v>
                </c:pt>
                <c:pt idx="7625">
                  <c:v>-65.421899999999994</c:v>
                </c:pt>
                <c:pt idx="7626">
                  <c:v>-62.524999999999999</c:v>
                </c:pt>
                <c:pt idx="7627">
                  <c:v>-63.662500000000001</c:v>
                </c:pt>
                <c:pt idx="7628">
                  <c:v>-64.796899999999994</c:v>
                </c:pt>
                <c:pt idx="7629">
                  <c:v>-67.512500000000003</c:v>
                </c:pt>
                <c:pt idx="7630">
                  <c:v>-70.228099999999998</c:v>
                </c:pt>
                <c:pt idx="7631">
                  <c:v>-69.818700000000007</c:v>
                </c:pt>
                <c:pt idx="7632">
                  <c:v>-69.406199999999998</c:v>
                </c:pt>
                <c:pt idx="7633">
                  <c:v>-67.890600000000006</c:v>
                </c:pt>
                <c:pt idx="7634">
                  <c:v>-66.375</c:v>
                </c:pt>
                <c:pt idx="7635">
                  <c:v>-69.465599999999995</c:v>
                </c:pt>
                <c:pt idx="7636">
                  <c:v>-72.553100000000001</c:v>
                </c:pt>
                <c:pt idx="7637">
                  <c:v>-77.578100000000006</c:v>
                </c:pt>
                <c:pt idx="7638">
                  <c:v>-82.6</c:v>
                </c:pt>
                <c:pt idx="7639">
                  <c:v>-78.453100000000006</c:v>
                </c:pt>
                <c:pt idx="7640">
                  <c:v>-74.306299999999993</c:v>
                </c:pt>
                <c:pt idx="7641">
                  <c:v>-71.828100000000006</c:v>
                </c:pt>
                <c:pt idx="7642">
                  <c:v>-69.349999999999994</c:v>
                </c:pt>
                <c:pt idx="7643">
                  <c:v>-66.840599999999995</c:v>
                </c:pt>
                <c:pt idx="7644">
                  <c:v>-64.328100000000006</c:v>
                </c:pt>
                <c:pt idx="7645">
                  <c:v>-67.271900000000002</c:v>
                </c:pt>
                <c:pt idx="7646">
                  <c:v>-70.212500000000006</c:v>
                </c:pt>
                <c:pt idx="7647">
                  <c:v>-72.95</c:v>
                </c:pt>
                <c:pt idx="7648">
                  <c:v>-75.6875</c:v>
                </c:pt>
                <c:pt idx="7649">
                  <c:v>-77.625</c:v>
                </c:pt>
                <c:pt idx="7650">
                  <c:v>-79.5625</c:v>
                </c:pt>
                <c:pt idx="7651">
                  <c:v>-78.693700000000007</c:v>
                </c:pt>
                <c:pt idx="7652">
                  <c:v>-77.821899999999999</c:v>
                </c:pt>
                <c:pt idx="7653">
                  <c:v>-77.512500000000003</c:v>
                </c:pt>
                <c:pt idx="7654">
                  <c:v>-77.203100000000006</c:v>
                </c:pt>
                <c:pt idx="7655">
                  <c:v>-73.028099999999995</c:v>
                </c:pt>
                <c:pt idx="7656">
                  <c:v>-68.849999999999994</c:v>
                </c:pt>
                <c:pt idx="7657">
                  <c:v>-66.528099999999995</c:v>
                </c:pt>
                <c:pt idx="7658">
                  <c:v>-64.203100000000006</c:v>
                </c:pt>
                <c:pt idx="7659">
                  <c:v>-66.478099999999998</c:v>
                </c:pt>
                <c:pt idx="7660">
                  <c:v>-68.753100000000003</c:v>
                </c:pt>
                <c:pt idx="7661">
                  <c:v>-72.412499999999994</c:v>
                </c:pt>
                <c:pt idx="7662">
                  <c:v>-76.071899999999999</c:v>
                </c:pt>
                <c:pt idx="7663">
                  <c:v>-73.053100000000001</c:v>
                </c:pt>
                <c:pt idx="7664">
                  <c:v>-70.031199999999998</c:v>
                </c:pt>
                <c:pt idx="7665">
                  <c:v>-71.906199999999998</c:v>
                </c:pt>
                <c:pt idx="7666">
                  <c:v>-73.778099999999995</c:v>
                </c:pt>
                <c:pt idx="7667">
                  <c:v>-70.006200000000007</c:v>
                </c:pt>
                <c:pt idx="7668">
                  <c:v>-66.234399999999994</c:v>
                </c:pt>
                <c:pt idx="7669">
                  <c:v>-67.178100000000001</c:v>
                </c:pt>
                <c:pt idx="7670">
                  <c:v>-68.121899999999997</c:v>
                </c:pt>
                <c:pt idx="7671">
                  <c:v>-66.809399999999997</c:v>
                </c:pt>
                <c:pt idx="7672">
                  <c:v>-65.496899999999997</c:v>
                </c:pt>
                <c:pt idx="7673">
                  <c:v>-69.809399999999997</c:v>
                </c:pt>
                <c:pt idx="7674">
                  <c:v>-74.121899999999997</c:v>
                </c:pt>
                <c:pt idx="7675">
                  <c:v>-71.9375</c:v>
                </c:pt>
                <c:pt idx="7676">
                  <c:v>-69.75</c:v>
                </c:pt>
                <c:pt idx="7677">
                  <c:v>-68.956199999999995</c:v>
                </c:pt>
                <c:pt idx="7678">
                  <c:v>-68.159400000000005</c:v>
                </c:pt>
                <c:pt idx="7679">
                  <c:v>-66.853099999999998</c:v>
                </c:pt>
                <c:pt idx="7680">
                  <c:v>-65.543800000000005</c:v>
                </c:pt>
                <c:pt idx="7681">
                  <c:v>-66.224999999999994</c:v>
                </c:pt>
                <c:pt idx="7682">
                  <c:v>-66.906199999999998</c:v>
                </c:pt>
                <c:pt idx="7683">
                  <c:v>-68.128100000000003</c:v>
                </c:pt>
                <c:pt idx="7684">
                  <c:v>-69.346900000000005</c:v>
                </c:pt>
                <c:pt idx="7685">
                  <c:v>-68.618799999999993</c:v>
                </c:pt>
                <c:pt idx="7686">
                  <c:v>-67.887500000000003</c:v>
                </c:pt>
                <c:pt idx="7687">
                  <c:v>-68.599999999999994</c:v>
                </c:pt>
                <c:pt idx="7688">
                  <c:v>-69.309399999999997</c:v>
                </c:pt>
                <c:pt idx="7689">
                  <c:v>-67.912499999999994</c:v>
                </c:pt>
                <c:pt idx="7690">
                  <c:v>-66.512500000000003</c:v>
                </c:pt>
                <c:pt idx="7691">
                  <c:v>-66.790599999999998</c:v>
                </c:pt>
                <c:pt idx="7692">
                  <c:v>-67.068700000000007</c:v>
                </c:pt>
                <c:pt idx="7693">
                  <c:v>-67.053100000000001</c:v>
                </c:pt>
                <c:pt idx="7694">
                  <c:v>-67.034400000000005</c:v>
                </c:pt>
                <c:pt idx="7695">
                  <c:v>-67.196899999999999</c:v>
                </c:pt>
                <c:pt idx="7696">
                  <c:v>-67.359399999999994</c:v>
                </c:pt>
                <c:pt idx="7697">
                  <c:v>-66.531199999999998</c:v>
                </c:pt>
                <c:pt idx="7698">
                  <c:v>-65.703100000000006</c:v>
                </c:pt>
                <c:pt idx="7699">
                  <c:v>-68.424999999999997</c:v>
                </c:pt>
                <c:pt idx="7700">
                  <c:v>-71.146900000000002</c:v>
                </c:pt>
                <c:pt idx="7701">
                  <c:v>-68.190600000000003</c:v>
                </c:pt>
                <c:pt idx="7702">
                  <c:v>-65.234399999999994</c:v>
                </c:pt>
                <c:pt idx="7703">
                  <c:v>-67.743799999999993</c:v>
                </c:pt>
                <c:pt idx="7704">
                  <c:v>-70.253100000000003</c:v>
                </c:pt>
                <c:pt idx="7705">
                  <c:v>-69.615600000000001</c:v>
                </c:pt>
                <c:pt idx="7706">
                  <c:v>-68.974999999999994</c:v>
                </c:pt>
                <c:pt idx="7707">
                  <c:v>-73.028099999999995</c:v>
                </c:pt>
                <c:pt idx="7708">
                  <c:v>-77.081199999999995</c:v>
                </c:pt>
                <c:pt idx="7709">
                  <c:v>-75.125</c:v>
                </c:pt>
                <c:pt idx="7710">
                  <c:v>-73.168800000000005</c:v>
                </c:pt>
                <c:pt idx="7711">
                  <c:v>-77.115600000000001</c:v>
                </c:pt>
                <c:pt idx="7712">
                  <c:v>-81.059399999999997</c:v>
                </c:pt>
                <c:pt idx="7713">
                  <c:v>-76.631200000000007</c:v>
                </c:pt>
                <c:pt idx="7714">
                  <c:v>-72.2</c:v>
                </c:pt>
                <c:pt idx="7715">
                  <c:v>-69.034400000000005</c:v>
                </c:pt>
                <c:pt idx="7716">
                  <c:v>-65.868799999999993</c:v>
                </c:pt>
                <c:pt idx="7717">
                  <c:v>-66.968800000000002</c:v>
                </c:pt>
                <c:pt idx="7718">
                  <c:v>-68.065600000000003</c:v>
                </c:pt>
                <c:pt idx="7719">
                  <c:v>-74.837500000000006</c:v>
                </c:pt>
                <c:pt idx="7720">
                  <c:v>-81.606300000000005</c:v>
                </c:pt>
                <c:pt idx="7721">
                  <c:v>-75.071899999999999</c:v>
                </c:pt>
                <c:pt idx="7722">
                  <c:v>-68.537499999999994</c:v>
                </c:pt>
                <c:pt idx="7723">
                  <c:v>-66.5625</c:v>
                </c:pt>
                <c:pt idx="7724">
                  <c:v>-64.587500000000006</c:v>
                </c:pt>
                <c:pt idx="7725">
                  <c:v>-65.243799999999993</c:v>
                </c:pt>
                <c:pt idx="7726">
                  <c:v>-65.896900000000002</c:v>
                </c:pt>
                <c:pt idx="7727">
                  <c:v>-70.296899999999994</c:v>
                </c:pt>
                <c:pt idx="7728">
                  <c:v>-74.696899999999999</c:v>
                </c:pt>
                <c:pt idx="7729">
                  <c:v>-72.5625</c:v>
                </c:pt>
                <c:pt idx="7730">
                  <c:v>-70.424999999999997</c:v>
                </c:pt>
                <c:pt idx="7731">
                  <c:v>-73.924999999999997</c:v>
                </c:pt>
                <c:pt idx="7732">
                  <c:v>-77.421899999999994</c:v>
                </c:pt>
                <c:pt idx="7733">
                  <c:v>-78.993799999999993</c:v>
                </c:pt>
                <c:pt idx="7734">
                  <c:v>-80.565600000000003</c:v>
                </c:pt>
                <c:pt idx="7735">
                  <c:v>-74.828100000000006</c:v>
                </c:pt>
                <c:pt idx="7736">
                  <c:v>-69.090599999999995</c:v>
                </c:pt>
                <c:pt idx="7737">
                  <c:v>-67.762500000000003</c:v>
                </c:pt>
                <c:pt idx="7738">
                  <c:v>-66.431299999999993</c:v>
                </c:pt>
                <c:pt idx="7739">
                  <c:v>-66.003100000000003</c:v>
                </c:pt>
                <c:pt idx="7740">
                  <c:v>-65.571899999999999</c:v>
                </c:pt>
                <c:pt idx="7741">
                  <c:v>-67.203100000000006</c:v>
                </c:pt>
                <c:pt idx="7742">
                  <c:v>-68.831199999999995</c:v>
                </c:pt>
                <c:pt idx="7743">
                  <c:v>-76.421899999999994</c:v>
                </c:pt>
                <c:pt idx="7744">
                  <c:v>-84.009399999999999</c:v>
                </c:pt>
                <c:pt idx="7745">
                  <c:v>-76.143699999999995</c:v>
                </c:pt>
                <c:pt idx="7746">
                  <c:v>-68.278099999999995</c:v>
                </c:pt>
                <c:pt idx="7747">
                  <c:v>-71.334400000000002</c:v>
                </c:pt>
                <c:pt idx="7748">
                  <c:v>-74.387500000000003</c:v>
                </c:pt>
                <c:pt idx="7749">
                  <c:v>-76.1875</c:v>
                </c:pt>
                <c:pt idx="7750">
                  <c:v>-77.987499999999997</c:v>
                </c:pt>
                <c:pt idx="7751">
                  <c:v>-70.796899999999994</c:v>
                </c:pt>
                <c:pt idx="7752">
                  <c:v>-63.603099999999998</c:v>
                </c:pt>
                <c:pt idx="7753">
                  <c:v>-63.659399999999998</c:v>
                </c:pt>
                <c:pt idx="7754">
                  <c:v>-63.715600000000002</c:v>
                </c:pt>
                <c:pt idx="7755">
                  <c:v>-66.384399999999999</c:v>
                </c:pt>
                <c:pt idx="7756">
                  <c:v>-69.05</c:v>
                </c:pt>
                <c:pt idx="7757">
                  <c:v>-71.5625</c:v>
                </c:pt>
                <c:pt idx="7758">
                  <c:v>-74.071899999999999</c:v>
                </c:pt>
                <c:pt idx="7759">
                  <c:v>-78.487499999999997</c:v>
                </c:pt>
                <c:pt idx="7760">
                  <c:v>-82.9</c:v>
                </c:pt>
                <c:pt idx="7761">
                  <c:v>-79.784400000000005</c:v>
                </c:pt>
                <c:pt idx="7762">
                  <c:v>-76.665599999999998</c:v>
                </c:pt>
                <c:pt idx="7763">
                  <c:v>-73.946899999999999</c:v>
                </c:pt>
                <c:pt idx="7764">
                  <c:v>-71.224999999999994</c:v>
                </c:pt>
                <c:pt idx="7765">
                  <c:v>-70.415599999999998</c:v>
                </c:pt>
                <c:pt idx="7766">
                  <c:v>-69.603099999999998</c:v>
                </c:pt>
                <c:pt idx="7767">
                  <c:v>-71.631200000000007</c:v>
                </c:pt>
                <c:pt idx="7768">
                  <c:v>-73.656199999999998</c:v>
                </c:pt>
                <c:pt idx="7769">
                  <c:v>-70.5625</c:v>
                </c:pt>
                <c:pt idx="7770">
                  <c:v>-67.465599999999995</c:v>
                </c:pt>
                <c:pt idx="7771">
                  <c:v>-66.196899999999999</c:v>
                </c:pt>
                <c:pt idx="7772">
                  <c:v>-64.924999999999997</c:v>
                </c:pt>
                <c:pt idx="7773">
                  <c:v>-67.525000000000006</c:v>
                </c:pt>
                <c:pt idx="7774">
                  <c:v>-70.125</c:v>
                </c:pt>
                <c:pt idx="7775">
                  <c:v>-71.334400000000002</c:v>
                </c:pt>
                <c:pt idx="7776">
                  <c:v>-72.540599999999998</c:v>
                </c:pt>
                <c:pt idx="7777">
                  <c:v>-70.281199999999998</c:v>
                </c:pt>
                <c:pt idx="7778">
                  <c:v>-68.021900000000002</c:v>
                </c:pt>
                <c:pt idx="7779">
                  <c:v>-66.7</c:v>
                </c:pt>
                <c:pt idx="7780">
                  <c:v>-65.375</c:v>
                </c:pt>
                <c:pt idx="7781">
                  <c:v>-65.099999999999994</c:v>
                </c:pt>
                <c:pt idx="7782">
                  <c:v>-64.821899999999999</c:v>
                </c:pt>
                <c:pt idx="7783">
                  <c:v>-66.640600000000006</c:v>
                </c:pt>
                <c:pt idx="7784">
                  <c:v>-68.456199999999995</c:v>
                </c:pt>
                <c:pt idx="7785">
                  <c:v>-69.762500000000003</c:v>
                </c:pt>
                <c:pt idx="7786">
                  <c:v>-71.068700000000007</c:v>
                </c:pt>
                <c:pt idx="7787">
                  <c:v>-72.084400000000002</c:v>
                </c:pt>
                <c:pt idx="7788">
                  <c:v>-73.099999999999994</c:v>
                </c:pt>
                <c:pt idx="7789">
                  <c:v>-69.275000000000006</c:v>
                </c:pt>
                <c:pt idx="7790">
                  <c:v>-65.446899999999999</c:v>
                </c:pt>
                <c:pt idx="7791">
                  <c:v>-64.546899999999994</c:v>
                </c:pt>
                <c:pt idx="7792">
                  <c:v>-63.643700000000003</c:v>
                </c:pt>
                <c:pt idx="7793">
                  <c:v>-66.053100000000001</c:v>
                </c:pt>
                <c:pt idx="7794">
                  <c:v>-68.459400000000002</c:v>
                </c:pt>
                <c:pt idx="7795">
                  <c:v>-69.4375</c:v>
                </c:pt>
                <c:pt idx="7796">
                  <c:v>-70.415599999999998</c:v>
                </c:pt>
                <c:pt idx="7797">
                  <c:v>-68.528099999999995</c:v>
                </c:pt>
                <c:pt idx="7798">
                  <c:v>-66.637500000000003</c:v>
                </c:pt>
                <c:pt idx="7799">
                  <c:v>-67.849999999999994</c:v>
                </c:pt>
                <c:pt idx="7800">
                  <c:v>-69.059399999999997</c:v>
                </c:pt>
                <c:pt idx="7801">
                  <c:v>-67.837500000000006</c:v>
                </c:pt>
                <c:pt idx="7802">
                  <c:v>-66.612499999999997</c:v>
                </c:pt>
                <c:pt idx="7803">
                  <c:v>-70.237499999999997</c:v>
                </c:pt>
                <c:pt idx="7804">
                  <c:v>-73.862499999999997</c:v>
                </c:pt>
                <c:pt idx="7805">
                  <c:v>-76.046899999999994</c:v>
                </c:pt>
                <c:pt idx="7806">
                  <c:v>-78.228099999999998</c:v>
                </c:pt>
                <c:pt idx="7807">
                  <c:v>-73.856300000000005</c:v>
                </c:pt>
                <c:pt idx="7808">
                  <c:v>-69.481300000000005</c:v>
                </c:pt>
                <c:pt idx="7809">
                  <c:v>-68.55</c:v>
                </c:pt>
                <c:pt idx="7810">
                  <c:v>-67.615600000000001</c:v>
                </c:pt>
                <c:pt idx="7811">
                  <c:v>-70.381200000000007</c:v>
                </c:pt>
                <c:pt idx="7812">
                  <c:v>-73.143699999999995</c:v>
                </c:pt>
                <c:pt idx="7813">
                  <c:v>-67.584400000000002</c:v>
                </c:pt>
                <c:pt idx="7814">
                  <c:v>-62.024999999999999</c:v>
                </c:pt>
                <c:pt idx="7815">
                  <c:v>-61.446899999999999</c:v>
                </c:pt>
                <c:pt idx="7816">
                  <c:v>-60.868699999999997</c:v>
                </c:pt>
                <c:pt idx="7817">
                  <c:v>-64.518699999999995</c:v>
                </c:pt>
                <c:pt idx="7818">
                  <c:v>-68.168800000000005</c:v>
                </c:pt>
                <c:pt idx="7819">
                  <c:v>-69.75</c:v>
                </c:pt>
                <c:pt idx="7820">
                  <c:v>-71.328100000000006</c:v>
                </c:pt>
                <c:pt idx="7821">
                  <c:v>-68.737499999999997</c:v>
                </c:pt>
                <c:pt idx="7822">
                  <c:v>-66.143699999999995</c:v>
                </c:pt>
                <c:pt idx="7823">
                  <c:v>-65.1875</c:v>
                </c:pt>
                <c:pt idx="7824">
                  <c:v>-64.231300000000005</c:v>
                </c:pt>
                <c:pt idx="7825">
                  <c:v>-64.065600000000003</c:v>
                </c:pt>
                <c:pt idx="7826">
                  <c:v>-63.896900000000002</c:v>
                </c:pt>
                <c:pt idx="7827">
                  <c:v>-67.309399999999997</c:v>
                </c:pt>
                <c:pt idx="7828">
                  <c:v>-70.721900000000005</c:v>
                </c:pt>
                <c:pt idx="7829">
                  <c:v>-72.55</c:v>
                </c:pt>
                <c:pt idx="7830">
                  <c:v>-74.375</c:v>
                </c:pt>
                <c:pt idx="7831">
                  <c:v>-71.809399999999997</c:v>
                </c:pt>
                <c:pt idx="7832">
                  <c:v>-69.240600000000001</c:v>
                </c:pt>
                <c:pt idx="7833">
                  <c:v>-67.603099999999998</c:v>
                </c:pt>
                <c:pt idx="7834">
                  <c:v>-65.962500000000006</c:v>
                </c:pt>
                <c:pt idx="7835">
                  <c:v>-69.321899999999999</c:v>
                </c:pt>
                <c:pt idx="7836">
                  <c:v>-72.678100000000001</c:v>
                </c:pt>
                <c:pt idx="7837">
                  <c:v>-73.243799999999993</c:v>
                </c:pt>
                <c:pt idx="7838">
                  <c:v>-73.806299999999993</c:v>
                </c:pt>
                <c:pt idx="7839">
                  <c:v>-68.884399999999999</c:v>
                </c:pt>
                <c:pt idx="7840">
                  <c:v>-63.959400000000002</c:v>
                </c:pt>
                <c:pt idx="7841">
                  <c:v>-66.118799999999993</c:v>
                </c:pt>
                <c:pt idx="7842">
                  <c:v>-68.275000000000006</c:v>
                </c:pt>
                <c:pt idx="7843">
                  <c:v>-74.118799999999993</c:v>
                </c:pt>
                <c:pt idx="7844">
                  <c:v>-79.962500000000006</c:v>
                </c:pt>
                <c:pt idx="7845">
                  <c:v>-83.593800000000002</c:v>
                </c:pt>
                <c:pt idx="7846">
                  <c:v>-87.221900000000005</c:v>
                </c:pt>
                <c:pt idx="7847">
                  <c:v>-81.631200000000007</c:v>
                </c:pt>
                <c:pt idx="7848">
                  <c:v>-76.037499999999994</c:v>
                </c:pt>
                <c:pt idx="7849">
                  <c:v>-75.493799999999993</c:v>
                </c:pt>
                <c:pt idx="7850">
                  <c:v>-74.946899999999999</c:v>
                </c:pt>
                <c:pt idx="7851">
                  <c:v>-74.731300000000005</c:v>
                </c:pt>
                <c:pt idx="7852">
                  <c:v>-74.515600000000006</c:v>
                </c:pt>
                <c:pt idx="7853">
                  <c:v>-74.093800000000002</c:v>
                </c:pt>
                <c:pt idx="7854">
                  <c:v>-73.671899999999994</c:v>
                </c:pt>
                <c:pt idx="7855">
                  <c:v>-72.696899999999999</c:v>
                </c:pt>
                <c:pt idx="7856">
                  <c:v>-71.721900000000005</c:v>
                </c:pt>
                <c:pt idx="7857">
                  <c:v>-71.018699999999995</c:v>
                </c:pt>
                <c:pt idx="7858">
                  <c:v>-70.3125</c:v>
                </c:pt>
                <c:pt idx="7859">
                  <c:v>-68.153099999999995</c:v>
                </c:pt>
                <c:pt idx="7860">
                  <c:v>-65.993799999999993</c:v>
                </c:pt>
                <c:pt idx="7861">
                  <c:v>-64.065600000000003</c:v>
                </c:pt>
                <c:pt idx="7862">
                  <c:v>-62.134399999999999</c:v>
                </c:pt>
                <c:pt idx="7863">
                  <c:v>-62.928100000000001</c:v>
                </c:pt>
                <c:pt idx="7864">
                  <c:v>-63.721899999999998</c:v>
                </c:pt>
                <c:pt idx="7865">
                  <c:v>-63.2</c:v>
                </c:pt>
                <c:pt idx="7866">
                  <c:v>-62.674999999999997</c:v>
                </c:pt>
                <c:pt idx="7867">
                  <c:v>-63.287500000000001</c:v>
                </c:pt>
                <c:pt idx="7868">
                  <c:v>-63.896900000000002</c:v>
                </c:pt>
                <c:pt idx="7869">
                  <c:v>-70.743799999999993</c:v>
                </c:pt>
                <c:pt idx="7870">
                  <c:v>-77.587500000000006</c:v>
                </c:pt>
                <c:pt idx="7871">
                  <c:v>-71.509399999999999</c:v>
                </c:pt>
                <c:pt idx="7872">
                  <c:v>-65.431299999999993</c:v>
                </c:pt>
                <c:pt idx="7873">
                  <c:v>-63.375</c:v>
                </c:pt>
                <c:pt idx="7874">
                  <c:v>-61.315600000000003</c:v>
                </c:pt>
                <c:pt idx="7875">
                  <c:v>-63.9</c:v>
                </c:pt>
                <c:pt idx="7876">
                  <c:v>-66.484399999999994</c:v>
                </c:pt>
                <c:pt idx="7877">
                  <c:v>-69.093800000000002</c:v>
                </c:pt>
                <c:pt idx="7878">
                  <c:v>-71.703100000000006</c:v>
                </c:pt>
                <c:pt idx="7879">
                  <c:v>-67.565600000000003</c:v>
                </c:pt>
                <c:pt idx="7880">
                  <c:v>-63.424999999999997</c:v>
                </c:pt>
                <c:pt idx="7881">
                  <c:v>-63.068800000000003</c:v>
                </c:pt>
                <c:pt idx="7882">
                  <c:v>-62.712499999999999</c:v>
                </c:pt>
                <c:pt idx="7883">
                  <c:v>-64.237499999999997</c:v>
                </c:pt>
                <c:pt idx="7884">
                  <c:v>-65.762500000000003</c:v>
                </c:pt>
                <c:pt idx="7885">
                  <c:v>-67.403099999999995</c:v>
                </c:pt>
                <c:pt idx="7886">
                  <c:v>-69.040599999999998</c:v>
                </c:pt>
                <c:pt idx="7887">
                  <c:v>-74.662499999999994</c:v>
                </c:pt>
                <c:pt idx="7888">
                  <c:v>-80.281199999999998</c:v>
                </c:pt>
                <c:pt idx="7889">
                  <c:v>-78.934399999999997</c:v>
                </c:pt>
                <c:pt idx="7890">
                  <c:v>-77.587500000000006</c:v>
                </c:pt>
                <c:pt idx="7891">
                  <c:v>-73.703100000000006</c:v>
                </c:pt>
                <c:pt idx="7892">
                  <c:v>-69.818700000000007</c:v>
                </c:pt>
                <c:pt idx="7893">
                  <c:v>-66.287499999999994</c:v>
                </c:pt>
                <c:pt idx="7894">
                  <c:v>-62.756300000000003</c:v>
                </c:pt>
                <c:pt idx="7895">
                  <c:v>-63.978099999999998</c:v>
                </c:pt>
                <c:pt idx="7896">
                  <c:v>-65.2</c:v>
                </c:pt>
                <c:pt idx="7897">
                  <c:v>-69.259399999999999</c:v>
                </c:pt>
                <c:pt idx="7898">
                  <c:v>-73.315600000000003</c:v>
                </c:pt>
                <c:pt idx="7899">
                  <c:v>-70.243799999999993</c:v>
                </c:pt>
                <c:pt idx="7900">
                  <c:v>-67.171899999999994</c:v>
                </c:pt>
                <c:pt idx="7901">
                  <c:v>-68.715599999999995</c:v>
                </c:pt>
                <c:pt idx="7902">
                  <c:v>-70.259399999999999</c:v>
                </c:pt>
                <c:pt idx="7903">
                  <c:v>-69.056299999999993</c:v>
                </c:pt>
                <c:pt idx="7904">
                  <c:v>-67.849999999999994</c:v>
                </c:pt>
                <c:pt idx="7905">
                  <c:v>-66.599999999999994</c:v>
                </c:pt>
                <c:pt idx="7906">
                  <c:v>-65.346900000000005</c:v>
                </c:pt>
                <c:pt idx="7907">
                  <c:v>-66.075000000000003</c:v>
                </c:pt>
                <c:pt idx="7908">
                  <c:v>-66.8</c:v>
                </c:pt>
                <c:pt idx="7909">
                  <c:v>-64.778099999999995</c:v>
                </c:pt>
                <c:pt idx="7910">
                  <c:v>-62.756300000000003</c:v>
                </c:pt>
                <c:pt idx="7911">
                  <c:v>-62.681199999999997</c:v>
                </c:pt>
                <c:pt idx="7912">
                  <c:v>-62.603099999999998</c:v>
                </c:pt>
                <c:pt idx="7913">
                  <c:v>-65.384399999999999</c:v>
                </c:pt>
                <c:pt idx="7914">
                  <c:v>-68.165599999999998</c:v>
                </c:pt>
                <c:pt idx="7915">
                  <c:v>-67.581199999999995</c:v>
                </c:pt>
                <c:pt idx="7916">
                  <c:v>-66.996899999999997</c:v>
                </c:pt>
                <c:pt idx="7917">
                  <c:v>-70.156199999999998</c:v>
                </c:pt>
                <c:pt idx="7918">
                  <c:v>-73.315600000000003</c:v>
                </c:pt>
                <c:pt idx="7919">
                  <c:v>-80.109399999999994</c:v>
                </c:pt>
                <c:pt idx="7920">
                  <c:v>-86.9</c:v>
                </c:pt>
                <c:pt idx="7921">
                  <c:v>-78.196899999999999</c:v>
                </c:pt>
                <c:pt idx="7922">
                  <c:v>-69.493799999999993</c:v>
                </c:pt>
                <c:pt idx="7923">
                  <c:v>-77.053100000000001</c:v>
                </c:pt>
                <c:pt idx="7924">
                  <c:v>-84.609399999999994</c:v>
                </c:pt>
                <c:pt idx="7925">
                  <c:v>-78.953100000000006</c:v>
                </c:pt>
                <c:pt idx="7926">
                  <c:v>-73.293800000000005</c:v>
                </c:pt>
                <c:pt idx="7927">
                  <c:v>-71.559399999999997</c:v>
                </c:pt>
                <c:pt idx="7928">
                  <c:v>-69.825000000000003</c:v>
                </c:pt>
                <c:pt idx="7929">
                  <c:v>-69.796899999999994</c:v>
                </c:pt>
                <c:pt idx="7930">
                  <c:v>-69.765600000000006</c:v>
                </c:pt>
                <c:pt idx="7931">
                  <c:v>-79.978099999999998</c:v>
                </c:pt>
                <c:pt idx="7932">
                  <c:v>-90.1875</c:v>
                </c:pt>
                <c:pt idx="7933">
                  <c:v>-80.375</c:v>
                </c:pt>
                <c:pt idx="7934">
                  <c:v>-70.5625</c:v>
                </c:pt>
                <c:pt idx="7935">
                  <c:v>-78.55</c:v>
                </c:pt>
                <c:pt idx="7936">
                  <c:v>-86.537499999999994</c:v>
                </c:pt>
                <c:pt idx="7937">
                  <c:v>-79.581199999999995</c:v>
                </c:pt>
                <c:pt idx="7938">
                  <c:v>-72.621899999999997</c:v>
                </c:pt>
                <c:pt idx="7939">
                  <c:v>-72.015600000000006</c:v>
                </c:pt>
                <c:pt idx="7940">
                  <c:v>-71.409400000000005</c:v>
                </c:pt>
                <c:pt idx="7941">
                  <c:v>-77.112499999999997</c:v>
                </c:pt>
                <c:pt idx="7942">
                  <c:v>-82.8125</c:v>
                </c:pt>
                <c:pt idx="7943">
                  <c:v>-77.674999999999997</c:v>
                </c:pt>
                <c:pt idx="7944">
                  <c:v>-72.537499999999994</c:v>
                </c:pt>
                <c:pt idx="7945">
                  <c:v>-69.134399999999999</c:v>
                </c:pt>
                <c:pt idx="7946">
                  <c:v>-65.728099999999998</c:v>
                </c:pt>
                <c:pt idx="7947">
                  <c:v>-65.484399999999994</c:v>
                </c:pt>
                <c:pt idx="7948">
                  <c:v>-65.237499999999997</c:v>
                </c:pt>
                <c:pt idx="7949">
                  <c:v>-65.5</c:v>
                </c:pt>
                <c:pt idx="7950">
                  <c:v>-65.762500000000003</c:v>
                </c:pt>
                <c:pt idx="7951">
                  <c:v>-65.953100000000006</c:v>
                </c:pt>
                <c:pt idx="7952">
                  <c:v>-66.140600000000006</c:v>
                </c:pt>
                <c:pt idx="7953">
                  <c:v>-70.362499999999997</c:v>
                </c:pt>
                <c:pt idx="7954">
                  <c:v>-74.581199999999995</c:v>
                </c:pt>
                <c:pt idx="7955">
                  <c:v>-77.334400000000002</c:v>
                </c:pt>
                <c:pt idx="7956">
                  <c:v>-80.084400000000002</c:v>
                </c:pt>
                <c:pt idx="7957">
                  <c:v>-78.618799999999993</c:v>
                </c:pt>
                <c:pt idx="7958">
                  <c:v>-77.150000000000006</c:v>
                </c:pt>
                <c:pt idx="7959">
                  <c:v>-73.731300000000005</c:v>
                </c:pt>
                <c:pt idx="7960">
                  <c:v>-70.309399999999997</c:v>
                </c:pt>
                <c:pt idx="7961">
                  <c:v>-74.218800000000002</c:v>
                </c:pt>
                <c:pt idx="7962">
                  <c:v>-78.128100000000003</c:v>
                </c:pt>
                <c:pt idx="7963">
                  <c:v>-72.693700000000007</c:v>
                </c:pt>
                <c:pt idx="7964">
                  <c:v>-67.259399999999999</c:v>
                </c:pt>
                <c:pt idx="7965">
                  <c:v>-67.987499999999997</c:v>
                </c:pt>
                <c:pt idx="7966">
                  <c:v>-68.712500000000006</c:v>
                </c:pt>
                <c:pt idx="7967">
                  <c:v>-68.403099999999995</c:v>
                </c:pt>
                <c:pt idx="7968">
                  <c:v>-68.093800000000002</c:v>
                </c:pt>
                <c:pt idx="7969">
                  <c:v>-69.615600000000001</c:v>
                </c:pt>
                <c:pt idx="7970">
                  <c:v>-71.134399999999999</c:v>
                </c:pt>
                <c:pt idx="7971">
                  <c:v>-73.153099999999995</c:v>
                </c:pt>
                <c:pt idx="7972">
                  <c:v>-75.168800000000005</c:v>
                </c:pt>
                <c:pt idx="7973">
                  <c:v>-73.471900000000005</c:v>
                </c:pt>
                <c:pt idx="7974">
                  <c:v>-71.771900000000002</c:v>
                </c:pt>
                <c:pt idx="7975">
                  <c:v>-76.596900000000005</c:v>
                </c:pt>
                <c:pt idx="7976">
                  <c:v>-81.421899999999994</c:v>
                </c:pt>
                <c:pt idx="7977">
                  <c:v>-77.143699999999995</c:v>
                </c:pt>
                <c:pt idx="7978">
                  <c:v>-72.865600000000001</c:v>
                </c:pt>
                <c:pt idx="7979">
                  <c:v>-72.724999999999994</c:v>
                </c:pt>
                <c:pt idx="7980">
                  <c:v>-72.581199999999995</c:v>
                </c:pt>
                <c:pt idx="7981">
                  <c:v>-68.968800000000002</c:v>
                </c:pt>
                <c:pt idx="7982">
                  <c:v>-65.353099999999998</c:v>
                </c:pt>
                <c:pt idx="7983">
                  <c:v>-65.996899999999997</c:v>
                </c:pt>
                <c:pt idx="7984">
                  <c:v>-66.640600000000006</c:v>
                </c:pt>
                <c:pt idx="7985">
                  <c:v>-66.034400000000005</c:v>
                </c:pt>
                <c:pt idx="7986">
                  <c:v>-65.424999999999997</c:v>
                </c:pt>
                <c:pt idx="7987">
                  <c:v>-65.181299999999993</c:v>
                </c:pt>
                <c:pt idx="7988">
                  <c:v>-64.934399999999997</c:v>
                </c:pt>
                <c:pt idx="7989">
                  <c:v>-68.378100000000003</c:v>
                </c:pt>
                <c:pt idx="7990">
                  <c:v>-71.821899999999999</c:v>
                </c:pt>
                <c:pt idx="7991">
                  <c:v>-69.843800000000002</c:v>
                </c:pt>
                <c:pt idx="7992">
                  <c:v>-67.862499999999997</c:v>
                </c:pt>
                <c:pt idx="7993">
                  <c:v>-82.421899999999994</c:v>
                </c:pt>
                <c:pt idx="7994">
                  <c:v>-96.978099999999998</c:v>
                </c:pt>
                <c:pt idx="7995">
                  <c:v>-82.921899999999994</c:v>
                </c:pt>
                <c:pt idx="7996">
                  <c:v>-68.865600000000001</c:v>
                </c:pt>
                <c:pt idx="7997">
                  <c:v>-66.803100000000001</c:v>
                </c:pt>
                <c:pt idx="7998">
                  <c:v>-64.737499999999997</c:v>
                </c:pt>
                <c:pt idx="7999">
                  <c:v>-63.871899999999997</c:v>
                </c:pt>
                <c:pt idx="8000">
                  <c:v>-63.003100000000003</c:v>
                </c:pt>
                <c:pt idx="8001">
                  <c:v>-64.146900000000002</c:v>
                </c:pt>
                <c:pt idx="8002">
                  <c:v>-65.290599999999998</c:v>
                </c:pt>
                <c:pt idx="8003">
                  <c:v>-63.396900000000002</c:v>
                </c:pt>
                <c:pt idx="8004">
                  <c:v>-61.503100000000003</c:v>
                </c:pt>
                <c:pt idx="8005">
                  <c:v>-62.375</c:v>
                </c:pt>
                <c:pt idx="8006">
                  <c:v>-63.246899999999997</c:v>
                </c:pt>
                <c:pt idx="8007">
                  <c:v>-67.775000000000006</c:v>
                </c:pt>
                <c:pt idx="8008">
                  <c:v>-72.3</c:v>
                </c:pt>
                <c:pt idx="8009">
                  <c:v>-70.8125</c:v>
                </c:pt>
                <c:pt idx="8010">
                  <c:v>-69.321899999999999</c:v>
                </c:pt>
                <c:pt idx="8011">
                  <c:v>-68.834400000000002</c:v>
                </c:pt>
                <c:pt idx="8012">
                  <c:v>-68.346900000000005</c:v>
                </c:pt>
                <c:pt idx="8013">
                  <c:v>-69.834400000000002</c:v>
                </c:pt>
                <c:pt idx="8014">
                  <c:v>-71.318700000000007</c:v>
                </c:pt>
                <c:pt idx="8015">
                  <c:v>-76.231300000000005</c:v>
                </c:pt>
                <c:pt idx="8016">
                  <c:v>-81.143699999999995</c:v>
                </c:pt>
                <c:pt idx="8017">
                  <c:v>-74.662499999999994</c:v>
                </c:pt>
                <c:pt idx="8018">
                  <c:v>-68.181299999999993</c:v>
                </c:pt>
                <c:pt idx="8019">
                  <c:v>-65.3125</c:v>
                </c:pt>
                <c:pt idx="8020">
                  <c:v>-62.440600000000003</c:v>
                </c:pt>
                <c:pt idx="8021">
                  <c:v>-63.006300000000003</c:v>
                </c:pt>
                <c:pt idx="8022">
                  <c:v>-63.568800000000003</c:v>
                </c:pt>
                <c:pt idx="8023">
                  <c:v>-65.290599999999998</c:v>
                </c:pt>
                <c:pt idx="8024">
                  <c:v>-67.009399999999999</c:v>
                </c:pt>
                <c:pt idx="8025">
                  <c:v>-66.965599999999995</c:v>
                </c:pt>
                <c:pt idx="8026">
                  <c:v>-66.921899999999994</c:v>
                </c:pt>
                <c:pt idx="8027">
                  <c:v>-68.846900000000005</c:v>
                </c:pt>
                <c:pt idx="8028">
                  <c:v>-70.771900000000002</c:v>
                </c:pt>
                <c:pt idx="8029">
                  <c:v>-72.240600000000001</c:v>
                </c:pt>
                <c:pt idx="8030">
                  <c:v>-73.706199999999995</c:v>
                </c:pt>
                <c:pt idx="8031">
                  <c:v>-70.625</c:v>
                </c:pt>
                <c:pt idx="8032">
                  <c:v>-67.543800000000005</c:v>
                </c:pt>
                <c:pt idx="8033">
                  <c:v>-66.303100000000001</c:v>
                </c:pt>
                <c:pt idx="8034">
                  <c:v>-65.0625</c:v>
                </c:pt>
                <c:pt idx="8035">
                  <c:v>-63.8125</c:v>
                </c:pt>
                <c:pt idx="8036">
                  <c:v>-62.559399999999997</c:v>
                </c:pt>
                <c:pt idx="8037">
                  <c:v>-63.015599999999999</c:v>
                </c:pt>
                <c:pt idx="8038">
                  <c:v>-63.468800000000002</c:v>
                </c:pt>
                <c:pt idx="8039">
                  <c:v>-65.643699999999995</c:v>
                </c:pt>
                <c:pt idx="8040">
                  <c:v>-67.818700000000007</c:v>
                </c:pt>
                <c:pt idx="8041">
                  <c:v>-68.953100000000006</c:v>
                </c:pt>
                <c:pt idx="8042">
                  <c:v>-70.087500000000006</c:v>
                </c:pt>
                <c:pt idx="8043">
                  <c:v>-72.871899999999997</c:v>
                </c:pt>
                <c:pt idx="8044">
                  <c:v>-75.653099999999995</c:v>
                </c:pt>
                <c:pt idx="8045">
                  <c:v>-68.903099999999995</c:v>
                </c:pt>
                <c:pt idx="8046">
                  <c:v>-62.153100000000002</c:v>
                </c:pt>
                <c:pt idx="8047">
                  <c:v>-57.534399999999998</c:v>
                </c:pt>
                <c:pt idx="8048">
                  <c:v>-52.915599999999998</c:v>
                </c:pt>
                <c:pt idx="8049">
                  <c:v>-51.587499999999999</c:v>
                </c:pt>
                <c:pt idx="8050">
                  <c:v>-50.259399999999999</c:v>
                </c:pt>
                <c:pt idx="8051">
                  <c:v>-51.481299999999997</c:v>
                </c:pt>
                <c:pt idx="8052">
                  <c:v>-52.703099999999999</c:v>
                </c:pt>
                <c:pt idx="8053">
                  <c:v>-55.565600000000003</c:v>
                </c:pt>
                <c:pt idx="8054">
                  <c:v>-58.428100000000001</c:v>
                </c:pt>
                <c:pt idx="8055">
                  <c:v>-67.721900000000005</c:v>
                </c:pt>
                <c:pt idx="8056">
                  <c:v>-77.012500000000003</c:v>
                </c:pt>
                <c:pt idx="8057">
                  <c:v>-83.021900000000002</c:v>
                </c:pt>
                <c:pt idx="8058">
                  <c:v>-89.028099999999995</c:v>
                </c:pt>
                <c:pt idx="8059">
                  <c:v>-80.706199999999995</c:v>
                </c:pt>
                <c:pt idx="8060">
                  <c:v>-72.384399999999999</c:v>
                </c:pt>
                <c:pt idx="8061">
                  <c:v>-68.971900000000005</c:v>
                </c:pt>
                <c:pt idx="8062">
                  <c:v>-65.556299999999993</c:v>
                </c:pt>
                <c:pt idx="8063">
                  <c:v>-64.481300000000005</c:v>
                </c:pt>
                <c:pt idx="8064">
                  <c:v>-63.403100000000002</c:v>
                </c:pt>
                <c:pt idx="8065">
                  <c:v>-66.025000000000006</c:v>
                </c:pt>
                <c:pt idx="8066">
                  <c:v>-68.646900000000002</c:v>
                </c:pt>
                <c:pt idx="8067">
                  <c:v>-73.281199999999998</c:v>
                </c:pt>
                <c:pt idx="8068">
                  <c:v>-77.915599999999998</c:v>
                </c:pt>
                <c:pt idx="8069">
                  <c:v>-76.828100000000006</c:v>
                </c:pt>
                <c:pt idx="8070">
                  <c:v>-75.737499999999997</c:v>
                </c:pt>
                <c:pt idx="8071">
                  <c:v>-74.228099999999998</c:v>
                </c:pt>
                <c:pt idx="8072">
                  <c:v>-72.715599999999995</c:v>
                </c:pt>
                <c:pt idx="8073">
                  <c:v>-69.737499999999997</c:v>
                </c:pt>
                <c:pt idx="8074">
                  <c:v>-66.756200000000007</c:v>
                </c:pt>
                <c:pt idx="8075">
                  <c:v>-68.734399999999994</c:v>
                </c:pt>
                <c:pt idx="8076">
                  <c:v>-70.712500000000006</c:v>
                </c:pt>
                <c:pt idx="8077">
                  <c:v>-67.55</c:v>
                </c:pt>
                <c:pt idx="8078">
                  <c:v>-64.387500000000003</c:v>
                </c:pt>
                <c:pt idx="8079">
                  <c:v>-66.165599999999998</c:v>
                </c:pt>
                <c:pt idx="8080">
                  <c:v>-67.940600000000003</c:v>
                </c:pt>
                <c:pt idx="8081">
                  <c:v>-71.150000000000006</c:v>
                </c:pt>
                <c:pt idx="8082">
                  <c:v>-74.359399999999994</c:v>
                </c:pt>
                <c:pt idx="8083">
                  <c:v>-73.915599999999998</c:v>
                </c:pt>
                <c:pt idx="8084">
                  <c:v>-73.471900000000005</c:v>
                </c:pt>
                <c:pt idx="8085">
                  <c:v>-69.078100000000006</c:v>
                </c:pt>
                <c:pt idx="8086">
                  <c:v>-64.684399999999997</c:v>
                </c:pt>
                <c:pt idx="8087">
                  <c:v>-66.528099999999995</c:v>
                </c:pt>
                <c:pt idx="8088">
                  <c:v>-68.371899999999997</c:v>
                </c:pt>
                <c:pt idx="8089">
                  <c:v>-68.503100000000003</c:v>
                </c:pt>
                <c:pt idx="8090">
                  <c:v>-68.634399999999999</c:v>
                </c:pt>
                <c:pt idx="8091">
                  <c:v>-68.421899999999994</c:v>
                </c:pt>
                <c:pt idx="8092">
                  <c:v>-68.209400000000002</c:v>
                </c:pt>
                <c:pt idx="8093">
                  <c:v>-66.234399999999994</c:v>
                </c:pt>
                <c:pt idx="8094">
                  <c:v>-64.259399999999999</c:v>
                </c:pt>
                <c:pt idx="8095">
                  <c:v>-66.099999999999994</c:v>
                </c:pt>
                <c:pt idx="8096">
                  <c:v>-67.940600000000003</c:v>
                </c:pt>
                <c:pt idx="8097">
                  <c:v>-75.234399999999994</c:v>
                </c:pt>
                <c:pt idx="8098">
                  <c:v>-82.528099999999995</c:v>
                </c:pt>
                <c:pt idx="8099">
                  <c:v>-78.400000000000006</c:v>
                </c:pt>
                <c:pt idx="8100">
                  <c:v>-74.268699999999995</c:v>
                </c:pt>
                <c:pt idx="8101">
                  <c:v>-70.575000000000003</c:v>
                </c:pt>
                <c:pt idx="8102">
                  <c:v>-66.881200000000007</c:v>
                </c:pt>
                <c:pt idx="8103">
                  <c:v>-65.556299999999993</c:v>
                </c:pt>
                <c:pt idx="8104">
                  <c:v>-64.231300000000005</c:v>
                </c:pt>
                <c:pt idx="8105">
                  <c:v>-64.409400000000005</c:v>
                </c:pt>
                <c:pt idx="8106">
                  <c:v>-64.587500000000006</c:v>
                </c:pt>
                <c:pt idx="8107">
                  <c:v>-65.146900000000002</c:v>
                </c:pt>
                <c:pt idx="8108">
                  <c:v>-65.703100000000006</c:v>
                </c:pt>
                <c:pt idx="8109">
                  <c:v>-72.465599999999995</c:v>
                </c:pt>
                <c:pt idx="8110">
                  <c:v>-79.228099999999998</c:v>
                </c:pt>
                <c:pt idx="8111">
                  <c:v>-78.224999999999994</c:v>
                </c:pt>
                <c:pt idx="8112">
                  <c:v>-77.221900000000005</c:v>
                </c:pt>
                <c:pt idx="8113">
                  <c:v>-73.537499999999994</c:v>
                </c:pt>
                <c:pt idx="8114">
                  <c:v>-69.849999999999994</c:v>
                </c:pt>
                <c:pt idx="8115">
                  <c:v>-69.956199999999995</c:v>
                </c:pt>
                <c:pt idx="8116">
                  <c:v>-70.0625</c:v>
                </c:pt>
                <c:pt idx="8117">
                  <c:v>-70.996899999999997</c:v>
                </c:pt>
                <c:pt idx="8118">
                  <c:v>-71.931299999999993</c:v>
                </c:pt>
                <c:pt idx="8119">
                  <c:v>-75.128100000000003</c:v>
                </c:pt>
                <c:pt idx="8120">
                  <c:v>-78.321899999999999</c:v>
                </c:pt>
                <c:pt idx="8121">
                  <c:v>-71.718800000000002</c:v>
                </c:pt>
                <c:pt idx="8122">
                  <c:v>-65.112499999999997</c:v>
                </c:pt>
                <c:pt idx="8123">
                  <c:v>-63.012500000000003</c:v>
                </c:pt>
                <c:pt idx="8124">
                  <c:v>-60.909399999999998</c:v>
                </c:pt>
                <c:pt idx="8125">
                  <c:v>-61.556199999999997</c:v>
                </c:pt>
                <c:pt idx="8126">
                  <c:v>-62.2</c:v>
                </c:pt>
                <c:pt idx="8127">
                  <c:v>-67.237499999999997</c:v>
                </c:pt>
                <c:pt idx="8128">
                  <c:v>-72.271900000000002</c:v>
                </c:pt>
                <c:pt idx="8129">
                  <c:v>-68.237499999999997</c:v>
                </c:pt>
                <c:pt idx="8130">
                  <c:v>-64.203100000000006</c:v>
                </c:pt>
                <c:pt idx="8131">
                  <c:v>-64.065600000000003</c:v>
                </c:pt>
                <c:pt idx="8132">
                  <c:v>-63.924999999999997</c:v>
                </c:pt>
                <c:pt idx="8133">
                  <c:v>-67.731300000000005</c:v>
                </c:pt>
                <c:pt idx="8134">
                  <c:v>-71.534400000000005</c:v>
                </c:pt>
                <c:pt idx="8135">
                  <c:v>-72.731300000000005</c:v>
                </c:pt>
                <c:pt idx="8136">
                  <c:v>-73.928100000000001</c:v>
                </c:pt>
                <c:pt idx="8137">
                  <c:v>-71.421899999999994</c:v>
                </c:pt>
                <c:pt idx="8138">
                  <c:v>-68.912499999999994</c:v>
                </c:pt>
                <c:pt idx="8139">
                  <c:v>-70.868799999999993</c:v>
                </c:pt>
                <c:pt idx="8140">
                  <c:v>-72.821899999999999</c:v>
                </c:pt>
                <c:pt idx="8141">
                  <c:v>-72.537499999999994</c:v>
                </c:pt>
                <c:pt idx="8142">
                  <c:v>-72.25</c:v>
                </c:pt>
                <c:pt idx="8143">
                  <c:v>-71.5625</c:v>
                </c:pt>
                <c:pt idx="8144">
                  <c:v>-70.875</c:v>
                </c:pt>
                <c:pt idx="8145">
                  <c:v>-69.668800000000005</c:v>
                </c:pt>
                <c:pt idx="8146">
                  <c:v>-68.459400000000002</c:v>
                </c:pt>
                <c:pt idx="8147">
                  <c:v>-66.615600000000001</c:v>
                </c:pt>
                <c:pt idx="8148">
                  <c:v>-64.768699999999995</c:v>
                </c:pt>
                <c:pt idx="8149">
                  <c:v>-65.106300000000005</c:v>
                </c:pt>
                <c:pt idx="8150">
                  <c:v>-65.440600000000003</c:v>
                </c:pt>
                <c:pt idx="8151">
                  <c:v>-70.681299999999993</c:v>
                </c:pt>
                <c:pt idx="8152">
                  <c:v>-75.921899999999994</c:v>
                </c:pt>
                <c:pt idx="8153">
                  <c:v>-72.993799999999993</c:v>
                </c:pt>
                <c:pt idx="8154">
                  <c:v>-70.0625</c:v>
                </c:pt>
                <c:pt idx="8155">
                  <c:v>-71.071899999999999</c:v>
                </c:pt>
                <c:pt idx="8156">
                  <c:v>-72.081199999999995</c:v>
                </c:pt>
                <c:pt idx="8157">
                  <c:v>-73.503100000000003</c:v>
                </c:pt>
                <c:pt idx="8158">
                  <c:v>-74.921899999999994</c:v>
                </c:pt>
                <c:pt idx="8159">
                  <c:v>-71.403099999999995</c:v>
                </c:pt>
                <c:pt idx="8160">
                  <c:v>-67.881200000000007</c:v>
                </c:pt>
                <c:pt idx="8161">
                  <c:v>-66.346900000000005</c:v>
                </c:pt>
                <c:pt idx="8162">
                  <c:v>-64.8125</c:v>
                </c:pt>
                <c:pt idx="8163">
                  <c:v>-65.184399999999997</c:v>
                </c:pt>
                <c:pt idx="8164">
                  <c:v>-65.553100000000001</c:v>
                </c:pt>
                <c:pt idx="8165">
                  <c:v>-66.596900000000005</c:v>
                </c:pt>
                <c:pt idx="8166">
                  <c:v>-67.637500000000003</c:v>
                </c:pt>
                <c:pt idx="8167">
                  <c:v>-66.243799999999993</c:v>
                </c:pt>
                <c:pt idx="8168">
                  <c:v>-64.846900000000005</c:v>
                </c:pt>
                <c:pt idx="8169">
                  <c:v>-65.946899999999999</c:v>
                </c:pt>
                <c:pt idx="8170">
                  <c:v>-67.046899999999994</c:v>
                </c:pt>
                <c:pt idx="8171">
                  <c:v>-68.3125</c:v>
                </c:pt>
                <c:pt idx="8172">
                  <c:v>-69.575000000000003</c:v>
                </c:pt>
                <c:pt idx="8173">
                  <c:v>-67.253100000000003</c:v>
                </c:pt>
                <c:pt idx="8174">
                  <c:v>-64.931299999999993</c:v>
                </c:pt>
                <c:pt idx="8175">
                  <c:v>-67.056299999999993</c:v>
                </c:pt>
                <c:pt idx="8176">
                  <c:v>-69.181299999999993</c:v>
                </c:pt>
                <c:pt idx="8177">
                  <c:v>-69.306299999999993</c:v>
                </c:pt>
                <c:pt idx="8178">
                  <c:v>-69.428100000000001</c:v>
                </c:pt>
                <c:pt idx="8179">
                  <c:v>-67.168800000000005</c:v>
                </c:pt>
                <c:pt idx="8180">
                  <c:v>-64.906199999999998</c:v>
                </c:pt>
                <c:pt idx="8181">
                  <c:v>-69.2</c:v>
                </c:pt>
                <c:pt idx="8182">
                  <c:v>-73.490600000000001</c:v>
                </c:pt>
                <c:pt idx="8183">
                  <c:v>-73.243799999999993</c:v>
                </c:pt>
                <c:pt idx="8184">
                  <c:v>-72.996899999999997</c:v>
                </c:pt>
                <c:pt idx="8185">
                  <c:v>-71</c:v>
                </c:pt>
                <c:pt idx="8186">
                  <c:v>-69</c:v>
                </c:pt>
                <c:pt idx="8187">
                  <c:v>-71.703100000000006</c:v>
                </c:pt>
                <c:pt idx="8188">
                  <c:v>-74.406199999999998</c:v>
                </c:pt>
                <c:pt idx="8189">
                  <c:v>-72.428100000000001</c:v>
                </c:pt>
                <c:pt idx="8190">
                  <c:v>-70.45</c:v>
                </c:pt>
                <c:pt idx="8191">
                  <c:v>-68.787499999999994</c:v>
                </c:pt>
                <c:pt idx="8192">
                  <c:v>-67.121899999999997</c:v>
                </c:pt>
                <c:pt idx="8193">
                  <c:v>-67.778099999999995</c:v>
                </c:pt>
                <c:pt idx="8194">
                  <c:v>-68.434399999999997</c:v>
                </c:pt>
                <c:pt idx="8195">
                  <c:v>-67.871899999999997</c:v>
                </c:pt>
                <c:pt idx="8196">
                  <c:v>-67.306299999999993</c:v>
                </c:pt>
                <c:pt idx="8197">
                  <c:v>-66.440600000000003</c:v>
                </c:pt>
                <c:pt idx="8198">
                  <c:v>-65.571899999999999</c:v>
                </c:pt>
                <c:pt idx="8199">
                  <c:v>-68.646900000000002</c:v>
                </c:pt>
                <c:pt idx="8200">
                  <c:v>-71.721900000000005</c:v>
                </c:pt>
                <c:pt idx="8201">
                  <c:v>-70.890600000000006</c:v>
                </c:pt>
                <c:pt idx="8202">
                  <c:v>-70.056299999999993</c:v>
                </c:pt>
                <c:pt idx="8203">
                  <c:v>-71.634399999999999</c:v>
                </c:pt>
                <c:pt idx="8204">
                  <c:v>-73.212500000000006</c:v>
                </c:pt>
                <c:pt idx="8205">
                  <c:v>-74.534400000000005</c:v>
                </c:pt>
                <c:pt idx="8206">
                  <c:v>-75.856300000000005</c:v>
                </c:pt>
                <c:pt idx="8207">
                  <c:v>-83.224999999999994</c:v>
                </c:pt>
                <c:pt idx="8208">
                  <c:v>-90.593800000000002</c:v>
                </c:pt>
                <c:pt idx="8209">
                  <c:v>-80.909400000000005</c:v>
                </c:pt>
                <c:pt idx="8210">
                  <c:v>-71.221900000000005</c:v>
                </c:pt>
                <c:pt idx="8211">
                  <c:v>-70.537499999999994</c:v>
                </c:pt>
                <c:pt idx="8212">
                  <c:v>-69.853099999999998</c:v>
                </c:pt>
                <c:pt idx="8213">
                  <c:v>-72.037499999999994</c:v>
                </c:pt>
                <c:pt idx="8214">
                  <c:v>-74.221900000000005</c:v>
                </c:pt>
                <c:pt idx="8215">
                  <c:v>-70.815600000000003</c:v>
                </c:pt>
                <c:pt idx="8216">
                  <c:v>-67.409400000000005</c:v>
                </c:pt>
                <c:pt idx="8217">
                  <c:v>-67.3125</c:v>
                </c:pt>
                <c:pt idx="8218">
                  <c:v>-67.212500000000006</c:v>
                </c:pt>
                <c:pt idx="8219">
                  <c:v>-67.387500000000003</c:v>
                </c:pt>
                <c:pt idx="8220">
                  <c:v>-67.5625</c:v>
                </c:pt>
                <c:pt idx="8221">
                  <c:v>-66.55</c:v>
                </c:pt>
                <c:pt idx="8222">
                  <c:v>-65.537499999999994</c:v>
                </c:pt>
                <c:pt idx="8223">
                  <c:v>-63.609400000000001</c:v>
                </c:pt>
                <c:pt idx="8224">
                  <c:v>-61.678100000000001</c:v>
                </c:pt>
                <c:pt idx="8225">
                  <c:v>-64.028099999999995</c:v>
                </c:pt>
                <c:pt idx="8226">
                  <c:v>-66.375</c:v>
                </c:pt>
                <c:pt idx="8227">
                  <c:v>-68.768699999999995</c:v>
                </c:pt>
                <c:pt idx="8228">
                  <c:v>-71.159400000000005</c:v>
                </c:pt>
                <c:pt idx="8229">
                  <c:v>-72.237499999999997</c:v>
                </c:pt>
                <c:pt idx="8230">
                  <c:v>-73.315600000000003</c:v>
                </c:pt>
                <c:pt idx="8231">
                  <c:v>-72.75</c:v>
                </c:pt>
                <c:pt idx="8232">
                  <c:v>-72.181299999999993</c:v>
                </c:pt>
                <c:pt idx="8233">
                  <c:v>-71.5625</c:v>
                </c:pt>
                <c:pt idx="8234">
                  <c:v>-70.940600000000003</c:v>
                </c:pt>
                <c:pt idx="8235">
                  <c:v>-72.590599999999995</c:v>
                </c:pt>
                <c:pt idx="8236">
                  <c:v>-74.240600000000001</c:v>
                </c:pt>
                <c:pt idx="8237">
                  <c:v>-71.993799999999993</c:v>
                </c:pt>
                <c:pt idx="8238">
                  <c:v>-69.746899999999997</c:v>
                </c:pt>
                <c:pt idx="8239">
                  <c:v>-78.790599999999998</c:v>
                </c:pt>
                <c:pt idx="8240">
                  <c:v>-87.834400000000002</c:v>
                </c:pt>
                <c:pt idx="8241">
                  <c:v>-77.95</c:v>
                </c:pt>
                <c:pt idx="8242">
                  <c:v>-68.0625</c:v>
                </c:pt>
                <c:pt idx="8243">
                  <c:v>-67.443700000000007</c:v>
                </c:pt>
                <c:pt idx="8244">
                  <c:v>-66.825000000000003</c:v>
                </c:pt>
                <c:pt idx="8245">
                  <c:v>-68.081199999999995</c:v>
                </c:pt>
                <c:pt idx="8246">
                  <c:v>-69.334400000000002</c:v>
                </c:pt>
                <c:pt idx="8247">
                  <c:v>-68.403099999999995</c:v>
                </c:pt>
                <c:pt idx="8248">
                  <c:v>-67.471900000000005</c:v>
                </c:pt>
                <c:pt idx="8249">
                  <c:v>-66.059399999999997</c:v>
                </c:pt>
                <c:pt idx="8250">
                  <c:v>-64.643699999999995</c:v>
                </c:pt>
                <c:pt idx="8251">
                  <c:v>-64.825000000000003</c:v>
                </c:pt>
                <c:pt idx="8252">
                  <c:v>-65.003100000000003</c:v>
                </c:pt>
                <c:pt idx="8253">
                  <c:v>-65.390600000000006</c:v>
                </c:pt>
                <c:pt idx="8254">
                  <c:v>-65.778099999999995</c:v>
                </c:pt>
                <c:pt idx="8255">
                  <c:v>-68.387500000000003</c:v>
                </c:pt>
                <c:pt idx="8256">
                  <c:v>-70.993799999999993</c:v>
                </c:pt>
                <c:pt idx="8257">
                  <c:v>-71.353099999999998</c:v>
                </c:pt>
                <c:pt idx="8258">
                  <c:v>-71.712500000000006</c:v>
                </c:pt>
                <c:pt idx="8259">
                  <c:v>-69.828100000000006</c:v>
                </c:pt>
                <c:pt idx="8260">
                  <c:v>-67.943700000000007</c:v>
                </c:pt>
                <c:pt idx="8261">
                  <c:v>-68.721900000000005</c:v>
                </c:pt>
                <c:pt idx="8262">
                  <c:v>-69.5</c:v>
                </c:pt>
                <c:pt idx="8263">
                  <c:v>-67.303100000000001</c:v>
                </c:pt>
                <c:pt idx="8264">
                  <c:v>-65.103099999999998</c:v>
                </c:pt>
                <c:pt idx="8265">
                  <c:v>-63.393700000000003</c:v>
                </c:pt>
                <c:pt idx="8266">
                  <c:v>-61.681199999999997</c:v>
                </c:pt>
                <c:pt idx="8267">
                  <c:v>-63.075000000000003</c:v>
                </c:pt>
                <c:pt idx="8268">
                  <c:v>-64.465599999999995</c:v>
                </c:pt>
                <c:pt idx="8269">
                  <c:v>-66.756200000000007</c:v>
                </c:pt>
                <c:pt idx="8270">
                  <c:v>-69.046899999999994</c:v>
                </c:pt>
                <c:pt idx="8271">
                  <c:v>-71.099999999999994</c:v>
                </c:pt>
                <c:pt idx="8272">
                  <c:v>-73.150000000000006</c:v>
                </c:pt>
                <c:pt idx="8273">
                  <c:v>-71.218800000000002</c:v>
                </c:pt>
                <c:pt idx="8274">
                  <c:v>-69.287499999999994</c:v>
                </c:pt>
                <c:pt idx="8275">
                  <c:v>-71.071899999999999</c:v>
                </c:pt>
                <c:pt idx="8276">
                  <c:v>-72.856300000000005</c:v>
                </c:pt>
                <c:pt idx="8277">
                  <c:v>-70.228099999999998</c:v>
                </c:pt>
                <c:pt idx="8278">
                  <c:v>-67.599999999999994</c:v>
                </c:pt>
                <c:pt idx="8279">
                  <c:v>-67.596900000000005</c:v>
                </c:pt>
                <c:pt idx="8280">
                  <c:v>-67.590599999999995</c:v>
                </c:pt>
                <c:pt idx="8281">
                  <c:v>-67.140600000000006</c:v>
                </c:pt>
                <c:pt idx="8282">
                  <c:v>-66.6875</c:v>
                </c:pt>
                <c:pt idx="8283">
                  <c:v>-65.546899999999994</c:v>
                </c:pt>
                <c:pt idx="8284">
                  <c:v>-64.403099999999995</c:v>
                </c:pt>
                <c:pt idx="8285">
                  <c:v>-62.8125</c:v>
                </c:pt>
                <c:pt idx="8286">
                  <c:v>-61.221899999999998</c:v>
                </c:pt>
                <c:pt idx="8287">
                  <c:v>-64.081199999999995</c:v>
                </c:pt>
                <c:pt idx="8288">
                  <c:v>-66.940600000000003</c:v>
                </c:pt>
                <c:pt idx="8289">
                  <c:v>-70.553100000000001</c:v>
                </c:pt>
                <c:pt idx="8290">
                  <c:v>-74.165599999999998</c:v>
                </c:pt>
                <c:pt idx="8291">
                  <c:v>-72.171899999999994</c:v>
                </c:pt>
                <c:pt idx="8292">
                  <c:v>-70.174999999999997</c:v>
                </c:pt>
                <c:pt idx="8293">
                  <c:v>-72.125</c:v>
                </c:pt>
                <c:pt idx="8294">
                  <c:v>-74.071899999999999</c:v>
                </c:pt>
                <c:pt idx="8295">
                  <c:v>-68.078100000000006</c:v>
                </c:pt>
                <c:pt idx="8296">
                  <c:v>-62.081200000000003</c:v>
                </c:pt>
                <c:pt idx="8297">
                  <c:v>-63.031199999999998</c:v>
                </c:pt>
                <c:pt idx="8298">
                  <c:v>-63.978099999999998</c:v>
                </c:pt>
                <c:pt idx="8299">
                  <c:v>-66.387500000000003</c:v>
                </c:pt>
                <c:pt idx="8300">
                  <c:v>-68.796899999999994</c:v>
                </c:pt>
                <c:pt idx="8301">
                  <c:v>-72.525000000000006</c:v>
                </c:pt>
                <c:pt idx="8302">
                  <c:v>-76.25</c:v>
                </c:pt>
                <c:pt idx="8303">
                  <c:v>-78.040599999999998</c:v>
                </c:pt>
                <c:pt idx="8304">
                  <c:v>-79.831199999999995</c:v>
                </c:pt>
                <c:pt idx="8305">
                  <c:v>-72.943700000000007</c:v>
                </c:pt>
                <c:pt idx="8306">
                  <c:v>-66.053100000000001</c:v>
                </c:pt>
                <c:pt idx="8307">
                  <c:v>-65.459400000000002</c:v>
                </c:pt>
                <c:pt idx="8308">
                  <c:v>-64.865600000000001</c:v>
                </c:pt>
                <c:pt idx="8309">
                  <c:v>-68.237499999999997</c:v>
                </c:pt>
                <c:pt idx="8310">
                  <c:v>-71.609399999999994</c:v>
                </c:pt>
                <c:pt idx="8311">
                  <c:v>-72.131200000000007</c:v>
                </c:pt>
                <c:pt idx="8312">
                  <c:v>-72.650000000000006</c:v>
                </c:pt>
                <c:pt idx="8313">
                  <c:v>-72.343800000000002</c:v>
                </c:pt>
                <c:pt idx="8314">
                  <c:v>-72.034400000000005</c:v>
                </c:pt>
                <c:pt idx="8315">
                  <c:v>-72.243799999999993</c:v>
                </c:pt>
                <c:pt idx="8316">
                  <c:v>-72.45</c:v>
                </c:pt>
                <c:pt idx="8317">
                  <c:v>-69.928100000000001</c:v>
                </c:pt>
                <c:pt idx="8318">
                  <c:v>-67.406199999999998</c:v>
                </c:pt>
                <c:pt idx="8319">
                  <c:v>-70.065600000000003</c:v>
                </c:pt>
                <c:pt idx="8320">
                  <c:v>-72.724999999999994</c:v>
                </c:pt>
                <c:pt idx="8321">
                  <c:v>-68.378100000000003</c:v>
                </c:pt>
                <c:pt idx="8322">
                  <c:v>-64.028099999999995</c:v>
                </c:pt>
                <c:pt idx="8323">
                  <c:v>-65.174999999999997</c:v>
                </c:pt>
                <c:pt idx="8324">
                  <c:v>-66.321899999999999</c:v>
                </c:pt>
                <c:pt idx="8325">
                  <c:v>-71.378100000000003</c:v>
                </c:pt>
                <c:pt idx="8326">
                  <c:v>-76.434399999999997</c:v>
                </c:pt>
                <c:pt idx="8327">
                  <c:v>-75.665599999999998</c:v>
                </c:pt>
                <c:pt idx="8328">
                  <c:v>-74.896900000000002</c:v>
                </c:pt>
                <c:pt idx="8329">
                  <c:v>-74.134399999999999</c:v>
                </c:pt>
                <c:pt idx="8330">
                  <c:v>-73.368799999999993</c:v>
                </c:pt>
                <c:pt idx="8331">
                  <c:v>-73.331199999999995</c:v>
                </c:pt>
                <c:pt idx="8332">
                  <c:v>-73.290599999999998</c:v>
                </c:pt>
                <c:pt idx="8333">
                  <c:v>-72.559399999999997</c:v>
                </c:pt>
                <c:pt idx="8334">
                  <c:v>-71.825000000000003</c:v>
                </c:pt>
                <c:pt idx="8335">
                  <c:v>-71.287499999999994</c:v>
                </c:pt>
                <c:pt idx="8336">
                  <c:v>-70.75</c:v>
                </c:pt>
                <c:pt idx="8337">
                  <c:v>-69.228099999999998</c:v>
                </c:pt>
                <c:pt idx="8338">
                  <c:v>-67.706199999999995</c:v>
                </c:pt>
                <c:pt idx="8339">
                  <c:v>-66.271900000000002</c:v>
                </c:pt>
                <c:pt idx="8340">
                  <c:v>-64.837500000000006</c:v>
                </c:pt>
                <c:pt idx="8341">
                  <c:v>-64.890600000000006</c:v>
                </c:pt>
                <c:pt idx="8342">
                  <c:v>-64.940600000000003</c:v>
                </c:pt>
                <c:pt idx="8343">
                  <c:v>-68.578100000000006</c:v>
                </c:pt>
                <c:pt idx="8344">
                  <c:v>-72.215599999999995</c:v>
                </c:pt>
                <c:pt idx="8345">
                  <c:v>-71.828100000000006</c:v>
                </c:pt>
                <c:pt idx="8346">
                  <c:v>-71.440600000000003</c:v>
                </c:pt>
                <c:pt idx="8347">
                  <c:v>-68.656199999999998</c:v>
                </c:pt>
                <c:pt idx="8348">
                  <c:v>-65.868799999999993</c:v>
                </c:pt>
                <c:pt idx="8349">
                  <c:v>-67.321899999999999</c:v>
                </c:pt>
                <c:pt idx="8350">
                  <c:v>-68.771900000000002</c:v>
                </c:pt>
                <c:pt idx="8351">
                  <c:v>-69.893699999999995</c:v>
                </c:pt>
                <c:pt idx="8352">
                  <c:v>-71.015600000000006</c:v>
                </c:pt>
                <c:pt idx="8353">
                  <c:v>-69.431299999999993</c:v>
                </c:pt>
                <c:pt idx="8354">
                  <c:v>-67.846900000000005</c:v>
                </c:pt>
                <c:pt idx="8355">
                  <c:v>-66.974999999999994</c:v>
                </c:pt>
                <c:pt idx="8356">
                  <c:v>-66.099999999999994</c:v>
                </c:pt>
                <c:pt idx="8357">
                  <c:v>-67.803100000000001</c:v>
                </c:pt>
                <c:pt idx="8358">
                  <c:v>-69.506200000000007</c:v>
                </c:pt>
                <c:pt idx="8359">
                  <c:v>-68.453100000000006</c:v>
                </c:pt>
                <c:pt idx="8360">
                  <c:v>-67.396900000000002</c:v>
                </c:pt>
                <c:pt idx="8361">
                  <c:v>-66.775000000000006</c:v>
                </c:pt>
                <c:pt idx="8362">
                  <c:v>-66.150000000000006</c:v>
                </c:pt>
                <c:pt idx="8363">
                  <c:v>-69.325000000000003</c:v>
                </c:pt>
                <c:pt idx="8364">
                  <c:v>-72.5</c:v>
                </c:pt>
                <c:pt idx="8365">
                  <c:v>-69.537499999999994</c:v>
                </c:pt>
                <c:pt idx="8366">
                  <c:v>-66.575000000000003</c:v>
                </c:pt>
                <c:pt idx="8367">
                  <c:v>-65.162499999999994</c:v>
                </c:pt>
                <c:pt idx="8368">
                  <c:v>-63.75</c:v>
                </c:pt>
                <c:pt idx="8369">
                  <c:v>-69.146900000000002</c:v>
                </c:pt>
                <c:pt idx="8370">
                  <c:v>-74.543800000000005</c:v>
                </c:pt>
                <c:pt idx="8371">
                  <c:v>-71.568700000000007</c:v>
                </c:pt>
                <c:pt idx="8372">
                  <c:v>-68.590599999999995</c:v>
                </c:pt>
                <c:pt idx="8373">
                  <c:v>-68.2</c:v>
                </c:pt>
                <c:pt idx="8374">
                  <c:v>-67.806299999999993</c:v>
                </c:pt>
                <c:pt idx="8375">
                  <c:v>-74.478099999999998</c:v>
                </c:pt>
                <c:pt idx="8376">
                  <c:v>-81.146900000000002</c:v>
                </c:pt>
                <c:pt idx="8377">
                  <c:v>-78.012500000000003</c:v>
                </c:pt>
                <c:pt idx="8378">
                  <c:v>-74.875</c:v>
                </c:pt>
                <c:pt idx="8379">
                  <c:v>-74.393699999999995</c:v>
                </c:pt>
                <c:pt idx="8380">
                  <c:v>-73.912499999999994</c:v>
                </c:pt>
                <c:pt idx="8381">
                  <c:v>-71.150000000000006</c:v>
                </c:pt>
                <c:pt idx="8382">
                  <c:v>-68.384399999999999</c:v>
                </c:pt>
                <c:pt idx="8383">
                  <c:v>-75.918800000000005</c:v>
                </c:pt>
                <c:pt idx="8384">
                  <c:v>-83.453100000000006</c:v>
                </c:pt>
                <c:pt idx="8385">
                  <c:v>-76.868799999999993</c:v>
                </c:pt>
                <c:pt idx="8386">
                  <c:v>-70.281199999999998</c:v>
                </c:pt>
                <c:pt idx="8387">
                  <c:v>-69.353099999999998</c:v>
                </c:pt>
                <c:pt idx="8388">
                  <c:v>-68.421899999999994</c:v>
                </c:pt>
                <c:pt idx="8389">
                  <c:v>-66.371899999999997</c:v>
                </c:pt>
                <c:pt idx="8390">
                  <c:v>-64.321899999999999</c:v>
                </c:pt>
                <c:pt idx="8391">
                  <c:v>-66.021900000000002</c:v>
                </c:pt>
                <c:pt idx="8392">
                  <c:v>-67.721900000000005</c:v>
                </c:pt>
                <c:pt idx="8393">
                  <c:v>-67.984399999999994</c:v>
                </c:pt>
                <c:pt idx="8394">
                  <c:v>-68.243799999999993</c:v>
                </c:pt>
                <c:pt idx="8395">
                  <c:v>-72.081199999999995</c:v>
                </c:pt>
                <c:pt idx="8396">
                  <c:v>-75.918800000000005</c:v>
                </c:pt>
                <c:pt idx="8397">
                  <c:v>-75.268699999999995</c:v>
                </c:pt>
                <c:pt idx="8398">
                  <c:v>-74.618799999999993</c:v>
                </c:pt>
                <c:pt idx="8399">
                  <c:v>-71.140600000000006</c:v>
                </c:pt>
                <c:pt idx="8400">
                  <c:v>-67.662499999999994</c:v>
                </c:pt>
                <c:pt idx="8401">
                  <c:v>-67.965599999999995</c:v>
                </c:pt>
                <c:pt idx="8402">
                  <c:v>-68.265600000000006</c:v>
                </c:pt>
                <c:pt idx="8403">
                  <c:v>-69.7</c:v>
                </c:pt>
                <c:pt idx="8404">
                  <c:v>-71.131200000000007</c:v>
                </c:pt>
                <c:pt idx="8405">
                  <c:v>-69.715599999999995</c:v>
                </c:pt>
                <c:pt idx="8406">
                  <c:v>-68.3</c:v>
                </c:pt>
                <c:pt idx="8407">
                  <c:v>-69.275000000000006</c:v>
                </c:pt>
                <c:pt idx="8408">
                  <c:v>-70.25</c:v>
                </c:pt>
                <c:pt idx="8409">
                  <c:v>-77.165599999999998</c:v>
                </c:pt>
                <c:pt idx="8410">
                  <c:v>-84.078100000000006</c:v>
                </c:pt>
                <c:pt idx="8411">
                  <c:v>-79.709400000000002</c:v>
                </c:pt>
                <c:pt idx="8412">
                  <c:v>-75.337500000000006</c:v>
                </c:pt>
                <c:pt idx="8413">
                  <c:v>-69.768699999999995</c:v>
                </c:pt>
                <c:pt idx="8414">
                  <c:v>-64.2</c:v>
                </c:pt>
                <c:pt idx="8415">
                  <c:v>-64.3</c:v>
                </c:pt>
                <c:pt idx="8416">
                  <c:v>-64.396900000000002</c:v>
                </c:pt>
                <c:pt idx="8417">
                  <c:v>-68.465599999999995</c:v>
                </c:pt>
                <c:pt idx="8418">
                  <c:v>-72.531199999999998</c:v>
                </c:pt>
                <c:pt idx="8419">
                  <c:v>-73.840599999999995</c:v>
                </c:pt>
                <c:pt idx="8420">
                  <c:v>-75.146900000000002</c:v>
                </c:pt>
                <c:pt idx="8421">
                  <c:v>-71.8</c:v>
                </c:pt>
                <c:pt idx="8422">
                  <c:v>-68.453100000000006</c:v>
                </c:pt>
                <c:pt idx="8423">
                  <c:v>-69.959400000000002</c:v>
                </c:pt>
                <c:pt idx="8424">
                  <c:v>-71.465599999999995</c:v>
                </c:pt>
                <c:pt idx="8425">
                  <c:v>-69.881200000000007</c:v>
                </c:pt>
                <c:pt idx="8426">
                  <c:v>-68.296899999999994</c:v>
                </c:pt>
                <c:pt idx="8427">
                  <c:v>-65.921899999999994</c:v>
                </c:pt>
                <c:pt idx="8428">
                  <c:v>-63.543799999999997</c:v>
                </c:pt>
                <c:pt idx="8429">
                  <c:v>-61.634399999999999</c:v>
                </c:pt>
                <c:pt idx="8430">
                  <c:v>-59.721899999999998</c:v>
                </c:pt>
                <c:pt idx="8431">
                  <c:v>-61.515599999999999</c:v>
                </c:pt>
                <c:pt idx="8432">
                  <c:v>-63.306199999999997</c:v>
                </c:pt>
                <c:pt idx="8433">
                  <c:v>-65.128100000000003</c:v>
                </c:pt>
                <c:pt idx="8434">
                  <c:v>-66.946899999999999</c:v>
                </c:pt>
                <c:pt idx="8435">
                  <c:v>-67.843800000000002</c:v>
                </c:pt>
                <c:pt idx="8436">
                  <c:v>-68.740600000000001</c:v>
                </c:pt>
                <c:pt idx="8437">
                  <c:v>-68.221900000000005</c:v>
                </c:pt>
                <c:pt idx="8438">
                  <c:v>-67.7</c:v>
                </c:pt>
                <c:pt idx="8439">
                  <c:v>-65.356300000000005</c:v>
                </c:pt>
                <c:pt idx="8440">
                  <c:v>-63.009399999999999</c:v>
                </c:pt>
                <c:pt idx="8441">
                  <c:v>-64.290599999999998</c:v>
                </c:pt>
                <c:pt idx="8442">
                  <c:v>-65.568700000000007</c:v>
                </c:pt>
                <c:pt idx="8443">
                  <c:v>-65.943700000000007</c:v>
                </c:pt>
                <c:pt idx="8444">
                  <c:v>-66.318700000000007</c:v>
                </c:pt>
                <c:pt idx="8445">
                  <c:v>-69.228099999999998</c:v>
                </c:pt>
                <c:pt idx="8446">
                  <c:v>-72.134399999999999</c:v>
                </c:pt>
                <c:pt idx="8447">
                  <c:v>-69.681299999999993</c:v>
                </c:pt>
                <c:pt idx="8448">
                  <c:v>-67.224999999999994</c:v>
                </c:pt>
                <c:pt idx="8449">
                  <c:v>-66.765600000000006</c:v>
                </c:pt>
                <c:pt idx="8450">
                  <c:v>-66.306299999999993</c:v>
                </c:pt>
                <c:pt idx="8451">
                  <c:v>-65.862499999999997</c:v>
                </c:pt>
                <c:pt idx="8452">
                  <c:v>-65.418800000000005</c:v>
                </c:pt>
                <c:pt idx="8453">
                  <c:v>-64.8</c:v>
                </c:pt>
                <c:pt idx="8454">
                  <c:v>-64.178100000000001</c:v>
                </c:pt>
                <c:pt idx="8455">
                  <c:v>-65.412499999999994</c:v>
                </c:pt>
                <c:pt idx="8456">
                  <c:v>-66.643699999999995</c:v>
                </c:pt>
                <c:pt idx="8457">
                  <c:v>-67.415599999999998</c:v>
                </c:pt>
                <c:pt idx="8458">
                  <c:v>-68.1875</c:v>
                </c:pt>
                <c:pt idx="8459">
                  <c:v>-73.531199999999998</c:v>
                </c:pt>
                <c:pt idx="8460">
                  <c:v>-78.875</c:v>
                </c:pt>
                <c:pt idx="8461">
                  <c:v>-77.284400000000005</c:v>
                </c:pt>
                <c:pt idx="8462">
                  <c:v>-75.693700000000007</c:v>
                </c:pt>
                <c:pt idx="8463">
                  <c:v>-72.596900000000005</c:v>
                </c:pt>
                <c:pt idx="8464">
                  <c:v>-69.5</c:v>
                </c:pt>
                <c:pt idx="8465">
                  <c:v>-68.571899999999999</c:v>
                </c:pt>
                <c:pt idx="8466">
                  <c:v>-67.643699999999995</c:v>
                </c:pt>
                <c:pt idx="8467">
                  <c:v>-70.8</c:v>
                </c:pt>
                <c:pt idx="8468">
                  <c:v>-73.956199999999995</c:v>
                </c:pt>
                <c:pt idx="8469">
                  <c:v>-72.718800000000002</c:v>
                </c:pt>
                <c:pt idx="8470">
                  <c:v>-71.481300000000005</c:v>
                </c:pt>
                <c:pt idx="8471">
                  <c:v>-69.168800000000005</c:v>
                </c:pt>
                <c:pt idx="8472">
                  <c:v>-66.853099999999998</c:v>
                </c:pt>
                <c:pt idx="8473">
                  <c:v>-66.821899999999999</c:v>
                </c:pt>
                <c:pt idx="8474">
                  <c:v>-66.790599999999998</c:v>
                </c:pt>
                <c:pt idx="8475">
                  <c:v>-73.915599999999998</c:v>
                </c:pt>
                <c:pt idx="8476">
                  <c:v>-81.040599999999998</c:v>
                </c:pt>
                <c:pt idx="8477">
                  <c:v>-77.474999999999994</c:v>
                </c:pt>
                <c:pt idx="8478">
                  <c:v>-73.909400000000005</c:v>
                </c:pt>
                <c:pt idx="8479">
                  <c:v>-75.878100000000003</c:v>
                </c:pt>
                <c:pt idx="8480">
                  <c:v>-77.846900000000005</c:v>
                </c:pt>
                <c:pt idx="8481">
                  <c:v>-73.571899999999999</c:v>
                </c:pt>
                <c:pt idx="8482">
                  <c:v>-69.296899999999994</c:v>
                </c:pt>
                <c:pt idx="8483">
                  <c:v>-72.900000000000006</c:v>
                </c:pt>
                <c:pt idx="8484">
                  <c:v>-76.503100000000003</c:v>
                </c:pt>
                <c:pt idx="8485">
                  <c:v>-74.528099999999995</c:v>
                </c:pt>
                <c:pt idx="8486">
                  <c:v>-72.553100000000001</c:v>
                </c:pt>
                <c:pt idx="8487">
                  <c:v>-71.456199999999995</c:v>
                </c:pt>
                <c:pt idx="8488">
                  <c:v>-70.356300000000005</c:v>
                </c:pt>
                <c:pt idx="8489">
                  <c:v>-67.253100000000003</c:v>
                </c:pt>
                <c:pt idx="8490">
                  <c:v>-64.146900000000002</c:v>
                </c:pt>
                <c:pt idx="8491">
                  <c:v>-65.171899999999994</c:v>
                </c:pt>
                <c:pt idx="8492">
                  <c:v>-66.193700000000007</c:v>
                </c:pt>
                <c:pt idx="8493">
                  <c:v>-72.309399999999997</c:v>
                </c:pt>
                <c:pt idx="8494">
                  <c:v>-78.424999999999997</c:v>
                </c:pt>
                <c:pt idx="8495">
                  <c:v>-73.621899999999997</c:v>
                </c:pt>
                <c:pt idx="8496">
                  <c:v>-68.818700000000007</c:v>
                </c:pt>
                <c:pt idx="8497">
                  <c:v>-68.703100000000006</c:v>
                </c:pt>
                <c:pt idx="8498">
                  <c:v>-68.584400000000002</c:v>
                </c:pt>
                <c:pt idx="8499">
                  <c:v>-69.984399999999994</c:v>
                </c:pt>
                <c:pt idx="8500">
                  <c:v>-71.384399999999999</c:v>
                </c:pt>
                <c:pt idx="8501">
                  <c:v>-75.684399999999997</c:v>
                </c:pt>
                <c:pt idx="8502">
                  <c:v>-79.981300000000005</c:v>
                </c:pt>
                <c:pt idx="8503">
                  <c:v>-74.056299999999993</c:v>
                </c:pt>
                <c:pt idx="8504">
                  <c:v>-68.131200000000007</c:v>
                </c:pt>
                <c:pt idx="8505">
                  <c:v>-73.637500000000003</c:v>
                </c:pt>
                <c:pt idx="8506">
                  <c:v>-79.140600000000006</c:v>
                </c:pt>
                <c:pt idx="8507">
                  <c:v>-72.893699999999995</c:v>
                </c:pt>
                <c:pt idx="8508">
                  <c:v>-66.646900000000002</c:v>
                </c:pt>
                <c:pt idx="8509">
                  <c:v>-67.331199999999995</c:v>
                </c:pt>
                <c:pt idx="8510">
                  <c:v>-68.015600000000006</c:v>
                </c:pt>
                <c:pt idx="8511">
                  <c:v>-70.246899999999997</c:v>
                </c:pt>
                <c:pt idx="8512">
                  <c:v>-72.478099999999998</c:v>
                </c:pt>
                <c:pt idx="8513">
                  <c:v>-69.021900000000002</c:v>
                </c:pt>
                <c:pt idx="8514">
                  <c:v>-65.5625</c:v>
                </c:pt>
                <c:pt idx="8515">
                  <c:v>-64.353099999999998</c:v>
                </c:pt>
                <c:pt idx="8516">
                  <c:v>-63.143700000000003</c:v>
                </c:pt>
                <c:pt idx="8517">
                  <c:v>-63.853099999999998</c:v>
                </c:pt>
                <c:pt idx="8518">
                  <c:v>-64.5625</c:v>
                </c:pt>
                <c:pt idx="8519">
                  <c:v>-66.840599999999995</c:v>
                </c:pt>
                <c:pt idx="8520">
                  <c:v>-69.115600000000001</c:v>
                </c:pt>
                <c:pt idx="8521">
                  <c:v>-69.599999999999994</c:v>
                </c:pt>
                <c:pt idx="8522">
                  <c:v>-70.084400000000002</c:v>
                </c:pt>
                <c:pt idx="8523">
                  <c:v>-69.625</c:v>
                </c:pt>
                <c:pt idx="8524">
                  <c:v>-69.162499999999994</c:v>
                </c:pt>
                <c:pt idx="8525">
                  <c:v>-73.625</c:v>
                </c:pt>
                <c:pt idx="8526">
                  <c:v>-78.087500000000006</c:v>
                </c:pt>
                <c:pt idx="8527">
                  <c:v>-71.790599999999998</c:v>
                </c:pt>
                <c:pt idx="8528">
                  <c:v>-65.493799999999993</c:v>
                </c:pt>
                <c:pt idx="8529">
                  <c:v>-66.728099999999998</c:v>
                </c:pt>
                <c:pt idx="8530">
                  <c:v>-67.962500000000006</c:v>
                </c:pt>
                <c:pt idx="8531">
                  <c:v>-67.703100000000006</c:v>
                </c:pt>
                <c:pt idx="8532">
                  <c:v>-67.443700000000007</c:v>
                </c:pt>
                <c:pt idx="8533">
                  <c:v>-70.618799999999993</c:v>
                </c:pt>
                <c:pt idx="8534">
                  <c:v>-73.790599999999998</c:v>
                </c:pt>
                <c:pt idx="8535">
                  <c:v>-71.940600000000003</c:v>
                </c:pt>
                <c:pt idx="8536">
                  <c:v>-70.090599999999995</c:v>
                </c:pt>
                <c:pt idx="8537">
                  <c:v>-69.643699999999995</c:v>
                </c:pt>
                <c:pt idx="8538">
                  <c:v>-69.193700000000007</c:v>
                </c:pt>
                <c:pt idx="8539">
                  <c:v>-69.718800000000002</c:v>
                </c:pt>
                <c:pt idx="8540">
                  <c:v>-70.243799999999993</c:v>
                </c:pt>
                <c:pt idx="8541">
                  <c:v>-70.843800000000002</c:v>
                </c:pt>
                <c:pt idx="8542">
                  <c:v>-71.443700000000007</c:v>
                </c:pt>
                <c:pt idx="8543">
                  <c:v>-74.759399999999999</c:v>
                </c:pt>
                <c:pt idx="8544">
                  <c:v>-78.075000000000003</c:v>
                </c:pt>
                <c:pt idx="8545">
                  <c:v>-71.040599999999998</c:v>
                </c:pt>
                <c:pt idx="8546">
                  <c:v>-64.006200000000007</c:v>
                </c:pt>
                <c:pt idx="8547">
                  <c:v>-63.075000000000003</c:v>
                </c:pt>
                <c:pt idx="8548">
                  <c:v>-62.143700000000003</c:v>
                </c:pt>
                <c:pt idx="8549">
                  <c:v>-65.224999999999994</c:v>
                </c:pt>
                <c:pt idx="8550">
                  <c:v>-68.303100000000001</c:v>
                </c:pt>
                <c:pt idx="8551">
                  <c:v>-70.153099999999995</c:v>
                </c:pt>
                <c:pt idx="8552">
                  <c:v>-72.003100000000003</c:v>
                </c:pt>
                <c:pt idx="8553">
                  <c:v>-72.715599999999995</c:v>
                </c:pt>
                <c:pt idx="8554">
                  <c:v>-73.424999999999997</c:v>
                </c:pt>
                <c:pt idx="8555">
                  <c:v>-69.837500000000006</c:v>
                </c:pt>
                <c:pt idx="8556">
                  <c:v>-66.246899999999997</c:v>
                </c:pt>
                <c:pt idx="8557">
                  <c:v>-69.065600000000003</c:v>
                </c:pt>
                <c:pt idx="8558">
                  <c:v>-71.881200000000007</c:v>
                </c:pt>
                <c:pt idx="8559">
                  <c:v>-69.906199999999998</c:v>
                </c:pt>
                <c:pt idx="8560">
                  <c:v>-67.928100000000001</c:v>
                </c:pt>
                <c:pt idx="8561">
                  <c:v>-66.637500000000003</c:v>
                </c:pt>
                <c:pt idx="8562">
                  <c:v>-65.346900000000005</c:v>
                </c:pt>
                <c:pt idx="8563">
                  <c:v>-71.356300000000005</c:v>
                </c:pt>
                <c:pt idx="8564">
                  <c:v>-77.365600000000001</c:v>
                </c:pt>
                <c:pt idx="8565">
                  <c:v>-76.037499999999994</c:v>
                </c:pt>
                <c:pt idx="8566">
                  <c:v>-74.706199999999995</c:v>
                </c:pt>
                <c:pt idx="8567">
                  <c:v>-77.771900000000002</c:v>
                </c:pt>
                <c:pt idx="8568">
                  <c:v>-80.837500000000006</c:v>
                </c:pt>
                <c:pt idx="8569">
                  <c:v>-75.084400000000002</c:v>
                </c:pt>
                <c:pt idx="8570">
                  <c:v>-69.331199999999995</c:v>
                </c:pt>
                <c:pt idx="8571">
                  <c:v>-69.693700000000007</c:v>
                </c:pt>
                <c:pt idx="8572">
                  <c:v>-70.056299999999993</c:v>
                </c:pt>
                <c:pt idx="8573">
                  <c:v>-68.884399999999999</c:v>
                </c:pt>
                <c:pt idx="8574">
                  <c:v>-67.709400000000002</c:v>
                </c:pt>
                <c:pt idx="8575">
                  <c:v>-68.978099999999998</c:v>
                </c:pt>
                <c:pt idx="8576">
                  <c:v>-70.246899999999997</c:v>
                </c:pt>
                <c:pt idx="8577">
                  <c:v>-69.081199999999995</c:v>
                </c:pt>
                <c:pt idx="8578">
                  <c:v>-67.915599999999998</c:v>
                </c:pt>
                <c:pt idx="8579">
                  <c:v>-67.381200000000007</c:v>
                </c:pt>
                <c:pt idx="8580">
                  <c:v>-66.846900000000005</c:v>
                </c:pt>
                <c:pt idx="8581">
                  <c:v>-67.4375</c:v>
                </c:pt>
                <c:pt idx="8582">
                  <c:v>-68.028099999999995</c:v>
                </c:pt>
                <c:pt idx="8583">
                  <c:v>-67.428100000000001</c:v>
                </c:pt>
                <c:pt idx="8584">
                  <c:v>-66.825000000000003</c:v>
                </c:pt>
                <c:pt idx="8585">
                  <c:v>-69.709400000000002</c:v>
                </c:pt>
                <c:pt idx="8586">
                  <c:v>-72.590599999999995</c:v>
                </c:pt>
                <c:pt idx="8587">
                  <c:v>-72.296899999999994</c:v>
                </c:pt>
                <c:pt idx="8588">
                  <c:v>-72.003100000000003</c:v>
                </c:pt>
                <c:pt idx="8589">
                  <c:v>-69.393699999999995</c:v>
                </c:pt>
                <c:pt idx="8590">
                  <c:v>-66.781199999999998</c:v>
                </c:pt>
                <c:pt idx="8591">
                  <c:v>-66.228099999999998</c:v>
                </c:pt>
                <c:pt idx="8592">
                  <c:v>-65.671899999999994</c:v>
                </c:pt>
                <c:pt idx="8593">
                  <c:v>-69.625</c:v>
                </c:pt>
                <c:pt idx="8594">
                  <c:v>-73.578100000000006</c:v>
                </c:pt>
                <c:pt idx="8595">
                  <c:v>-78.206199999999995</c:v>
                </c:pt>
                <c:pt idx="8596">
                  <c:v>-82.834400000000002</c:v>
                </c:pt>
                <c:pt idx="8597">
                  <c:v>-77.724999999999994</c:v>
                </c:pt>
                <c:pt idx="8598">
                  <c:v>-72.615600000000001</c:v>
                </c:pt>
                <c:pt idx="8599">
                  <c:v>-72.078100000000006</c:v>
                </c:pt>
                <c:pt idx="8600">
                  <c:v>-71.540599999999998</c:v>
                </c:pt>
                <c:pt idx="8601">
                  <c:v>-73.040599999999998</c:v>
                </c:pt>
                <c:pt idx="8602">
                  <c:v>-74.540599999999998</c:v>
                </c:pt>
                <c:pt idx="8603">
                  <c:v>-72.315600000000003</c:v>
                </c:pt>
                <c:pt idx="8604">
                  <c:v>-70.090599999999995</c:v>
                </c:pt>
                <c:pt idx="8605">
                  <c:v>-67.190600000000003</c:v>
                </c:pt>
                <c:pt idx="8606">
                  <c:v>-64.287499999999994</c:v>
                </c:pt>
                <c:pt idx="8607">
                  <c:v>-63.887500000000003</c:v>
                </c:pt>
                <c:pt idx="8608">
                  <c:v>-63.487499999999997</c:v>
                </c:pt>
                <c:pt idx="8609">
                  <c:v>-63.487499999999997</c:v>
                </c:pt>
                <c:pt idx="8610">
                  <c:v>-63.487499999999997</c:v>
                </c:pt>
                <c:pt idx="8611">
                  <c:v>-66.534400000000005</c:v>
                </c:pt>
                <c:pt idx="8612">
                  <c:v>-69.581199999999995</c:v>
                </c:pt>
                <c:pt idx="8613">
                  <c:v>-69.006200000000007</c:v>
                </c:pt>
                <c:pt idx="8614">
                  <c:v>-68.428100000000001</c:v>
                </c:pt>
                <c:pt idx="8615">
                  <c:v>-65.7</c:v>
                </c:pt>
                <c:pt idx="8616">
                  <c:v>-62.968800000000002</c:v>
                </c:pt>
                <c:pt idx="8617">
                  <c:v>-64.712500000000006</c:v>
                </c:pt>
                <c:pt idx="8618">
                  <c:v>-66.453100000000006</c:v>
                </c:pt>
                <c:pt idx="8619">
                  <c:v>-66.284400000000005</c:v>
                </c:pt>
                <c:pt idx="8620">
                  <c:v>-66.112499999999997</c:v>
                </c:pt>
                <c:pt idx="8621">
                  <c:v>-67.806299999999993</c:v>
                </c:pt>
                <c:pt idx="8622">
                  <c:v>-69.5</c:v>
                </c:pt>
                <c:pt idx="8623">
                  <c:v>-71.1875</c:v>
                </c:pt>
                <c:pt idx="8624">
                  <c:v>-72.871899999999997</c:v>
                </c:pt>
                <c:pt idx="8625">
                  <c:v>-71.218800000000002</c:v>
                </c:pt>
                <c:pt idx="8626">
                  <c:v>-69.5625</c:v>
                </c:pt>
                <c:pt idx="8627">
                  <c:v>-72.131200000000007</c:v>
                </c:pt>
                <c:pt idx="8628">
                  <c:v>-74.696899999999999</c:v>
                </c:pt>
                <c:pt idx="8629">
                  <c:v>-73.365600000000001</c:v>
                </c:pt>
                <c:pt idx="8630">
                  <c:v>-72.034400000000005</c:v>
                </c:pt>
                <c:pt idx="8631">
                  <c:v>-73.956199999999995</c:v>
                </c:pt>
                <c:pt idx="8632">
                  <c:v>-75.875</c:v>
                </c:pt>
                <c:pt idx="8633">
                  <c:v>-71.146900000000002</c:v>
                </c:pt>
                <c:pt idx="8634">
                  <c:v>-66.415599999999998</c:v>
                </c:pt>
                <c:pt idx="8635">
                  <c:v>-64.662499999999994</c:v>
                </c:pt>
                <c:pt idx="8636">
                  <c:v>-62.909399999999998</c:v>
                </c:pt>
                <c:pt idx="8637">
                  <c:v>-64.156199999999998</c:v>
                </c:pt>
                <c:pt idx="8638">
                  <c:v>-65.400000000000006</c:v>
                </c:pt>
                <c:pt idx="8639">
                  <c:v>-67.706199999999995</c:v>
                </c:pt>
                <c:pt idx="8640">
                  <c:v>-70.009399999999999</c:v>
                </c:pt>
                <c:pt idx="8641">
                  <c:v>-67.212500000000006</c:v>
                </c:pt>
                <c:pt idx="8642">
                  <c:v>-64.415599999999998</c:v>
                </c:pt>
                <c:pt idx="8643">
                  <c:v>-68.396900000000002</c:v>
                </c:pt>
                <c:pt idx="8644">
                  <c:v>-72.375</c:v>
                </c:pt>
                <c:pt idx="8645">
                  <c:v>-73.246899999999997</c:v>
                </c:pt>
                <c:pt idx="8646">
                  <c:v>-74.115600000000001</c:v>
                </c:pt>
                <c:pt idx="8647">
                  <c:v>-72.078100000000006</c:v>
                </c:pt>
                <c:pt idx="8648">
                  <c:v>-70.037499999999994</c:v>
                </c:pt>
                <c:pt idx="8649">
                  <c:v>-68.531199999999998</c:v>
                </c:pt>
                <c:pt idx="8650">
                  <c:v>-67.025000000000006</c:v>
                </c:pt>
                <c:pt idx="8651">
                  <c:v>-65.718800000000002</c:v>
                </c:pt>
                <c:pt idx="8652">
                  <c:v>-64.412499999999994</c:v>
                </c:pt>
                <c:pt idx="8653">
                  <c:v>-66.271900000000002</c:v>
                </c:pt>
                <c:pt idx="8654">
                  <c:v>-68.128100000000003</c:v>
                </c:pt>
                <c:pt idx="8655">
                  <c:v>-69.184399999999997</c:v>
                </c:pt>
                <c:pt idx="8656">
                  <c:v>-70.240600000000001</c:v>
                </c:pt>
                <c:pt idx="8657">
                  <c:v>-69.784400000000005</c:v>
                </c:pt>
                <c:pt idx="8658">
                  <c:v>-69.328100000000006</c:v>
                </c:pt>
                <c:pt idx="8659">
                  <c:v>-66.821899999999999</c:v>
                </c:pt>
                <c:pt idx="8660">
                  <c:v>-64.315600000000003</c:v>
                </c:pt>
                <c:pt idx="8661">
                  <c:v>-64.728099999999998</c:v>
                </c:pt>
                <c:pt idx="8662">
                  <c:v>-65.140600000000006</c:v>
                </c:pt>
                <c:pt idx="8663">
                  <c:v>-76.053100000000001</c:v>
                </c:pt>
                <c:pt idx="8664">
                  <c:v>-86.965599999999995</c:v>
                </c:pt>
                <c:pt idx="8665">
                  <c:v>-84.109399999999994</c:v>
                </c:pt>
                <c:pt idx="8666">
                  <c:v>-81.253100000000003</c:v>
                </c:pt>
                <c:pt idx="8667">
                  <c:v>-74.028099999999995</c:v>
                </c:pt>
                <c:pt idx="8668">
                  <c:v>-66.803100000000001</c:v>
                </c:pt>
                <c:pt idx="8669">
                  <c:v>-67.096900000000005</c:v>
                </c:pt>
                <c:pt idx="8670">
                  <c:v>-67.387500000000003</c:v>
                </c:pt>
                <c:pt idx="8671">
                  <c:v>-67.418800000000005</c:v>
                </c:pt>
                <c:pt idx="8672">
                  <c:v>-67.446899999999999</c:v>
                </c:pt>
                <c:pt idx="8673">
                  <c:v>-69.484399999999994</c:v>
                </c:pt>
                <c:pt idx="8674">
                  <c:v>-71.518699999999995</c:v>
                </c:pt>
                <c:pt idx="8675">
                  <c:v>-76.431299999999993</c:v>
                </c:pt>
                <c:pt idx="8676">
                  <c:v>-81.343800000000002</c:v>
                </c:pt>
                <c:pt idx="8677">
                  <c:v>-77.150000000000006</c:v>
                </c:pt>
                <c:pt idx="8678">
                  <c:v>-72.956199999999995</c:v>
                </c:pt>
                <c:pt idx="8679">
                  <c:v>-74.468800000000002</c:v>
                </c:pt>
                <c:pt idx="8680">
                  <c:v>-75.978099999999998</c:v>
                </c:pt>
                <c:pt idx="8681">
                  <c:v>-74.362499999999997</c:v>
                </c:pt>
                <c:pt idx="8682">
                  <c:v>-72.746899999999997</c:v>
                </c:pt>
                <c:pt idx="8683">
                  <c:v>-69.968800000000002</c:v>
                </c:pt>
                <c:pt idx="8684">
                  <c:v>-67.1875</c:v>
                </c:pt>
                <c:pt idx="8685">
                  <c:v>-68.506200000000007</c:v>
                </c:pt>
                <c:pt idx="8686">
                  <c:v>-69.821899999999999</c:v>
                </c:pt>
                <c:pt idx="8687">
                  <c:v>-71.978099999999998</c:v>
                </c:pt>
                <c:pt idx="8688">
                  <c:v>-74.131200000000007</c:v>
                </c:pt>
                <c:pt idx="8689">
                  <c:v>-70.712500000000006</c:v>
                </c:pt>
                <c:pt idx="8690">
                  <c:v>-67.290599999999998</c:v>
                </c:pt>
                <c:pt idx="8691">
                  <c:v>-65.843800000000002</c:v>
                </c:pt>
                <c:pt idx="8692">
                  <c:v>-64.396900000000002</c:v>
                </c:pt>
                <c:pt idx="8693">
                  <c:v>-67.118799999999993</c:v>
                </c:pt>
                <c:pt idx="8694">
                  <c:v>-69.840599999999995</c:v>
                </c:pt>
                <c:pt idx="8695">
                  <c:v>-75.446899999999999</c:v>
                </c:pt>
                <c:pt idx="8696">
                  <c:v>-81.05</c:v>
                </c:pt>
                <c:pt idx="8697">
                  <c:v>-79.696899999999999</c:v>
                </c:pt>
                <c:pt idx="8698">
                  <c:v>-78.340599999999995</c:v>
                </c:pt>
                <c:pt idx="8699">
                  <c:v>-72.603099999999998</c:v>
                </c:pt>
                <c:pt idx="8700">
                  <c:v>-66.865600000000001</c:v>
                </c:pt>
                <c:pt idx="8701">
                  <c:v>-67.206199999999995</c:v>
                </c:pt>
                <c:pt idx="8702">
                  <c:v>-67.543800000000005</c:v>
                </c:pt>
                <c:pt idx="8703">
                  <c:v>-69.459400000000002</c:v>
                </c:pt>
                <c:pt idx="8704">
                  <c:v>-71.375</c:v>
                </c:pt>
                <c:pt idx="8705">
                  <c:v>-70.015600000000006</c:v>
                </c:pt>
                <c:pt idx="8706">
                  <c:v>-68.653099999999995</c:v>
                </c:pt>
                <c:pt idx="8707">
                  <c:v>-68.265600000000006</c:v>
                </c:pt>
                <c:pt idx="8708">
                  <c:v>-67.875</c:v>
                </c:pt>
                <c:pt idx="8709">
                  <c:v>-70.415599999999998</c:v>
                </c:pt>
                <c:pt idx="8710">
                  <c:v>-72.956199999999995</c:v>
                </c:pt>
                <c:pt idx="8711">
                  <c:v>-77.603099999999998</c:v>
                </c:pt>
                <c:pt idx="8712">
                  <c:v>-82.25</c:v>
                </c:pt>
                <c:pt idx="8713">
                  <c:v>-75.406199999999998</c:v>
                </c:pt>
                <c:pt idx="8714">
                  <c:v>-68.5625</c:v>
                </c:pt>
                <c:pt idx="8715">
                  <c:v>-66.075000000000003</c:v>
                </c:pt>
                <c:pt idx="8716">
                  <c:v>-63.584400000000002</c:v>
                </c:pt>
                <c:pt idx="8717">
                  <c:v>-65.287499999999994</c:v>
                </c:pt>
                <c:pt idx="8718">
                  <c:v>-66.990600000000001</c:v>
                </c:pt>
                <c:pt idx="8719">
                  <c:v>-77.265600000000006</c:v>
                </c:pt>
                <c:pt idx="8720">
                  <c:v>-87.540599999999998</c:v>
                </c:pt>
                <c:pt idx="8721">
                  <c:v>-80.515600000000006</c:v>
                </c:pt>
                <c:pt idx="8722">
                  <c:v>-73.490600000000001</c:v>
                </c:pt>
                <c:pt idx="8723">
                  <c:v>-74.803100000000001</c:v>
                </c:pt>
                <c:pt idx="8724">
                  <c:v>-76.112499999999997</c:v>
                </c:pt>
                <c:pt idx="8725">
                  <c:v>-70.384399999999999</c:v>
                </c:pt>
                <c:pt idx="8726">
                  <c:v>-64.653099999999995</c:v>
                </c:pt>
                <c:pt idx="8727">
                  <c:v>-65.184399999999997</c:v>
                </c:pt>
                <c:pt idx="8728">
                  <c:v>-65.712500000000006</c:v>
                </c:pt>
                <c:pt idx="8729">
                  <c:v>-70.625</c:v>
                </c:pt>
                <c:pt idx="8730">
                  <c:v>-75.537499999999994</c:v>
                </c:pt>
                <c:pt idx="8731">
                  <c:v>-73.412499999999994</c:v>
                </c:pt>
                <c:pt idx="8732">
                  <c:v>-71.287499999999994</c:v>
                </c:pt>
                <c:pt idx="8733">
                  <c:v>-76.456199999999995</c:v>
                </c:pt>
                <c:pt idx="8734">
                  <c:v>-81.625</c:v>
                </c:pt>
                <c:pt idx="8735">
                  <c:v>-75.325000000000003</c:v>
                </c:pt>
                <c:pt idx="8736">
                  <c:v>-69.025000000000006</c:v>
                </c:pt>
                <c:pt idx="8737">
                  <c:v>-66.818700000000007</c:v>
                </c:pt>
                <c:pt idx="8738">
                  <c:v>-64.612499999999997</c:v>
                </c:pt>
                <c:pt idx="8739">
                  <c:v>-63.471899999999998</c:v>
                </c:pt>
                <c:pt idx="8740">
                  <c:v>-62.331200000000003</c:v>
                </c:pt>
                <c:pt idx="8741">
                  <c:v>-63.353099999999998</c:v>
                </c:pt>
                <c:pt idx="8742">
                  <c:v>-64.375</c:v>
                </c:pt>
                <c:pt idx="8743">
                  <c:v>-68.962500000000006</c:v>
                </c:pt>
                <c:pt idx="8744">
                  <c:v>-73.546899999999994</c:v>
                </c:pt>
                <c:pt idx="8745">
                  <c:v>-71.356300000000005</c:v>
                </c:pt>
                <c:pt idx="8746">
                  <c:v>-69.165599999999998</c:v>
                </c:pt>
                <c:pt idx="8747">
                  <c:v>-71.099999999999994</c:v>
                </c:pt>
                <c:pt idx="8748">
                  <c:v>-73.031199999999998</c:v>
                </c:pt>
                <c:pt idx="8749">
                  <c:v>-70.528099999999995</c:v>
                </c:pt>
                <c:pt idx="8750">
                  <c:v>-68.025000000000006</c:v>
                </c:pt>
                <c:pt idx="8751">
                  <c:v>-70.046899999999994</c:v>
                </c:pt>
                <c:pt idx="8752">
                  <c:v>-72.065600000000003</c:v>
                </c:pt>
                <c:pt idx="8753">
                  <c:v>-76.659400000000005</c:v>
                </c:pt>
                <c:pt idx="8754">
                  <c:v>-81.25</c:v>
                </c:pt>
                <c:pt idx="8755">
                  <c:v>-78.056299999999993</c:v>
                </c:pt>
                <c:pt idx="8756">
                  <c:v>-74.862499999999997</c:v>
                </c:pt>
                <c:pt idx="8757">
                  <c:v>-73.0625</c:v>
                </c:pt>
                <c:pt idx="8758">
                  <c:v>-71.259399999999999</c:v>
                </c:pt>
                <c:pt idx="8759">
                  <c:v>-71.896900000000002</c:v>
                </c:pt>
                <c:pt idx="8760">
                  <c:v>-72.534400000000005</c:v>
                </c:pt>
                <c:pt idx="8761">
                  <c:v>-70.534400000000005</c:v>
                </c:pt>
                <c:pt idx="8762">
                  <c:v>-68.531199999999998</c:v>
                </c:pt>
                <c:pt idx="8763">
                  <c:v>-67.871899999999997</c:v>
                </c:pt>
                <c:pt idx="8764">
                  <c:v>-67.212500000000006</c:v>
                </c:pt>
                <c:pt idx="8765">
                  <c:v>-66.346900000000005</c:v>
                </c:pt>
                <c:pt idx="8766">
                  <c:v>-65.478099999999998</c:v>
                </c:pt>
                <c:pt idx="8767">
                  <c:v>-65.859399999999994</c:v>
                </c:pt>
                <c:pt idx="8768">
                  <c:v>-66.237499999999997</c:v>
                </c:pt>
                <c:pt idx="8769">
                  <c:v>-68.881200000000007</c:v>
                </c:pt>
                <c:pt idx="8770">
                  <c:v>-71.521900000000002</c:v>
                </c:pt>
                <c:pt idx="8771">
                  <c:v>-76.421899999999994</c:v>
                </c:pt>
                <c:pt idx="8772">
                  <c:v>-81.318700000000007</c:v>
                </c:pt>
                <c:pt idx="8773">
                  <c:v>-77.3</c:v>
                </c:pt>
                <c:pt idx="8774">
                  <c:v>-73.281199999999998</c:v>
                </c:pt>
                <c:pt idx="8775">
                  <c:v>-74.471900000000005</c:v>
                </c:pt>
                <c:pt idx="8776">
                  <c:v>-75.662499999999994</c:v>
                </c:pt>
                <c:pt idx="8777">
                  <c:v>-78.599999999999994</c:v>
                </c:pt>
                <c:pt idx="8778">
                  <c:v>-81.534400000000005</c:v>
                </c:pt>
                <c:pt idx="8779">
                  <c:v>-78.271900000000002</c:v>
                </c:pt>
                <c:pt idx="8780">
                  <c:v>-75.009399999999999</c:v>
                </c:pt>
                <c:pt idx="8781">
                  <c:v>-70.006200000000007</c:v>
                </c:pt>
                <c:pt idx="8782">
                  <c:v>-65</c:v>
                </c:pt>
                <c:pt idx="8783">
                  <c:v>-63.253100000000003</c:v>
                </c:pt>
                <c:pt idx="8784">
                  <c:v>-61.506300000000003</c:v>
                </c:pt>
                <c:pt idx="8785">
                  <c:v>-62.993699999999997</c:v>
                </c:pt>
                <c:pt idx="8786">
                  <c:v>-64.481300000000005</c:v>
                </c:pt>
                <c:pt idx="8787">
                  <c:v>-68.156199999999998</c:v>
                </c:pt>
                <c:pt idx="8788">
                  <c:v>-71.831199999999995</c:v>
                </c:pt>
                <c:pt idx="8789">
                  <c:v>-69.625</c:v>
                </c:pt>
                <c:pt idx="8790">
                  <c:v>-67.415599999999998</c:v>
                </c:pt>
                <c:pt idx="8791">
                  <c:v>-71.912499999999994</c:v>
                </c:pt>
                <c:pt idx="8792">
                  <c:v>-76.406199999999998</c:v>
                </c:pt>
                <c:pt idx="8793">
                  <c:v>-73.575000000000003</c:v>
                </c:pt>
                <c:pt idx="8794">
                  <c:v>-70.743799999999993</c:v>
                </c:pt>
                <c:pt idx="8795">
                  <c:v>-67.296899999999994</c:v>
                </c:pt>
                <c:pt idx="8796">
                  <c:v>-63.846899999999998</c:v>
                </c:pt>
                <c:pt idx="8797">
                  <c:v>-63.231299999999997</c:v>
                </c:pt>
                <c:pt idx="8798">
                  <c:v>-62.615600000000001</c:v>
                </c:pt>
                <c:pt idx="8799">
                  <c:v>-64.231300000000005</c:v>
                </c:pt>
                <c:pt idx="8800">
                  <c:v>-65.846900000000005</c:v>
                </c:pt>
                <c:pt idx="8801">
                  <c:v>-75.468800000000002</c:v>
                </c:pt>
                <c:pt idx="8802">
                  <c:v>-85.090599999999995</c:v>
                </c:pt>
                <c:pt idx="8803">
                  <c:v>-77.8</c:v>
                </c:pt>
                <c:pt idx="8804">
                  <c:v>-70.506200000000007</c:v>
                </c:pt>
                <c:pt idx="8805">
                  <c:v>-68.134399999999999</c:v>
                </c:pt>
                <c:pt idx="8806">
                  <c:v>-65.759399999999999</c:v>
                </c:pt>
                <c:pt idx="8807">
                  <c:v>-68.615600000000001</c:v>
                </c:pt>
                <c:pt idx="8808">
                  <c:v>-71.471900000000005</c:v>
                </c:pt>
                <c:pt idx="8809">
                  <c:v>-67.431299999999993</c:v>
                </c:pt>
                <c:pt idx="8810">
                  <c:v>-63.390599999999999</c:v>
                </c:pt>
                <c:pt idx="8811">
                  <c:v>-61.8</c:v>
                </c:pt>
                <c:pt idx="8812">
                  <c:v>-60.209400000000002</c:v>
                </c:pt>
                <c:pt idx="8813">
                  <c:v>-64.153099999999995</c:v>
                </c:pt>
                <c:pt idx="8814">
                  <c:v>-68.096900000000005</c:v>
                </c:pt>
                <c:pt idx="8815">
                  <c:v>-66.121899999999997</c:v>
                </c:pt>
                <c:pt idx="8816">
                  <c:v>-64.146900000000002</c:v>
                </c:pt>
                <c:pt idx="8817">
                  <c:v>-68.275000000000006</c:v>
                </c:pt>
                <c:pt idx="8818">
                  <c:v>-72.400000000000006</c:v>
                </c:pt>
                <c:pt idx="8819">
                  <c:v>-69.3125</c:v>
                </c:pt>
                <c:pt idx="8820">
                  <c:v>-66.221900000000005</c:v>
                </c:pt>
                <c:pt idx="8821">
                  <c:v>-70.215599999999995</c:v>
                </c:pt>
                <c:pt idx="8822">
                  <c:v>-74.209400000000002</c:v>
                </c:pt>
                <c:pt idx="8823">
                  <c:v>-76.603099999999998</c:v>
                </c:pt>
                <c:pt idx="8824">
                  <c:v>-78.993799999999993</c:v>
                </c:pt>
                <c:pt idx="8825">
                  <c:v>-74.068700000000007</c:v>
                </c:pt>
                <c:pt idx="8826">
                  <c:v>-69.143699999999995</c:v>
                </c:pt>
                <c:pt idx="8827">
                  <c:v>-68.571899999999999</c:v>
                </c:pt>
                <c:pt idx="8828">
                  <c:v>-68</c:v>
                </c:pt>
                <c:pt idx="8829">
                  <c:v>-67.390600000000006</c:v>
                </c:pt>
                <c:pt idx="8830">
                  <c:v>-66.781199999999998</c:v>
                </c:pt>
                <c:pt idx="8831">
                  <c:v>-64.037499999999994</c:v>
                </c:pt>
                <c:pt idx="8832">
                  <c:v>-61.290599999999998</c:v>
                </c:pt>
                <c:pt idx="8833">
                  <c:v>-61.409399999999998</c:v>
                </c:pt>
                <c:pt idx="8834">
                  <c:v>-61.524999999999999</c:v>
                </c:pt>
                <c:pt idx="8835">
                  <c:v>-65.396900000000002</c:v>
                </c:pt>
                <c:pt idx="8836">
                  <c:v>-69.268699999999995</c:v>
                </c:pt>
                <c:pt idx="8837">
                  <c:v>-66.609399999999994</c:v>
                </c:pt>
                <c:pt idx="8838">
                  <c:v>-63.95</c:v>
                </c:pt>
                <c:pt idx="8839">
                  <c:v>-62.362499999999997</c:v>
                </c:pt>
                <c:pt idx="8840">
                  <c:v>-60.771900000000002</c:v>
                </c:pt>
                <c:pt idx="8841">
                  <c:v>-61.174999999999997</c:v>
                </c:pt>
                <c:pt idx="8842">
                  <c:v>-61.578099999999999</c:v>
                </c:pt>
                <c:pt idx="8843">
                  <c:v>-63.793799999999997</c:v>
                </c:pt>
                <c:pt idx="8844">
                  <c:v>-66.006200000000007</c:v>
                </c:pt>
                <c:pt idx="8845">
                  <c:v>-68.375</c:v>
                </c:pt>
                <c:pt idx="8846">
                  <c:v>-70.740600000000001</c:v>
                </c:pt>
                <c:pt idx="8847">
                  <c:v>-69.481300000000005</c:v>
                </c:pt>
                <c:pt idx="8848">
                  <c:v>-68.218800000000002</c:v>
                </c:pt>
                <c:pt idx="8849">
                  <c:v>-67.506200000000007</c:v>
                </c:pt>
                <c:pt idx="8850">
                  <c:v>-66.793800000000005</c:v>
                </c:pt>
                <c:pt idx="8851">
                  <c:v>-63.393700000000003</c:v>
                </c:pt>
                <c:pt idx="8852">
                  <c:v>-59.993699999999997</c:v>
                </c:pt>
                <c:pt idx="8853">
                  <c:v>-56.790599999999998</c:v>
                </c:pt>
                <c:pt idx="8854">
                  <c:v>-53.584400000000002</c:v>
                </c:pt>
                <c:pt idx="8855">
                  <c:v>-53.428100000000001</c:v>
                </c:pt>
                <c:pt idx="8856">
                  <c:v>-53.271900000000002</c:v>
                </c:pt>
                <c:pt idx="8857">
                  <c:v>-54.846899999999998</c:v>
                </c:pt>
                <c:pt idx="8858">
                  <c:v>-56.421900000000001</c:v>
                </c:pt>
                <c:pt idx="8859">
                  <c:v>-60.215600000000002</c:v>
                </c:pt>
                <c:pt idx="8860">
                  <c:v>-64.006200000000007</c:v>
                </c:pt>
                <c:pt idx="8861">
                  <c:v>-63.006300000000003</c:v>
                </c:pt>
                <c:pt idx="8862">
                  <c:v>-62.006300000000003</c:v>
                </c:pt>
                <c:pt idx="8863">
                  <c:v>-62.237499999999997</c:v>
                </c:pt>
                <c:pt idx="8864">
                  <c:v>-62.465600000000002</c:v>
                </c:pt>
                <c:pt idx="8865">
                  <c:v>-63.193800000000003</c:v>
                </c:pt>
                <c:pt idx="8866">
                  <c:v>-63.921900000000001</c:v>
                </c:pt>
                <c:pt idx="8867">
                  <c:v>-63.621899999999997</c:v>
                </c:pt>
                <c:pt idx="8868">
                  <c:v>-63.318800000000003</c:v>
                </c:pt>
                <c:pt idx="8869">
                  <c:v>-64.890600000000006</c:v>
                </c:pt>
                <c:pt idx="8870">
                  <c:v>-66.462500000000006</c:v>
                </c:pt>
                <c:pt idx="8871">
                  <c:v>-68.990600000000001</c:v>
                </c:pt>
                <c:pt idx="8872">
                  <c:v>-71.518699999999995</c:v>
                </c:pt>
                <c:pt idx="8873">
                  <c:v>-74.837500000000006</c:v>
                </c:pt>
                <c:pt idx="8874">
                  <c:v>-78.156199999999998</c:v>
                </c:pt>
                <c:pt idx="8875">
                  <c:v>-75.506200000000007</c:v>
                </c:pt>
                <c:pt idx="8876">
                  <c:v>-72.856300000000005</c:v>
                </c:pt>
                <c:pt idx="8877">
                  <c:v>-68.640600000000006</c:v>
                </c:pt>
                <c:pt idx="8878">
                  <c:v>-64.421899999999994</c:v>
                </c:pt>
                <c:pt idx="8879">
                  <c:v>-69.484399999999994</c:v>
                </c:pt>
                <c:pt idx="8880">
                  <c:v>-74.543800000000005</c:v>
                </c:pt>
                <c:pt idx="8881">
                  <c:v>-69.743799999999993</c:v>
                </c:pt>
                <c:pt idx="8882">
                  <c:v>-64.943700000000007</c:v>
                </c:pt>
                <c:pt idx="8883">
                  <c:v>-66.246899999999997</c:v>
                </c:pt>
                <c:pt idx="8884">
                  <c:v>-67.546899999999994</c:v>
                </c:pt>
                <c:pt idx="8885">
                  <c:v>-70.803100000000001</c:v>
                </c:pt>
                <c:pt idx="8886">
                  <c:v>-74.059399999999997</c:v>
                </c:pt>
                <c:pt idx="8887">
                  <c:v>-71.743799999999993</c:v>
                </c:pt>
                <c:pt idx="8888">
                  <c:v>-69.428100000000001</c:v>
                </c:pt>
                <c:pt idx="8889">
                  <c:v>-67.459400000000002</c:v>
                </c:pt>
                <c:pt idx="8890">
                  <c:v>-65.490600000000001</c:v>
                </c:pt>
                <c:pt idx="8891">
                  <c:v>-64.546899999999994</c:v>
                </c:pt>
                <c:pt idx="8892">
                  <c:v>-63.6</c:v>
                </c:pt>
                <c:pt idx="8893">
                  <c:v>-64.234399999999994</c:v>
                </c:pt>
                <c:pt idx="8894">
                  <c:v>-64.865600000000001</c:v>
                </c:pt>
                <c:pt idx="8895">
                  <c:v>-66.349999999999994</c:v>
                </c:pt>
                <c:pt idx="8896">
                  <c:v>-67.831199999999995</c:v>
                </c:pt>
                <c:pt idx="8897">
                  <c:v>-67.178100000000001</c:v>
                </c:pt>
                <c:pt idx="8898">
                  <c:v>-66.521900000000002</c:v>
                </c:pt>
                <c:pt idx="8899">
                  <c:v>-66.7</c:v>
                </c:pt>
                <c:pt idx="8900">
                  <c:v>-66.875</c:v>
                </c:pt>
                <c:pt idx="8901">
                  <c:v>-69.881200000000007</c:v>
                </c:pt>
                <c:pt idx="8902">
                  <c:v>-72.887500000000003</c:v>
                </c:pt>
                <c:pt idx="8903">
                  <c:v>-73.678100000000001</c:v>
                </c:pt>
                <c:pt idx="8904">
                  <c:v>-74.465599999999995</c:v>
                </c:pt>
                <c:pt idx="8905">
                  <c:v>-72.587500000000006</c:v>
                </c:pt>
                <c:pt idx="8906">
                  <c:v>-70.709400000000002</c:v>
                </c:pt>
                <c:pt idx="8907">
                  <c:v>-71.121899999999997</c:v>
                </c:pt>
                <c:pt idx="8908">
                  <c:v>-71.534400000000005</c:v>
                </c:pt>
                <c:pt idx="8909">
                  <c:v>-70.349999999999994</c:v>
                </c:pt>
                <c:pt idx="8910">
                  <c:v>-69.165599999999998</c:v>
                </c:pt>
                <c:pt idx="8911">
                  <c:v>-68.246899999999997</c:v>
                </c:pt>
                <c:pt idx="8912">
                  <c:v>-67.328100000000006</c:v>
                </c:pt>
                <c:pt idx="8913">
                  <c:v>-66.525000000000006</c:v>
                </c:pt>
                <c:pt idx="8914">
                  <c:v>-65.718800000000002</c:v>
                </c:pt>
                <c:pt idx="8915">
                  <c:v>-68.043800000000005</c:v>
                </c:pt>
                <c:pt idx="8916">
                  <c:v>-70.368799999999993</c:v>
                </c:pt>
                <c:pt idx="8917">
                  <c:v>-68.540599999999998</c:v>
                </c:pt>
                <c:pt idx="8918">
                  <c:v>-66.709400000000002</c:v>
                </c:pt>
                <c:pt idx="8919">
                  <c:v>-67.218800000000002</c:v>
                </c:pt>
                <c:pt idx="8920">
                  <c:v>-67.728099999999998</c:v>
                </c:pt>
                <c:pt idx="8921">
                  <c:v>-68.940600000000003</c:v>
                </c:pt>
                <c:pt idx="8922">
                  <c:v>-70.153099999999995</c:v>
                </c:pt>
                <c:pt idx="8923">
                  <c:v>-69.924999999999997</c:v>
                </c:pt>
                <c:pt idx="8924">
                  <c:v>-69.693700000000007</c:v>
                </c:pt>
                <c:pt idx="8925">
                  <c:v>-68.484399999999994</c:v>
                </c:pt>
                <c:pt idx="8926">
                  <c:v>-67.271900000000002</c:v>
                </c:pt>
                <c:pt idx="8927">
                  <c:v>-74.865600000000001</c:v>
                </c:pt>
                <c:pt idx="8928">
                  <c:v>-82.456199999999995</c:v>
                </c:pt>
                <c:pt idx="8929">
                  <c:v>-77.534400000000005</c:v>
                </c:pt>
                <c:pt idx="8930">
                  <c:v>-72.609399999999994</c:v>
                </c:pt>
                <c:pt idx="8931">
                  <c:v>-69.825000000000003</c:v>
                </c:pt>
                <c:pt idx="8932">
                  <c:v>-67.040599999999998</c:v>
                </c:pt>
                <c:pt idx="8933">
                  <c:v>-66.553100000000001</c:v>
                </c:pt>
                <c:pt idx="8934">
                  <c:v>-66.065600000000003</c:v>
                </c:pt>
                <c:pt idx="8935">
                  <c:v>-66.034400000000005</c:v>
                </c:pt>
                <c:pt idx="8936">
                  <c:v>-66</c:v>
                </c:pt>
                <c:pt idx="8937">
                  <c:v>-68.990600000000001</c:v>
                </c:pt>
                <c:pt idx="8938">
                  <c:v>-71.978099999999998</c:v>
                </c:pt>
                <c:pt idx="8939">
                  <c:v>-70.315600000000003</c:v>
                </c:pt>
                <c:pt idx="8940">
                  <c:v>-68.653099999999995</c:v>
                </c:pt>
                <c:pt idx="8941">
                  <c:v>-66.174999999999997</c:v>
                </c:pt>
                <c:pt idx="8942">
                  <c:v>-63.696899999999999</c:v>
                </c:pt>
                <c:pt idx="8943">
                  <c:v>-66.415599999999998</c:v>
                </c:pt>
                <c:pt idx="8944">
                  <c:v>-69.131200000000007</c:v>
                </c:pt>
                <c:pt idx="8945">
                  <c:v>-69.4375</c:v>
                </c:pt>
                <c:pt idx="8946">
                  <c:v>-69.743799999999993</c:v>
                </c:pt>
                <c:pt idx="8947">
                  <c:v>-72.424999999999997</c:v>
                </c:pt>
                <c:pt idx="8948">
                  <c:v>-75.106300000000005</c:v>
                </c:pt>
                <c:pt idx="8949">
                  <c:v>-71.146900000000002</c:v>
                </c:pt>
                <c:pt idx="8950">
                  <c:v>-67.1875</c:v>
                </c:pt>
                <c:pt idx="8951">
                  <c:v>-66.956199999999995</c:v>
                </c:pt>
                <c:pt idx="8952">
                  <c:v>-66.721900000000005</c:v>
                </c:pt>
                <c:pt idx="8953">
                  <c:v>-70.05</c:v>
                </c:pt>
                <c:pt idx="8954">
                  <c:v>-73.378100000000003</c:v>
                </c:pt>
                <c:pt idx="8955">
                  <c:v>-76.031199999999998</c:v>
                </c:pt>
                <c:pt idx="8956">
                  <c:v>-78.684399999999997</c:v>
                </c:pt>
                <c:pt idx="8957">
                  <c:v>-76.246899999999997</c:v>
                </c:pt>
                <c:pt idx="8958">
                  <c:v>-73.809399999999997</c:v>
                </c:pt>
                <c:pt idx="8959">
                  <c:v>-69.321899999999999</c:v>
                </c:pt>
                <c:pt idx="8960">
                  <c:v>-64.834400000000002</c:v>
                </c:pt>
                <c:pt idx="8961">
                  <c:v>-64.653099999999995</c:v>
                </c:pt>
                <c:pt idx="8962">
                  <c:v>-64.468800000000002</c:v>
                </c:pt>
                <c:pt idx="8963">
                  <c:v>-65.287499999999994</c:v>
                </c:pt>
                <c:pt idx="8964">
                  <c:v>-66.106300000000005</c:v>
                </c:pt>
                <c:pt idx="8965">
                  <c:v>-67.868799999999993</c:v>
                </c:pt>
                <c:pt idx="8966">
                  <c:v>-69.631200000000007</c:v>
                </c:pt>
                <c:pt idx="8967">
                  <c:v>-72.103099999999998</c:v>
                </c:pt>
                <c:pt idx="8968">
                  <c:v>-74.575000000000003</c:v>
                </c:pt>
                <c:pt idx="8969">
                  <c:v>-74.709400000000002</c:v>
                </c:pt>
                <c:pt idx="8970">
                  <c:v>-74.840599999999995</c:v>
                </c:pt>
                <c:pt idx="8971">
                  <c:v>-71.993799999999993</c:v>
                </c:pt>
                <c:pt idx="8972">
                  <c:v>-69.143699999999995</c:v>
                </c:pt>
                <c:pt idx="8973">
                  <c:v>-66.793800000000005</c:v>
                </c:pt>
                <c:pt idx="8974">
                  <c:v>-64.440600000000003</c:v>
                </c:pt>
                <c:pt idx="8975">
                  <c:v>-72.375</c:v>
                </c:pt>
                <c:pt idx="8976">
                  <c:v>-80.306299999999993</c:v>
                </c:pt>
                <c:pt idx="8977">
                  <c:v>-74.012500000000003</c:v>
                </c:pt>
                <c:pt idx="8978">
                  <c:v>-67.718800000000002</c:v>
                </c:pt>
                <c:pt idx="8979">
                  <c:v>-74.740600000000001</c:v>
                </c:pt>
                <c:pt idx="8980">
                  <c:v>-81.759399999999999</c:v>
                </c:pt>
                <c:pt idx="8981">
                  <c:v>-77.053100000000001</c:v>
                </c:pt>
                <c:pt idx="8982">
                  <c:v>-72.343800000000002</c:v>
                </c:pt>
                <c:pt idx="8983">
                  <c:v>-73.518699999999995</c:v>
                </c:pt>
                <c:pt idx="8984">
                  <c:v>-74.693700000000007</c:v>
                </c:pt>
                <c:pt idx="8985">
                  <c:v>-72.121899999999997</c:v>
                </c:pt>
                <c:pt idx="8986">
                  <c:v>-69.546899999999994</c:v>
                </c:pt>
                <c:pt idx="8987">
                  <c:v>-70.018699999999995</c:v>
                </c:pt>
                <c:pt idx="8988">
                  <c:v>-70.490600000000001</c:v>
                </c:pt>
                <c:pt idx="8989">
                  <c:v>-69.75</c:v>
                </c:pt>
                <c:pt idx="8990">
                  <c:v>-69.006200000000007</c:v>
                </c:pt>
                <c:pt idx="8991">
                  <c:v>-69.671899999999994</c:v>
                </c:pt>
                <c:pt idx="8992">
                  <c:v>-70.337500000000006</c:v>
                </c:pt>
                <c:pt idx="8993">
                  <c:v>-70.912499999999994</c:v>
                </c:pt>
                <c:pt idx="8994">
                  <c:v>-71.484399999999994</c:v>
                </c:pt>
                <c:pt idx="8995">
                  <c:v>-69.762500000000003</c:v>
                </c:pt>
                <c:pt idx="8996">
                  <c:v>-68.037499999999994</c:v>
                </c:pt>
                <c:pt idx="8997">
                  <c:v>-67.578100000000006</c:v>
                </c:pt>
                <c:pt idx="8998">
                  <c:v>-67.118799999999993</c:v>
                </c:pt>
                <c:pt idx="8999">
                  <c:v>-65.703100000000006</c:v>
                </c:pt>
                <c:pt idx="9000">
                  <c:v>-64.284400000000005</c:v>
                </c:pt>
                <c:pt idx="9001">
                  <c:v>-64.665599999999998</c:v>
                </c:pt>
                <c:pt idx="9002">
                  <c:v>-65.046899999999994</c:v>
                </c:pt>
                <c:pt idx="9003">
                  <c:v>-70.968800000000002</c:v>
                </c:pt>
                <c:pt idx="9004">
                  <c:v>-76.890600000000006</c:v>
                </c:pt>
                <c:pt idx="9005">
                  <c:v>-71.581199999999995</c:v>
                </c:pt>
                <c:pt idx="9006">
                  <c:v>-66.268699999999995</c:v>
                </c:pt>
                <c:pt idx="9007">
                  <c:v>-66.215599999999995</c:v>
                </c:pt>
                <c:pt idx="9008">
                  <c:v>-66.162499999999994</c:v>
                </c:pt>
                <c:pt idx="9009">
                  <c:v>-66.021900000000002</c:v>
                </c:pt>
                <c:pt idx="9010">
                  <c:v>-65.878100000000003</c:v>
                </c:pt>
                <c:pt idx="9011">
                  <c:v>-68.512500000000003</c:v>
                </c:pt>
                <c:pt idx="9012">
                  <c:v>-71.146900000000002</c:v>
                </c:pt>
                <c:pt idx="9013">
                  <c:v>-69.55</c:v>
                </c:pt>
                <c:pt idx="9014">
                  <c:v>-67.95</c:v>
                </c:pt>
                <c:pt idx="9015">
                  <c:v>-67.181299999999993</c:v>
                </c:pt>
                <c:pt idx="9016">
                  <c:v>-66.409400000000005</c:v>
                </c:pt>
                <c:pt idx="9017">
                  <c:v>-67.393699999999995</c:v>
                </c:pt>
                <c:pt idx="9018">
                  <c:v>-68.378100000000003</c:v>
                </c:pt>
                <c:pt idx="9019">
                  <c:v>-68.453100000000006</c:v>
                </c:pt>
                <c:pt idx="9020">
                  <c:v>-68.528099999999995</c:v>
                </c:pt>
                <c:pt idx="9021">
                  <c:v>-68.809399999999997</c:v>
                </c:pt>
                <c:pt idx="9022">
                  <c:v>-69.087500000000006</c:v>
                </c:pt>
                <c:pt idx="9023">
                  <c:v>-71.243799999999993</c:v>
                </c:pt>
                <c:pt idx="9024">
                  <c:v>-73.400000000000006</c:v>
                </c:pt>
                <c:pt idx="9025">
                  <c:v>-71.674999999999997</c:v>
                </c:pt>
                <c:pt idx="9026">
                  <c:v>-69.946899999999999</c:v>
                </c:pt>
                <c:pt idx="9027">
                  <c:v>-68.512500000000003</c:v>
                </c:pt>
                <c:pt idx="9028">
                  <c:v>-67.075000000000003</c:v>
                </c:pt>
                <c:pt idx="9029">
                  <c:v>-71.112499999999997</c:v>
                </c:pt>
                <c:pt idx="9030">
                  <c:v>-75.150000000000006</c:v>
                </c:pt>
                <c:pt idx="9031">
                  <c:v>-76.387500000000003</c:v>
                </c:pt>
                <c:pt idx="9032">
                  <c:v>-77.621899999999997</c:v>
                </c:pt>
                <c:pt idx="9033">
                  <c:v>-71.328100000000006</c:v>
                </c:pt>
                <c:pt idx="9034">
                  <c:v>-65.031199999999998</c:v>
                </c:pt>
                <c:pt idx="9035">
                  <c:v>-62.606299999999997</c:v>
                </c:pt>
                <c:pt idx="9036">
                  <c:v>-60.181199999999997</c:v>
                </c:pt>
                <c:pt idx="9037">
                  <c:v>-63.024999999999999</c:v>
                </c:pt>
                <c:pt idx="9038">
                  <c:v>-65.865600000000001</c:v>
                </c:pt>
                <c:pt idx="9039">
                  <c:v>-66.984399999999994</c:v>
                </c:pt>
                <c:pt idx="9040">
                  <c:v>-68.099999999999994</c:v>
                </c:pt>
                <c:pt idx="9041">
                  <c:v>-66.568700000000007</c:v>
                </c:pt>
                <c:pt idx="9042">
                  <c:v>-65.037499999999994</c:v>
                </c:pt>
                <c:pt idx="9043">
                  <c:v>-63.496899999999997</c:v>
                </c:pt>
                <c:pt idx="9044">
                  <c:v>-61.956200000000003</c:v>
                </c:pt>
                <c:pt idx="9045">
                  <c:v>-65.853099999999998</c:v>
                </c:pt>
                <c:pt idx="9046">
                  <c:v>-69.75</c:v>
                </c:pt>
                <c:pt idx="9047">
                  <c:v>-68.293800000000005</c:v>
                </c:pt>
                <c:pt idx="9048">
                  <c:v>-66.834400000000002</c:v>
                </c:pt>
                <c:pt idx="9049">
                  <c:v>-63.718800000000002</c:v>
                </c:pt>
                <c:pt idx="9050">
                  <c:v>-60.6</c:v>
                </c:pt>
                <c:pt idx="9051">
                  <c:v>-61.506300000000003</c:v>
                </c:pt>
                <c:pt idx="9052">
                  <c:v>-62.412500000000001</c:v>
                </c:pt>
                <c:pt idx="9053">
                  <c:v>-68.903099999999995</c:v>
                </c:pt>
                <c:pt idx="9054">
                  <c:v>-75.393699999999995</c:v>
                </c:pt>
                <c:pt idx="9055">
                  <c:v>-84.618799999999993</c:v>
                </c:pt>
                <c:pt idx="9056">
                  <c:v>-93.840599999999995</c:v>
                </c:pt>
                <c:pt idx="9057">
                  <c:v>-81.068700000000007</c:v>
                </c:pt>
                <c:pt idx="9058">
                  <c:v>-68.296899999999994</c:v>
                </c:pt>
                <c:pt idx="9059">
                  <c:v>-67.240600000000001</c:v>
                </c:pt>
                <c:pt idx="9060">
                  <c:v>-66.181299999999993</c:v>
                </c:pt>
                <c:pt idx="9061">
                  <c:v>-69.003100000000003</c:v>
                </c:pt>
                <c:pt idx="9062">
                  <c:v>-71.821899999999999</c:v>
                </c:pt>
                <c:pt idx="9063">
                  <c:v>-72.362499999999997</c:v>
                </c:pt>
                <c:pt idx="9064">
                  <c:v>-72.900000000000006</c:v>
                </c:pt>
                <c:pt idx="9065">
                  <c:v>-69.546899999999994</c:v>
                </c:pt>
                <c:pt idx="9066">
                  <c:v>-66.193700000000007</c:v>
                </c:pt>
                <c:pt idx="9067">
                  <c:v>-66.946899999999999</c:v>
                </c:pt>
                <c:pt idx="9068">
                  <c:v>-67.696899999999999</c:v>
                </c:pt>
                <c:pt idx="9069">
                  <c:v>-71.503100000000003</c:v>
                </c:pt>
                <c:pt idx="9070">
                  <c:v>-75.306299999999993</c:v>
                </c:pt>
                <c:pt idx="9071">
                  <c:v>-73.943700000000007</c:v>
                </c:pt>
                <c:pt idx="9072">
                  <c:v>-72.578100000000006</c:v>
                </c:pt>
                <c:pt idx="9073">
                  <c:v>-76.150000000000006</c:v>
                </c:pt>
                <c:pt idx="9074">
                  <c:v>-79.721900000000005</c:v>
                </c:pt>
                <c:pt idx="9075">
                  <c:v>-78.631200000000007</c:v>
                </c:pt>
                <c:pt idx="9076">
                  <c:v>-77.540599999999998</c:v>
                </c:pt>
                <c:pt idx="9077">
                  <c:v>-73.037499999999994</c:v>
                </c:pt>
                <c:pt idx="9078">
                  <c:v>-68.534400000000005</c:v>
                </c:pt>
                <c:pt idx="9079">
                  <c:v>-67.071899999999999</c:v>
                </c:pt>
                <c:pt idx="9080">
                  <c:v>-65.606300000000005</c:v>
                </c:pt>
                <c:pt idx="9081">
                  <c:v>-67.8125</c:v>
                </c:pt>
                <c:pt idx="9082">
                  <c:v>-70.015600000000006</c:v>
                </c:pt>
                <c:pt idx="9083">
                  <c:v>-73.787499999999994</c:v>
                </c:pt>
                <c:pt idx="9084">
                  <c:v>-77.559399999999997</c:v>
                </c:pt>
                <c:pt idx="9085">
                  <c:v>-73.849999999999994</c:v>
                </c:pt>
                <c:pt idx="9086">
                  <c:v>-70.140600000000006</c:v>
                </c:pt>
                <c:pt idx="9087">
                  <c:v>-66.209400000000002</c:v>
                </c:pt>
                <c:pt idx="9088">
                  <c:v>-62.274999999999999</c:v>
                </c:pt>
                <c:pt idx="9089">
                  <c:v>-61.587499999999999</c:v>
                </c:pt>
                <c:pt idx="9090">
                  <c:v>-60.9</c:v>
                </c:pt>
                <c:pt idx="9091">
                  <c:v>-62.406199999999998</c:v>
                </c:pt>
                <c:pt idx="9092">
                  <c:v>-63.912500000000001</c:v>
                </c:pt>
                <c:pt idx="9093">
                  <c:v>-70.95</c:v>
                </c:pt>
                <c:pt idx="9094">
                  <c:v>-77.984399999999994</c:v>
                </c:pt>
                <c:pt idx="9095">
                  <c:v>-74.306299999999993</c:v>
                </c:pt>
                <c:pt idx="9096">
                  <c:v>-70.625</c:v>
                </c:pt>
                <c:pt idx="9097">
                  <c:v>-72.190600000000003</c:v>
                </c:pt>
                <c:pt idx="9098">
                  <c:v>-73.756200000000007</c:v>
                </c:pt>
                <c:pt idx="9099">
                  <c:v>-71.978099999999998</c:v>
                </c:pt>
                <c:pt idx="9100">
                  <c:v>-70.196899999999999</c:v>
                </c:pt>
                <c:pt idx="9101">
                  <c:v>-69.724999999999994</c:v>
                </c:pt>
                <c:pt idx="9102">
                  <c:v>-69.25</c:v>
                </c:pt>
                <c:pt idx="9103">
                  <c:v>-71.893699999999995</c:v>
                </c:pt>
                <c:pt idx="9104">
                  <c:v>-74.537499999999994</c:v>
                </c:pt>
                <c:pt idx="9105">
                  <c:v>-81.128100000000003</c:v>
                </c:pt>
                <c:pt idx="9106">
                  <c:v>-87.718800000000002</c:v>
                </c:pt>
                <c:pt idx="9107">
                  <c:v>-81.084400000000002</c:v>
                </c:pt>
                <c:pt idx="9108">
                  <c:v>-74.45</c:v>
                </c:pt>
                <c:pt idx="9109">
                  <c:v>-70.403099999999995</c:v>
                </c:pt>
                <c:pt idx="9110">
                  <c:v>-66.353099999999998</c:v>
                </c:pt>
                <c:pt idx="9111">
                  <c:v>-66.353099999999998</c:v>
                </c:pt>
                <c:pt idx="9112">
                  <c:v>-66.353099999999998</c:v>
                </c:pt>
                <c:pt idx="9113">
                  <c:v>-66.903099999999995</c:v>
                </c:pt>
                <c:pt idx="9114">
                  <c:v>-67.45</c:v>
                </c:pt>
                <c:pt idx="9115">
                  <c:v>-68.174999999999997</c:v>
                </c:pt>
                <c:pt idx="9116">
                  <c:v>-68.896900000000002</c:v>
                </c:pt>
                <c:pt idx="9117">
                  <c:v>-71.540599999999998</c:v>
                </c:pt>
                <c:pt idx="9118">
                  <c:v>-74.184399999999997</c:v>
                </c:pt>
                <c:pt idx="9119">
                  <c:v>-76.165599999999998</c:v>
                </c:pt>
                <c:pt idx="9120">
                  <c:v>-78.146900000000002</c:v>
                </c:pt>
                <c:pt idx="9121">
                  <c:v>-71.190600000000003</c:v>
                </c:pt>
                <c:pt idx="9122">
                  <c:v>-64.234399999999994</c:v>
                </c:pt>
                <c:pt idx="9123">
                  <c:v>-61.859400000000001</c:v>
                </c:pt>
                <c:pt idx="9124">
                  <c:v>-59.484400000000001</c:v>
                </c:pt>
                <c:pt idx="9125">
                  <c:v>-59.462499999999999</c:v>
                </c:pt>
                <c:pt idx="9126">
                  <c:v>-59.4375</c:v>
                </c:pt>
                <c:pt idx="9127">
                  <c:v>-61.924999999999997</c:v>
                </c:pt>
                <c:pt idx="9128">
                  <c:v>-64.412499999999994</c:v>
                </c:pt>
                <c:pt idx="9129">
                  <c:v>-67.978099999999998</c:v>
                </c:pt>
                <c:pt idx="9130">
                  <c:v>-71.543800000000005</c:v>
                </c:pt>
                <c:pt idx="9131">
                  <c:v>-69.162499999999994</c:v>
                </c:pt>
                <c:pt idx="9132">
                  <c:v>-66.781199999999998</c:v>
                </c:pt>
                <c:pt idx="9133">
                  <c:v>-67.543800000000005</c:v>
                </c:pt>
                <c:pt idx="9134">
                  <c:v>-68.303100000000001</c:v>
                </c:pt>
                <c:pt idx="9135">
                  <c:v>-68.565600000000003</c:v>
                </c:pt>
                <c:pt idx="9136">
                  <c:v>-68.825000000000003</c:v>
                </c:pt>
                <c:pt idx="9137">
                  <c:v>-67.884399999999999</c:v>
                </c:pt>
                <c:pt idx="9138">
                  <c:v>-66.940600000000003</c:v>
                </c:pt>
                <c:pt idx="9139">
                  <c:v>-67.184399999999997</c:v>
                </c:pt>
                <c:pt idx="9140">
                  <c:v>-67.428100000000001</c:v>
                </c:pt>
                <c:pt idx="9141">
                  <c:v>-66.615600000000001</c:v>
                </c:pt>
                <c:pt idx="9142">
                  <c:v>-65.803100000000001</c:v>
                </c:pt>
                <c:pt idx="9143">
                  <c:v>-66.559399999999997</c:v>
                </c:pt>
                <c:pt idx="9144">
                  <c:v>-67.3125</c:v>
                </c:pt>
                <c:pt idx="9145">
                  <c:v>-74.787499999999994</c:v>
                </c:pt>
                <c:pt idx="9146">
                  <c:v>-82.262500000000003</c:v>
                </c:pt>
                <c:pt idx="9147">
                  <c:v>-78.3125</c:v>
                </c:pt>
                <c:pt idx="9148">
                  <c:v>-74.362499999999997</c:v>
                </c:pt>
                <c:pt idx="9149">
                  <c:v>-69.456199999999995</c:v>
                </c:pt>
                <c:pt idx="9150">
                  <c:v>-64.55</c:v>
                </c:pt>
                <c:pt idx="9151">
                  <c:v>-66.290599999999998</c:v>
                </c:pt>
                <c:pt idx="9152">
                  <c:v>-68.028099999999995</c:v>
                </c:pt>
                <c:pt idx="9153">
                  <c:v>-71.328100000000006</c:v>
                </c:pt>
                <c:pt idx="9154">
                  <c:v>-74.625</c:v>
                </c:pt>
                <c:pt idx="9155">
                  <c:v>-70.734399999999994</c:v>
                </c:pt>
                <c:pt idx="9156">
                  <c:v>-66.843800000000002</c:v>
                </c:pt>
                <c:pt idx="9157">
                  <c:v>-68.268699999999995</c:v>
                </c:pt>
                <c:pt idx="9158">
                  <c:v>-69.693700000000007</c:v>
                </c:pt>
                <c:pt idx="9159">
                  <c:v>-71.859399999999994</c:v>
                </c:pt>
                <c:pt idx="9160">
                  <c:v>-74.021900000000002</c:v>
                </c:pt>
                <c:pt idx="9161">
                  <c:v>-70.881200000000007</c:v>
                </c:pt>
                <c:pt idx="9162">
                  <c:v>-67.740600000000001</c:v>
                </c:pt>
                <c:pt idx="9163">
                  <c:v>-68.103099999999998</c:v>
                </c:pt>
                <c:pt idx="9164">
                  <c:v>-68.465599999999995</c:v>
                </c:pt>
                <c:pt idx="9165">
                  <c:v>-70.218800000000002</c:v>
                </c:pt>
                <c:pt idx="9166">
                  <c:v>-71.968800000000002</c:v>
                </c:pt>
                <c:pt idx="9167">
                  <c:v>-69.868799999999993</c:v>
                </c:pt>
                <c:pt idx="9168">
                  <c:v>-67.765600000000006</c:v>
                </c:pt>
                <c:pt idx="9169">
                  <c:v>-69.253100000000003</c:v>
                </c:pt>
                <c:pt idx="9170">
                  <c:v>-70.740600000000001</c:v>
                </c:pt>
                <c:pt idx="9171">
                  <c:v>-70.015600000000006</c:v>
                </c:pt>
                <c:pt idx="9172">
                  <c:v>-69.287499999999994</c:v>
                </c:pt>
                <c:pt idx="9173">
                  <c:v>-67.878100000000003</c:v>
                </c:pt>
                <c:pt idx="9174">
                  <c:v>-66.465599999999995</c:v>
                </c:pt>
                <c:pt idx="9175">
                  <c:v>-65.375</c:v>
                </c:pt>
                <c:pt idx="9176">
                  <c:v>-64.281199999999998</c:v>
                </c:pt>
                <c:pt idx="9177">
                  <c:v>-63.259399999999999</c:v>
                </c:pt>
                <c:pt idx="9178">
                  <c:v>-62.234400000000001</c:v>
                </c:pt>
                <c:pt idx="9179">
                  <c:v>-62.712499999999999</c:v>
                </c:pt>
                <c:pt idx="9180">
                  <c:v>-63.190600000000003</c:v>
                </c:pt>
                <c:pt idx="9181">
                  <c:v>-65.787499999999994</c:v>
                </c:pt>
                <c:pt idx="9182">
                  <c:v>-68.381200000000007</c:v>
                </c:pt>
                <c:pt idx="9183">
                  <c:v>-65.865600000000001</c:v>
                </c:pt>
                <c:pt idx="9184">
                  <c:v>-63.35</c:v>
                </c:pt>
                <c:pt idx="9185">
                  <c:v>-64.174999999999997</c:v>
                </c:pt>
                <c:pt idx="9186">
                  <c:v>-65</c:v>
                </c:pt>
                <c:pt idx="9187">
                  <c:v>-73.321899999999999</c:v>
                </c:pt>
                <c:pt idx="9188">
                  <c:v>-81.640600000000006</c:v>
                </c:pt>
                <c:pt idx="9189">
                  <c:v>-76.543800000000005</c:v>
                </c:pt>
                <c:pt idx="9190">
                  <c:v>-71.443700000000007</c:v>
                </c:pt>
                <c:pt idx="9191">
                  <c:v>-71.828100000000006</c:v>
                </c:pt>
                <c:pt idx="9192">
                  <c:v>-72.209400000000002</c:v>
                </c:pt>
                <c:pt idx="9193">
                  <c:v>-74.875</c:v>
                </c:pt>
                <c:pt idx="9194">
                  <c:v>-77.540599999999998</c:v>
                </c:pt>
                <c:pt idx="9195">
                  <c:v>-79.9375</c:v>
                </c:pt>
                <c:pt idx="9196">
                  <c:v>-82.334400000000002</c:v>
                </c:pt>
                <c:pt idx="9197">
                  <c:v>-78.368799999999993</c:v>
                </c:pt>
                <c:pt idx="9198">
                  <c:v>-74.403099999999995</c:v>
                </c:pt>
                <c:pt idx="9199">
                  <c:v>-72.471900000000005</c:v>
                </c:pt>
                <c:pt idx="9200">
                  <c:v>-70.537499999999994</c:v>
                </c:pt>
                <c:pt idx="9201">
                  <c:v>-69.459400000000002</c:v>
                </c:pt>
                <c:pt idx="9202">
                  <c:v>-68.381200000000007</c:v>
                </c:pt>
                <c:pt idx="9203">
                  <c:v>-71.131200000000007</c:v>
                </c:pt>
                <c:pt idx="9204">
                  <c:v>-73.878100000000003</c:v>
                </c:pt>
                <c:pt idx="9205">
                  <c:v>-74.540599999999998</c:v>
                </c:pt>
                <c:pt idx="9206">
                  <c:v>-75.203100000000006</c:v>
                </c:pt>
                <c:pt idx="9207">
                  <c:v>-71.209400000000002</c:v>
                </c:pt>
                <c:pt idx="9208">
                  <c:v>-67.212500000000006</c:v>
                </c:pt>
                <c:pt idx="9209">
                  <c:v>-66.3</c:v>
                </c:pt>
                <c:pt idx="9210">
                  <c:v>-65.387500000000003</c:v>
                </c:pt>
                <c:pt idx="9211">
                  <c:v>-66.759399999999999</c:v>
                </c:pt>
                <c:pt idx="9212">
                  <c:v>-68.131200000000007</c:v>
                </c:pt>
                <c:pt idx="9213">
                  <c:v>-73.696899999999999</c:v>
                </c:pt>
                <c:pt idx="9214">
                  <c:v>-79.262500000000003</c:v>
                </c:pt>
                <c:pt idx="9215">
                  <c:v>-73.5625</c:v>
                </c:pt>
                <c:pt idx="9216">
                  <c:v>-67.862499999999997</c:v>
                </c:pt>
                <c:pt idx="9217">
                  <c:v>-64.590599999999995</c:v>
                </c:pt>
                <c:pt idx="9218">
                  <c:v>-61.315600000000003</c:v>
                </c:pt>
                <c:pt idx="9219">
                  <c:v>-61.740600000000001</c:v>
                </c:pt>
                <c:pt idx="9220">
                  <c:v>-62.162500000000001</c:v>
                </c:pt>
                <c:pt idx="9221">
                  <c:v>-71.924999999999997</c:v>
                </c:pt>
                <c:pt idx="9222">
                  <c:v>-81.684399999999997</c:v>
                </c:pt>
                <c:pt idx="9223">
                  <c:v>-73.6875</c:v>
                </c:pt>
                <c:pt idx="9224">
                  <c:v>-65.690600000000003</c:v>
                </c:pt>
                <c:pt idx="9225">
                  <c:v>-64.668800000000005</c:v>
                </c:pt>
                <c:pt idx="9226">
                  <c:v>-63.643700000000003</c:v>
                </c:pt>
                <c:pt idx="9227">
                  <c:v>-63.3125</c:v>
                </c:pt>
                <c:pt idx="9228">
                  <c:v>-62.981299999999997</c:v>
                </c:pt>
                <c:pt idx="9229">
                  <c:v>-63.178100000000001</c:v>
                </c:pt>
                <c:pt idx="9230">
                  <c:v>-63.371899999999997</c:v>
                </c:pt>
                <c:pt idx="9231">
                  <c:v>-64.887500000000003</c:v>
                </c:pt>
                <c:pt idx="9232">
                  <c:v>-66.403099999999995</c:v>
                </c:pt>
                <c:pt idx="9233">
                  <c:v>-70.528099999999995</c:v>
                </c:pt>
                <c:pt idx="9234">
                  <c:v>-74.653099999999995</c:v>
                </c:pt>
                <c:pt idx="9235">
                  <c:v>-72.95</c:v>
                </c:pt>
                <c:pt idx="9236">
                  <c:v>-71.246899999999997</c:v>
                </c:pt>
                <c:pt idx="9237">
                  <c:v>-68.674999999999997</c:v>
                </c:pt>
                <c:pt idx="9238">
                  <c:v>-66.103099999999998</c:v>
                </c:pt>
                <c:pt idx="9239">
                  <c:v>-66.434399999999997</c:v>
                </c:pt>
                <c:pt idx="9240">
                  <c:v>-66.762500000000003</c:v>
                </c:pt>
                <c:pt idx="9241">
                  <c:v>-69.525000000000006</c:v>
                </c:pt>
                <c:pt idx="9242">
                  <c:v>-72.287499999999994</c:v>
                </c:pt>
                <c:pt idx="9243">
                  <c:v>-74.162499999999994</c:v>
                </c:pt>
                <c:pt idx="9244">
                  <c:v>-76.034400000000005</c:v>
                </c:pt>
                <c:pt idx="9245">
                  <c:v>-70.768699999999995</c:v>
                </c:pt>
                <c:pt idx="9246">
                  <c:v>-65.5</c:v>
                </c:pt>
                <c:pt idx="9247">
                  <c:v>-64.7</c:v>
                </c:pt>
                <c:pt idx="9248">
                  <c:v>-63.896900000000002</c:v>
                </c:pt>
                <c:pt idx="9249">
                  <c:v>-69.6875</c:v>
                </c:pt>
                <c:pt idx="9250">
                  <c:v>-75.478099999999998</c:v>
                </c:pt>
                <c:pt idx="9251">
                  <c:v>-78.303100000000001</c:v>
                </c:pt>
                <c:pt idx="9252">
                  <c:v>-81.128100000000003</c:v>
                </c:pt>
                <c:pt idx="9253">
                  <c:v>-75.421899999999994</c:v>
                </c:pt>
                <c:pt idx="9254">
                  <c:v>-69.712500000000006</c:v>
                </c:pt>
                <c:pt idx="9255">
                  <c:v>-68.637500000000003</c:v>
                </c:pt>
                <c:pt idx="9256">
                  <c:v>-67.5625</c:v>
                </c:pt>
                <c:pt idx="9257">
                  <c:v>-72.090599999999995</c:v>
                </c:pt>
                <c:pt idx="9258">
                  <c:v>-76.615600000000001</c:v>
                </c:pt>
                <c:pt idx="9259">
                  <c:v>-70.681299999999993</c:v>
                </c:pt>
                <c:pt idx="9260">
                  <c:v>-64.743799999999993</c:v>
                </c:pt>
                <c:pt idx="9261">
                  <c:v>-66.453100000000006</c:v>
                </c:pt>
                <c:pt idx="9262">
                  <c:v>-68.159400000000005</c:v>
                </c:pt>
                <c:pt idx="9263">
                  <c:v>-72.596900000000005</c:v>
                </c:pt>
                <c:pt idx="9264">
                  <c:v>-77.034400000000005</c:v>
                </c:pt>
                <c:pt idx="9265">
                  <c:v>-73.821899999999999</c:v>
                </c:pt>
                <c:pt idx="9266">
                  <c:v>-70.606300000000005</c:v>
                </c:pt>
                <c:pt idx="9267">
                  <c:v>-70.334400000000002</c:v>
                </c:pt>
                <c:pt idx="9268">
                  <c:v>-70.059399999999997</c:v>
                </c:pt>
                <c:pt idx="9269">
                  <c:v>-68.718800000000002</c:v>
                </c:pt>
                <c:pt idx="9270">
                  <c:v>-67.375</c:v>
                </c:pt>
                <c:pt idx="9271">
                  <c:v>-65.668800000000005</c:v>
                </c:pt>
                <c:pt idx="9272">
                  <c:v>-63.959400000000002</c:v>
                </c:pt>
                <c:pt idx="9273">
                  <c:v>-65.096900000000005</c:v>
                </c:pt>
                <c:pt idx="9274">
                  <c:v>-66.231300000000005</c:v>
                </c:pt>
                <c:pt idx="9275">
                  <c:v>-68.653099999999995</c:v>
                </c:pt>
                <c:pt idx="9276">
                  <c:v>-71.075000000000003</c:v>
                </c:pt>
                <c:pt idx="9277">
                  <c:v>-76.596900000000005</c:v>
                </c:pt>
                <c:pt idx="9278">
                  <c:v>-82.115600000000001</c:v>
                </c:pt>
                <c:pt idx="9279">
                  <c:v>-74.5625</c:v>
                </c:pt>
                <c:pt idx="9280">
                  <c:v>-67.009399999999999</c:v>
                </c:pt>
                <c:pt idx="9281">
                  <c:v>-69.587500000000006</c:v>
                </c:pt>
                <c:pt idx="9282">
                  <c:v>-72.165599999999998</c:v>
                </c:pt>
                <c:pt idx="9283">
                  <c:v>-73.234399999999994</c:v>
                </c:pt>
                <c:pt idx="9284">
                  <c:v>-74.3</c:v>
                </c:pt>
                <c:pt idx="9285">
                  <c:v>-73.387500000000003</c:v>
                </c:pt>
                <c:pt idx="9286">
                  <c:v>-72.474999999999994</c:v>
                </c:pt>
                <c:pt idx="9287">
                  <c:v>-71.387500000000003</c:v>
                </c:pt>
                <c:pt idx="9288">
                  <c:v>-70.296899999999994</c:v>
                </c:pt>
                <c:pt idx="9289">
                  <c:v>-71.0625</c:v>
                </c:pt>
                <c:pt idx="9290">
                  <c:v>-71.828100000000006</c:v>
                </c:pt>
                <c:pt idx="9291">
                  <c:v>-70.368799999999993</c:v>
                </c:pt>
                <c:pt idx="9292">
                  <c:v>-68.906199999999998</c:v>
                </c:pt>
                <c:pt idx="9293">
                  <c:v>-70.146900000000002</c:v>
                </c:pt>
                <c:pt idx="9294">
                  <c:v>-71.387500000000003</c:v>
                </c:pt>
                <c:pt idx="9295">
                  <c:v>-72.278099999999995</c:v>
                </c:pt>
                <c:pt idx="9296">
                  <c:v>-73.165599999999998</c:v>
                </c:pt>
                <c:pt idx="9297">
                  <c:v>-69.359399999999994</c:v>
                </c:pt>
                <c:pt idx="9298">
                  <c:v>-65.553100000000001</c:v>
                </c:pt>
                <c:pt idx="9299">
                  <c:v>-67.028099999999995</c:v>
                </c:pt>
                <c:pt idx="9300">
                  <c:v>-68.5</c:v>
                </c:pt>
                <c:pt idx="9301">
                  <c:v>-68.553100000000001</c:v>
                </c:pt>
                <c:pt idx="9302">
                  <c:v>-68.603099999999998</c:v>
                </c:pt>
                <c:pt idx="9303">
                  <c:v>-65.159400000000005</c:v>
                </c:pt>
                <c:pt idx="9304">
                  <c:v>-61.715600000000002</c:v>
                </c:pt>
                <c:pt idx="9305">
                  <c:v>-61.831200000000003</c:v>
                </c:pt>
                <c:pt idx="9306">
                  <c:v>-61.946899999999999</c:v>
                </c:pt>
                <c:pt idx="9307">
                  <c:v>-64.996899999999997</c:v>
                </c:pt>
                <c:pt idx="9308">
                  <c:v>-68.043800000000005</c:v>
                </c:pt>
                <c:pt idx="9309">
                  <c:v>-68.787499999999994</c:v>
                </c:pt>
                <c:pt idx="9310">
                  <c:v>-69.531199999999998</c:v>
                </c:pt>
                <c:pt idx="9311">
                  <c:v>-75.328100000000006</c:v>
                </c:pt>
                <c:pt idx="9312">
                  <c:v>-81.125</c:v>
                </c:pt>
                <c:pt idx="9313">
                  <c:v>-73.443700000000007</c:v>
                </c:pt>
                <c:pt idx="9314">
                  <c:v>-65.762500000000003</c:v>
                </c:pt>
                <c:pt idx="9315">
                  <c:v>-64.384399999999999</c:v>
                </c:pt>
                <c:pt idx="9316">
                  <c:v>-63.003100000000003</c:v>
                </c:pt>
                <c:pt idx="9317">
                  <c:v>-63.571899999999999</c:v>
                </c:pt>
                <c:pt idx="9318">
                  <c:v>-64.137500000000003</c:v>
                </c:pt>
                <c:pt idx="9319">
                  <c:v>-65.678100000000001</c:v>
                </c:pt>
                <c:pt idx="9320">
                  <c:v>-67.218800000000002</c:v>
                </c:pt>
                <c:pt idx="9321">
                  <c:v>-71.443700000000007</c:v>
                </c:pt>
                <c:pt idx="9322">
                  <c:v>-75.668800000000005</c:v>
                </c:pt>
                <c:pt idx="9323">
                  <c:v>-81.384399999999999</c:v>
                </c:pt>
                <c:pt idx="9324">
                  <c:v>-87.1</c:v>
                </c:pt>
                <c:pt idx="9325">
                  <c:v>-78.209400000000002</c:v>
                </c:pt>
                <c:pt idx="9326">
                  <c:v>-69.315600000000003</c:v>
                </c:pt>
                <c:pt idx="9327">
                  <c:v>-65.668800000000005</c:v>
                </c:pt>
                <c:pt idx="9328">
                  <c:v>-62.018700000000003</c:v>
                </c:pt>
                <c:pt idx="9329">
                  <c:v>-62.593800000000002</c:v>
                </c:pt>
                <c:pt idx="9330">
                  <c:v>-63.168799999999997</c:v>
                </c:pt>
                <c:pt idx="9331">
                  <c:v>-64.075000000000003</c:v>
                </c:pt>
                <c:pt idx="9332">
                  <c:v>-64.981300000000005</c:v>
                </c:pt>
                <c:pt idx="9333">
                  <c:v>-65.543800000000005</c:v>
                </c:pt>
                <c:pt idx="9334">
                  <c:v>-66.103099999999998</c:v>
                </c:pt>
                <c:pt idx="9335">
                  <c:v>-69.643699999999995</c:v>
                </c:pt>
                <c:pt idx="9336">
                  <c:v>-73.181299999999993</c:v>
                </c:pt>
                <c:pt idx="9337">
                  <c:v>-72.400000000000006</c:v>
                </c:pt>
                <c:pt idx="9338">
                  <c:v>-71.618799999999993</c:v>
                </c:pt>
                <c:pt idx="9339">
                  <c:v>-70.878100000000003</c:v>
                </c:pt>
                <c:pt idx="9340">
                  <c:v>-70.137500000000003</c:v>
                </c:pt>
                <c:pt idx="9341">
                  <c:v>-69.965599999999995</c:v>
                </c:pt>
                <c:pt idx="9342">
                  <c:v>-69.790599999999998</c:v>
                </c:pt>
                <c:pt idx="9343">
                  <c:v>-67.706199999999995</c:v>
                </c:pt>
                <c:pt idx="9344">
                  <c:v>-65.621899999999997</c:v>
                </c:pt>
                <c:pt idx="9345">
                  <c:v>-68.896900000000002</c:v>
                </c:pt>
                <c:pt idx="9346">
                  <c:v>-72.171899999999994</c:v>
                </c:pt>
                <c:pt idx="9347">
                  <c:v>-86.012500000000003</c:v>
                </c:pt>
                <c:pt idx="9348">
                  <c:v>-99.853099999999998</c:v>
                </c:pt>
                <c:pt idx="9349">
                  <c:v>-85.203100000000006</c:v>
                </c:pt>
                <c:pt idx="9350">
                  <c:v>-70.553100000000001</c:v>
                </c:pt>
                <c:pt idx="9351">
                  <c:v>-70.021900000000002</c:v>
                </c:pt>
                <c:pt idx="9352">
                  <c:v>-69.490600000000001</c:v>
                </c:pt>
                <c:pt idx="9353">
                  <c:v>-67.912499999999994</c:v>
                </c:pt>
                <c:pt idx="9354">
                  <c:v>-66.331199999999995</c:v>
                </c:pt>
                <c:pt idx="9355">
                  <c:v>-67.718800000000002</c:v>
                </c:pt>
                <c:pt idx="9356">
                  <c:v>-69.106300000000005</c:v>
                </c:pt>
                <c:pt idx="9357">
                  <c:v>-72.490600000000001</c:v>
                </c:pt>
                <c:pt idx="9358">
                  <c:v>-75.871899999999997</c:v>
                </c:pt>
                <c:pt idx="9359">
                  <c:v>-75.831199999999995</c:v>
                </c:pt>
                <c:pt idx="9360">
                  <c:v>-75.787499999999994</c:v>
                </c:pt>
                <c:pt idx="9361">
                  <c:v>-74.162499999999994</c:v>
                </c:pt>
                <c:pt idx="9362">
                  <c:v>-72.534400000000005</c:v>
                </c:pt>
                <c:pt idx="9363">
                  <c:v>-72.028099999999995</c:v>
                </c:pt>
                <c:pt idx="9364">
                  <c:v>-71.521900000000002</c:v>
                </c:pt>
                <c:pt idx="9365">
                  <c:v>-71.353099999999998</c:v>
                </c:pt>
                <c:pt idx="9366">
                  <c:v>-71.181299999999993</c:v>
                </c:pt>
                <c:pt idx="9367">
                  <c:v>-75.784400000000005</c:v>
                </c:pt>
                <c:pt idx="9368">
                  <c:v>-80.387500000000003</c:v>
                </c:pt>
                <c:pt idx="9369">
                  <c:v>-78.843800000000002</c:v>
                </c:pt>
                <c:pt idx="9370">
                  <c:v>-77.3</c:v>
                </c:pt>
                <c:pt idx="9371">
                  <c:v>-72.837500000000006</c:v>
                </c:pt>
                <c:pt idx="9372">
                  <c:v>-68.375</c:v>
                </c:pt>
                <c:pt idx="9373">
                  <c:v>-68.737499999999997</c:v>
                </c:pt>
                <c:pt idx="9374">
                  <c:v>-69.099999999999994</c:v>
                </c:pt>
                <c:pt idx="9375">
                  <c:v>-75.781199999999998</c:v>
                </c:pt>
                <c:pt idx="9376">
                  <c:v>-82.459400000000002</c:v>
                </c:pt>
                <c:pt idx="9377">
                  <c:v>-78.503100000000003</c:v>
                </c:pt>
                <c:pt idx="9378">
                  <c:v>-74.543800000000005</c:v>
                </c:pt>
                <c:pt idx="9379">
                  <c:v>-77.293800000000005</c:v>
                </c:pt>
                <c:pt idx="9380">
                  <c:v>-80.043800000000005</c:v>
                </c:pt>
                <c:pt idx="9381">
                  <c:v>-77.359399999999994</c:v>
                </c:pt>
                <c:pt idx="9382">
                  <c:v>-74.674999999999997</c:v>
                </c:pt>
                <c:pt idx="9383">
                  <c:v>-77.431299999999993</c:v>
                </c:pt>
                <c:pt idx="9384">
                  <c:v>-80.184399999999997</c:v>
                </c:pt>
                <c:pt idx="9385">
                  <c:v>-82.678100000000001</c:v>
                </c:pt>
                <c:pt idx="9386">
                  <c:v>-85.168800000000005</c:v>
                </c:pt>
                <c:pt idx="9387">
                  <c:v>-81.971900000000005</c:v>
                </c:pt>
                <c:pt idx="9388">
                  <c:v>-78.775000000000006</c:v>
                </c:pt>
                <c:pt idx="9389">
                  <c:v>-76.493799999999993</c:v>
                </c:pt>
                <c:pt idx="9390">
                  <c:v>-74.212500000000006</c:v>
                </c:pt>
                <c:pt idx="9391">
                  <c:v>-78.943700000000007</c:v>
                </c:pt>
                <c:pt idx="9392">
                  <c:v>-83.671899999999994</c:v>
                </c:pt>
                <c:pt idx="9393">
                  <c:v>-75.478099999999998</c:v>
                </c:pt>
                <c:pt idx="9394">
                  <c:v>-67.281199999999998</c:v>
                </c:pt>
                <c:pt idx="9395">
                  <c:v>-67.946899999999999</c:v>
                </c:pt>
                <c:pt idx="9396">
                  <c:v>-68.609399999999994</c:v>
                </c:pt>
                <c:pt idx="9397">
                  <c:v>-68.896900000000002</c:v>
                </c:pt>
                <c:pt idx="9398">
                  <c:v>-69.181299999999993</c:v>
                </c:pt>
                <c:pt idx="9399">
                  <c:v>-68.528099999999995</c:v>
                </c:pt>
                <c:pt idx="9400">
                  <c:v>-67.871899999999997</c:v>
                </c:pt>
                <c:pt idx="9401">
                  <c:v>-65.409400000000005</c:v>
                </c:pt>
                <c:pt idx="9402">
                  <c:v>-62.946899999999999</c:v>
                </c:pt>
                <c:pt idx="9403">
                  <c:v>-63.209400000000002</c:v>
                </c:pt>
                <c:pt idx="9404">
                  <c:v>-63.468800000000002</c:v>
                </c:pt>
                <c:pt idx="9405">
                  <c:v>-65.568700000000007</c:v>
                </c:pt>
                <c:pt idx="9406">
                  <c:v>-67.668800000000005</c:v>
                </c:pt>
                <c:pt idx="9407">
                  <c:v>-70.090599999999995</c:v>
                </c:pt>
                <c:pt idx="9408">
                  <c:v>-72.512500000000003</c:v>
                </c:pt>
                <c:pt idx="9409">
                  <c:v>-74.912499999999994</c:v>
                </c:pt>
                <c:pt idx="9410">
                  <c:v>-77.3125</c:v>
                </c:pt>
                <c:pt idx="9411">
                  <c:v>-74.706199999999995</c:v>
                </c:pt>
                <c:pt idx="9412">
                  <c:v>-72.096900000000005</c:v>
                </c:pt>
                <c:pt idx="9413">
                  <c:v>-68.537499999999994</c:v>
                </c:pt>
                <c:pt idx="9414">
                  <c:v>-64.974999999999994</c:v>
                </c:pt>
                <c:pt idx="9415">
                  <c:v>-64.724999999999994</c:v>
                </c:pt>
                <c:pt idx="9416">
                  <c:v>-64.474999999999994</c:v>
                </c:pt>
                <c:pt idx="9417">
                  <c:v>-65.5</c:v>
                </c:pt>
                <c:pt idx="9418">
                  <c:v>-66.521900000000002</c:v>
                </c:pt>
                <c:pt idx="9419">
                  <c:v>-67.153099999999995</c:v>
                </c:pt>
                <c:pt idx="9420">
                  <c:v>-67.784400000000005</c:v>
                </c:pt>
                <c:pt idx="9421">
                  <c:v>-67.628100000000003</c:v>
                </c:pt>
                <c:pt idx="9422">
                  <c:v>-67.468800000000002</c:v>
                </c:pt>
                <c:pt idx="9423">
                  <c:v>-68.3125</c:v>
                </c:pt>
                <c:pt idx="9424">
                  <c:v>-69.156199999999998</c:v>
                </c:pt>
                <c:pt idx="9425">
                  <c:v>-69.640600000000006</c:v>
                </c:pt>
                <c:pt idx="9426">
                  <c:v>-70.125</c:v>
                </c:pt>
                <c:pt idx="9427">
                  <c:v>-73.412499999999994</c:v>
                </c:pt>
                <c:pt idx="9428">
                  <c:v>-76.7</c:v>
                </c:pt>
                <c:pt idx="9429">
                  <c:v>-73.2</c:v>
                </c:pt>
                <c:pt idx="9430">
                  <c:v>-69.7</c:v>
                </c:pt>
                <c:pt idx="9431">
                  <c:v>-70.590599999999995</c:v>
                </c:pt>
                <c:pt idx="9432">
                  <c:v>-71.481300000000005</c:v>
                </c:pt>
                <c:pt idx="9433">
                  <c:v>-71.028099999999995</c:v>
                </c:pt>
                <c:pt idx="9434">
                  <c:v>-70.571899999999999</c:v>
                </c:pt>
                <c:pt idx="9435">
                  <c:v>-70.559399999999997</c:v>
                </c:pt>
                <c:pt idx="9436">
                  <c:v>-70.543800000000005</c:v>
                </c:pt>
                <c:pt idx="9437">
                  <c:v>-71.856300000000005</c:v>
                </c:pt>
                <c:pt idx="9438">
                  <c:v>-73.168800000000005</c:v>
                </c:pt>
                <c:pt idx="9439">
                  <c:v>-70.281199999999998</c:v>
                </c:pt>
                <c:pt idx="9440">
                  <c:v>-67.393699999999995</c:v>
                </c:pt>
                <c:pt idx="9441">
                  <c:v>-66.4375</c:v>
                </c:pt>
                <c:pt idx="9442">
                  <c:v>-65.481300000000005</c:v>
                </c:pt>
                <c:pt idx="9443">
                  <c:v>-72.334400000000002</c:v>
                </c:pt>
                <c:pt idx="9444">
                  <c:v>-79.184399999999997</c:v>
                </c:pt>
                <c:pt idx="9445">
                  <c:v>-72.493799999999993</c:v>
                </c:pt>
                <c:pt idx="9446">
                  <c:v>-65.803100000000001</c:v>
                </c:pt>
                <c:pt idx="9447">
                  <c:v>-65.762500000000003</c:v>
                </c:pt>
                <c:pt idx="9448">
                  <c:v>-65.721900000000005</c:v>
                </c:pt>
                <c:pt idx="9449">
                  <c:v>-66.637500000000003</c:v>
                </c:pt>
                <c:pt idx="9450">
                  <c:v>-67.553100000000001</c:v>
                </c:pt>
                <c:pt idx="9451">
                  <c:v>-67.737499999999997</c:v>
                </c:pt>
                <c:pt idx="9452">
                  <c:v>-67.918800000000005</c:v>
                </c:pt>
                <c:pt idx="9453">
                  <c:v>-71.059399999999997</c:v>
                </c:pt>
                <c:pt idx="9454">
                  <c:v>-74.2</c:v>
                </c:pt>
                <c:pt idx="9455">
                  <c:v>-73.056299999999993</c:v>
                </c:pt>
                <c:pt idx="9456">
                  <c:v>-71.909400000000005</c:v>
                </c:pt>
                <c:pt idx="9457">
                  <c:v>-74.0625</c:v>
                </c:pt>
                <c:pt idx="9458">
                  <c:v>-76.212500000000006</c:v>
                </c:pt>
                <c:pt idx="9459">
                  <c:v>-76.759399999999999</c:v>
                </c:pt>
                <c:pt idx="9460">
                  <c:v>-77.303100000000001</c:v>
                </c:pt>
                <c:pt idx="9461">
                  <c:v>-73.587500000000006</c:v>
                </c:pt>
                <c:pt idx="9462">
                  <c:v>-69.868799999999993</c:v>
                </c:pt>
                <c:pt idx="9463">
                  <c:v>-71.806299999999993</c:v>
                </c:pt>
                <c:pt idx="9464">
                  <c:v>-73.743799999999993</c:v>
                </c:pt>
                <c:pt idx="9465">
                  <c:v>-75.05</c:v>
                </c:pt>
                <c:pt idx="9466">
                  <c:v>-76.353099999999998</c:v>
                </c:pt>
                <c:pt idx="9467">
                  <c:v>-84.162499999999994</c:v>
                </c:pt>
                <c:pt idx="9468">
                  <c:v>-91.971900000000005</c:v>
                </c:pt>
                <c:pt idx="9469">
                  <c:v>-80.006200000000007</c:v>
                </c:pt>
                <c:pt idx="9470">
                  <c:v>-68.040599999999998</c:v>
                </c:pt>
                <c:pt idx="9471">
                  <c:v>-66.756200000000007</c:v>
                </c:pt>
                <c:pt idx="9472">
                  <c:v>-65.471900000000005</c:v>
                </c:pt>
                <c:pt idx="9473">
                  <c:v>-71.159400000000005</c:v>
                </c:pt>
                <c:pt idx="9474">
                  <c:v>-76.846900000000005</c:v>
                </c:pt>
                <c:pt idx="9475">
                  <c:v>-72.5</c:v>
                </c:pt>
                <c:pt idx="9476">
                  <c:v>-68.150000000000006</c:v>
                </c:pt>
                <c:pt idx="9477">
                  <c:v>-66.931299999999993</c:v>
                </c:pt>
                <c:pt idx="9478">
                  <c:v>-65.709400000000002</c:v>
                </c:pt>
                <c:pt idx="9479">
                  <c:v>-69.193700000000007</c:v>
                </c:pt>
                <c:pt idx="9480">
                  <c:v>-72.678100000000001</c:v>
                </c:pt>
                <c:pt idx="9481">
                  <c:v>-70.506200000000007</c:v>
                </c:pt>
                <c:pt idx="9482">
                  <c:v>-68.331199999999995</c:v>
                </c:pt>
                <c:pt idx="9483">
                  <c:v>-70.268699999999995</c:v>
                </c:pt>
                <c:pt idx="9484">
                  <c:v>-72.206199999999995</c:v>
                </c:pt>
                <c:pt idx="9485">
                  <c:v>-67.409400000000005</c:v>
                </c:pt>
                <c:pt idx="9486">
                  <c:v>-62.609400000000001</c:v>
                </c:pt>
                <c:pt idx="9487">
                  <c:v>-62.318800000000003</c:v>
                </c:pt>
                <c:pt idx="9488">
                  <c:v>-62.028100000000002</c:v>
                </c:pt>
                <c:pt idx="9489">
                  <c:v>-64.634399999999999</c:v>
                </c:pt>
                <c:pt idx="9490">
                  <c:v>-67.237499999999997</c:v>
                </c:pt>
                <c:pt idx="9491">
                  <c:v>-69.609399999999994</c:v>
                </c:pt>
                <c:pt idx="9492">
                  <c:v>-71.981300000000005</c:v>
                </c:pt>
                <c:pt idx="9493">
                  <c:v>-68.459400000000002</c:v>
                </c:pt>
                <c:pt idx="9494">
                  <c:v>-64.9375</c:v>
                </c:pt>
                <c:pt idx="9495">
                  <c:v>-68.456199999999995</c:v>
                </c:pt>
                <c:pt idx="9496">
                  <c:v>-71.971900000000005</c:v>
                </c:pt>
                <c:pt idx="9497">
                  <c:v>-69.946899999999999</c:v>
                </c:pt>
                <c:pt idx="9498">
                  <c:v>-67.921899999999994</c:v>
                </c:pt>
                <c:pt idx="9499">
                  <c:v>-67.618799999999993</c:v>
                </c:pt>
                <c:pt idx="9500">
                  <c:v>-67.315600000000003</c:v>
                </c:pt>
                <c:pt idx="9501">
                  <c:v>-68.818700000000007</c:v>
                </c:pt>
                <c:pt idx="9502">
                  <c:v>-70.321899999999999</c:v>
                </c:pt>
                <c:pt idx="9503">
                  <c:v>-72.168800000000005</c:v>
                </c:pt>
                <c:pt idx="9504">
                  <c:v>-74.015600000000006</c:v>
                </c:pt>
                <c:pt idx="9505">
                  <c:v>-77.884399999999999</c:v>
                </c:pt>
                <c:pt idx="9506">
                  <c:v>-81.75</c:v>
                </c:pt>
                <c:pt idx="9507">
                  <c:v>-76.721900000000005</c:v>
                </c:pt>
                <c:pt idx="9508">
                  <c:v>-71.693700000000007</c:v>
                </c:pt>
                <c:pt idx="9509">
                  <c:v>-71.515600000000006</c:v>
                </c:pt>
                <c:pt idx="9510">
                  <c:v>-71.337500000000006</c:v>
                </c:pt>
                <c:pt idx="9511">
                  <c:v>-85.009399999999999</c:v>
                </c:pt>
                <c:pt idx="9512">
                  <c:v>-98.678100000000001</c:v>
                </c:pt>
                <c:pt idx="9513">
                  <c:v>-84.803100000000001</c:v>
                </c:pt>
                <c:pt idx="9514">
                  <c:v>-70.928100000000001</c:v>
                </c:pt>
                <c:pt idx="9515">
                  <c:v>-73.4375</c:v>
                </c:pt>
                <c:pt idx="9516">
                  <c:v>-75.943700000000007</c:v>
                </c:pt>
                <c:pt idx="9517">
                  <c:v>-77.209400000000002</c:v>
                </c:pt>
                <c:pt idx="9518">
                  <c:v>-78.474999999999994</c:v>
                </c:pt>
                <c:pt idx="9519">
                  <c:v>-71.365600000000001</c:v>
                </c:pt>
                <c:pt idx="9520">
                  <c:v>-64.253100000000003</c:v>
                </c:pt>
                <c:pt idx="9521">
                  <c:v>-65.646900000000002</c:v>
                </c:pt>
                <c:pt idx="9522">
                  <c:v>-67.040599999999998</c:v>
                </c:pt>
                <c:pt idx="9523">
                  <c:v>-66.896900000000002</c:v>
                </c:pt>
                <c:pt idx="9524">
                  <c:v>-66.753100000000003</c:v>
                </c:pt>
                <c:pt idx="9525">
                  <c:v>-67.265600000000006</c:v>
                </c:pt>
                <c:pt idx="9526">
                  <c:v>-67.775000000000006</c:v>
                </c:pt>
                <c:pt idx="9527">
                  <c:v>-66.621899999999997</c:v>
                </c:pt>
                <c:pt idx="9528">
                  <c:v>-65.468800000000002</c:v>
                </c:pt>
                <c:pt idx="9529">
                  <c:v>-67.284400000000005</c:v>
                </c:pt>
                <c:pt idx="9530">
                  <c:v>-69.096900000000005</c:v>
                </c:pt>
                <c:pt idx="9531">
                  <c:v>-71.193700000000007</c:v>
                </c:pt>
                <c:pt idx="9532">
                  <c:v>-73.287499999999994</c:v>
                </c:pt>
                <c:pt idx="9533">
                  <c:v>-68.262500000000003</c:v>
                </c:pt>
                <c:pt idx="9534">
                  <c:v>-63.234400000000001</c:v>
                </c:pt>
                <c:pt idx="9535">
                  <c:v>-63.625</c:v>
                </c:pt>
                <c:pt idx="9536">
                  <c:v>-64.015600000000006</c:v>
                </c:pt>
                <c:pt idx="9537">
                  <c:v>-66.678100000000001</c:v>
                </c:pt>
                <c:pt idx="9538">
                  <c:v>-69.337500000000006</c:v>
                </c:pt>
                <c:pt idx="9539">
                  <c:v>-67.112499999999997</c:v>
                </c:pt>
                <c:pt idx="9540">
                  <c:v>-64.887500000000003</c:v>
                </c:pt>
                <c:pt idx="9541">
                  <c:v>-63.981299999999997</c:v>
                </c:pt>
                <c:pt idx="9542">
                  <c:v>-63.075000000000003</c:v>
                </c:pt>
                <c:pt idx="9543">
                  <c:v>-65.906199999999998</c:v>
                </c:pt>
                <c:pt idx="9544">
                  <c:v>-68.734399999999994</c:v>
                </c:pt>
                <c:pt idx="9545">
                  <c:v>-74.009399999999999</c:v>
                </c:pt>
                <c:pt idx="9546">
                  <c:v>-79.284400000000005</c:v>
                </c:pt>
                <c:pt idx="9547">
                  <c:v>-78.268699999999995</c:v>
                </c:pt>
                <c:pt idx="9548">
                  <c:v>-77.25</c:v>
                </c:pt>
                <c:pt idx="9549">
                  <c:v>-74.971900000000005</c:v>
                </c:pt>
                <c:pt idx="9550">
                  <c:v>-72.693700000000007</c:v>
                </c:pt>
                <c:pt idx="9551">
                  <c:v>-76.115600000000001</c:v>
                </c:pt>
                <c:pt idx="9552">
                  <c:v>-79.537499999999994</c:v>
                </c:pt>
                <c:pt idx="9553">
                  <c:v>-72.303100000000001</c:v>
                </c:pt>
                <c:pt idx="9554">
                  <c:v>-65.065600000000003</c:v>
                </c:pt>
                <c:pt idx="9555">
                  <c:v>-65.778099999999995</c:v>
                </c:pt>
                <c:pt idx="9556">
                  <c:v>-66.487499999999997</c:v>
                </c:pt>
                <c:pt idx="9557">
                  <c:v>-67.481300000000005</c:v>
                </c:pt>
                <c:pt idx="9558">
                  <c:v>-68.471900000000005</c:v>
                </c:pt>
                <c:pt idx="9559">
                  <c:v>-68.987499999999997</c:v>
                </c:pt>
                <c:pt idx="9560">
                  <c:v>-69.503100000000003</c:v>
                </c:pt>
                <c:pt idx="9561">
                  <c:v>-69.787499999999994</c:v>
                </c:pt>
                <c:pt idx="9562">
                  <c:v>-70.071899999999999</c:v>
                </c:pt>
                <c:pt idx="9563">
                  <c:v>-71.012500000000003</c:v>
                </c:pt>
                <c:pt idx="9564">
                  <c:v>-71.953100000000006</c:v>
                </c:pt>
                <c:pt idx="9565">
                  <c:v>-71.834400000000002</c:v>
                </c:pt>
                <c:pt idx="9566">
                  <c:v>-71.712500000000006</c:v>
                </c:pt>
                <c:pt idx="9567">
                  <c:v>-68.596900000000005</c:v>
                </c:pt>
                <c:pt idx="9568">
                  <c:v>-65.478099999999998</c:v>
                </c:pt>
                <c:pt idx="9569">
                  <c:v>-64.665599999999998</c:v>
                </c:pt>
                <c:pt idx="9570">
                  <c:v>-63.85</c:v>
                </c:pt>
                <c:pt idx="9571">
                  <c:v>-66.25</c:v>
                </c:pt>
                <c:pt idx="9572">
                  <c:v>-68.650000000000006</c:v>
                </c:pt>
                <c:pt idx="9573">
                  <c:v>-66.462500000000006</c:v>
                </c:pt>
                <c:pt idx="9574">
                  <c:v>-64.271900000000002</c:v>
                </c:pt>
                <c:pt idx="9575">
                  <c:v>-62.331200000000003</c:v>
                </c:pt>
                <c:pt idx="9576">
                  <c:v>-60.387500000000003</c:v>
                </c:pt>
                <c:pt idx="9577">
                  <c:v>-61.165599999999998</c:v>
                </c:pt>
                <c:pt idx="9578">
                  <c:v>-61.943800000000003</c:v>
                </c:pt>
                <c:pt idx="9579">
                  <c:v>-65.515600000000006</c:v>
                </c:pt>
                <c:pt idx="9580">
                  <c:v>-69.087500000000006</c:v>
                </c:pt>
                <c:pt idx="9581">
                  <c:v>-72.012500000000003</c:v>
                </c:pt>
                <c:pt idx="9582">
                  <c:v>-74.934399999999997</c:v>
                </c:pt>
                <c:pt idx="9583">
                  <c:v>-73.237499999999997</c:v>
                </c:pt>
                <c:pt idx="9584">
                  <c:v>-71.537499999999994</c:v>
                </c:pt>
                <c:pt idx="9585">
                  <c:v>-71.093800000000002</c:v>
                </c:pt>
                <c:pt idx="9586">
                  <c:v>-70.646900000000002</c:v>
                </c:pt>
                <c:pt idx="9587">
                  <c:v>-73.556299999999993</c:v>
                </c:pt>
                <c:pt idx="9588">
                  <c:v>-76.465599999999995</c:v>
                </c:pt>
                <c:pt idx="9589">
                  <c:v>-75.2</c:v>
                </c:pt>
                <c:pt idx="9590">
                  <c:v>-73.931299999999993</c:v>
                </c:pt>
                <c:pt idx="9591">
                  <c:v>-74.962500000000006</c:v>
                </c:pt>
                <c:pt idx="9592">
                  <c:v>-75.990600000000001</c:v>
                </c:pt>
                <c:pt idx="9593">
                  <c:v>-74.643699999999995</c:v>
                </c:pt>
                <c:pt idx="9594">
                  <c:v>-73.296899999999994</c:v>
                </c:pt>
                <c:pt idx="9595">
                  <c:v>-73.771900000000002</c:v>
                </c:pt>
                <c:pt idx="9596">
                  <c:v>-74.246899999999997</c:v>
                </c:pt>
                <c:pt idx="9597">
                  <c:v>-74.462500000000006</c:v>
                </c:pt>
                <c:pt idx="9598">
                  <c:v>-74.678100000000001</c:v>
                </c:pt>
                <c:pt idx="9599">
                  <c:v>-74.825000000000003</c:v>
                </c:pt>
                <c:pt idx="9600">
                  <c:v>-74.968800000000002</c:v>
                </c:pt>
                <c:pt idx="9601">
                  <c:v>-70.115600000000001</c:v>
                </c:pt>
                <c:pt idx="9602">
                  <c:v>-65.262500000000003</c:v>
                </c:pt>
                <c:pt idx="9603">
                  <c:v>-64.231300000000005</c:v>
                </c:pt>
                <c:pt idx="9604">
                  <c:v>-63.196899999999999</c:v>
                </c:pt>
                <c:pt idx="9605">
                  <c:v>-65.284400000000005</c:v>
                </c:pt>
                <c:pt idx="9606">
                  <c:v>-67.368799999999993</c:v>
                </c:pt>
                <c:pt idx="9607">
                  <c:v>-68.137500000000003</c:v>
                </c:pt>
                <c:pt idx="9608">
                  <c:v>-68.903099999999995</c:v>
                </c:pt>
                <c:pt idx="9609">
                  <c:v>-77.0625</c:v>
                </c:pt>
                <c:pt idx="9610">
                  <c:v>-85.221900000000005</c:v>
                </c:pt>
                <c:pt idx="9611">
                  <c:v>-74.009399999999999</c:v>
                </c:pt>
                <c:pt idx="9612">
                  <c:v>-62.793799999999997</c:v>
                </c:pt>
                <c:pt idx="9613">
                  <c:v>-62.378100000000003</c:v>
                </c:pt>
                <c:pt idx="9614">
                  <c:v>-61.962499999999999</c:v>
                </c:pt>
                <c:pt idx="9615">
                  <c:v>-62.512500000000003</c:v>
                </c:pt>
                <c:pt idx="9616">
                  <c:v>-63.059399999999997</c:v>
                </c:pt>
                <c:pt idx="9617">
                  <c:v>-65.093800000000002</c:v>
                </c:pt>
                <c:pt idx="9618">
                  <c:v>-67.125</c:v>
                </c:pt>
                <c:pt idx="9619">
                  <c:v>-67.853099999999998</c:v>
                </c:pt>
                <c:pt idx="9620">
                  <c:v>-68.578100000000006</c:v>
                </c:pt>
                <c:pt idx="9621">
                  <c:v>-71.474999999999994</c:v>
                </c:pt>
                <c:pt idx="9622">
                  <c:v>-74.371899999999997</c:v>
                </c:pt>
                <c:pt idx="9623">
                  <c:v>-77.159400000000005</c:v>
                </c:pt>
                <c:pt idx="9624">
                  <c:v>-79.946899999999999</c:v>
                </c:pt>
                <c:pt idx="9625">
                  <c:v>-76.031199999999998</c:v>
                </c:pt>
                <c:pt idx="9626">
                  <c:v>-72.112499999999997</c:v>
                </c:pt>
                <c:pt idx="9627">
                  <c:v>-70.790599999999998</c:v>
                </c:pt>
                <c:pt idx="9628">
                  <c:v>-69.465599999999995</c:v>
                </c:pt>
                <c:pt idx="9629">
                  <c:v>-68.893699999999995</c:v>
                </c:pt>
                <c:pt idx="9630">
                  <c:v>-68.321899999999999</c:v>
                </c:pt>
                <c:pt idx="9631">
                  <c:v>-68.962500000000006</c:v>
                </c:pt>
                <c:pt idx="9632">
                  <c:v>-69.603099999999998</c:v>
                </c:pt>
                <c:pt idx="9633">
                  <c:v>-74.843800000000002</c:v>
                </c:pt>
                <c:pt idx="9634">
                  <c:v>-80.084400000000002</c:v>
                </c:pt>
                <c:pt idx="9635">
                  <c:v>-73.818700000000007</c:v>
                </c:pt>
                <c:pt idx="9636">
                  <c:v>-67.553100000000001</c:v>
                </c:pt>
                <c:pt idx="9637">
                  <c:v>-70.628100000000003</c:v>
                </c:pt>
                <c:pt idx="9638">
                  <c:v>-73.7</c:v>
                </c:pt>
                <c:pt idx="9639">
                  <c:v>-71.424999999999997</c:v>
                </c:pt>
                <c:pt idx="9640">
                  <c:v>-69.150000000000006</c:v>
                </c:pt>
                <c:pt idx="9641">
                  <c:v>-68.115600000000001</c:v>
                </c:pt>
                <c:pt idx="9642">
                  <c:v>-67.078100000000006</c:v>
                </c:pt>
                <c:pt idx="9643">
                  <c:v>-68.496899999999997</c:v>
                </c:pt>
                <c:pt idx="9644">
                  <c:v>-69.912499999999994</c:v>
                </c:pt>
                <c:pt idx="9645">
                  <c:v>-69.831199999999995</c:v>
                </c:pt>
                <c:pt idx="9646">
                  <c:v>-69.75</c:v>
                </c:pt>
                <c:pt idx="9647">
                  <c:v>-76.162499999999994</c:v>
                </c:pt>
                <c:pt idx="9648">
                  <c:v>-82.575000000000003</c:v>
                </c:pt>
                <c:pt idx="9649">
                  <c:v>-80.609399999999994</c:v>
                </c:pt>
                <c:pt idx="9650">
                  <c:v>-78.643699999999995</c:v>
                </c:pt>
                <c:pt idx="9651">
                  <c:v>-75.825000000000003</c:v>
                </c:pt>
                <c:pt idx="9652">
                  <c:v>-73.003100000000003</c:v>
                </c:pt>
                <c:pt idx="9653">
                  <c:v>-78.887500000000003</c:v>
                </c:pt>
                <c:pt idx="9654">
                  <c:v>-84.768699999999995</c:v>
                </c:pt>
                <c:pt idx="9655">
                  <c:v>-77.971900000000005</c:v>
                </c:pt>
                <c:pt idx="9656">
                  <c:v>-71.174999999999997</c:v>
                </c:pt>
                <c:pt idx="9657">
                  <c:v>-68.034400000000005</c:v>
                </c:pt>
                <c:pt idx="9658">
                  <c:v>-64.893699999999995</c:v>
                </c:pt>
                <c:pt idx="9659">
                  <c:v>-64.915599999999998</c:v>
                </c:pt>
                <c:pt idx="9660">
                  <c:v>-64.9375</c:v>
                </c:pt>
                <c:pt idx="9661">
                  <c:v>-68.909400000000005</c:v>
                </c:pt>
                <c:pt idx="9662">
                  <c:v>-72.878100000000003</c:v>
                </c:pt>
                <c:pt idx="9663">
                  <c:v>-72.743799999999993</c:v>
                </c:pt>
                <c:pt idx="9664">
                  <c:v>-72.609399999999994</c:v>
                </c:pt>
                <c:pt idx="9665">
                  <c:v>-68.640600000000006</c:v>
                </c:pt>
                <c:pt idx="9666">
                  <c:v>-64.668800000000005</c:v>
                </c:pt>
                <c:pt idx="9667">
                  <c:v>-65.974999999999994</c:v>
                </c:pt>
                <c:pt idx="9668">
                  <c:v>-67.281199999999998</c:v>
                </c:pt>
                <c:pt idx="9669">
                  <c:v>-68.378100000000003</c:v>
                </c:pt>
                <c:pt idx="9670">
                  <c:v>-69.474999999999994</c:v>
                </c:pt>
                <c:pt idx="9671">
                  <c:v>-71.421899999999994</c:v>
                </c:pt>
                <c:pt idx="9672">
                  <c:v>-73.365600000000001</c:v>
                </c:pt>
                <c:pt idx="9673">
                  <c:v>-71.875</c:v>
                </c:pt>
                <c:pt idx="9674">
                  <c:v>-70.381200000000007</c:v>
                </c:pt>
                <c:pt idx="9675">
                  <c:v>-69.240600000000001</c:v>
                </c:pt>
                <c:pt idx="9676">
                  <c:v>-68.096900000000005</c:v>
                </c:pt>
                <c:pt idx="9677">
                  <c:v>-66.849999999999994</c:v>
                </c:pt>
                <c:pt idx="9678">
                  <c:v>-65.603099999999998</c:v>
                </c:pt>
                <c:pt idx="9679">
                  <c:v>-66.556299999999993</c:v>
                </c:pt>
                <c:pt idx="9680">
                  <c:v>-67.509399999999999</c:v>
                </c:pt>
                <c:pt idx="9681">
                  <c:v>-70.943700000000007</c:v>
                </c:pt>
                <c:pt idx="9682">
                  <c:v>-74.378100000000003</c:v>
                </c:pt>
                <c:pt idx="9683">
                  <c:v>-76.981300000000005</c:v>
                </c:pt>
                <c:pt idx="9684">
                  <c:v>-79.581199999999995</c:v>
                </c:pt>
                <c:pt idx="9685">
                  <c:v>-74.128100000000003</c:v>
                </c:pt>
                <c:pt idx="9686">
                  <c:v>-68.674999999999997</c:v>
                </c:pt>
                <c:pt idx="9687">
                  <c:v>-67.793800000000005</c:v>
                </c:pt>
                <c:pt idx="9688">
                  <c:v>-66.912499999999994</c:v>
                </c:pt>
                <c:pt idx="9689">
                  <c:v>-67.112499999999997</c:v>
                </c:pt>
                <c:pt idx="9690">
                  <c:v>-67.309399999999997</c:v>
                </c:pt>
                <c:pt idx="9691">
                  <c:v>-67.137500000000003</c:v>
                </c:pt>
                <c:pt idx="9692">
                  <c:v>-66.965599999999995</c:v>
                </c:pt>
                <c:pt idx="9693">
                  <c:v>-67.075000000000003</c:v>
                </c:pt>
                <c:pt idx="9694">
                  <c:v>-67.181299999999993</c:v>
                </c:pt>
                <c:pt idx="9695">
                  <c:v>-67.084400000000002</c:v>
                </c:pt>
                <c:pt idx="9696">
                  <c:v>-66.984399999999994</c:v>
                </c:pt>
                <c:pt idx="9697">
                  <c:v>-65.943700000000007</c:v>
                </c:pt>
                <c:pt idx="9698">
                  <c:v>-64.903099999999995</c:v>
                </c:pt>
                <c:pt idx="9699">
                  <c:v>-66.771900000000002</c:v>
                </c:pt>
                <c:pt idx="9700">
                  <c:v>-68.637500000000003</c:v>
                </c:pt>
                <c:pt idx="9701">
                  <c:v>-71.875</c:v>
                </c:pt>
                <c:pt idx="9702">
                  <c:v>-75.112499999999997</c:v>
                </c:pt>
                <c:pt idx="9703">
                  <c:v>-81.3</c:v>
                </c:pt>
                <c:pt idx="9704">
                  <c:v>-87.484399999999994</c:v>
                </c:pt>
                <c:pt idx="9705">
                  <c:v>-75.490600000000001</c:v>
                </c:pt>
                <c:pt idx="9706">
                  <c:v>-63.496899999999997</c:v>
                </c:pt>
                <c:pt idx="9707">
                  <c:v>-64.8</c:v>
                </c:pt>
                <c:pt idx="9708">
                  <c:v>-66.099999999999994</c:v>
                </c:pt>
                <c:pt idx="9709">
                  <c:v>-70.396900000000002</c:v>
                </c:pt>
                <c:pt idx="9710">
                  <c:v>-74.693700000000007</c:v>
                </c:pt>
                <c:pt idx="9711">
                  <c:v>-75.462500000000006</c:v>
                </c:pt>
                <c:pt idx="9712">
                  <c:v>-76.228099999999998</c:v>
                </c:pt>
                <c:pt idx="9713">
                  <c:v>-73.234399999999994</c:v>
                </c:pt>
                <c:pt idx="9714">
                  <c:v>-70.237499999999997</c:v>
                </c:pt>
                <c:pt idx="9715">
                  <c:v>-66.590599999999995</c:v>
                </c:pt>
                <c:pt idx="9716">
                  <c:v>-62.940600000000003</c:v>
                </c:pt>
                <c:pt idx="9717">
                  <c:v>-62.328099999999999</c:v>
                </c:pt>
                <c:pt idx="9718">
                  <c:v>-61.715600000000002</c:v>
                </c:pt>
                <c:pt idx="9719">
                  <c:v>-67.259399999999999</c:v>
                </c:pt>
                <c:pt idx="9720">
                  <c:v>-72.8</c:v>
                </c:pt>
                <c:pt idx="9721">
                  <c:v>-77.662499999999994</c:v>
                </c:pt>
                <c:pt idx="9722">
                  <c:v>-82.521900000000002</c:v>
                </c:pt>
                <c:pt idx="9723">
                  <c:v>-80.506200000000007</c:v>
                </c:pt>
                <c:pt idx="9724">
                  <c:v>-78.490600000000001</c:v>
                </c:pt>
                <c:pt idx="9725">
                  <c:v>-71.218800000000002</c:v>
                </c:pt>
                <c:pt idx="9726">
                  <c:v>-63.946899999999999</c:v>
                </c:pt>
                <c:pt idx="9727">
                  <c:v>-62.506300000000003</c:v>
                </c:pt>
                <c:pt idx="9728">
                  <c:v>-61.0625</c:v>
                </c:pt>
                <c:pt idx="9729">
                  <c:v>-63.684399999999997</c:v>
                </c:pt>
                <c:pt idx="9730">
                  <c:v>-66.306299999999993</c:v>
                </c:pt>
                <c:pt idx="9731">
                  <c:v>-70.712500000000006</c:v>
                </c:pt>
                <c:pt idx="9732">
                  <c:v>-75.118799999999993</c:v>
                </c:pt>
                <c:pt idx="9733">
                  <c:v>-81.534400000000005</c:v>
                </c:pt>
                <c:pt idx="9734">
                  <c:v>-87.95</c:v>
                </c:pt>
                <c:pt idx="9735">
                  <c:v>-78.962500000000006</c:v>
                </c:pt>
                <c:pt idx="9736">
                  <c:v>-69.974999999999994</c:v>
                </c:pt>
                <c:pt idx="9737">
                  <c:v>-69.315600000000003</c:v>
                </c:pt>
                <c:pt idx="9738">
                  <c:v>-68.653099999999995</c:v>
                </c:pt>
                <c:pt idx="9739">
                  <c:v>-76.468800000000002</c:v>
                </c:pt>
                <c:pt idx="9740">
                  <c:v>-84.281199999999998</c:v>
                </c:pt>
                <c:pt idx="9741">
                  <c:v>-77.703100000000006</c:v>
                </c:pt>
                <c:pt idx="9742">
                  <c:v>-71.121899999999997</c:v>
                </c:pt>
                <c:pt idx="9743">
                  <c:v>-71.181299999999993</c:v>
                </c:pt>
                <c:pt idx="9744">
                  <c:v>-71.237499999999997</c:v>
                </c:pt>
                <c:pt idx="9745">
                  <c:v>-72.625</c:v>
                </c:pt>
                <c:pt idx="9746">
                  <c:v>-74.009399999999999</c:v>
                </c:pt>
                <c:pt idx="9747">
                  <c:v>-72.087500000000006</c:v>
                </c:pt>
                <c:pt idx="9748">
                  <c:v>-70.162499999999994</c:v>
                </c:pt>
                <c:pt idx="9749">
                  <c:v>-72.887500000000003</c:v>
                </c:pt>
                <c:pt idx="9750">
                  <c:v>-75.609399999999994</c:v>
                </c:pt>
                <c:pt idx="9751">
                  <c:v>-72.596900000000005</c:v>
                </c:pt>
                <c:pt idx="9752">
                  <c:v>-69.581199999999995</c:v>
                </c:pt>
                <c:pt idx="9753">
                  <c:v>-69.262500000000003</c:v>
                </c:pt>
                <c:pt idx="9754">
                  <c:v>-68.943700000000007</c:v>
                </c:pt>
                <c:pt idx="9755">
                  <c:v>-74.375</c:v>
                </c:pt>
                <c:pt idx="9756">
                  <c:v>-79.803100000000001</c:v>
                </c:pt>
                <c:pt idx="9757">
                  <c:v>-72.706199999999995</c:v>
                </c:pt>
                <c:pt idx="9758">
                  <c:v>-65.606300000000005</c:v>
                </c:pt>
                <c:pt idx="9759">
                  <c:v>-64.153099999999995</c:v>
                </c:pt>
                <c:pt idx="9760">
                  <c:v>-62.7</c:v>
                </c:pt>
                <c:pt idx="9761">
                  <c:v>-62.734400000000001</c:v>
                </c:pt>
                <c:pt idx="9762">
                  <c:v>-62.768700000000003</c:v>
                </c:pt>
                <c:pt idx="9763">
                  <c:v>-64.459400000000002</c:v>
                </c:pt>
                <c:pt idx="9764">
                  <c:v>-66.150000000000006</c:v>
                </c:pt>
                <c:pt idx="9765">
                  <c:v>-67.321899999999999</c:v>
                </c:pt>
                <c:pt idx="9766">
                  <c:v>-68.493799999999993</c:v>
                </c:pt>
                <c:pt idx="9767">
                  <c:v>-66.403099999999995</c:v>
                </c:pt>
                <c:pt idx="9768">
                  <c:v>-64.3125</c:v>
                </c:pt>
                <c:pt idx="9769">
                  <c:v>-66.340599999999995</c:v>
                </c:pt>
                <c:pt idx="9770">
                  <c:v>-68.368799999999993</c:v>
                </c:pt>
                <c:pt idx="9771">
                  <c:v>-74.787499999999994</c:v>
                </c:pt>
                <c:pt idx="9772">
                  <c:v>-81.206199999999995</c:v>
                </c:pt>
                <c:pt idx="9773">
                  <c:v>-77.893699999999995</c:v>
                </c:pt>
                <c:pt idx="9774">
                  <c:v>-74.581199999999995</c:v>
                </c:pt>
                <c:pt idx="9775">
                  <c:v>-73.393699999999995</c:v>
                </c:pt>
                <c:pt idx="9776">
                  <c:v>-72.206199999999995</c:v>
                </c:pt>
                <c:pt idx="9777">
                  <c:v>-70.462500000000006</c:v>
                </c:pt>
                <c:pt idx="9778">
                  <c:v>-68.718800000000002</c:v>
                </c:pt>
                <c:pt idx="9779">
                  <c:v>-69.8</c:v>
                </c:pt>
                <c:pt idx="9780">
                  <c:v>-70.878100000000003</c:v>
                </c:pt>
                <c:pt idx="9781">
                  <c:v>-69.765600000000006</c:v>
                </c:pt>
                <c:pt idx="9782">
                  <c:v>-68.653099999999995</c:v>
                </c:pt>
                <c:pt idx="9783">
                  <c:v>-69.165599999999998</c:v>
                </c:pt>
                <c:pt idx="9784">
                  <c:v>-69.674999999999997</c:v>
                </c:pt>
                <c:pt idx="9785">
                  <c:v>-69.290599999999998</c:v>
                </c:pt>
                <c:pt idx="9786">
                  <c:v>-68.903099999999995</c:v>
                </c:pt>
                <c:pt idx="9787">
                  <c:v>-69.053100000000001</c:v>
                </c:pt>
                <c:pt idx="9788">
                  <c:v>-69.203100000000006</c:v>
                </c:pt>
                <c:pt idx="9789">
                  <c:v>-68.434399999999997</c:v>
                </c:pt>
                <c:pt idx="9790">
                  <c:v>-67.665599999999998</c:v>
                </c:pt>
                <c:pt idx="9791">
                  <c:v>-70.296899999999994</c:v>
                </c:pt>
                <c:pt idx="9792">
                  <c:v>-72.924999999999997</c:v>
                </c:pt>
                <c:pt idx="9793">
                  <c:v>-72.834400000000002</c:v>
                </c:pt>
                <c:pt idx="9794">
                  <c:v>-72.743799999999993</c:v>
                </c:pt>
                <c:pt idx="9795">
                  <c:v>-73.6875</c:v>
                </c:pt>
                <c:pt idx="9796">
                  <c:v>-74.628100000000003</c:v>
                </c:pt>
                <c:pt idx="9797">
                  <c:v>-76.762500000000003</c:v>
                </c:pt>
                <c:pt idx="9798">
                  <c:v>-78.893699999999995</c:v>
                </c:pt>
                <c:pt idx="9799">
                  <c:v>-72.684399999999997</c:v>
                </c:pt>
                <c:pt idx="9800">
                  <c:v>-66.474999999999994</c:v>
                </c:pt>
                <c:pt idx="9801">
                  <c:v>-64.174999999999997</c:v>
                </c:pt>
                <c:pt idx="9802">
                  <c:v>-61.875</c:v>
                </c:pt>
                <c:pt idx="9803">
                  <c:v>-62.178100000000001</c:v>
                </c:pt>
                <c:pt idx="9804">
                  <c:v>-62.478099999999998</c:v>
                </c:pt>
                <c:pt idx="9805">
                  <c:v>-69.453100000000006</c:v>
                </c:pt>
                <c:pt idx="9806">
                  <c:v>-76.424999999999997</c:v>
                </c:pt>
                <c:pt idx="9807">
                  <c:v>-75.681299999999993</c:v>
                </c:pt>
                <c:pt idx="9808">
                  <c:v>-74.9375</c:v>
                </c:pt>
                <c:pt idx="9809">
                  <c:v>-72.996899999999997</c:v>
                </c:pt>
                <c:pt idx="9810">
                  <c:v>-71.053100000000001</c:v>
                </c:pt>
                <c:pt idx="9811">
                  <c:v>-67.546899999999994</c:v>
                </c:pt>
                <c:pt idx="9812">
                  <c:v>-64.040599999999998</c:v>
                </c:pt>
                <c:pt idx="9813">
                  <c:v>-63.046900000000001</c:v>
                </c:pt>
                <c:pt idx="9814">
                  <c:v>-62.053100000000001</c:v>
                </c:pt>
                <c:pt idx="9815">
                  <c:v>-62.603099999999998</c:v>
                </c:pt>
                <c:pt idx="9816">
                  <c:v>-63.15</c:v>
                </c:pt>
                <c:pt idx="9817">
                  <c:v>-64.193700000000007</c:v>
                </c:pt>
                <c:pt idx="9818">
                  <c:v>-65.237499999999997</c:v>
                </c:pt>
                <c:pt idx="9819">
                  <c:v>-69.415599999999998</c:v>
                </c:pt>
                <c:pt idx="9820">
                  <c:v>-73.590599999999995</c:v>
                </c:pt>
                <c:pt idx="9821">
                  <c:v>-70.349999999999994</c:v>
                </c:pt>
                <c:pt idx="9822">
                  <c:v>-67.106300000000005</c:v>
                </c:pt>
                <c:pt idx="9823">
                  <c:v>-68.112499999999997</c:v>
                </c:pt>
                <c:pt idx="9824">
                  <c:v>-69.115600000000001</c:v>
                </c:pt>
                <c:pt idx="9825">
                  <c:v>-69.762500000000003</c:v>
                </c:pt>
                <c:pt idx="9826">
                  <c:v>-70.406199999999998</c:v>
                </c:pt>
                <c:pt idx="9827">
                  <c:v>-69.871899999999997</c:v>
                </c:pt>
                <c:pt idx="9828">
                  <c:v>-69.337500000000006</c:v>
                </c:pt>
                <c:pt idx="9829">
                  <c:v>-69.021900000000002</c:v>
                </c:pt>
                <c:pt idx="9830">
                  <c:v>-68.703100000000006</c:v>
                </c:pt>
                <c:pt idx="9831">
                  <c:v>-67.362499999999997</c:v>
                </c:pt>
                <c:pt idx="9832">
                  <c:v>-66.018699999999995</c:v>
                </c:pt>
                <c:pt idx="9833">
                  <c:v>-66.571899999999999</c:v>
                </c:pt>
                <c:pt idx="9834">
                  <c:v>-67.121899999999997</c:v>
                </c:pt>
                <c:pt idx="9835">
                  <c:v>-68.343800000000002</c:v>
                </c:pt>
                <c:pt idx="9836">
                  <c:v>-69.5625</c:v>
                </c:pt>
                <c:pt idx="9837">
                  <c:v>-70.731300000000005</c:v>
                </c:pt>
                <c:pt idx="9838">
                  <c:v>-71.896900000000002</c:v>
                </c:pt>
                <c:pt idx="9839">
                  <c:v>-70.309399999999997</c:v>
                </c:pt>
                <c:pt idx="9840">
                  <c:v>-68.721900000000005</c:v>
                </c:pt>
                <c:pt idx="9841">
                  <c:v>-68.178100000000001</c:v>
                </c:pt>
                <c:pt idx="9842">
                  <c:v>-67.631200000000007</c:v>
                </c:pt>
                <c:pt idx="9843">
                  <c:v>-77.887500000000003</c:v>
                </c:pt>
                <c:pt idx="9844">
                  <c:v>-88.143699999999995</c:v>
                </c:pt>
                <c:pt idx="9845">
                  <c:v>-78.237499999999997</c:v>
                </c:pt>
                <c:pt idx="9846">
                  <c:v>-68.331199999999995</c:v>
                </c:pt>
                <c:pt idx="9847">
                  <c:v>-70.7</c:v>
                </c:pt>
                <c:pt idx="9848">
                  <c:v>-73.065600000000003</c:v>
                </c:pt>
                <c:pt idx="9849">
                  <c:v>-70.234399999999994</c:v>
                </c:pt>
                <c:pt idx="9850">
                  <c:v>-67.403099999999995</c:v>
                </c:pt>
                <c:pt idx="9851">
                  <c:v>-66.678100000000001</c:v>
                </c:pt>
                <c:pt idx="9852">
                  <c:v>-65.953100000000006</c:v>
                </c:pt>
                <c:pt idx="9853">
                  <c:v>-65.781199999999998</c:v>
                </c:pt>
                <c:pt idx="9854">
                  <c:v>-65.609399999999994</c:v>
                </c:pt>
                <c:pt idx="9855">
                  <c:v>-65.031199999999998</c:v>
                </c:pt>
                <c:pt idx="9856">
                  <c:v>-64.45</c:v>
                </c:pt>
                <c:pt idx="9857">
                  <c:v>-67.346900000000005</c:v>
                </c:pt>
                <c:pt idx="9858">
                  <c:v>-70.243799999999993</c:v>
                </c:pt>
                <c:pt idx="9859">
                  <c:v>-67.956199999999995</c:v>
                </c:pt>
                <c:pt idx="9860">
                  <c:v>-65.665599999999998</c:v>
                </c:pt>
                <c:pt idx="9861">
                  <c:v>-68.684399999999997</c:v>
                </c:pt>
                <c:pt idx="9862">
                  <c:v>-71.703100000000006</c:v>
                </c:pt>
                <c:pt idx="9863">
                  <c:v>-77.931299999999993</c:v>
                </c:pt>
                <c:pt idx="9864">
                  <c:v>-84.159400000000005</c:v>
                </c:pt>
                <c:pt idx="9865">
                  <c:v>-76.871899999999997</c:v>
                </c:pt>
                <c:pt idx="9866">
                  <c:v>-69.581199999999995</c:v>
                </c:pt>
                <c:pt idx="9867">
                  <c:v>-69.434399999999997</c:v>
                </c:pt>
                <c:pt idx="9868">
                  <c:v>-69.284400000000005</c:v>
                </c:pt>
                <c:pt idx="9869">
                  <c:v>-71.593800000000002</c:v>
                </c:pt>
                <c:pt idx="9870">
                  <c:v>-73.900000000000006</c:v>
                </c:pt>
                <c:pt idx="9871">
                  <c:v>-70.040599999999998</c:v>
                </c:pt>
                <c:pt idx="9872">
                  <c:v>-66.178100000000001</c:v>
                </c:pt>
                <c:pt idx="9873">
                  <c:v>-68.968800000000002</c:v>
                </c:pt>
                <c:pt idx="9874">
                  <c:v>-71.759399999999999</c:v>
                </c:pt>
                <c:pt idx="9875">
                  <c:v>-72.006200000000007</c:v>
                </c:pt>
                <c:pt idx="9876">
                  <c:v>-72.253100000000003</c:v>
                </c:pt>
                <c:pt idx="9877">
                  <c:v>-74.378100000000003</c:v>
                </c:pt>
                <c:pt idx="9878">
                  <c:v>-76.5</c:v>
                </c:pt>
                <c:pt idx="9879">
                  <c:v>-73.653099999999995</c:v>
                </c:pt>
                <c:pt idx="9880">
                  <c:v>-70.803100000000001</c:v>
                </c:pt>
                <c:pt idx="9881">
                  <c:v>-69.178100000000001</c:v>
                </c:pt>
                <c:pt idx="9882">
                  <c:v>-67.55</c:v>
                </c:pt>
                <c:pt idx="9883">
                  <c:v>-67.209400000000002</c:v>
                </c:pt>
                <c:pt idx="9884">
                  <c:v>-66.865600000000001</c:v>
                </c:pt>
                <c:pt idx="9885">
                  <c:v>-66.75</c:v>
                </c:pt>
                <c:pt idx="9886">
                  <c:v>-66.631200000000007</c:v>
                </c:pt>
                <c:pt idx="9887">
                  <c:v>-66.881200000000007</c:v>
                </c:pt>
                <c:pt idx="9888">
                  <c:v>-67.131200000000007</c:v>
                </c:pt>
                <c:pt idx="9889">
                  <c:v>-70.146900000000002</c:v>
                </c:pt>
                <c:pt idx="9890">
                  <c:v>-73.162499999999994</c:v>
                </c:pt>
                <c:pt idx="9891">
                  <c:v>-70.853099999999998</c:v>
                </c:pt>
                <c:pt idx="9892">
                  <c:v>-68.540599999999998</c:v>
                </c:pt>
                <c:pt idx="9893">
                  <c:v>-67.737499999999997</c:v>
                </c:pt>
                <c:pt idx="9894">
                  <c:v>-66.931299999999993</c:v>
                </c:pt>
                <c:pt idx="9895">
                  <c:v>-68.625</c:v>
                </c:pt>
                <c:pt idx="9896">
                  <c:v>-70.318700000000007</c:v>
                </c:pt>
                <c:pt idx="9897">
                  <c:v>-70.168800000000005</c:v>
                </c:pt>
                <c:pt idx="9898">
                  <c:v>-70.015600000000006</c:v>
                </c:pt>
                <c:pt idx="9899">
                  <c:v>-67.621899999999997</c:v>
                </c:pt>
                <c:pt idx="9900">
                  <c:v>-65.224999999999994</c:v>
                </c:pt>
                <c:pt idx="9901">
                  <c:v>-66.2</c:v>
                </c:pt>
                <c:pt idx="9902">
                  <c:v>-67.174999999999997</c:v>
                </c:pt>
                <c:pt idx="9903">
                  <c:v>-66.803100000000001</c:v>
                </c:pt>
                <c:pt idx="9904">
                  <c:v>-66.428100000000001</c:v>
                </c:pt>
                <c:pt idx="9905">
                  <c:v>-66.406199999999998</c:v>
                </c:pt>
                <c:pt idx="9906">
                  <c:v>-66.381200000000007</c:v>
                </c:pt>
                <c:pt idx="9907">
                  <c:v>-70.968800000000002</c:v>
                </c:pt>
                <c:pt idx="9908">
                  <c:v>-75.556299999999993</c:v>
                </c:pt>
                <c:pt idx="9909">
                  <c:v>-72.212500000000006</c:v>
                </c:pt>
                <c:pt idx="9910">
                  <c:v>-68.865600000000001</c:v>
                </c:pt>
                <c:pt idx="9911">
                  <c:v>-66.184399999999997</c:v>
                </c:pt>
                <c:pt idx="9912">
                  <c:v>-63.503100000000003</c:v>
                </c:pt>
                <c:pt idx="9913">
                  <c:v>-64.246899999999997</c:v>
                </c:pt>
                <c:pt idx="9914">
                  <c:v>-64.990600000000001</c:v>
                </c:pt>
                <c:pt idx="9915">
                  <c:v>-67.45</c:v>
                </c:pt>
                <c:pt idx="9916">
                  <c:v>-69.906199999999998</c:v>
                </c:pt>
                <c:pt idx="9917">
                  <c:v>-69.237499999999997</c:v>
                </c:pt>
                <c:pt idx="9918">
                  <c:v>-68.568700000000007</c:v>
                </c:pt>
                <c:pt idx="9919">
                  <c:v>-70.162499999999994</c:v>
                </c:pt>
                <c:pt idx="9920">
                  <c:v>-71.753100000000003</c:v>
                </c:pt>
                <c:pt idx="9921">
                  <c:v>-69.134399999999999</c:v>
                </c:pt>
                <c:pt idx="9922">
                  <c:v>-66.512500000000003</c:v>
                </c:pt>
                <c:pt idx="9923">
                  <c:v>-66.962500000000006</c:v>
                </c:pt>
                <c:pt idx="9924">
                  <c:v>-67.412499999999994</c:v>
                </c:pt>
                <c:pt idx="9925">
                  <c:v>-67.146900000000002</c:v>
                </c:pt>
                <c:pt idx="9926">
                  <c:v>-66.878100000000003</c:v>
                </c:pt>
                <c:pt idx="9927">
                  <c:v>-66</c:v>
                </c:pt>
                <c:pt idx="9928">
                  <c:v>-65.118799999999993</c:v>
                </c:pt>
                <c:pt idx="9929">
                  <c:v>-68.306299999999993</c:v>
                </c:pt>
                <c:pt idx="9930">
                  <c:v>-71.490600000000001</c:v>
                </c:pt>
                <c:pt idx="9931">
                  <c:v>-72.618799999999993</c:v>
                </c:pt>
                <c:pt idx="9932">
                  <c:v>-73.746899999999997</c:v>
                </c:pt>
                <c:pt idx="9933">
                  <c:v>-71.106300000000005</c:v>
                </c:pt>
                <c:pt idx="9934">
                  <c:v>-68.462500000000006</c:v>
                </c:pt>
                <c:pt idx="9935">
                  <c:v>-69.837500000000006</c:v>
                </c:pt>
                <c:pt idx="9936">
                  <c:v>-71.209400000000002</c:v>
                </c:pt>
                <c:pt idx="9937">
                  <c:v>-69.009399999999999</c:v>
                </c:pt>
                <c:pt idx="9938">
                  <c:v>-66.806299999999993</c:v>
                </c:pt>
                <c:pt idx="9939">
                  <c:v>-67.418800000000005</c:v>
                </c:pt>
                <c:pt idx="9940">
                  <c:v>-68.028099999999995</c:v>
                </c:pt>
                <c:pt idx="9941">
                  <c:v>-69.293800000000005</c:v>
                </c:pt>
                <c:pt idx="9942">
                  <c:v>-70.559399999999997</c:v>
                </c:pt>
                <c:pt idx="9943">
                  <c:v>-68.662499999999994</c:v>
                </c:pt>
                <c:pt idx="9944">
                  <c:v>-66.762500000000003</c:v>
                </c:pt>
                <c:pt idx="9945">
                  <c:v>-65.05</c:v>
                </c:pt>
                <c:pt idx="9946">
                  <c:v>-63.334400000000002</c:v>
                </c:pt>
                <c:pt idx="9947">
                  <c:v>-62.868699999999997</c:v>
                </c:pt>
                <c:pt idx="9948">
                  <c:v>-62.4</c:v>
                </c:pt>
                <c:pt idx="9949">
                  <c:v>-62.487499999999997</c:v>
                </c:pt>
                <c:pt idx="9950">
                  <c:v>-62.575000000000003</c:v>
                </c:pt>
                <c:pt idx="9951">
                  <c:v>-62.081200000000003</c:v>
                </c:pt>
                <c:pt idx="9952">
                  <c:v>-61.584400000000002</c:v>
                </c:pt>
                <c:pt idx="9953">
                  <c:v>-62.153100000000002</c:v>
                </c:pt>
                <c:pt idx="9954">
                  <c:v>-62.721899999999998</c:v>
                </c:pt>
                <c:pt idx="9955">
                  <c:v>-65.109399999999994</c:v>
                </c:pt>
                <c:pt idx="9956">
                  <c:v>-67.493799999999993</c:v>
                </c:pt>
                <c:pt idx="9957">
                  <c:v>-69.084400000000002</c:v>
                </c:pt>
                <c:pt idx="9958">
                  <c:v>-70.674999999999997</c:v>
                </c:pt>
                <c:pt idx="9959">
                  <c:v>-81.903099999999995</c:v>
                </c:pt>
                <c:pt idx="9960">
                  <c:v>-93.131200000000007</c:v>
                </c:pt>
                <c:pt idx="9961">
                  <c:v>-82.218800000000002</c:v>
                </c:pt>
                <c:pt idx="9962">
                  <c:v>-71.303100000000001</c:v>
                </c:pt>
                <c:pt idx="9963">
                  <c:v>-72.856300000000005</c:v>
                </c:pt>
                <c:pt idx="9964">
                  <c:v>-74.406199999999998</c:v>
                </c:pt>
                <c:pt idx="9965">
                  <c:v>-74.7</c:v>
                </c:pt>
                <c:pt idx="9966">
                  <c:v>-74.993799999999993</c:v>
                </c:pt>
                <c:pt idx="9967">
                  <c:v>-74.240600000000001</c:v>
                </c:pt>
                <c:pt idx="9968">
                  <c:v>-73.487499999999997</c:v>
                </c:pt>
                <c:pt idx="9969">
                  <c:v>-72.215599999999995</c:v>
                </c:pt>
                <c:pt idx="9970">
                  <c:v>-70.943700000000007</c:v>
                </c:pt>
                <c:pt idx="9971">
                  <c:v>-72.734399999999994</c:v>
                </c:pt>
                <c:pt idx="9972">
                  <c:v>-74.525000000000006</c:v>
                </c:pt>
                <c:pt idx="9973">
                  <c:v>-71.912499999999994</c:v>
                </c:pt>
                <c:pt idx="9974">
                  <c:v>-69.3</c:v>
                </c:pt>
                <c:pt idx="9975">
                  <c:v>-70.837500000000006</c:v>
                </c:pt>
                <c:pt idx="9976">
                  <c:v>-72.375</c:v>
                </c:pt>
                <c:pt idx="9977">
                  <c:v>-70.734399999999994</c:v>
                </c:pt>
                <c:pt idx="9978">
                  <c:v>-69.093800000000002</c:v>
                </c:pt>
                <c:pt idx="9979">
                  <c:v>-68.075000000000003</c:v>
                </c:pt>
                <c:pt idx="9980">
                  <c:v>-67.053100000000001</c:v>
                </c:pt>
                <c:pt idx="9981">
                  <c:v>-71.240600000000001</c:v>
                </c:pt>
                <c:pt idx="9982">
                  <c:v>-75.428100000000001</c:v>
                </c:pt>
                <c:pt idx="9983">
                  <c:v>-74.396900000000002</c:v>
                </c:pt>
                <c:pt idx="9984">
                  <c:v>-73.365600000000001</c:v>
                </c:pt>
                <c:pt idx="9985">
                  <c:v>-77.834400000000002</c:v>
                </c:pt>
                <c:pt idx="9986">
                  <c:v>-82.303100000000001</c:v>
                </c:pt>
                <c:pt idx="9987">
                  <c:v>-78.462500000000006</c:v>
                </c:pt>
                <c:pt idx="9988">
                  <c:v>-74.621899999999997</c:v>
                </c:pt>
                <c:pt idx="9989">
                  <c:v>-75.040599999999998</c:v>
                </c:pt>
                <c:pt idx="9990">
                  <c:v>-75.456199999999995</c:v>
                </c:pt>
                <c:pt idx="9991">
                  <c:v>-71.965599999999995</c:v>
                </c:pt>
                <c:pt idx="9992">
                  <c:v>-68.471900000000005</c:v>
                </c:pt>
                <c:pt idx="9993">
                  <c:v>-69.643699999999995</c:v>
                </c:pt>
                <c:pt idx="9994">
                  <c:v>-70.8125</c:v>
                </c:pt>
                <c:pt idx="9995">
                  <c:v>-69.234399999999994</c:v>
                </c:pt>
                <c:pt idx="9996">
                  <c:v>-67.656199999999998</c:v>
                </c:pt>
                <c:pt idx="9997">
                  <c:v>-54.8125</c:v>
                </c:pt>
                <c:pt idx="9998">
                  <c:v>-41.965600000000002</c:v>
                </c:pt>
                <c:pt idx="9999">
                  <c:v>-36.296900000000001</c:v>
                </c:pt>
              </c:numCache>
            </c:numRef>
          </c:yVal>
          <c:smooth val="1"/>
        </c:ser>
        <c:axId val="64296448"/>
        <c:axId val="64450944"/>
      </c:scatterChart>
      <c:valAx>
        <c:axId val="64296448"/>
        <c:scaling>
          <c:orientation val="minMax"/>
          <c:max val="1000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b="0"/>
                  <a:t>Freq</a:t>
                </a:r>
                <a:r>
                  <a:rPr lang="en-US" b="0" baseline="0"/>
                  <a:t> [MHz]</a:t>
                </a:r>
                <a:endParaRPr lang="en-US" b="0"/>
              </a:p>
            </c:rich>
          </c:tx>
          <c:layout/>
        </c:title>
        <c:numFmt formatCode="General" sourceLinked="0"/>
        <c:majorTickMark val="none"/>
        <c:minorTickMark val="in"/>
        <c:tickLblPos val="nextTo"/>
        <c:crossAx val="64450944"/>
        <c:crossesAt val="-100"/>
        <c:crossBetween val="midCat"/>
      </c:valAx>
      <c:valAx>
        <c:axId val="64450944"/>
        <c:scaling>
          <c:orientation val="minMax"/>
          <c:min val="-7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b="0"/>
                  <a:t>dBV</a:t>
                </a:r>
              </a:p>
            </c:rich>
          </c:tx>
          <c:layout/>
        </c:title>
        <c:numFmt formatCode="General" sourceLinked="0"/>
        <c:majorTickMark val="none"/>
        <c:minorTickMark val="in"/>
        <c:tickLblPos val="nextTo"/>
        <c:crossAx val="64296448"/>
        <c:crosses val="autoZero"/>
        <c:crossBetween val="midCat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/>
              <a:t>Linac BPM BPV20T, (201MHz) region</a:t>
            </a:r>
          </a:p>
        </c:rich>
      </c:tx>
      <c:layout/>
    </c:title>
    <c:plotArea>
      <c:layout/>
      <c:scatterChart>
        <c:scatterStyle val="smoothMarker"/>
        <c:ser>
          <c:idx val="0"/>
          <c:order val="0"/>
          <c:tx>
            <c:v>Top plate</c:v>
          </c:tx>
          <c:marker>
            <c:symbol val="none"/>
          </c:marker>
          <c:xVal>
            <c:numRef>
              <c:f>'BPV20T 201MHz'!$D$11:$D$10010</c:f>
              <c:numCache>
                <c:formatCode>0.00</c:formatCode>
                <c:ptCount val="10000"/>
                <c:pt idx="0">
                  <c:v>-956.80000000000007</c:v>
                </c:pt>
                <c:pt idx="1">
                  <c:v>-956.60000000000014</c:v>
                </c:pt>
                <c:pt idx="2">
                  <c:v>-956.40000000000009</c:v>
                </c:pt>
                <c:pt idx="3">
                  <c:v>-956.2</c:v>
                </c:pt>
                <c:pt idx="4">
                  <c:v>-956</c:v>
                </c:pt>
                <c:pt idx="5">
                  <c:v>-955.80000000000007</c:v>
                </c:pt>
                <c:pt idx="6">
                  <c:v>-955.6</c:v>
                </c:pt>
                <c:pt idx="7">
                  <c:v>-955.4</c:v>
                </c:pt>
                <c:pt idx="8">
                  <c:v>-955.19999999999993</c:v>
                </c:pt>
                <c:pt idx="9">
                  <c:v>-955</c:v>
                </c:pt>
                <c:pt idx="10">
                  <c:v>-954.8</c:v>
                </c:pt>
                <c:pt idx="11">
                  <c:v>-954.59999999999991</c:v>
                </c:pt>
                <c:pt idx="12">
                  <c:v>-954.39999999999986</c:v>
                </c:pt>
                <c:pt idx="13">
                  <c:v>-954.19999999999993</c:v>
                </c:pt>
                <c:pt idx="14">
                  <c:v>-954.00000000000011</c:v>
                </c:pt>
                <c:pt idx="15">
                  <c:v>-953.80000000000007</c:v>
                </c:pt>
                <c:pt idx="16">
                  <c:v>-953.59999999999991</c:v>
                </c:pt>
                <c:pt idx="17">
                  <c:v>-953.4</c:v>
                </c:pt>
                <c:pt idx="18">
                  <c:v>-953.2</c:v>
                </c:pt>
                <c:pt idx="19">
                  <c:v>-953</c:v>
                </c:pt>
                <c:pt idx="20">
                  <c:v>-952.8</c:v>
                </c:pt>
                <c:pt idx="21">
                  <c:v>-952.6</c:v>
                </c:pt>
                <c:pt idx="22">
                  <c:v>-952.4</c:v>
                </c:pt>
                <c:pt idx="23">
                  <c:v>-952.19999999999993</c:v>
                </c:pt>
                <c:pt idx="24">
                  <c:v>-952</c:v>
                </c:pt>
                <c:pt idx="25">
                  <c:v>-951.80000000000007</c:v>
                </c:pt>
                <c:pt idx="26">
                  <c:v>-951.6</c:v>
                </c:pt>
                <c:pt idx="27">
                  <c:v>-951.4</c:v>
                </c:pt>
                <c:pt idx="28">
                  <c:v>-951.2</c:v>
                </c:pt>
                <c:pt idx="29">
                  <c:v>-951</c:v>
                </c:pt>
                <c:pt idx="30">
                  <c:v>-950.8</c:v>
                </c:pt>
                <c:pt idx="31">
                  <c:v>-950.59999999999991</c:v>
                </c:pt>
                <c:pt idx="32">
                  <c:v>-950.40000000000009</c:v>
                </c:pt>
                <c:pt idx="33">
                  <c:v>-950.2</c:v>
                </c:pt>
                <c:pt idx="34">
                  <c:v>-950</c:v>
                </c:pt>
                <c:pt idx="35">
                  <c:v>-949.8</c:v>
                </c:pt>
                <c:pt idx="36">
                  <c:v>-949.6</c:v>
                </c:pt>
                <c:pt idx="37">
                  <c:v>-949.4</c:v>
                </c:pt>
                <c:pt idx="38">
                  <c:v>-949.19999999999993</c:v>
                </c:pt>
                <c:pt idx="39">
                  <c:v>-949</c:v>
                </c:pt>
                <c:pt idx="40">
                  <c:v>-948.80000000000007</c:v>
                </c:pt>
                <c:pt idx="41">
                  <c:v>-948.6</c:v>
                </c:pt>
                <c:pt idx="42">
                  <c:v>-948.4</c:v>
                </c:pt>
                <c:pt idx="43">
                  <c:v>-948.19999999999993</c:v>
                </c:pt>
                <c:pt idx="44">
                  <c:v>-948</c:v>
                </c:pt>
                <c:pt idx="45">
                  <c:v>-947.8</c:v>
                </c:pt>
                <c:pt idx="46">
                  <c:v>-947.6</c:v>
                </c:pt>
                <c:pt idx="47">
                  <c:v>-947.4</c:v>
                </c:pt>
                <c:pt idx="48">
                  <c:v>-947.2</c:v>
                </c:pt>
                <c:pt idx="49">
                  <c:v>-947</c:v>
                </c:pt>
                <c:pt idx="50">
                  <c:v>-946.8</c:v>
                </c:pt>
                <c:pt idx="51">
                  <c:v>-946.6</c:v>
                </c:pt>
                <c:pt idx="52">
                  <c:v>-946.4</c:v>
                </c:pt>
                <c:pt idx="53">
                  <c:v>-946.2</c:v>
                </c:pt>
                <c:pt idx="54">
                  <c:v>-946</c:v>
                </c:pt>
                <c:pt idx="55">
                  <c:v>-945.80000000000007</c:v>
                </c:pt>
                <c:pt idx="56">
                  <c:v>-945.6</c:v>
                </c:pt>
                <c:pt idx="57">
                  <c:v>-945.4</c:v>
                </c:pt>
                <c:pt idx="58">
                  <c:v>-945.19999999999993</c:v>
                </c:pt>
                <c:pt idx="59">
                  <c:v>-945</c:v>
                </c:pt>
                <c:pt idx="60">
                  <c:v>-944.80000000000007</c:v>
                </c:pt>
                <c:pt idx="61">
                  <c:v>-944.6</c:v>
                </c:pt>
                <c:pt idx="62">
                  <c:v>-944.4</c:v>
                </c:pt>
                <c:pt idx="63">
                  <c:v>-944.2</c:v>
                </c:pt>
                <c:pt idx="64">
                  <c:v>-944</c:v>
                </c:pt>
                <c:pt idx="65">
                  <c:v>-943.8</c:v>
                </c:pt>
                <c:pt idx="66">
                  <c:v>-943.59999999999991</c:v>
                </c:pt>
                <c:pt idx="67">
                  <c:v>-943.40000000000009</c:v>
                </c:pt>
                <c:pt idx="68">
                  <c:v>-943.2</c:v>
                </c:pt>
                <c:pt idx="69">
                  <c:v>-943</c:v>
                </c:pt>
                <c:pt idx="70">
                  <c:v>-942.8</c:v>
                </c:pt>
                <c:pt idx="71">
                  <c:v>-942.6</c:v>
                </c:pt>
                <c:pt idx="72">
                  <c:v>-942.4</c:v>
                </c:pt>
                <c:pt idx="73">
                  <c:v>-942.19999999999993</c:v>
                </c:pt>
                <c:pt idx="74">
                  <c:v>-942</c:v>
                </c:pt>
                <c:pt idx="75">
                  <c:v>-941.80000000000007</c:v>
                </c:pt>
                <c:pt idx="76">
                  <c:v>-941.6</c:v>
                </c:pt>
                <c:pt idx="77">
                  <c:v>-941.4</c:v>
                </c:pt>
                <c:pt idx="78">
                  <c:v>-941.19999999999993</c:v>
                </c:pt>
                <c:pt idx="79">
                  <c:v>-941</c:v>
                </c:pt>
                <c:pt idx="80">
                  <c:v>-940.8</c:v>
                </c:pt>
                <c:pt idx="81">
                  <c:v>-940.6</c:v>
                </c:pt>
                <c:pt idx="82">
                  <c:v>-940.4</c:v>
                </c:pt>
                <c:pt idx="83">
                  <c:v>-940.2</c:v>
                </c:pt>
                <c:pt idx="84">
                  <c:v>-940</c:v>
                </c:pt>
                <c:pt idx="85">
                  <c:v>-939.8</c:v>
                </c:pt>
                <c:pt idx="86">
                  <c:v>-939.6</c:v>
                </c:pt>
                <c:pt idx="87">
                  <c:v>-939.4</c:v>
                </c:pt>
                <c:pt idx="88">
                  <c:v>-939.2</c:v>
                </c:pt>
                <c:pt idx="89">
                  <c:v>-939</c:v>
                </c:pt>
                <c:pt idx="90">
                  <c:v>-938.80000000000007</c:v>
                </c:pt>
                <c:pt idx="91">
                  <c:v>-938.6</c:v>
                </c:pt>
                <c:pt idx="92">
                  <c:v>-938.4</c:v>
                </c:pt>
                <c:pt idx="93">
                  <c:v>-938.19999999999993</c:v>
                </c:pt>
                <c:pt idx="94">
                  <c:v>-938</c:v>
                </c:pt>
                <c:pt idx="95">
                  <c:v>-937.80000000000007</c:v>
                </c:pt>
                <c:pt idx="96">
                  <c:v>-937.6</c:v>
                </c:pt>
                <c:pt idx="97">
                  <c:v>-937.4</c:v>
                </c:pt>
                <c:pt idx="98">
                  <c:v>-937.2</c:v>
                </c:pt>
                <c:pt idx="99">
                  <c:v>-937</c:v>
                </c:pt>
                <c:pt idx="100">
                  <c:v>-936.8</c:v>
                </c:pt>
                <c:pt idx="101">
                  <c:v>-936.59999999999991</c:v>
                </c:pt>
                <c:pt idx="102">
                  <c:v>-936.40000000000009</c:v>
                </c:pt>
                <c:pt idx="103">
                  <c:v>-936.2</c:v>
                </c:pt>
                <c:pt idx="104">
                  <c:v>-936</c:v>
                </c:pt>
                <c:pt idx="105">
                  <c:v>-935.8</c:v>
                </c:pt>
                <c:pt idx="106">
                  <c:v>-935.6</c:v>
                </c:pt>
                <c:pt idx="107">
                  <c:v>-935.4</c:v>
                </c:pt>
                <c:pt idx="108">
                  <c:v>-935.19999999999993</c:v>
                </c:pt>
                <c:pt idx="109">
                  <c:v>-935</c:v>
                </c:pt>
                <c:pt idx="110">
                  <c:v>-934.80000000000007</c:v>
                </c:pt>
                <c:pt idx="111">
                  <c:v>-934.6</c:v>
                </c:pt>
                <c:pt idx="112">
                  <c:v>-934.4</c:v>
                </c:pt>
                <c:pt idx="113">
                  <c:v>-934.19999999999993</c:v>
                </c:pt>
                <c:pt idx="114">
                  <c:v>-934</c:v>
                </c:pt>
                <c:pt idx="115">
                  <c:v>-933.8</c:v>
                </c:pt>
                <c:pt idx="116">
                  <c:v>-933.6</c:v>
                </c:pt>
                <c:pt idx="117">
                  <c:v>-933.4</c:v>
                </c:pt>
                <c:pt idx="118">
                  <c:v>-933.2</c:v>
                </c:pt>
                <c:pt idx="119">
                  <c:v>-933</c:v>
                </c:pt>
                <c:pt idx="120">
                  <c:v>-932.8</c:v>
                </c:pt>
                <c:pt idx="121">
                  <c:v>-932.6</c:v>
                </c:pt>
                <c:pt idx="122">
                  <c:v>-932.4</c:v>
                </c:pt>
                <c:pt idx="123">
                  <c:v>-932.2</c:v>
                </c:pt>
                <c:pt idx="124">
                  <c:v>-932</c:v>
                </c:pt>
                <c:pt idx="125">
                  <c:v>-931.80000000000007</c:v>
                </c:pt>
                <c:pt idx="126">
                  <c:v>-931.6</c:v>
                </c:pt>
                <c:pt idx="127">
                  <c:v>-931.4</c:v>
                </c:pt>
                <c:pt idx="128">
                  <c:v>-931.19999999999993</c:v>
                </c:pt>
                <c:pt idx="129">
                  <c:v>-931</c:v>
                </c:pt>
                <c:pt idx="130">
                  <c:v>-930.80000000000007</c:v>
                </c:pt>
                <c:pt idx="131">
                  <c:v>-930.6</c:v>
                </c:pt>
                <c:pt idx="132">
                  <c:v>-930.4</c:v>
                </c:pt>
                <c:pt idx="133">
                  <c:v>-930.2</c:v>
                </c:pt>
                <c:pt idx="134">
                  <c:v>-930</c:v>
                </c:pt>
                <c:pt idx="135">
                  <c:v>-929.8</c:v>
                </c:pt>
                <c:pt idx="136">
                  <c:v>-929.59999999999991</c:v>
                </c:pt>
                <c:pt idx="137">
                  <c:v>-929.40000000000009</c:v>
                </c:pt>
                <c:pt idx="138">
                  <c:v>-929.2</c:v>
                </c:pt>
                <c:pt idx="139">
                  <c:v>-929</c:v>
                </c:pt>
                <c:pt idx="140">
                  <c:v>-928.8</c:v>
                </c:pt>
                <c:pt idx="141">
                  <c:v>-928.6</c:v>
                </c:pt>
                <c:pt idx="142">
                  <c:v>-928.4</c:v>
                </c:pt>
                <c:pt idx="143">
                  <c:v>-928.19999999999993</c:v>
                </c:pt>
                <c:pt idx="144">
                  <c:v>-928</c:v>
                </c:pt>
                <c:pt idx="145">
                  <c:v>-927.80000000000007</c:v>
                </c:pt>
                <c:pt idx="146">
                  <c:v>-927.6</c:v>
                </c:pt>
                <c:pt idx="147">
                  <c:v>-927.4</c:v>
                </c:pt>
                <c:pt idx="148">
                  <c:v>-927.2</c:v>
                </c:pt>
                <c:pt idx="149">
                  <c:v>-927</c:v>
                </c:pt>
                <c:pt idx="150">
                  <c:v>-926.8</c:v>
                </c:pt>
                <c:pt idx="151">
                  <c:v>-926.6</c:v>
                </c:pt>
                <c:pt idx="152">
                  <c:v>-926.40000000000009</c:v>
                </c:pt>
                <c:pt idx="153">
                  <c:v>-926.2</c:v>
                </c:pt>
                <c:pt idx="154">
                  <c:v>-926</c:v>
                </c:pt>
                <c:pt idx="155">
                  <c:v>-925.8</c:v>
                </c:pt>
                <c:pt idx="156">
                  <c:v>-925.6</c:v>
                </c:pt>
                <c:pt idx="157">
                  <c:v>-925.4</c:v>
                </c:pt>
                <c:pt idx="158">
                  <c:v>-925.2</c:v>
                </c:pt>
                <c:pt idx="159">
                  <c:v>-925</c:v>
                </c:pt>
                <c:pt idx="160">
                  <c:v>-924.80000000000007</c:v>
                </c:pt>
                <c:pt idx="161">
                  <c:v>-924.6</c:v>
                </c:pt>
                <c:pt idx="162">
                  <c:v>-924.4</c:v>
                </c:pt>
                <c:pt idx="163">
                  <c:v>-924.19999999999993</c:v>
                </c:pt>
                <c:pt idx="164">
                  <c:v>-924</c:v>
                </c:pt>
                <c:pt idx="165">
                  <c:v>-923.8</c:v>
                </c:pt>
                <c:pt idx="166">
                  <c:v>-923.6</c:v>
                </c:pt>
                <c:pt idx="167">
                  <c:v>-923.4</c:v>
                </c:pt>
                <c:pt idx="168">
                  <c:v>-923.2</c:v>
                </c:pt>
                <c:pt idx="169">
                  <c:v>-923</c:v>
                </c:pt>
                <c:pt idx="170">
                  <c:v>-922.8</c:v>
                </c:pt>
                <c:pt idx="171">
                  <c:v>-922.59999999999991</c:v>
                </c:pt>
                <c:pt idx="172">
                  <c:v>-922.4</c:v>
                </c:pt>
                <c:pt idx="173">
                  <c:v>-922.2</c:v>
                </c:pt>
                <c:pt idx="174">
                  <c:v>-922</c:v>
                </c:pt>
                <c:pt idx="175">
                  <c:v>-921.8</c:v>
                </c:pt>
                <c:pt idx="176">
                  <c:v>-921.6</c:v>
                </c:pt>
                <c:pt idx="177">
                  <c:v>-921.4</c:v>
                </c:pt>
                <c:pt idx="178">
                  <c:v>-921.19999999999993</c:v>
                </c:pt>
                <c:pt idx="179">
                  <c:v>-921</c:v>
                </c:pt>
                <c:pt idx="180">
                  <c:v>-920.80000000000007</c:v>
                </c:pt>
                <c:pt idx="181">
                  <c:v>-920.6</c:v>
                </c:pt>
                <c:pt idx="182">
                  <c:v>-920.4</c:v>
                </c:pt>
                <c:pt idx="183">
                  <c:v>-920.2</c:v>
                </c:pt>
                <c:pt idx="184">
                  <c:v>-920</c:v>
                </c:pt>
                <c:pt idx="185">
                  <c:v>-919.8</c:v>
                </c:pt>
                <c:pt idx="186">
                  <c:v>-919.59999999999991</c:v>
                </c:pt>
                <c:pt idx="187">
                  <c:v>-919.40000000000009</c:v>
                </c:pt>
                <c:pt idx="188">
                  <c:v>-919.2</c:v>
                </c:pt>
                <c:pt idx="189">
                  <c:v>-919</c:v>
                </c:pt>
                <c:pt idx="190">
                  <c:v>-918.8</c:v>
                </c:pt>
                <c:pt idx="191">
                  <c:v>-918.6</c:v>
                </c:pt>
                <c:pt idx="192">
                  <c:v>-918.4</c:v>
                </c:pt>
                <c:pt idx="193">
                  <c:v>-918.19999999999993</c:v>
                </c:pt>
                <c:pt idx="194">
                  <c:v>-918</c:v>
                </c:pt>
                <c:pt idx="195">
                  <c:v>-917.80000000000007</c:v>
                </c:pt>
                <c:pt idx="196">
                  <c:v>-917.6</c:v>
                </c:pt>
                <c:pt idx="197">
                  <c:v>-917.4</c:v>
                </c:pt>
                <c:pt idx="198">
                  <c:v>-917.19999999999993</c:v>
                </c:pt>
                <c:pt idx="199">
                  <c:v>-917</c:v>
                </c:pt>
                <c:pt idx="200">
                  <c:v>-916.8</c:v>
                </c:pt>
                <c:pt idx="201">
                  <c:v>-916.6</c:v>
                </c:pt>
                <c:pt idx="202">
                  <c:v>-916.4</c:v>
                </c:pt>
                <c:pt idx="203">
                  <c:v>-916.2</c:v>
                </c:pt>
                <c:pt idx="204">
                  <c:v>-916</c:v>
                </c:pt>
                <c:pt idx="205">
                  <c:v>-915.8</c:v>
                </c:pt>
                <c:pt idx="206">
                  <c:v>-915.6</c:v>
                </c:pt>
                <c:pt idx="207">
                  <c:v>-915.4</c:v>
                </c:pt>
                <c:pt idx="208">
                  <c:v>-915.2</c:v>
                </c:pt>
                <c:pt idx="209">
                  <c:v>-915</c:v>
                </c:pt>
                <c:pt idx="210">
                  <c:v>-914.80000000000007</c:v>
                </c:pt>
                <c:pt idx="211">
                  <c:v>-914.6</c:v>
                </c:pt>
                <c:pt idx="212">
                  <c:v>-914.4</c:v>
                </c:pt>
                <c:pt idx="213">
                  <c:v>-914.19999999999993</c:v>
                </c:pt>
                <c:pt idx="214">
                  <c:v>-914</c:v>
                </c:pt>
                <c:pt idx="215">
                  <c:v>-913.80000000000007</c:v>
                </c:pt>
                <c:pt idx="216">
                  <c:v>-913.6</c:v>
                </c:pt>
                <c:pt idx="217">
                  <c:v>-913.4</c:v>
                </c:pt>
                <c:pt idx="218">
                  <c:v>-913.2</c:v>
                </c:pt>
                <c:pt idx="219">
                  <c:v>-913</c:v>
                </c:pt>
                <c:pt idx="220">
                  <c:v>-912.8</c:v>
                </c:pt>
                <c:pt idx="221">
                  <c:v>-912.59999999999991</c:v>
                </c:pt>
                <c:pt idx="222">
                  <c:v>-912.40000000000009</c:v>
                </c:pt>
                <c:pt idx="223">
                  <c:v>-912.2</c:v>
                </c:pt>
                <c:pt idx="224">
                  <c:v>-912</c:v>
                </c:pt>
                <c:pt idx="225">
                  <c:v>-911.8</c:v>
                </c:pt>
                <c:pt idx="226">
                  <c:v>-911.6</c:v>
                </c:pt>
                <c:pt idx="227">
                  <c:v>-911.4</c:v>
                </c:pt>
                <c:pt idx="228">
                  <c:v>-911.19999999999993</c:v>
                </c:pt>
                <c:pt idx="229">
                  <c:v>-911</c:v>
                </c:pt>
                <c:pt idx="230">
                  <c:v>-910.80000000000007</c:v>
                </c:pt>
                <c:pt idx="231">
                  <c:v>-910.6</c:v>
                </c:pt>
                <c:pt idx="232">
                  <c:v>-910.4</c:v>
                </c:pt>
                <c:pt idx="233">
                  <c:v>-910.19999999999993</c:v>
                </c:pt>
                <c:pt idx="234">
                  <c:v>-910</c:v>
                </c:pt>
                <c:pt idx="235">
                  <c:v>-909.8</c:v>
                </c:pt>
                <c:pt idx="236">
                  <c:v>-909.6</c:v>
                </c:pt>
                <c:pt idx="237">
                  <c:v>-909.4</c:v>
                </c:pt>
                <c:pt idx="238">
                  <c:v>-909.2</c:v>
                </c:pt>
                <c:pt idx="239">
                  <c:v>-909</c:v>
                </c:pt>
                <c:pt idx="240">
                  <c:v>-908.8</c:v>
                </c:pt>
                <c:pt idx="241">
                  <c:v>-908.6</c:v>
                </c:pt>
                <c:pt idx="242">
                  <c:v>-908.4</c:v>
                </c:pt>
                <c:pt idx="243">
                  <c:v>-908.2</c:v>
                </c:pt>
                <c:pt idx="244">
                  <c:v>-908</c:v>
                </c:pt>
                <c:pt idx="245">
                  <c:v>-907.80000000000007</c:v>
                </c:pt>
                <c:pt idx="246">
                  <c:v>-907.6</c:v>
                </c:pt>
                <c:pt idx="247">
                  <c:v>-907.4</c:v>
                </c:pt>
                <c:pt idx="248">
                  <c:v>-907.19999999999993</c:v>
                </c:pt>
                <c:pt idx="249">
                  <c:v>-907</c:v>
                </c:pt>
                <c:pt idx="250">
                  <c:v>-906.80000000000007</c:v>
                </c:pt>
                <c:pt idx="251">
                  <c:v>-906.6</c:v>
                </c:pt>
                <c:pt idx="252">
                  <c:v>-906.4</c:v>
                </c:pt>
                <c:pt idx="253">
                  <c:v>-906.2</c:v>
                </c:pt>
                <c:pt idx="254">
                  <c:v>-906</c:v>
                </c:pt>
                <c:pt idx="255">
                  <c:v>-905.8</c:v>
                </c:pt>
                <c:pt idx="256">
                  <c:v>-905.59999999999991</c:v>
                </c:pt>
                <c:pt idx="257">
                  <c:v>-905.40000000000009</c:v>
                </c:pt>
                <c:pt idx="258">
                  <c:v>-905.2</c:v>
                </c:pt>
                <c:pt idx="259">
                  <c:v>-905</c:v>
                </c:pt>
                <c:pt idx="260">
                  <c:v>-904.8</c:v>
                </c:pt>
                <c:pt idx="261">
                  <c:v>-904.6</c:v>
                </c:pt>
                <c:pt idx="262">
                  <c:v>-904.4</c:v>
                </c:pt>
                <c:pt idx="263">
                  <c:v>-904.19999999999993</c:v>
                </c:pt>
                <c:pt idx="264">
                  <c:v>-904</c:v>
                </c:pt>
                <c:pt idx="265">
                  <c:v>-903.80000000000007</c:v>
                </c:pt>
                <c:pt idx="266">
                  <c:v>-903.6</c:v>
                </c:pt>
                <c:pt idx="267">
                  <c:v>-903.4</c:v>
                </c:pt>
                <c:pt idx="268">
                  <c:v>-903.19999999999993</c:v>
                </c:pt>
                <c:pt idx="269">
                  <c:v>-903</c:v>
                </c:pt>
                <c:pt idx="270">
                  <c:v>-902.8</c:v>
                </c:pt>
                <c:pt idx="271">
                  <c:v>-902.6</c:v>
                </c:pt>
                <c:pt idx="272">
                  <c:v>-902.4</c:v>
                </c:pt>
                <c:pt idx="273">
                  <c:v>-902.2</c:v>
                </c:pt>
                <c:pt idx="274">
                  <c:v>-902</c:v>
                </c:pt>
                <c:pt idx="275">
                  <c:v>-901.8</c:v>
                </c:pt>
                <c:pt idx="276">
                  <c:v>-901.6</c:v>
                </c:pt>
                <c:pt idx="277">
                  <c:v>-901.4</c:v>
                </c:pt>
                <c:pt idx="278">
                  <c:v>-901.2</c:v>
                </c:pt>
                <c:pt idx="279">
                  <c:v>-901</c:v>
                </c:pt>
                <c:pt idx="280">
                  <c:v>-900.80000000000007</c:v>
                </c:pt>
                <c:pt idx="281">
                  <c:v>-900.6</c:v>
                </c:pt>
                <c:pt idx="282">
                  <c:v>-900.4</c:v>
                </c:pt>
                <c:pt idx="283">
                  <c:v>-900.19999999999993</c:v>
                </c:pt>
                <c:pt idx="284">
                  <c:v>-900</c:v>
                </c:pt>
                <c:pt idx="285">
                  <c:v>-899.80000000000007</c:v>
                </c:pt>
                <c:pt idx="286">
                  <c:v>-899.6</c:v>
                </c:pt>
                <c:pt idx="287">
                  <c:v>-899.4</c:v>
                </c:pt>
                <c:pt idx="288">
                  <c:v>-899.2</c:v>
                </c:pt>
                <c:pt idx="289">
                  <c:v>-899</c:v>
                </c:pt>
                <c:pt idx="290">
                  <c:v>-898.8</c:v>
                </c:pt>
                <c:pt idx="291">
                  <c:v>-898.59999999999991</c:v>
                </c:pt>
                <c:pt idx="292">
                  <c:v>-898.40000000000009</c:v>
                </c:pt>
                <c:pt idx="293">
                  <c:v>-898.2</c:v>
                </c:pt>
                <c:pt idx="294">
                  <c:v>-898</c:v>
                </c:pt>
                <c:pt idx="295">
                  <c:v>-897.8</c:v>
                </c:pt>
                <c:pt idx="296">
                  <c:v>-897.6</c:v>
                </c:pt>
                <c:pt idx="297">
                  <c:v>-897.4</c:v>
                </c:pt>
                <c:pt idx="298">
                  <c:v>-897.19999999999993</c:v>
                </c:pt>
                <c:pt idx="299">
                  <c:v>-897</c:v>
                </c:pt>
                <c:pt idx="300">
                  <c:v>-896.80000000000007</c:v>
                </c:pt>
                <c:pt idx="301">
                  <c:v>-896.6</c:v>
                </c:pt>
                <c:pt idx="302">
                  <c:v>-896.4</c:v>
                </c:pt>
                <c:pt idx="303">
                  <c:v>-896.2</c:v>
                </c:pt>
                <c:pt idx="304">
                  <c:v>-896</c:v>
                </c:pt>
                <c:pt idx="305">
                  <c:v>-895.8</c:v>
                </c:pt>
                <c:pt idx="306">
                  <c:v>-895.6</c:v>
                </c:pt>
                <c:pt idx="307">
                  <c:v>-895.40000000000009</c:v>
                </c:pt>
                <c:pt idx="308">
                  <c:v>-895.2</c:v>
                </c:pt>
                <c:pt idx="309">
                  <c:v>-895</c:v>
                </c:pt>
                <c:pt idx="310">
                  <c:v>-894.8</c:v>
                </c:pt>
                <c:pt idx="311">
                  <c:v>-894.6</c:v>
                </c:pt>
                <c:pt idx="312">
                  <c:v>-894.4</c:v>
                </c:pt>
                <c:pt idx="313">
                  <c:v>-894.2</c:v>
                </c:pt>
                <c:pt idx="314">
                  <c:v>-894</c:v>
                </c:pt>
                <c:pt idx="315">
                  <c:v>-893.80000000000007</c:v>
                </c:pt>
                <c:pt idx="316">
                  <c:v>-893.6</c:v>
                </c:pt>
                <c:pt idx="317">
                  <c:v>-893.4</c:v>
                </c:pt>
                <c:pt idx="318">
                  <c:v>-893.19999999999993</c:v>
                </c:pt>
                <c:pt idx="319">
                  <c:v>-893</c:v>
                </c:pt>
                <c:pt idx="320">
                  <c:v>-892.8</c:v>
                </c:pt>
                <c:pt idx="321">
                  <c:v>-892.6</c:v>
                </c:pt>
                <c:pt idx="322">
                  <c:v>-892.4</c:v>
                </c:pt>
                <c:pt idx="323">
                  <c:v>-892.2</c:v>
                </c:pt>
                <c:pt idx="324">
                  <c:v>-892</c:v>
                </c:pt>
                <c:pt idx="325">
                  <c:v>-891.8</c:v>
                </c:pt>
                <c:pt idx="326">
                  <c:v>-891.59999999999991</c:v>
                </c:pt>
                <c:pt idx="327">
                  <c:v>-891.4</c:v>
                </c:pt>
                <c:pt idx="328">
                  <c:v>-891.2</c:v>
                </c:pt>
                <c:pt idx="329">
                  <c:v>-891</c:v>
                </c:pt>
                <c:pt idx="330">
                  <c:v>-890.8</c:v>
                </c:pt>
                <c:pt idx="331">
                  <c:v>-890.6</c:v>
                </c:pt>
                <c:pt idx="332">
                  <c:v>-890.4</c:v>
                </c:pt>
                <c:pt idx="333">
                  <c:v>-890.19999999999993</c:v>
                </c:pt>
                <c:pt idx="334">
                  <c:v>-890</c:v>
                </c:pt>
                <c:pt idx="335">
                  <c:v>-889.80000000000007</c:v>
                </c:pt>
                <c:pt idx="336">
                  <c:v>-889.6</c:v>
                </c:pt>
                <c:pt idx="337">
                  <c:v>-889.4</c:v>
                </c:pt>
                <c:pt idx="338">
                  <c:v>-889.2</c:v>
                </c:pt>
                <c:pt idx="339">
                  <c:v>-889</c:v>
                </c:pt>
                <c:pt idx="340">
                  <c:v>-888.8</c:v>
                </c:pt>
                <c:pt idx="341">
                  <c:v>-888.59999999999991</c:v>
                </c:pt>
                <c:pt idx="342">
                  <c:v>-888.40000000000009</c:v>
                </c:pt>
                <c:pt idx="343">
                  <c:v>-888.2</c:v>
                </c:pt>
                <c:pt idx="344">
                  <c:v>-888</c:v>
                </c:pt>
                <c:pt idx="345">
                  <c:v>-887.8</c:v>
                </c:pt>
                <c:pt idx="346">
                  <c:v>-887.6</c:v>
                </c:pt>
                <c:pt idx="347">
                  <c:v>-887.4</c:v>
                </c:pt>
                <c:pt idx="348">
                  <c:v>-887.19999999999993</c:v>
                </c:pt>
                <c:pt idx="349">
                  <c:v>-887</c:v>
                </c:pt>
                <c:pt idx="350">
                  <c:v>-886.80000000000007</c:v>
                </c:pt>
                <c:pt idx="351">
                  <c:v>-886.6</c:v>
                </c:pt>
                <c:pt idx="352">
                  <c:v>-886.4</c:v>
                </c:pt>
                <c:pt idx="353">
                  <c:v>-886.19999999999993</c:v>
                </c:pt>
                <c:pt idx="354">
                  <c:v>-886</c:v>
                </c:pt>
                <c:pt idx="355">
                  <c:v>-885.8</c:v>
                </c:pt>
                <c:pt idx="356">
                  <c:v>-885.6</c:v>
                </c:pt>
                <c:pt idx="357">
                  <c:v>-885.4</c:v>
                </c:pt>
                <c:pt idx="358">
                  <c:v>-885.2</c:v>
                </c:pt>
                <c:pt idx="359">
                  <c:v>-885</c:v>
                </c:pt>
                <c:pt idx="360">
                  <c:v>-884.8</c:v>
                </c:pt>
                <c:pt idx="361">
                  <c:v>-884.6</c:v>
                </c:pt>
                <c:pt idx="362">
                  <c:v>-884.4</c:v>
                </c:pt>
                <c:pt idx="363">
                  <c:v>-884.2</c:v>
                </c:pt>
                <c:pt idx="364">
                  <c:v>-884</c:v>
                </c:pt>
                <c:pt idx="365">
                  <c:v>-883.80000000000007</c:v>
                </c:pt>
                <c:pt idx="366">
                  <c:v>-883.6</c:v>
                </c:pt>
                <c:pt idx="367">
                  <c:v>-883.4</c:v>
                </c:pt>
                <c:pt idx="368">
                  <c:v>-883.19999999999993</c:v>
                </c:pt>
                <c:pt idx="369">
                  <c:v>-883</c:v>
                </c:pt>
                <c:pt idx="370">
                  <c:v>-882.80000000000007</c:v>
                </c:pt>
                <c:pt idx="371">
                  <c:v>-882.6</c:v>
                </c:pt>
                <c:pt idx="372">
                  <c:v>-882.4</c:v>
                </c:pt>
                <c:pt idx="373">
                  <c:v>-882.2</c:v>
                </c:pt>
                <c:pt idx="374">
                  <c:v>-882</c:v>
                </c:pt>
                <c:pt idx="375">
                  <c:v>-881.8</c:v>
                </c:pt>
                <c:pt idx="376">
                  <c:v>-881.59999999999991</c:v>
                </c:pt>
                <c:pt idx="377">
                  <c:v>-881.40000000000009</c:v>
                </c:pt>
                <c:pt idx="378">
                  <c:v>-881.2</c:v>
                </c:pt>
                <c:pt idx="379">
                  <c:v>-881</c:v>
                </c:pt>
                <c:pt idx="380">
                  <c:v>-880.8</c:v>
                </c:pt>
                <c:pt idx="381">
                  <c:v>-880.6</c:v>
                </c:pt>
                <c:pt idx="382">
                  <c:v>-880.4</c:v>
                </c:pt>
                <c:pt idx="383">
                  <c:v>-880.19999999999993</c:v>
                </c:pt>
                <c:pt idx="384">
                  <c:v>-880</c:v>
                </c:pt>
                <c:pt idx="385">
                  <c:v>-879.80000000000007</c:v>
                </c:pt>
                <c:pt idx="386">
                  <c:v>-879.6</c:v>
                </c:pt>
                <c:pt idx="387">
                  <c:v>-879.4</c:v>
                </c:pt>
                <c:pt idx="388">
                  <c:v>-879.19999999999993</c:v>
                </c:pt>
                <c:pt idx="389">
                  <c:v>-879</c:v>
                </c:pt>
                <c:pt idx="390">
                  <c:v>-878.8</c:v>
                </c:pt>
                <c:pt idx="391">
                  <c:v>-878.6</c:v>
                </c:pt>
                <c:pt idx="392">
                  <c:v>-878.4</c:v>
                </c:pt>
                <c:pt idx="393">
                  <c:v>-878.2</c:v>
                </c:pt>
                <c:pt idx="394">
                  <c:v>-878</c:v>
                </c:pt>
                <c:pt idx="395">
                  <c:v>-877.8</c:v>
                </c:pt>
                <c:pt idx="396">
                  <c:v>-877.6</c:v>
                </c:pt>
                <c:pt idx="397">
                  <c:v>-877.4</c:v>
                </c:pt>
                <c:pt idx="398">
                  <c:v>-877.2</c:v>
                </c:pt>
                <c:pt idx="399">
                  <c:v>-877</c:v>
                </c:pt>
                <c:pt idx="400">
                  <c:v>-876.80000000000007</c:v>
                </c:pt>
                <c:pt idx="401">
                  <c:v>-876.6</c:v>
                </c:pt>
                <c:pt idx="402">
                  <c:v>-876.4</c:v>
                </c:pt>
                <c:pt idx="403">
                  <c:v>-876.19999999999993</c:v>
                </c:pt>
                <c:pt idx="404">
                  <c:v>-876</c:v>
                </c:pt>
                <c:pt idx="405">
                  <c:v>-875.80000000000007</c:v>
                </c:pt>
                <c:pt idx="406">
                  <c:v>-875.6</c:v>
                </c:pt>
                <c:pt idx="407">
                  <c:v>-875.4</c:v>
                </c:pt>
                <c:pt idx="408">
                  <c:v>-875.2</c:v>
                </c:pt>
                <c:pt idx="409">
                  <c:v>-875</c:v>
                </c:pt>
                <c:pt idx="410">
                  <c:v>-874.8</c:v>
                </c:pt>
                <c:pt idx="411">
                  <c:v>-874.59999999999991</c:v>
                </c:pt>
                <c:pt idx="412">
                  <c:v>-874.40000000000009</c:v>
                </c:pt>
                <c:pt idx="413">
                  <c:v>-874.2</c:v>
                </c:pt>
                <c:pt idx="414">
                  <c:v>-874</c:v>
                </c:pt>
                <c:pt idx="415">
                  <c:v>-873.8</c:v>
                </c:pt>
                <c:pt idx="416">
                  <c:v>-873.6</c:v>
                </c:pt>
                <c:pt idx="417">
                  <c:v>-873.4</c:v>
                </c:pt>
                <c:pt idx="418">
                  <c:v>-873.19999999999993</c:v>
                </c:pt>
                <c:pt idx="419">
                  <c:v>-873</c:v>
                </c:pt>
                <c:pt idx="420">
                  <c:v>-872.80000000000007</c:v>
                </c:pt>
                <c:pt idx="421">
                  <c:v>-872.6</c:v>
                </c:pt>
                <c:pt idx="422">
                  <c:v>-872.4</c:v>
                </c:pt>
                <c:pt idx="423">
                  <c:v>-872.19999999999993</c:v>
                </c:pt>
                <c:pt idx="424">
                  <c:v>-872</c:v>
                </c:pt>
                <c:pt idx="425">
                  <c:v>-871.8</c:v>
                </c:pt>
                <c:pt idx="426">
                  <c:v>-871.6</c:v>
                </c:pt>
                <c:pt idx="427">
                  <c:v>-871.4</c:v>
                </c:pt>
                <c:pt idx="428">
                  <c:v>-871.2</c:v>
                </c:pt>
                <c:pt idx="429">
                  <c:v>-871</c:v>
                </c:pt>
                <c:pt idx="430">
                  <c:v>-870.8</c:v>
                </c:pt>
                <c:pt idx="431">
                  <c:v>-870.6</c:v>
                </c:pt>
                <c:pt idx="432">
                  <c:v>-870.4</c:v>
                </c:pt>
                <c:pt idx="433">
                  <c:v>-870.2</c:v>
                </c:pt>
                <c:pt idx="434">
                  <c:v>-870</c:v>
                </c:pt>
                <c:pt idx="435">
                  <c:v>-869.80000000000007</c:v>
                </c:pt>
                <c:pt idx="436">
                  <c:v>-869.6</c:v>
                </c:pt>
                <c:pt idx="437">
                  <c:v>-869.4</c:v>
                </c:pt>
                <c:pt idx="438">
                  <c:v>-869.19999999999993</c:v>
                </c:pt>
                <c:pt idx="439">
                  <c:v>-869</c:v>
                </c:pt>
                <c:pt idx="440">
                  <c:v>-868.80000000000007</c:v>
                </c:pt>
                <c:pt idx="441">
                  <c:v>-868.6</c:v>
                </c:pt>
                <c:pt idx="442">
                  <c:v>-868.4</c:v>
                </c:pt>
                <c:pt idx="443">
                  <c:v>-868.2</c:v>
                </c:pt>
                <c:pt idx="444">
                  <c:v>-868</c:v>
                </c:pt>
                <c:pt idx="445">
                  <c:v>-867.8</c:v>
                </c:pt>
                <c:pt idx="446">
                  <c:v>-867.59999999999991</c:v>
                </c:pt>
                <c:pt idx="447">
                  <c:v>-867.40000000000009</c:v>
                </c:pt>
                <c:pt idx="448">
                  <c:v>-867.2</c:v>
                </c:pt>
                <c:pt idx="449">
                  <c:v>-867</c:v>
                </c:pt>
                <c:pt idx="450">
                  <c:v>-866.8</c:v>
                </c:pt>
                <c:pt idx="451">
                  <c:v>-866.6</c:v>
                </c:pt>
                <c:pt idx="452">
                  <c:v>-866.4</c:v>
                </c:pt>
                <c:pt idx="453">
                  <c:v>-866.19999999999993</c:v>
                </c:pt>
                <c:pt idx="454">
                  <c:v>-866</c:v>
                </c:pt>
                <c:pt idx="455">
                  <c:v>-865.80000000000007</c:v>
                </c:pt>
                <c:pt idx="456">
                  <c:v>-865.6</c:v>
                </c:pt>
                <c:pt idx="457">
                  <c:v>-865.4</c:v>
                </c:pt>
                <c:pt idx="458">
                  <c:v>-865.2</c:v>
                </c:pt>
                <c:pt idx="459">
                  <c:v>-865</c:v>
                </c:pt>
                <c:pt idx="460">
                  <c:v>-864.8</c:v>
                </c:pt>
                <c:pt idx="461">
                  <c:v>-864.6</c:v>
                </c:pt>
                <c:pt idx="462">
                  <c:v>-864.40000000000009</c:v>
                </c:pt>
                <c:pt idx="463">
                  <c:v>-864.2</c:v>
                </c:pt>
                <c:pt idx="464">
                  <c:v>-864</c:v>
                </c:pt>
                <c:pt idx="465">
                  <c:v>-863.8</c:v>
                </c:pt>
                <c:pt idx="466">
                  <c:v>-863.6</c:v>
                </c:pt>
                <c:pt idx="467">
                  <c:v>-863.4</c:v>
                </c:pt>
                <c:pt idx="468">
                  <c:v>-863.19999999999993</c:v>
                </c:pt>
                <c:pt idx="469">
                  <c:v>-863</c:v>
                </c:pt>
                <c:pt idx="470">
                  <c:v>-862.80000000000007</c:v>
                </c:pt>
                <c:pt idx="471">
                  <c:v>-862.6</c:v>
                </c:pt>
                <c:pt idx="472">
                  <c:v>-862.4</c:v>
                </c:pt>
                <c:pt idx="473">
                  <c:v>-862.19999999999993</c:v>
                </c:pt>
                <c:pt idx="474">
                  <c:v>-862</c:v>
                </c:pt>
                <c:pt idx="475">
                  <c:v>-861.8</c:v>
                </c:pt>
                <c:pt idx="476">
                  <c:v>-861.6</c:v>
                </c:pt>
                <c:pt idx="477">
                  <c:v>-861.4</c:v>
                </c:pt>
                <c:pt idx="478">
                  <c:v>-861.2</c:v>
                </c:pt>
                <c:pt idx="479">
                  <c:v>-861</c:v>
                </c:pt>
                <c:pt idx="480">
                  <c:v>-860.8</c:v>
                </c:pt>
                <c:pt idx="481">
                  <c:v>-860.59999999999991</c:v>
                </c:pt>
                <c:pt idx="482">
                  <c:v>-860.4</c:v>
                </c:pt>
                <c:pt idx="483">
                  <c:v>-860.2</c:v>
                </c:pt>
                <c:pt idx="484">
                  <c:v>-860</c:v>
                </c:pt>
                <c:pt idx="485">
                  <c:v>-859.8</c:v>
                </c:pt>
                <c:pt idx="486">
                  <c:v>-859.6</c:v>
                </c:pt>
                <c:pt idx="487">
                  <c:v>-859.4</c:v>
                </c:pt>
                <c:pt idx="488">
                  <c:v>-859.19999999999993</c:v>
                </c:pt>
                <c:pt idx="489">
                  <c:v>-859</c:v>
                </c:pt>
                <c:pt idx="490">
                  <c:v>-858.80000000000007</c:v>
                </c:pt>
                <c:pt idx="491">
                  <c:v>-858.6</c:v>
                </c:pt>
                <c:pt idx="492">
                  <c:v>-858.4</c:v>
                </c:pt>
                <c:pt idx="493">
                  <c:v>-858.2</c:v>
                </c:pt>
                <c:pt idx="494">
                  <c:v>-858</c:v>
                </c:pt>
                <c:pt idx="495">
                  <c:v>-857.8</c:v>
                </c:pt>
                <c:pt idx="496">
                  <c:v>-857.59999999999991</c:v>
                </c:pt>
                <c:pt idx="497">
                  <c:v>-857.40000000000009</c:v>
                </c:pt>
                <c:pt idx="498">
                  <c:v>-857.2</c:v>
                </c:pt>
                <c:pt idx="499">
                  <c:v>-857</c:v>
                </c:pt>
                <c:pt idx="500">
                  <c:v>-856.8</c:v>
                </c:pt>
                <c:pt idx="501">
                  <c:v>-856.6</c:v>
                </c:pt>
                <c:pt idx="502">
                  <c:v>-856.4</c:v>
                </c:pt>
                <c:pt idx="503">
                  <c:v>-856.19999999999993</c:v>
                </c:pt>
                <c:pt idx="504">
                  <c:v>-856</c:v>
                </c:pt>
                <c:pt idx="505">
                  <c:v>-855.80000000000007</c:v>
                </c:pt>
                <c:pt idx="506">
                  <c:v>-855.6</c:v>
                </c:pt>
                <c:pt idx="507">
                  <c:v>-855.4</c:v>
                </c:pt>
                <c:pt idx="508">
                  <c:v>-855.19999999999993</c:v>
                </c:pt>
                <c:pt idx="509">
                  <c:v>-855</c:v>
                </c:pt>
                <c:pt idx="510">
                  <c:v>-854.8</c:v>
                </c:pt>
                <c:pt idx="511">
                  <c:v>-854.6</c:v>
                </c:pt>
                <c:pt idx="512">
                  <c:v>-854.4</c:v>
                </c:pt>
                <c:pt idx="513">
                  <c:v>-854.2</c:v>
                </c:pt>
                <c:pt idx="514">
                  <c:v>-854</c:v>
                </c:pt>
                <c:pt idx="515">
                  <c:v>-853.8</c:v>
                </c:pt>
                <c:pt idx="516">
                  <c:v>-853.6</c:v>
                </c:pt>
                <c:pt idx="517">
                  <c:v>-853.4</c:v>
                </c:pt>
                <c:pt idx="518">
                  <c:v>-853.2</c:v>
                </c:pt>
                <c:pt idx="519">
                  <c:v>-853</c:v>
                </c:pt>
                <c:pt idx="520">
                  <c:v>-852.80000000000007</c:v>
                </c:pt>
                <c:pt idx="521">
                  <c:v>-852.6</c:v>
                </c:pt>
                <c:pt idx="522">
                  <c:v>-852.4</c:v>
                </c:pt>
                <c:pt idx="523">
                  <c:v>-852.19999999999993</c:v>
                </c:pt>
                <c:pt idx="524">
                  <c:v>-852</c:v>
                </c:pt>
                <c:pt idx="525">
                  <c:v>-851.80000000000007</c:v>
                </c:pt>
                <c:pt idx="526">
                  <c:v>-851.6</c:v>
                </c:pt>
                <c:pt idx="527">
                  <c:v>-851.4</c:v>
                </c:pt>
                <c:pt idx="528">
                  <c:v>-851.2</c:v>
                </c:pt>
                <c:pt idx="529">
                  <c:v>-851</c:v>
                </c:pt>
                <c:pt idx="530">
                  <c:v>-850.8</c:v>
                </c:pt>
                <c:pt idx="531">
                  <c:v>-850.59999999999991</c:v>
                </c:pt>
                <c:pt idx="532">
                  <c:v>-850.40000000000009</c:v>
                </c:pt>
                <c:pt idx="533">
                  <c:v>-850.2</c:v>
                </c:pt>
                <c:pt idx="534">
                  <c:v>-850</c:v>
                </c:pt>
                <c:pt idx="535">
                  <c:v>-849.8</c:v>
                </c:pt>
                <c:pt idx="536">
                  <c:v>-849.6</c:v>
                </c:pt>
                <c:pt idx="537">
                  <c:v>-849.4</c:v>
                </c:pt>
                <c:pt idx="538">
                  <c:v>-849.19999999999993</c:v>
                </c:pt>
                <c:pt idx="539">
                  <c:v>-849</c:v>
                </c:pt>
                <c:pt idx="540">
                  <c:v>-848.80000000000007</c:v>
                </c:pt>
                <c:pt idx="541">
                  <c:v>-848.6</c:v>
                </c:pt>
                <c:pt idx="542">
                  <c:v>-848.4</c:v>
                </c:pt>
                <c:pt idx="543">
                  <c:v>-848.19999999999993</c:v>
                </c:pt>
                <c:pt idx="544">
                  <c:v>-848</c:v>
                </c:pt>
                <c:pt idx="545">
                  <c:v>-847.8</c:v>
                </c:pt>
                <c:pt idx="546">
                  <c:v>-847.6</c:v>
                </c:pt>
                <c:pt idx="547">
                  <c:v>-847.4</c:v>
                </c:pt>
                <c:pt idx="548">
                  <c:v>-847.2</c:v>
                </c:pt>
                <c:pt idx="549">
                  <c:v>-847</c:v>
                </c:pt>
                <c:pt idx="550">
                  <c:v>-846.8</c:v>
                </c:pt>
                <c:pt idx="551">
                  <c:v>-846.6</c:v>
                </c:pt>
                <c:pt idx="552">
                  <c:v>-846.4</c:v>
                </c:pt>
                <c:pt idx="553">
                  <c:v>-846.2</c:v>
                </c:pt>
                <c:pt idx="554">
                  <c:v>-846</c:v>
                </c:pt>
                <c:pt idx="555">
                  <c:v>-845.80000000000007</c:v>
                </c:pt>
                <c:pt idx="556">
                  <c:v>-845.6</c:v>
                </c:pt>
                <c:pt idx="557">
                  <c:v>-845.4</c:v>
                </c:pt>
                <c:pt idx="558">
                  <c:v>-845.19999999999993</c:v>
                </c:pt>
                <c:pt idx="559">
                  <c:v>-845</c:v>
                </c:pt>
                <c:pt idx="560">
                  <c:v>-844.80000000000007</c:v>
                </c:pt>
                <c:pt idx="561">
                  <c:v>-844.6</c:v>
                </c:pt>
                <c:pt idx="562">
                  <c:v>-844.4</c:v>
                </c:pt>
                <c:pt idx="563">
                  <c:v>-844.2</c:v>
                </c:pt>
                <c:pt idx="564">
                  <c:v>-844</c:v>
                </c:pt>
                <c:pt idx="565">
                  <c:v>-843.8</c:v>
                </c:pt>
                <c:pt idx="566">
                  <c:v>-843.59999999999991</c:v>
                </c:pt>
                <c:pt idx="567">
                  <c:v>-843.40000000000009</c:v>
                </c:pt>
                <c:pt idx="568">
                  <c:v>-843.2</c:v>
                </c:pt>
                <c:pt idx="569">
                  <c:v>-843</c:v>
                </c:pt>
                <c:pt idx="570">
                  <c:v>-842.8</c:v>
                </c:pt>
                <c:pt idx="571">
                  <c:v>-842.6</c:v>
                </c:pt>
                <c:pt idx="572">
                  <c:v>-842.4</c:v>
                </c:pt>
                <c:pt idx="573">
                  <c:v>-842.19999999999993</c:v>
                </c:pt>
                <c:pt idx="574">
                  <c:v>-842</c:v>
                </c:pt>
                <c:pt idx="575">
                  <c:v>-841.80000000000007</c:v>
                </c:pt>
                <c:pt idx="576">
                  <c:v>-841.6</c:v>
                </c:pt>
                <c:pt idx="577">
                  <c:v>-841.4</c:v>
                </c:pt>
                <c:pt idx="578">
                  <c:v>-841.2</c:v>
                </c:pt>
                <c:pt idx="579">
                  <c:v>-841</c:v>
                </c:pt>
                <c:pt idx="580">
                  <c:v>-840.8</c:v>
                </c:pt>
                <c:pt idx="581">
                  <c:v>-840.6</c:v>
                </c:pt>
                <c:pt idx="582">
                  <c:v>-840.40000000000009</c:v>
                </c:pt>
                <c:pt idx="583">
                  <c:v>-840.2</c:v>
                </c:pt>
                <c:pt idx="584">
                  <c:v>-840</c:v>
                </c:pt>
                <c:pt idx="585">
                  <c:v>-839.8</c:v>
                </c:pt>
                <c:pt idx="586">
                  <c:v>-839.6</c:v>
                </c:pt>
                <c:pt idx="587">
                  <c:v>-839.4</c:v>
                </c:pt>
                <c:pt idx="588">
                  <c:v>-839.2</c:v>
                </c:pt>
                <c:pt idx="589">
                  <c:v>-839</c:v>
                </c:pt>
                <c:pt idx="590">
                  <c:v>-838.80000000000007</c:v>
                </c:pt>
                <c:pt idx="591">
                  <c:v>-838.6</c:v>
                </c:pt>
                <c:pt idx="592">
                  <c:v>-838.4</c:v>
                </c:pt>
                <c:pt idx="593">
                  <c:v>-838.19999999999993</c:v>
                </c:pt>
                <c:pt idx="594">
                  <c:v>-838</c:v>
                </c:pt>
                <c:pt idx="595">
                  <c:v>-837.80000000000007</c:v>
                </c:pt>
                <c:pt idx="596">
                  <c:v>-837.6</c:v>
                </c:pt>
                <c:pt idx="597">
                  <c:v>-837.4</c:v>
                </c:pt>
                <c:pt idx="598">
                  <c:v>-837.2</c:v>
                </c:pt>
                <c:pt idx="599">
                  <c:v>-837</c:v>
                </c:pt>
                <c:pt idx="600">
                  <c:v>-836.8</c:v>
                </c:pt>
                <c:pt idx="601">
                  <c:v>-836.59999999999991</c:v>
                </c:pt>
                <c:pt idx="602">
                  <c:v>-836.40000000000009</c:v>
                </c:pt>
                <c:pt idx="603">
                  <c:v>-836.2</c:v>
                </c:pt>
                <c:pt idx="604">
                  <c:v>-836</c:v>
                </c:pt>
                <c:pt idx="605">
                  <c:v>-835.8</c:v>
                </c:pt>
                <c:pt idx="606">
                  <c:v>-835.6</c:v>
                </c:pt>
                <c:pt idx="607">
                  <c:v>-835.4</c:v>
                </c:pt>
                <c:pt idx="608">
                  <c:v>-835.19999999999993</c:v>
                </c:pt>
                <c:pt idx="609">
                  <c:v>-835</c:v>
                </c:pt>
                <c:pt idx="610">
                  <c:v>-834.80000000000007</c:v>
                </c:pt>
                <c:pt idx="611">
                  <c:v>-834.6</c:v>
                </c:pt>
                <c:pt idx="612">
                  <c:v>-834.4</c:v>
                </c:pt>
                <c:pt idx="613">
                  <c:v>-834.2</c:v>
                </c:pt>
                <c:pt idx="614">
                  <c:v>-834</c:v>
                </c:pt>
                <c:pt idx="615">
                  <c:v>-833.8</c:v>
                </c:pt>
                <c:pt idx="616">
                  <c:v>-833.6</c:v>
                </c:pt>
                <c:pt idx="617">
                  <c:v>-833.40000000000009</c:v>
                </c:pt>
                <c:pt idx="618">
                  <c:v>-833.2</c:v>
                </c:pt>
                <c:pt idx="619">
                  <c:v>-833</c:v>
                </c:pt>
                <c:pt idx="620">
                  <c:v>-832.8</c:v>
                </c:pt>
                <c:pt idx="621">
                  <c:v>-832.6</c:v>
                </c:pt>
                <c:pt idx="622">
                  <c:v>-832.4</c:v>
                </c:pt>
                <c:pt idx="623">
                  <c:v>-832.19999999999993</c:v>
                </c:pt>
                <c:pt idx="624">
                  <c:v>-832</c:v>
                </c:pt>
                <c:pt idx="625">
                  <c:v>-831.80000000000007</c:v>
                </c:pt>
                <c:pt idx="626">
                  <c:v>-831.6</c:v>
                </c:pt>
                <c:pt idx="627">
                  <c:v>-831.4</c:v>
                </c:pt>
                <c:pt idx="628">
                  <c:v>-831.19999999999993</c:v>
                </c:pt>
                <c:pt idx="629">
                  <c:v>-831</c:v>
                </c:pt>
                <c:pt idx="630">
                  <c:v>-830.8</c:v>
                </c:pt>
                <c:pt idx="631">
                  <c:v>-830.6</c:v>
                </c:pt>
                <c:pt idx="632">
                  <c:v>-830.4</c:v>
                </c:pt>
                <c:pt idx="633">
                  <c:v>-830.2</c:v>
                </c:pt>
                <c:pt idx="634">
                  <c:v>-830</c:v>
                </c:pt>
                <c:pt idx="635">
                  <c:v>-829.8</c:v>
                </c:pt>
                <c:pt idx="636">
                  <c:v>-829.59999999999991</c:v>
                </c:pt>
                <c:pt idx="637">
                  <c:v>-829.4</c:v>
                </c:pt>
                <c:pt idx="638">
                  <c:v>-829.2</c:v>
                </c:pt>
                <c:pt idx="639">
                  <c:v>-829</c:v>
                </c:pt>
                <c:pt idx="640">
                  <c:v>-828.8</c:v>
                </c:pt>
                <c:pt idx="641">
                  <c:v>-828.6</c:v>
                </c:pt>
                <c:pt idx="642">
                  <c:v>-828.4</c:v>
                </c:pt>
                <c:pt idx="643">
                  <c:v>-828.19999999999993</c:v>
                </c:pt>
                <c:pt idx="644">
                  <c:v>-828</c:v>
                </c:pt>
                <c:pt idx="645">
                  <c:v>-827.80000000000007</c:v>
                </c:pt>
                <c:pt idx="646">
                  <c:v>-827.6</c:v>
                </c:pt>
                <c:pt idx="647">
                  <c:v>-827.4</c:v>
                </c:pt>
                <c:pt idx="648">
                  <c:v>-827.2</c:v>
                </c:pt>
                <c:pt idx="649">
                  <c:v>-827</c:v>
                </c:pt>
                <c:pt idx="650">
                  <c:v>-826.8</c:v>
                </c:pt>
                <c:pt idx="651">
                  <c:v>-826.59999999999991</c:v>
                </c:pt>
                <c:pt idx="652">
                  <c:v>-826.40000000000009</c:v>
                </c:pt>
                <c:pt idx="653">
                  <c:v>-826.2</c:v>
                </c:pt>
                <c:pt idx="654">
                  <c:v>-826</c:v>
                </c:pt>
                <c:pt idx="655">
                  <c:v>-825.8</c:v>
                </c:pt>
                <c:pt idx="656">
                  <c:v>-825.6</c:v>
                </c:pt>
                <c:pt idx="657">
                  <c:v>-825.4</c:v>
                </c:pt>
                <c:pt idx="658">
                  <c:v>-825.19999999999993</c:v>
                </c:pt>
                <c:pt idx="659">
                  <c:v>-825</c:v>
                </c:pt>
                <c:pt idx="660">
                  <c:v>-824.80000000000007</c:v>
                </c:pt>
                <c:pt idx="661">
                  <c:v>-824.6</c:v>
                </c:pt>
                <c:pt idx="662">
                  <c:v>-824.4</c:v>
                </c:pt>
                <c:pt idx="663">
                  <c:v>-824.19999999999993</c:v>
                </c:pt>
                <c:pt idx="664">
                  <c:v>-824</c:v>
                </c:pt>
                <c:pt idx="665">
                  <c:v>-823.8</c:v>
                </c:pt>
                <c:pt idx="666">
                  <c:v>-823.6</c:v>
                </c:pt>
                <c:pt idx="667">
                  <c:v>-823.4</c:v>
                </c:pt>
                <c:pt idx="668">
                  <c:v>-823.2</c:v>
                </c:pt>
                <c:pt idx="669">
                  <c:v>-823</c:v>
                </c:pt>
                <c:pt idx="670">
                  <c:v>-822.8</c:v>
                </c:pt>
                <c:pt idx="671">
                  <c:v>-822.6</c:v>
                </c:pt>
                <c:pt idx="672">
                  <c:v>-822.4</c:v>
                </c:pt>
                <c:pt idx="673">
                  <c:v>-822.2</c:v>
                </c:pt>
                <c:pt idx="674">
                  <c:v>-822</c:v>
                </c:pt>
                <c:pt idx="675">
                  <c:v>-821.80000000000007</c:v>
                </c:pt>
                <c:pt idx="676">
                  <c:v>-821.6</c:v>
                </c:pt>
                <c:pt idx="677">
                  <c:v>-821.4</c:v>
                </c:pt>
                <c:pt idx="678">
                  <c:v>-821.19999999999993</c:v>
                </c:pt>
                <c:pt idx="679">
                  <c:v>-821</c:v>
                </c:pt>
                <c:pt idx="680">
                  <c:v>-820.80000000000007</c:v>
                </c:pt>
                <c:pt idx="681">
                  <c:v>-820.6</c:v>
                </c:pt>
                <c:pt idx="682">
                  <c:v>-820.4</c:v>
                </c:pt>
                <c:pt idx="683">
                  <c:v>-820.2</c:v>
                </c:pt>
                <c:pt idx="684">
                  <c:v>-820</c:v>
                </c:pt>
                <c:pt idx="685">
                  <c:v>-819.8</c:v>
                </c:pt>
                <c:pt idx="686">
                  <c:v>-819.59999999999991</c:v>
                </c:pt>
                <c:pt idx="687">
                  <c:v>-819.40000000000009</c:v>
                </c:pt>
                <c:pt idx="688">
                  <c:v>-819.2</c:v>
                </c:pt>
                <c:pt idx="689">
                  <c:v>-819</c:v>
                </c:pt>
                <c:pt idx="690">
                  <c:v>-818.8</c:v>
                </c:pt>
                <c:pt idx="691">
                  <c:v>-818.6</c:v>
                </c:pt>
                <c:pt idx="692">
                  <c:v>-818.4</c:v>
                </c:pt>
                <c:pt idx="693">
                  <c:v>-818.19999999999993</c:v>
                </c:pt>
                <c:pt idx="694">
                  <c:v>-818</c:v>
                </c:pt>
                <c:pt idx="695">
                  <c:v>-817.80000000000007</c:v>
                </c:pt>
                <c:pt idx="696">
                  <c:v>-817.6</c:v>
                </c:pt>
                <c:pt idx="697">
                  <c:v>-817.4</c:v>
                </c:pt>
                <c:pt idx="698">
                  <c:v>-817.19999999999993</c:v>
                </c:pt>
                <c:pt idx="699">
                  <c:v>-817</c:v>
                </c:pt>
                <c:pt idx="700">
                  <c:v>-816.8</c:v>
                </c:pt>
                <c:pt idx="701">
                  <c:v>-816.6</c:v>
                </c:pt>
                <c:pt idx="702">
                  <c:v>-816.4</c:v>
                </c:pt>
                <c:pt idx="703">
                  <c:v>-816.2</c:v>
                </c:pt>
                <c:pt idx="704">
                  <c:v>-816</c:v>
                </c:pt>
                <c:pt idx="705">
                  <c:v>-815.8</c:v>
                </c:pt>
                <c:pt idx="706">
                  <c:v>-815.6</c:v>
                </c:pt>
                <c:pt idx="707">
                  <c:v>-815.4</c:v>
                </c:pt>
                <c:pt idx="708">
                  <c:v>-815.2</c:v>
                </c:pt>
                <c:pt idx="709">
                  <c:v>-815</c:v>
                </c:pt>
                <c:pt idx="710">
                  <c:v>-814.80000000000007</c:v>
                </c:pt>
                <c:pt idx="711">
                  <c:v>-814.6</c:v>
                </c:pt>
                <c:pt idx="712">
                  <c:v>-814.4</c:v>
                </c:pt>
                <c:pt idx="713">
                  <c:v>-814.19999999999993</c:v>
                </c:pt>
                <c:pt idx="714">
                  <c:v>-814</c:v>
                </c:pt>
                <c:pt idx="715">
                  <c:v>-813.80000000000007</c:v>
                </c:pt>
                <c:pt idx="716">
                  <c:v>-813.6</c:v>
                </c:pt>
                <c:pt idx="717">
                  <c:v>-813.4</c:v>
                </c:pt>
                <c:pt idx="718">
                  <c:v>-813.2</c:v>
                </c:pt>
                <c:pt idx="719">
                  <c:v>-813</c:v>
                </c:pt>
                <c:pt idx="720">
                  <c:v>-812.8</c:v>
                </c:pt>
                <c:pt idx="721">
                  <c:v>-812.59999999999991</c:v>
                </c:pt>
                <c:pt idx="722">
                  <c:v>-812.40000000000009</c:v>
                </c:pt>
                <c:pt idx="723">
                  <c:v>-812.2</c:v>
                </c:pt>
                <c:pt idx="724">
                  <c:v>-812</c:v>
                </c:pt>
                <c:pt idx="725">
                  <c:v>-811.8</c:v>
                </c:pt>
                <c:pt idx="726">
                  <c:v>-811.6</c:v>
                </c:pt>
                <c:pt idx="727">
                  <c:v>-811.4</c:v>
                </c:pt>
                <c:pt idx="728">
                  <c:v>-811.19999999999993</c:v>
                </c:pt>
                <c:pt idx="729">
                  <c:v>-811</c:v>
                </c:pt>
                <c:pt idx="730">
                  <c:v>-810.80000000000007</c:v>
                </c:pt>
                <c:pt idx="731">
                  <c:v>-810.6</c:v>
                </c:pt>
                <c:pt idx="732">
                  <c:v>-810.4</c:v>
                </c:pt>
                <c:pt idx="733">
                  <c:v>-810.2</c:v>
                </c:pt>
                <c:pt idx="734">
                  <c:v>-810</c:v>
                </c:pt>
                <c:pt idx="735">
                  <c:v>-809.8</c:v>
                </c:pt>
                <c:pt idx="736">
                  <c:v>-809.6</c:v>
                </c:pt>
                <c:pt idx="737">
                  <c:v>-809.40000000000009</c:v>
                </c:pt>
                <c:pt idx="738">
                  <c:v>-809.2</c:v>
                </c:pt>
                <c:pt idx="739">
                  <c:v>-809</c:v>
                </c:pt>
                <c:pt idx="740">
                  <c:v>-808.8</c:v>
                </c:pt>
                <c:pt idx="741">
                  <c:v>-808.6</c:v>
                </c:pt>
                <c:pt idx="742">
                  <c:v>-808.4</c:v>
                </c:pt>
                <c:pt idx="743">
                  <c:v>-808.2</c:v>
                </c:pt>
                <c:pt idx="744">
                  <c:v>-808</c:v>
                </c:pt>
                <c:pt idx="745">
                  <c:v>-807.80000000000007</c:v>
                </c:pt>
                <c:pt idx="746">
                  <c:v>-807.6</c:v>
                </c:pt>
                <c:pt idx="747">
                  <c:v>-807.4</c:v>
                </c:pt>
                <c:pt idx="748">
                  <c:v>-807.19999999999993</c:v>
                </c:pt>
                <c:pt idx="749">
                  <c:v>-807</c:v>
                </c:pt>
                <c:pt idx="750">
                  <c:v>-806.80000000000007</c:v>
                </c:pt>
                <c:pt idx="751">
                  <c:v>-806.6</c:v>
                </c:pt>
                <c:pt idx="752">
                  <c:v>-806.4</c:v>
                </c:pt>
                <c:pt idx="753">
                  <c:v>-806.2</c:v>
                </c:pt>
                <c:pt idx="754">
                  <c:v>-806</c:v>
                </c:pt>
                <c:pt idx="755">
                  <c:v>-805.8</c:v>
                </c:pt>
                <c:pt idx="756">
                  <c:v>-805.59999999999991</c:v>
                </c:pt>
                <c:pt idx="757">
                  <c:v>-805.40000000000009</c:v>
                </c:pt>
                <c:pt idx="758">
                  <c:v>-805.2</c:v>
                </c:pt>
                <c:pt idx="759">
                  <c:v>-805</c:v>
                </c:pt>
                <c:pt idx="760">
                  <c:v>-804.8</c:v>
                </c:pt>
                <c:pt idx="761">
                  <c:v>-804.6</c:v>
                </c:pt>
                <c:pt idx="762">
                  <c:v>-804.4</c:v>
                </c:pt>
                <c:pt idx="763">
                  <c:v>-804.19999999999993</c:v>
                </c:pt>
                <c:pt idx="764">
                  <c:v>-804</c:v>
                </c:pt>
                <c:pt idx="765">
                  <c:v>-803.80000000000007</c:v>
                </c:pt>
                <c:pt idx="766">
                  <c:v>-803.6</c:v>
                </c:pt>
                <c:pt idx="767">
                  <c:v>-803.4</c:v>
                </c:pt>
                <c:pt idx="768">
                  <c:v>-803.2</c:v>
                </c:pt>
                <c:pt idx="769">
                  <c:v>-803</c:v>
                </c:pt>
                <c:pt idx="770">
                  <c:v>-802.8</c:v>
                </c:pt>
                <c:pt idx="771">
                  <c:v>-802.59999999999991</c:v>
                </c:pt>
                <c:pt idx="772">
                  <c:v>-802.40000000000009</c:v>
                </c:pt>
                <c:pt idx="773">
                  <c:v>-802.2</c:v>
                </c:pt>
                <c:pt idx="774">
                  <c:v>-802</c:v>
                </c:pt>
                <c:pt idx="775">
                  <c:v>-801.8</c:v>
                </c:pt>
                <c:pt idx="776">
                  <c:v>-801.6</c:v>
                </c:pt>
                <c:pt idx="777">
                  <c:v>-801.4</c:v>
                </c:pt>
                <c:pt idx="778">
                  <c:v>-801.19999999999993</c:v>
                </c:pt>
                <c:pt idx="779">
                  <c:v>-801</c:v>
                </c:pt>
                <c:pt idx="780">
                  <c:v>-800.80000000000007</c:v>
                </c:pt>
                <c:pt idx="781">
                  <c:v>-800.6</c:v>
                </c:pt>
                <c:pt idx="782">
                  <c:v>-800.4</c:v>
                </c:pt>
                <c:pt idx="783">
                  <c:v>-800.19999999999993</c:v>
                </c:pt>
                <c:pt idx="784">
                  <c:v>-800</c:v>
                </c:pt>
                <c:pt idx="785">
                  <c:v>-799.8</c:v>
                </c:pt>
                <c:pt idx="786">
                  <c:v>-799.6</c:v>
                </c:pt>
                <c:pt idx="787">
                  <c:v>-799.4</c:v>
                </c:pt>
                <c:pt idx="788">
                  <c:v>-799.2</c:v>
                </c:pt>
                <c:pt idx="789">
                  <c:v>-799</c:v>
                </c:pt>
                <c:pt idx="790">
                  <c:v>-798.8</c:v>
                </c:pt>
                <c:pt idx="791">
                  <c:v>-798.59999999999991</c:v>
                </c:pt>
                <c:pt idx="792">
                  <c:v>-798.4</c:v>
                </c:pt>
                <c:pt idx="793">
                  <c:v>-798.2</c:v>
                </c:pt>
                <c:pt idx="794">
                  <c:v>-798</c:v>
                </c:pt>
                <c:pt idx="795">
                  <c:v>-797.8</c:v>
                </c:pt>
                <c:pt idx="796">
                  <c:v>-797.6</c:v>
                </c:pt>
                <c:pt idx="797">
                  <c:v>-797.4</c:v>
                </c:pt>
                <c:pt idx="798">
                  <c:v>-797.19999999999993</c:v>
                </c:pt>
                <c:pt idx="799">
                  <c:v>-797</c:v>
                </c:pt>
                <c:pt idx="800">
                  <c:v>-796.80000000000007</c:v>
                </c:pt>
                <c:pt idx="801">
                  <c:v>-796.6</c:v>
                </c:pt>
                <c:pt idx="802">
                  <c:v>-796.4</c:v>
                </c:pt>
                <c:pt idx="803">
                  <c:v>-796.2</c:v>
                </c:pt>
                <c:pt idx="804">
                  <c:v>-796</c:v>
                </c:pt>
                <c:pt idx="805">
                  <c:v>-795.8</c:v>
                </c:pt>
                <c:pt idx="806">
                  <c:v>-795.59999999999991</c:v>
                </c:pt>
                <c:pt idx="807">
                  <c:v>-795.40000000000009</c:v>
                </c:pt>
                <c:pt idx="808">
                  <c:v>-795.2</c:v>
                </c:pt>
                <c:pt idx="809">
                  <c:v>-795</c:v>
                </c:pt>
                <c:pt idx="810">
                  <c:v>-794.8</c:v>
                </c:pt>
                <c:pt idx="811">
                  <c:v>-794.6</c:v>
                </c:pt>
                <c:pt idx="812">
                  <c:v>-794.4</c:v>
                </c:pt>
                <c:pt idx="813">
                  <c:v>-794.19999999999993</c:v>
                </c:pt>
                <c:pt idx="814">
                  <c:v>-794</c:v>
                </c:pt>
                <c:pt idx="815">
                  <c:v>-793.80000000000007</c:v>
                </c:pt>
                <c:pt idx="816">
                  <c:v>-793.6</c:v>
                </c:pt>
                <c:pt idx="817">
                  <c:v>-793.4</c:v>
                </c:pt>
                <c:pt idx="818">
                  <c:v>-793.19999999999993</c:v>
                </c:pt>
                <c:pt idx="819">
                  <c:v>-793</c:v>
                </c:pt>
                <c:pt idx="820">
                  <c:v>-792.8</c:v>
                </c:pt>
                <c:pt idx="821">
                  <c:v>-792.6</c:v>
                </c:pt>
                <c:pt idx="822">
                  <c:v>-792.4</c:v>
                </c:pt>
                <c:pt idx="823">
                  <c:v>-792.2</c:v>
                </c:pt>
                <c:pt idx="824">
                  <c:v>-792</c:v>
                </c:pt>
                <c:pt idx="825">
                  <c:v>-791.8</c:v>
                </c:pt>
                <c:pt idx="826">
                  <c:v>-791.6</c:v>
                </c:pt>
                <c:pt idx="827">
                  <c:v>-791.4</c:v>
                </c:pt>
                <c:pt idx="828">
                  <c:v>-791.2</c:v>
                </c:pt>
                <c:pt idx="829">
                  <c:v>-791</c:v>
                </c:pt>
                <c:pt idx="830">
                  <c:v>-790.80000000000007</c:v>
                </c:pt>
                <c:pt idx="831">
                  <c:v>-790.6</c:v>
                </c:pt>
                <c:pt idx="832">
                  <c:v>-790.4</c:v>
                </c:pt>
                <c:pt idx="833">
                  <c:v>-790.19999999999993</c:v>
                </c:pt>
                <c:pt idx="834">
                  <c:v>-790</c:v>
                </c:pt>
                <c:pt idx="835">
                  <c:v>-789.80000000000007</c:v>
                </c:pt>
                <c:pt idx="836">
                  <c:v>-789.6</c:v>
                </c:pt>
                <c:pt idx="837">
                  <c:v>-789.4</c:v>
                </c:pt>
                <c:pt idx="838">
                  <c:v>-789.2</c:v>
                </c:pt>
                <c:pt idx="839">
                  <c:v>-789</c:v>
                </c:pt>
                <c:pt idx="840">
                  <c:v>-788.8</c:v>
                </c:pt>
                <c:pt idx="841">
                  <c:v>-788.59999999999991</c:v>
                </c:pt>
                <c:pt idx="842">
                  <c:v>-788.40000000000009</c:v>
                </c:pt>
                <c:pt idx="843">
                  <c:v>-788.2</c:v>
                </c:pt>
                <c:pt idx="844">
                  <c:v>-788</c:v>
                </c:pt>
                <c:pt idx="845">
                  <c:v>-787.8</c:v>
                </c:pt>
                <c:pt idx="846">
                  <c:v>-787.6</c:v>
                </c:pt>
                <c:pt idx="847">
                  <c:v>-787.4</c:v>
                </c:pt>
                <c:pt idx="848">
                  <c:v>-787.19999999999993</c:v>
                </c:pt>
                <c:pt idx="849">
                  <c:v>-787</c:v>
                </c:pt>
                <c:pt idx="850">
                  <c:v>-786.80000000000007</c:v>
                </c:pt>
                <c:pt idx="851">
                  <c:v>-786.6</c:v>
                </c:pt>
                <c:pt idx="852">
                  <c:v>-786.4</c:v>
                </c:pt>
                <c:pt idx="853">
                  <c:v>-786.19999999999993</c:v>
                </c:pt>
                <c:pt idx="854">
                  <c:v>-786</c:v>
                </c:pt>
                <c:pt idx="855">
                  <c:v>-785.8</c:v>
                </c:pt>
                <c:pt idx="856">
                  <c:v>-785.6</c:v>
                </c:pt>
                <c:pt idx="857">
                  <c:v>-785.4</c:v>
                </c:pt>
                <c:pt idx="858">
                  <c:v>-785.2</c:v>
                </c:pt>
                <c:pt idx="859">
                  <c:v>-785</c:v>
                </c:pt>
                <c:pt idx="860">
                  <c:v>-784.8</c:v>
                </c:pt>
                <c:pt idx="861">
                  <c:v>-784.6</c:v>
                </c:pt>
                <c:pt idx="862">
                  <c:v>-784.4</c:v>
                </c:pt>
                <c:pt idx="863">
                  <c:v>-784.2</c:v>
                </c:pt>
                <c:pt idx="864">
                  <c:v>-784</c:v>
                </c:pt>
                <c:pt idx="865">
                  <c:v>-783.80000000000007</c:v>
                </c:pt>
                <c:pt idx="866">
                  <c:v>-783.6</c:v>
                </c:pt>
                <c:pt idx="867">
                  <c:v>-783.4</c:v>
                </c:pt>
                <c:pt idx="868">
                  <c:v>-783.19999999999993</c:v>
                </c:pt>
                <c:pt idx="869">
                  <c:v>-783</c:v>
                </c:pt>
                <c:pt idx="870">
                  <c:v>-782.80000000000007</c:v>
                </c:pt>
                <c:pt idx="871">
                  <c:v>-782.6</c:v>
                </c:pt>
                <c:pt idx="872">
                  <c:v>-782.4</c:v>
                </c:pt>
                <c:pt idx="873">
                  <c:v>-782.2</c:v>
                </c:pt>
                <c:pt idx="874">
                  <c:v>-782</c:v>
                </c:pt>
                <c:pt idx="875">
                  <c:v>-781.8</c:v>
                </c:pt>
                <c:pt idx="876">
                  <c:v>-781.59999999999991</c:v>
                </c:pt>
                <c:pt idx="877">
                  <c:v>-781.40000000000009</c:v>
                </c:pt>
                <c:pt idx="878">
                  <c:v>-781.2</c:v>
                </c:pt>
                <c:pt idx="879">
                  <c:v>-781</c:v>
                </c:pt>
                <c:pt idx="880">
                  <c:v>-780.8</c:v>
                </c:pt>
                <c:pt idx="881">
                  <c:v>-780.6</c:v>
                </c:pt>
                <c:pt idx="882">
                  <c:v>-780.4</c:v>
                </c:pt>
                <c:pt idx="883">
                  <c:v>-780.19999999999993</c:v>
                </c:pt>
                <c:pt idx="884">
                  <c:v>-780</c:v>
                </c:pt>
                <c:pt idx="885">
                  <c:v>-779.80000000000007</c:v>
                </c:pt>
                <c:pt idx="886">
                  <c:v>-779.6</c:v>
                </c:pt>
                <c:pt idx="887">
                  <c:v>-779.4</c:v>
                </c:pt>
                <c:pt idx="888">
                  <c:v>-779.2</c:v>
                </c:pt>
                <c:pt idx="889">
                  <c:v>-779</c:v>
                </c:pt>
                <c:pt idx="890">
                  <c:v>-778.8</c:v>
                </c:pt>
                <c:pt idx="891">
                  <c:v>-778.6</c:v>
                </c:pt>
                <c:pt idx="892">
                  <c:v>-778.40000000000009</c:v>
                </c:pt>
                <c:pt idx="893">
                  <c:v>-778.2</c:v>
                </c:pt>
                <c:pt idx="894">
                  <c:v>-778</c:v>
                </c:pt>
                <c:pt idx="895">
                  <c:v>-777.8</c:v>
                </c:pt>
                <c:pt idx="896">
                  <c:v>-777.6</c:v>
                </c:pt>
                <c:pt idx="897">
                  <c:v>-777.4</c:v>
                </c:pt>
                <c:pt idx="898">
                  <c:v>-777.2</c:v>
                </c:pt>
                <c:pt idx="899">
                  <c:v>-777</c:v>
                </c:pt>
                <c:pt idx="900">
                  <c:v>-776.80000000000007</c:v>
                </c:pt>
                <c:pt idx="901">
                  <c:v>-776.6</c:v>
                </c:pt>
                <c:pt idx="902">
                  <c:v>-776.4</c:v>
                </c:pt>
                <c:pt idx="903">
                  <c:v>-776.19999999999993</c:v>
                </c:pt>
                <c:pt idx="904">
                  <c:v>-776</c:v>
                </c:pt>
                <c:pt idx="905">
                  <c:v>-775.80000000000007</c:v>
                </c:pt>
                <c:pt idx="906">
                  <c:v>-775.6</c:v>
                </c:pt>
                <c:pt idx="907">
                  <c:v>-775.4</c:v>
                </c:pt>
                <c:pt idx="908">
                  <c:v>-775.2</c:v>
                </c:pt>
                <c:pt idx="909">
                  <c:v>-775</c:v>
                </c:pt>
                <c:pt idx="910">
                  <c:v>-774.8</c:v>
                </c:pt>
                <c:pt idx="911">
                  <c:v>-774.59999999999991</c:v>
                </c:pt>
                <c:pt idx="912">
                  <c:v>-774.40000000000009</c:v>
                </c:pt>
                <c:pt idx="913">
                  <c:v>-774.2</c:v>
                </c:pt>
                <c:pt idx="914">
                  <c:v>-774</c:v>
                </c:pt>
                <c:pt idx="915">
                  <c:v>-773.8</c:v>
                </c:pt>
                <c:pt idx="916">
                  <c:v>-773.6</c:v>
                </c:pt>
                <c:pt idx="917">
                  <c:v>-773.4</c:v>
                </c:pt>
                <c:pt idx="918">
                  <c:v>-773.19999999999993</c:v>
                </c:pt>
                <c:pt idx="919">
                  <c:v>-773</c:v>
                </c:pt>
                <c:pt idx="920">
                  <c:v>-772.80000000000007</c:v>
                </c:pt>
                <c:pt idx="921">
                  <c:v>-772.6</c:v>
                </c:pt>
                <c:pt idx="922">
                  <c:v>-772.4</c:v>
                </c:pt>
                <c:pt idx="923">
                  <c:v>-772.2</c:v>
                </c:pt>
                <c:pt idx="924">
                  <c:v>-772</c:v>
                </c:pt>
                <c:pt idx="925">
                  <c:v>-771.8</c:v>
                </c:pt>
                <c:pt idx="926">
                  <c:v>-771.59999999999991</c:v>
                </c:pt>
                <c:pt idx="927">
                  <c:v>-771.40000000000009</c:v>
                </c:pt>
                <c:pt idx="928">
                  <c:v>-771.2</c:v>
                </c:pt>
                <c:pt idx="929">
                  <c:v>-771</c:v>
                </c:pt>
                <c:pt idx="930">
                  <c:v>-770.8</c:v>
                </c:pt>
                <c:pt idx="931">
                  <c:v>-770.6</c:v>
                </c:pt>
                <c:pt idx="932">
                  <c:v>-770.4</c:v>
                </c:pt>
                <c:pt idx="933">
                  <c:v>-770.19999999999993</c:v>
                </c:pt>
                <c:pt idx="934">
                  <c:v>-770</c:v>
                </c:pt>
                <c:pt idx="935">
                  <c:v>-769.80000000000007</c:v>
                </c:pt>
                <c:pt idx="936">
                  <c:v>-769.6</c:v>
                </c:pt>
                <c:pt idx="937">
                  <c:v>-769.4</c:v>
                </c:pt>
                <c:pt idx="938">
                  <c:v>-769.19999999999993</c:v>
                </c:pt>
                <c:pt idx="939">
                  <c:v>-769</c:v>
                </c:pt>
                <c:pt idx="940">
                  <c:v>-768.8</c:v>
                </c:pt>
                <c:pt idx="941">
                  <c:v>-768.6</c:v>
                </c:pt>
                <c:pt idx="942">
                  <c:v>-768.4</c:v>
                </c:pt>
                <c:pt idx="943">
                  <c:v>-768.2</c:v>
                </c:pt>
                <c:pt idx="944">
                  <c:v>-768</c:v>
                </c:pt>
                <c:pt idx="945">
                  <c:v>-767.8</c:v>
                </c:pt>
                <c:pt idx="946">
                  <c:v>-767.59999999999991</c:v>
                </c:pt>
                <c:pt idx="947">
                  <c:v>-767.4</c:v>
                </c:pt>
                <c:pt idx="948">
                  <c:v>-767.2</c:v>
                </c:pt>
                <c:pt idx="949">
                  <c:v>-767</c:v>
                </c:pt>
                <c:pt idx="950">
                  <c:v>-766.8</c:v>
                </c:pt>
                <c:pt idx="951">
                  <c:v>-766.6</c:v>
                </c:pt>
                <c:pt idx="952">
                  <c:v>-766.4</c:v>
                </c:pt>
                <c:pt idx="953">
                  <c:v>-766.19999999999993</c:v>
                </c:pt>
                <c:pt idx="954">
                  <c:v>-766</c:v>
                </c:pt>
                <c:pt idx="955">
                  <c:v>-765.80000000000007</c:v>
                </c:pt>
                <c:pt idx="956">
                  <c:v>-765.6</c:v>
                </c:pt>
                <c:pt idx="957">
                  <c:v>-765.4</c:v>
                </c:pt>
                <c:pt idx="958">
                  <c:v>-765.2</c:v>
                </c:pt>
                <c:pt idx="959">
                  <c:v>-765</c:v>
                </c:pt>
                <c:pt idx="960">
                  <c:v>-764.8</c:v>
                </c:pt>
                <c:pt idx="961">
                  <c:v>-764.59999999999991</c:v>
                </c:pt>
                <c:pt idx="962">
                  <c:v>-764.40000000000009</c:v>
                </c:pt>
                <c:pt idx="963">
                  <c:v>-764.2</c:v>
                </c:pt>
                <c:pt idx="964">
                  <c:v>-764</c:v>
                </c:pt>
                <c:pt idx="965">
                  <c:v>-763.8</c:v>
                </c:pt>
                <c:pt idx="966">
                  <c:v>-763.6</c:v>
                </c:pt>
                <c:pt idx="967">
                  <c:v>-763.4</c:v>
                </c:pt>
                <c:pt idx="968">
                  <c:v>-763.19999999999993</c:v>
                </c:pt>
                <c:pt idx="969">
                  <c:v>-763</c:v>
                </c:pt>
                <c:pt idx="970">
                  <c:v>-762.80000000000007</c:v>
                </c:pt>
                <c:pt idx="971">
                  <c:v>-762.6</c:v>
                </c:pt>
                <c:pt idx="972">
                  <c:v>-762.4</c:v>
                </c:pt>
                <c:pt idx="973">
                  <c:v>-762.19999999999993</c:v>
                </c:pt>
                <c:pt idx="974">
                  <c:v>-762</c:v>
                </c:pt>
                <c:pt idx="975">
                  <c:v>-761.8</c:v>
                </c:pt>
                <c:pt idx="976">
                  <c:v>-761.6</c:v>
                </c:pt>
                <c:pt idx="977">
                  <c:v>-761.4</c:v>
                </c:pt>
                <c:pt idx="978">
                  <c:v>-761.2</c:v>
                </c:pt>
                <c:pt idx="979">
                  <c:v>-761</c:v>
                </c:pt>
                <c:pt idx="980">
                  <c:v>-760.8</c:v>
                </c:pt>
                <c:pt idx="981">
                  <c:v>-760.6</c:v>
                </c:pt>
                <c:pt idx="982">
                  <c:v>-760.4</c:v>
                </c:pt>
                <c:pt idx="983">
                  <c:v>-760.2</c:v>
                </c:pt>
                <c:pt idx="984">
                  <c:v>-760</c:v>
                </c:pt>
                <c:pt idx="985">
                  <c:v>-759.80000000000007</c:v>
                </c:pt>
                <c:pt idx="986">
                  <c:v>-759.6</c:v>
                </c:pt>
                <c:pt idx="987">
                  <c:v>-759.4</c:v>
                </c:pt>
                <c:pt idx="988">
                  <c:v>-759.19999999999993</c:v>
                </c:pt>
                <c:pt idx="989">
                  <c:v>-759</c:v>
                </c:pt>
                <c:pt idx="990">
                  <c:v>-758.80000000000007</c:v>
                </c:pt>
                <c:pt idx="991">
                  <c:v>-758.6</c:v>
                </c:pt>
                <c:pt idx="992">
                  <c:v>-758.4</c:v>
                </c:pt>
                <c:pt idx="993">
                  <c:v>-758.2</c:v>
                </c:pt>
                <c:pt idx="994">
                  <c:v>-758</c:v>
                </c:pt>
                <c:pt idx="995">
                  <c:v>-757.8</c:v>
                </c:pt>
                <c:pt idx="996">
                  <c:v>-757.59999999999991</c:v>
                </c:pt>
                <c:pt idx="997">
                  <c:v>-757.40000000000009</c:v>
                </c:pt>
                <c:pt idx="998">
                  <c:v>-757.2</c:v>
                </c:pt>
                <c:pt idx="999">
                  <c:v>-757</c:v>
                </c:pt>
                <c:pt idx="1000">
                  <c:v>-756.8</c:v>
                </c:pt>
                <c:pt idx="1001">
                  <c:v>-756.6</c:v>
                </c:pt>
                <c:pt idx="1002">
                  <c:v>-756.4</c:v>
                </c:pt>
                <c:pt idx="1003">
                  <c:v>-756.19999999999993</c:v>
                </c:pt>
                <c:pt idx="1004">
                  <c:v>-756</c:v>
                </c:pt>
                <c:pt idx="1005">
                  <c:v>-755.80000000000007</c:v>
                </c:pt>
                <c:pt idx="1006">
                  <c:v>-755.6</c:v>
                </c:pt>
                <c:pt idx="1007">
                  <c:v>-755.4</c:v>
                </c:pt>
                <c:pt idx="1008">
                  <c:v>-755.19999999999993</c:v>
                </c:pt>
                <c:pt idx="1009">
                  <c:v>-755</c:v>
                </c:pt>
                <c:pt idx="1010">
                  <c:v>-754.8</c:v>
                </c:pt>
                <c:pt idx="1011">
                  <c:v>-754.6</c:v>
                </c:pt>
                <c:pt idx="1012">
                  <c:v>-754.4</c:v>
                </c:pt>
                <c:pt idx="1013">
                  <c:v>-754.2</c:v>
                </c:pt>
                <c:pt idx="1014">
                  <c:v>-754</c:v>
                </c:pt>
                <c:pt idx="1015">
                  <c:v>-753.8</c:v>
                </c:pt>
                <c:pt idx="1016">
                  <c:v>-753.6</c:v>
                </c:pt>
                <c:pt idx="1017">
                  <c:v>-753.4</c:v>
                </c:pt>
                <c:pt idx="1018">
                  <c:v>-753.2</c:v>
                </c:pt>
                <c:pt idx="1019">
                  <c:v>-753</c:v>
                </c:pt>
                <c:pt idx="1020">
                  <c:v>-752.80000000000007</c:v>
                </c:pt>
                <c:pt idx="1021">
                  <c:v>-752.6</c:v>
                </c:pt>
                <c:pt idx="1022">
                  <c:v>-752.4</c:v>
                </c:pt>
                <c:pt idx="1023">
                  <c:v>-752.19999999999993</c:v>
                </c:pt>
                <c:pt idx="1024">
                  <c:v>-752</c:v>
                </c:pt>
                <c:pt idx="1025">
                  <c:v>-751.80000000000007</c:v>
                </c:pt>
                <c:pt idx="1026">
                  <c:v>-751.6</c:v>
                </c:pt>
                <c:pt idx="1027">
                  <c:v>-751.4</c:v>
                </c:pt>
                <c:pt idx="1028">
                  <c:v>-751.2</c:v>
                </c:pt>
                <c:pt idx="1029">
                  <c:v>-751</c:v>
                </c:pt>
                <c:pt idx="1030">
                  <c:v>-750.8</c:v>
                </c:pt>
                <c:pt idx="1031">
                  <c:v>-750.59999999999991</c:v>
                </c:pt>
                <c:pt idx="1032">
                  <c:v>-750.40000000000009</c:v>
                </c:pt>
                <c:pt idx="1033">
                  <c:v>-750.2</c:v>
                </c:pt>
                <c:pt idx="1034">
                  <c:v>-750</c:v>
                </c:pt>
                <c:pt idx="1035">
                  <c:v>-749.8</c:v>
                </c:pt>
                <c:pt idx="1036">
                  <c:v>-749.6</c:v>
                </c:pt>
                <c:pt idx="1037">
                  <c:v>-749.4</c:v>
                </c:pt>
                <c:pt idx="1038">
                  <c:v>-749.19999999999993</c:v>
                </c:pt>
                <c:pt idx="1039">
                  <c:v>-749</c:v>
                </c:pt>
                <c:pt idx="1040">
                  <c:v>-748.80000000000007</c:v>
                </c:pt>
                <c:pt idx="1041">
                  <c:v>-748.6</c:v>
                </c:pt>
                <c:pt idx="1042">
                  <c:v>-748.4</c:v>
                </c:pt>
                <c:pt idx="1043">
                  <c:v>-748.2</c:v>
                </c:pt>
                <c:pt idx="1044">
                  <c:v>-748</c:v>
                </c:pt>
                <c:pt idx="1045">
                  <c:v>-747.8</c:v>
                </c:pt>
                <c:pt idx="1046">
                  <c:v>-747.6</c:v>
                </c:pt>
                <c:pt idx="1047">
                  <c:v>-747.40000000000009</c:v>
                </c:pt>
                <c:pt idx="1048">
                  <c:v>-747.2</c:v>
                </c:pt>
                <c:pt idx="1049">
                  <c:v>-747</c:v>
                </c:pt>
                <c:pt idx="1050">
                  <c:v>-746.8</c:v>
                </c:pt>
                <c:pt idx="1051">
                  <c:v>-746.6</c:v>
                </c:pt>
                <c:pt idx="1052">
                  <c:v>-746.4</c:v>
                </c:pt>
                <c:pt idx="1053">
                  <c:v>-746.2</c:v>
                </c:pt>
                <c:pt idx="1054">
                  <c:v>-746</c:v>
                </c:pt>
                <c:pt idx="1055">
                  <c:v>-745.80000000000007</c:v>
                </c:pt>
                <c:pt idx="1056">
                  <c:v>-745.6</c:v>
                </c:pt>
                <c:pt idx="1057">
                  <c:v>-745.4</c:v>
                </c:pt>
                <c:pt idx="1058">
                  <c:v>-745.19999999999993</c:v>
                </c:pt>
                <c:pt idx="1059">
                  <c:v>-745</c:v>
                </c:pt>
                <c:pt idx="1060">
                  <c:v>-744.80000000000007</c:v>
                </c:pt>
                <c:pt idx="1061">
                  <c:v>-744.6</c:v>
                </c:pt>
                <c:pt idx="1062">
                  <c:v>-744.4</c:v>
                </c:pt>
                <c:pt idx="1063">
                  <c:v>-744.2</c:v>
                </c:pt>
                <c:pt idx="1064">
                  <c:v>-744</c:v>
                </c:pt>
                <c:pt idx="1065">
                  <c:v>-743.8</c:v>
                </c:pt>
                <c:pt idx="1066">
                  <c:v>-743.59999999999991</c:v>
                </c:pt>
                <c:pt idx="1067">
                  <c:v>-743.40000000000009</c:v>
                </c:pt>
                <c:pt idx="1068">
                  <c:v>-743.2</c:v>
                </c:pt>
                <c:pt idx="1069">
                  <c:v>-743</c:v>
                </c:pt>
                <c:pt idx="1070">
                  <c:v>-742.8</c:v>
                </c:pt>
                <c:pt idx="1071">
                  <c:v>-742.6</c:v>
                </c:pt>
                <c:pt idx="1072">
                  <c:v>-742.4</c:v>
                </c:pt>
                <c:pt idx="1073">
                  <c:v>-742.19999999999993</c:v>
                </c:pt>
                <c:pt idx="1074">
                  <c:v>-742</c:v>
                </c:pt>
                <c:pt idx="1075">
                  <c:v>-741.80000000000007</c:v>
                </c:pt>
                <c:pt idx="1076">
                  <c:v>-741.6</c:v>
                </c:pt>
                <c:pt idx="1077">
                  <c:v>-741.4</c:v>
                </c:pt>
                <c:pt idx="1078">
                  <c:v>-741.2</c:v>
                </c:pt>
                <c:pt idx="1079">
                  <c:v>-741</c:v>
                </c:pt>
                <c:pt idx="1080">
                  <c:v>-740.8</c:v>
                </c:pt>
                <c:pt idx="1081">
                  <c:v>-740.59999999999991</c:v>
                </c:pt>
                <c:pt idx="1082">
                  <c:v>-740.40000000000009</c:v>
                </c:pt>
                <c:pt idx="1083">
                  <c:v>-740.2</c:v>
                </c:pt>
                <c:pt idx="1084">
                  <c:v>-740</c:v>
                </c:pt>
                <c:pt idx="1085">
                  <c:v>-739.8</c:v>
                </c:pt>
                <c:pt idx="1086">
                  <c:v>-739.6</c:v>
                </c:pt>
                <c:pt idx="1087">
                  <c:v>-739.4</c:v>
                </c:pt>
                <c:pt idx="1088">
                  <c:v>-739.19999999999993</c:v>
                </c:pt>
                <c:pt idx="1089">
                  <c:v>-739</c:v>
                </c:pt>
                <c:pt idx="1090">
                  <c:v>-738.80000000000007</c:v>
                </c:pt>
                <c:pt idx="1091">
                  <c:v>-738.6</c:v>
                </c:pt>
                <c:pt idx="1092">
                  <c:v>-738.4</c:v>
                </c:pt>
                <c:pt idx="1093">
                  <c:v>-738.19999999999993</c:v>
                </c:pt>
                <c:pt idx="1094">
                  <c:v>-738</c:v>
                </c:pt>
                <c:pt idx="1095">
                  <c:v>-737.8</c:v>
                </c:pt>
                <c:pt idx="1096">
                  <c:v>-737.6</c:v>
                </c:pt>
                <c:pt idx="1097">
                  <c:v>-737.4</c:v>
                </c:pt>
                <c:pt idx="1098">
                  <c:v>-737.2</c:v>
                </c:pt>
                <c:pt idx="1099">
                  <c:v>-737</c:v>
                </c:pt>
                <c:pt idx="1100">
                  <c:v>-736.8</c:v>
                </c:pt>
                <c:pt idx="1101">
                  <c:v>-736.59999999999991</c:v>
                </c:pt>
                <c:pt idx="1102">
                  <c:v>-736.4</c:v>
                </c:pt>
                <c:pt idx="1103">
                  <c:v>-736.2</c:v>
                </c:pt>
                <c:pt idx="1104">
                  <c:v>-736</c:v>
                </c:pt>
                <c:pt idx="1105">
                  <c:v>-735.8</c:v>
                </c:pt>
                <c:pt idx="1106">
                  <c:v>-735.6</c:v>
                </c:pt>
                <c:pt idx="1107">
                  <c:v>-735.4</c:v>
                </c:pt>
                <c:pt idx="1108">
                  <c:v>-735.19999999999993</c:v>
                </c:pt>
                <c:pt idx="1109">
                  <c:v>-735</c:v>
                </c:pt>
                <c:pt idx="1110">
                  <c:v>-734.80000000000007</c:v>
                </c:pt>
                <c:pt idx="1111">
                  <c:v>-734.6</c:v>
                </c:pt>
                <c:pt idx="1112">
                  <c:v>-734.4</c:v>
                </c:pt>
                <c:pt idx="1113">
                  <c:v>-734.2</c:v>
                </c:pt>
                <c:pt idx="1114">
                  <c:v>-734</c:v>
                </c:pt>
                <c:pt idx="1115">
                  <c:v>-733.8</c:v>
                </c:pt>
                <c:pt idx="1116">
                  <c:v>-733.59999999999991</c:v>
                </c:pt>
                <c:pt idx="1117">
                  <c:v>-733.40000000000009</c:v>
                </c:pt>
                <c:pt idx="1118">
                  <c:v>-733.2</c:v>
                </c:pt>
                <c:pt idx="1119">
                  <c:v>-733</c:v>
                </c:pt>
                <c:pt idx="1120">
                  <c:v>-732.8</c:v>
                </c:pt>
                <c:pt idx="1121">
                  <c:v>-732.6</c:v>
                </c:pt>
                <c:pt idx="1122">
                  <c:v>-732.4</c:v>
                </c:pt>
                <c:pt idx="1123">
                  <c:v>-732.19999999999993</c:v>
                </c:pt>
                <c:pt idx="1124">
                  <c:v>-732</c:v>
                </c:pt>
                <c:pt idx="1125">
                  <c:v>-731.80000000000007</c:v>
                </c:pt>
                <c:pt idx="1126">
                  <c:v>-731.6</c:v>
                </c:pt>
                <c:pt idx="1127">
                  <c:v>-731.4</c:v>
                </c:pt>
                <c:pt idx="1128">
                  <c:v>-731.19999999999993</c:v>
                </c:pt>
                <c:pt idx="1129">
                  <c:v>-731</c:v>
                </c:pt>
                <c:pt idx="1130">
                  <c:v>-730.8</c:v>
                </c:pt>
                <c:pt idx="1131">
                  <c:v>-730.6</c:v>
                </c:pt>
                <c:pt idx="1132">
                  <c:v>-730.4</c:v>
                </c:pt>
                <c:pt idx="1133">
                  <c:v>-730.2</c:v>
                </c:pt>
                <c:pt idx="1134">
                  <c:v>-730</c:v>
                </c:pt>
                <c:pt idx="1135">
                  <c:v>-729.8</c:v>
                </c:pt>
                <c:pt idx="1136">
                  <c:v>-729.6</c:v>
                </c:pt>
                <c:pt idx="1137">
                  <c:v>-729.4</c:v>
                </c:pt>
                <c:pt idx="1138">
                  <c:v>-729.2</c:v>
                </c:pt>
                <c:pt idx="1139">
                  <c:v>-729</c:v>
                </c:pt>
                <c:pt idx="1140">
                  <c:v>-728.80000000000007</c:v>
                </c:pt>
                <c:pt idx="1141">
                  <c:v>-728.6</c:v>
                </c:pt>
                <c:pt idx="1142">
                  <c:v>-728.4</c:v>
                </c:pt>
                <c:pt idx="1143">
                  <c:v>-728.19999999999993</c:v>
                </c:pt>
                <c:pt idx="1144">
                  <c:v>-728</c:v>
                </c:pt>
                <c:pt idx="1145">
                  <c:v>-727.80000000000007</c:v>
                </c:pt>
                <c:pt idx="1146">
                  <c:v>-727.6</c:v>
                </c:pt>
                <c:pt idx="1147">
                  <c:v>-727.4</c:v>
                </c:pt>
                <c:pt idx="1148">
                  <c:v>-727.2</c:v>
                </c:pt>
                <c:pt idx="1149">
                  <c:v>-727</c:v>
                </c:pt>
                <c:pt idx="1150">
                  <c:v>-726.8</c:v>
                </c:pt>
                <c:pt idx="1151">
                  <c:v>-726.59999999999991</c:v>
                </c:pt>
                <c:pt idx="1152">
                  <c:v>-726.40000000000009</c:v>
                </c:pt>
                <c:pt idx="1153">
                  <c:v>-726.2</c:v>
                </c:pt>
                <c:pt idx="1154">
                  <c:v>-726</c:v>
                </c:pt>
                <c:pt idx="1155">
                  <c:v>-725.8</c:v>
                </c:pt>
                <c:pt idx="1156">
                  <c:v>-725.6</c:v>
                </c:pt>
                <c:pt idx="1157">
                  <c:v>-725.4</c:v>
                </c:pt>
                <c:pt idx="1158">
                  <c:v>-725.19999999999993</c:v>
                </c:pt>
                <c:pt idx="1159">
                  <c:v>-725</c:v>
                </c:pt>
                <c:pt idx="1160">
                  <c:v>-724.80000000000007</c:v>
                </c:pt>
                <c:pt idx="1161">
                  <c:v>-724.6</c:v>
                </c:pt>
                <c:pt idx="1162">
                  <c:v>-724.4</c:v>
                </c:pt>
                <c:pt idx="1163">
                  <c:v>-724.19999999999993</c:v>
                </c:pt>
                <c:pt idx="1164">
                  <c:v>-724</c:v>
                </c:pt>
                <c:pt idx="1165">
                  <c:v>-723.8</c:v>
                </c:pt>
                <c:pt idx="1166">
                  <c:v>-723.6</c:v>
                </c:pt>
                <c:pt idx="1167">
                  <c:v>-723.4</c:v>
                </c:pt>
                <c:pt idx="1168">
                  <c:v>-723.2</c:v>
                </c:pt>
                <c:pt idx="1169">
                  <c:v>-723</c:v>
                </c:pt>
                <c:pt idx="1170">
                  <c:v>-722.8</c:v>
                </c:pt>
                <c:pt idx="1171">
                  <c:v>-722.6</c:v>
                </c:pt>
                <c:pt idx="1172">
                  <c:v>-722.4</c:v>
                </c:pt>
                <c:pt idx="1173">
                  <c:v>-722.2</c:v>
                </c:pt>
                <c:pt idx="1174">
                  <c:v>-722</c:v>
                </c:pt>
                <c:pt idx="1175">
                  <c:v>-721.80000000000007</c:v>
                </c:pt>
                <c:pt idx="1176">
                  <c:v>-721.6</c:v>
                </c:pt>
                <c:pt idx="1177">
                  <c:v>-721.4</c:v>
                </c:pt>
                <c:pt idx="1178">
                  <c:v>-721.19999999999993</c:v>
                </c:pt>
                <c:pt idx="1179">
                  <c:v>-721</c:v>
                </c:pt>
                <c:pt idx="1180">
                  <c:v>-720.80000000000007</c:v>
                </c:pt>
                <c:pt idx="1181">
                  <c:v>-720.6</c:v>
                </c:pt>
                <c:pt idx="1182">
                  <c:v>-720.4</c:v>
                </c:pt>
                <c:pt idx="1183">
                  <c:v>-720.2</c:v>
                </c:pt>
                <c:pt idx="1184">
                  <c:v>-720</c:v>
                </c:pt>
                <c:pt idx="1185">
                  <c:v>-719.8</c:v>
                </c:pt>
                <c:pt idx="1186">
                  <c:v>-719.59999999999991</c:v>
                </c:pt>
                <c:pt idx="1187">
                  <c:v>-719.40000000000009</c:v>
                </c:pt>
                <c:pt idx="1188">
                  <c:v>-719.2</c:v>
                </c:pt>
                <c:pt idx="1189">
                  <c:v>-719</c:v>
                </c:pt>
                <c:pt idx="1190">
                  <c:v>-718.8</c:v>
                </c:pt>
                <c:pt idx="1191">
                  <c:v>-718.6</c:v>
                </c:pt>
                <c:pt idx="1192">
                  <c:v>-718.4</c:v>
                </c:pt>
                <c:pt idx="1193">
                  <c:v>-718.19999999999993</c:v>
                </c:pt>
                <c:pt idx="1194">
                  <c:v>-718</c:v>
                </c:pt>
                <c:pt idx="1195">
                  <c:v>-717.80000000000007</c:v>
                </c:pt>
                <c:pt idx="1196">
                  <c:v>-717.6</c:v>
                </c:pt>
                <c:pt idx="1197">
                  <c:v>-717.4</c:v>
                </c:pt>
                <c:pt idx="1198">
                  <c:v>-717.2</c:v>
                </c:pt>
                <c:pt idx="1199">
                  <c:v>-717</c:v>
                </c:pt>
                <c:pt idx="1200">
                  <c:v>-716.8</c:v>
                </c:pt>
                <c:pt idx="1201">
                  <c:v>-716.6</c:v>
                </c:pt>
                <c:pt idx="1202">
                  <c:v>-716.40000000000009</c:v>
                </c:pt>
                <c:pt idx="1203">
                  <c:v>-716.2</c:v>
                </c:pt>
                <c:pt idx="1204">
                  <c:v>-716</c:v>
                </c:pt>
                <c:pt idx="1205">
                  <c:v>-715.8</c:v>
                </c:pt>
                <c:pt idx="1206">
                  <c:v>-715.6</c:v>
                </c:pt>
                <c:pt idx="1207">
                  <c:v>-715.4</c:v>
                </c:pt>
                <c:pt idx="1208">
                  <c:v>-715.2</c:v>
                </c:pt>
                <c:pt idx="1209">
                  <c:v>-715</c:v>
                </c:pt>
                <c:pt idx="1210">
                  <c:v>-714.80000000000007</c:v>
                </c:pt>
                <c:pt idx="1211">
                  <c:v>-714.6</c:v>
                </c:pt>
                <c:pt idx="1212">
                  <c:v>-714.4</c:v>
                </c:pt>
                <c:pt idx="1213">
                  <c:v>-714.19999999999993</c:v>
                </c:pt>
                <c:pt idx="1214">
                  <c:v>-714</c:v>
                </c:pt>
                <c:pt idx="1215">
                  <c:v>-713.80000000000007</c:v>
                </c:pt>
                <c:pt idx="1216">
                  <c:v>-713.6</c:v>
                </c:pt>
                <c:pt idx="1217">
                  <c:v>-713.4</c:v>
                </c:pt>
                <c:pt idx="1218">
                  <c:v>-713.2</c:v>
                </c:pt>
                <c:pt idx="1219">
                  <c:v>-713</c:v>
                </c:pt>
                <c:pt idx="1220">
                  <c:v>-712.8</c:v>
                </c:pt>
                <c:pt idx="1221">
                  <c:v>-712.59999999999991</c:v>
                </c:pt>
                <c:pt idx="1222">
                  <c:v>-712.40000000000009</c:v>
                </c:pt>
                <c:pt idx="1223">
                  <c:v>-712.2</c:v>
                </c:pt>
                <c:pt idx="1224">
                  <c:v>-712</c:v>
                </c:pt>
                <c:pt idx="1225">
                  <c:v>-711.8</c:v>
                </c:pt>
                <c:pt idx="1226">
                  <c:v>-711.6</c:v>
                </c:pt>
                <c:pt idx="1227">
                  <c:v>-711.4</c:v>
                </c:pt>
                <c:pt idx="1228">
                  <c:v>-711.19999999999993</c:v>
                </c:pt>
                <c:pt idx="1229">
                  <c:v>-711</c:v>
                </c:pt>
                <c:pt idx="1230">
                  <c:v>-710.80000000000007</c:v>
                </c:pt>
                <c:pt idx="1231">
                  <c:v>-710.6</c:v>
                </c:pt>
                <c:pt idx="1232">
                  <c:v>-710.4</c:v>
                </c:pt>
                <c:pt idx="1233">
                  <c:v>-710.2</c:v>
                </c:pt>
                <c:pt idx="1234">
                  <c:v>-710</c:v>
                </c:pt>
                <c:pt idx="1235">
                  <c:v>-709.8</c:v>
                </c:pt>
                <c:pt idx="1236">
                  <c:v>-709.59999999999991</c:v>
                </c:pt>
                <c:pt idx="1237">
                  <c:v>-709.40000000000009</c:v>
                </c:pt>
                <c:pt idx="1238">
                  <c:v>-709.2</c:v>
                </c:pt>
                <c:pt idx="1239">
                  <c:v>-709</c:v>
                </c:pt>
                <c:pt idx="1240">
                  <c:v>-708.8</c:v>
                </c:pt>
                <c:pt idx="1241">
                  <c:v>-708.6</c:v>
                </c:pt>
                <c:pt idx="1242">
                  <c:v>-708.4</c:v>
                </c:pt>
                <c:pt idx="1243">
                  <c:v>-708.19999999999993</c:v>
                </c:pt>
                <c:pt idx="1244">
                  <c:v>-708</c:v>
                </c:pt>
                <c:pt idx="1245">
                  <c:v>-707.80000000000007</c:v>
                </c:pt>
                <c:pt idx="1246">
                  <c:v>-707.6</c:v>
                </c:pt>
                <c:pt idx="1247">
                  <c:v>-707.4</c:v>
                </c:pt>
                <c:pt idx="1248">
                  <c:v>-707.19999999999993</c:v>
                </c:pt>
                <c:pt idx="1249">
                  <c:v>-707</c:v>
                </c:pt>
                <c:pt idx="1250">
                  <c:v>-706.8</c:v>
                </c:pt>
                <c:pt idx="1251">
                  <c:v>-706.6</c:v>
                </c:pt>
                <c:pt idx="1252">
                  <c:v>-706.4</c:v>
                </c:pt>
                <c:pt idx="1253">
                  <c:v>-706.2</c:v>
                </c:pt>
                <c:pt idx="1254">
                  <c:v>-706</c:v>
                </c:pt>
                <c:pt idx="1255">
                  <c:v>-705.8</c:v>
                </c:pt>
                <c:pt idx="1256">
                  <c:v>-705.59999999999991</c:v>
                </c:pt>
                <c:pt idx="1257">
                  <c:v>-705.4</c:v>
                </c:pt>
                <c:pt idx="1258">
                  <c:v>-705.2</c:v>
                </c:pt>
                <c:pt idx="1259">
                  <c:v>-705</c:v>
                </c:pt>
                <c:pt idx="1260">
                  <c:v>-704.8</c:v>
                </c:pt>
                <c:pt idx="1261">
                  <c:v>-704.6</c:v>
                </c:pt>
                <c:pt idx="1262">
                  <c:v>-704.4</c:v>
                </c:pt>
                <c:pt idx="1263">
                  <c:v>-704.19999999999993</c:v>
                </c:pt>
                <c:pt idx="1264">
                  <c:v>-704</c:v>
                </c:pt>
                <c:pt idx="1265">
                  <c:v>-703.80000000000007</c:v>
                </c:pt>
                <c:pt idx="1266">
                  <c:v>-703.6</c:v>
                </c:pt>
                <c:pt idx="1267">
                  <c:v>-703.4</c:v>
                </c:pt>
                <c:pt idx="1268">
                  <c:v>-703.2</c:v>
                </c:pt>
                <c:pt idx="1269">
                  <c:v>-703</c:v>
                </c:pt>
                <c:pt idx="1270">
                  <c:v>-702.8</c:v>
                </c:pt>
                <c:pt idx="1271">
                  <c:v>-702.59999999999991</c:v>
                </c:pt>
                <c:pt idx="1272">
                  <c:v>-702.40000000000009</c:v>
                </c:pt>
                <c:pt idx="1273">
                  <c:v>-702.2</c:v>
                </c:pt>
                <c:pt idx="1274">
                  <c:v>-702</c:v>
                </c:pt>
                <c:pt idx="1275">
                  <c:v>-701.8</c:v>
                </c:pt>
                <c:pt idx="1276">
                  <c:v>-701.6</c:v>
                </c:pt>
                <c:pt idx="1277">
                  <c:v>-701.4</c:v>
                </c:pt>
                <c:pt idx="1278">
                  <c:v>-701.19999999999993</c:v>
                </c:pt>
                <c:pt idx="1279">
                  <c:v>-701</c:v>
                </c:pt>
                <c:pt idx="1280">
                  <c:v>-700.80000000000007</c:v>
                </c:pt>
                <c:pt idx="1281">
                  <c:v>-700.6</c:v>
                </c:pt>
                <c:pt idx="1282">
                  <c:v>-700.4</c:v>
                </c:pt>
                <c:pt idx="1283">
                  <c:v>-700.19999999999993</c:v>
                </c:pt>
                <c:pt idx="1284">
                  <c:v>-700</c:v>
                </c:pt>
                <c:pt idx="1285">
                  <c:v>-699.8</c:v>
                </c:pt>
                <c:pt idx="1286">
                  <c:v>-699.6</c:v>
                </c:pt>
                <c:pt idx="1287">
                  <c:v>-699.4</c:v>
                </c:pt>
                <c:pt idx="1288">
                  <c:v>-699.2</c:v>
                </c:pt>
                <c:pt idx="1289">
                  <c:v>-699</c:v>
                </c:pt>
                <c:pt idx="1290">
                  <c:v>-698.8</c:v>
                </c:pt>
                <c:pt idx="1291">
                  <c:v>-698.6</c:v>
                </c:pt>
                <c:pt idx="1292">
                  <c:v>-698.4</c:v>
                </c:pt>
                <c:pt idx="1293">
                  <c:v>-698.2</c:v>
                </c:pt>
                <c:pt idx="1294">
                  <c:v>-698</c:v>
                </c:pt>
                <c:pt idx="1295">
                  <c:v>-697.80000000000007</c:v>
                </c:pt>
                <c:pt idx="1296">
                  <c:v>-697.6</c:v>
                </c:pt>
                <c:pt idx="1297">
                  <c:v>-697.4</c:v>
                </c:pt>
                <c:pt idx="1298">
                  <c:v>-697.19999999999993</c:v>
                </c:pt>
                <c:pt idx="1299">
                  <c:v>-697</c:v>
                </c:pt>
                <c:pt idx="1300">
                  <c:v>-696.80000000000007</c:v>
                </c:pt>
                <c:pt idx="1301">
                  <c:v>-696.6</c:v>
                </c:pt>
                <c:pt idx="1302">
                  <c:v>-696.4</c:v>
                </c:pt>
                <c:pt idx="1303">
                  <c:v>-696.2</c:v>
                </c:pt>
                <c:pt idx="1304">
                  <c:v>-696</c:v>
                </c:pt>
                <c:pt idx="1305">
                  <c:v>-695.8</c:v>
                </c:pt>
                <c:pt idx="1306">
                  <c:v>-695.59999999999991</c:v>
                </c:pt>
                <c:pt idx="1307">
                  <c:v>-695.40000000000009</c:v>
                </c:pt>
                <c:pt idx="1308">
                  <c:v>-695.2</c:v>
                </c:pt>
                <c:pt idx="1309">
                  <c:v>-695</c:v>
                </c:pt>
                <c:pt idx="1310">
                  <c:v>-694.8</c:v>
                </c:pt>
                <c:pt idx="1311">
                  <c:v>-694.6</c:v>
                </c:pt>
                <c:pt idx="1312">
                  <c:v>-694.4</c:v>
                </c:pt>
                <c:pt idx="1313">
                  <c:v>-694.19999999999993</c:v>
                </c:pt>
                <c:pt idx="1314">
                  <c:v>-694</c:v>
                </c:pt>
                <c:pt idx="1315">
                  <c:v>-693.80000000000007</c:v>
                </c:pt>
                <c:pt idx="1316">
                  <c:v>-693.6</c:v>
                </c:pt>
                <c:pt idx="1317">
                  <c:v>-693.4</c:v>
                </c:pt>
                <c:pt idx="1318">
                  <c:v>-693.19999999999993</c:v>
                </c:pt>
                <c:pt idx="1319">
                  <c:v>-693</c:v>
                </c:pt>
                <c:pt idx="1320">
                  <c:v>-692.8</c:v>
                </c:pt>
                <c:pt idx="1321">
                  <c:v>-692.6</c:v>
                </c:pt>
                <c:pt idx="1322">
                  <c:v>-692.4</c:v>
                </c:pt>
                <c:pt idx="1323">
                  <c:v>-692.2</c:v>
                </c:pt>
                <c:pt idx="1324">
                  <c:v>-692</c:v>
                </c:pt>
                <c:pt idx="1325">
                  <c:v>-691.8</c:v>
                </c:pt>
                <c:pt idx="1326">
                  <c:v>-691.6</c:v>
                </c:pt>
                <c:pt idx="1327">
                  <c:v>-691.4</c:v>
                </c:pt>
                <c:pt idx="1328">
                  <c:v>-691.2</c:v>
                </c:pt>
                <c:pt idx="1329">
                  <c:v>-691</c:v>
                </c:pt>
                <c:pt idx="1330">
                  <c:v>-690.80000000000007</c:v>
                </c:pt>
                <c:pt idx="1331">
                  <c:v>-690.6</c:v>
                </c:pt>
                <c:pt idx="1332">
                  <c:v>-690.4</c:v>
                </c:pt>
                <c:pt idx="1333">
                  <c:v>-690.19999999999993</c:v>
                </c:pt>
                <c:pt idx="1334">
                  <c:v>-690</c:v>
                </c:pt>
                <c:pt idx="1335">
                  <c:v>-689.80000000000007</c:v>
                </c:pt>
                <c:pt idx="1336">
                  <c:v>-689.6</c:v>
                </c:pt>
                <c:pt idx="1337">
                  <c:v>-689.4</c:v>
                </c:pt>
                <c:pt idx="1338">
                  <c:v>-689.2</c:v>
                </c:pt>
                <c:pt idx="1339">
                  <c:v>-689</c:v>
                </c:pt>
                <c:pt idx="1340">
                  <c:v>-688.8</c:v>
                </c:pt>
                <c:pt idx="1341">
                  <c:v>-688.59999999999991</c:v>
                </c:pt>
                <c:pt idx="1342">
                  <c:v>-688.40000000000009</c:v>
                </c:pt>
                <c:pt idx="1343">
                  <c:v>-688.2</c:v>
                </c:pt>
                <c:pt idx="1344">
                  <c:v>-688</c:v>
                </c:pt>
                <c:pt idx="1345">
                  <c:v>-687.8</c:v>
                </c:pt>
                <c:pt idx="1346">
                  <c:v>-687.6</c:v>
                </c:pt>
                <c:pt idx="1347">
                  <c:v>-687.4</c:v>
                </c:pt>
                <c:pt idx="1348">
                  <c:v>-687.19999999999993</c:v>
                </c:pt>
                <c:pt idx="1349">
                  <c:v>-687</c:v>
                </c:pt>
                <c:pt idx="1350">
                  <c:v>-686.80000000000007</c:v>
                </c:pt>
                <c:pt idx="1351">
                  <c:v>-686.6</c:v>
                </c:pt>
                <c:pt idx="1352">
                  <c:v>-686.4</c:v>
                </c:pt>
                <c:pt idx="1353">
                  <c:v>-686.2</c:v>
                </c:pt>
                <c:pt idx="1354">
                  <c:v>-686</c:v>
                </c:pt>
                <c:pt idx="1355">
                  <c:v>-685.8</c:v>
                </c:pt>
                <c:pt idx="1356">
                  <c:v>-685.6</c:v>
                </c:pt>
                <c:pt idx="1357">
                  <c:v>-685.40000000000009</c:v>
                </c:pt>
                <c:pt idx="1358">
                  <c:v>-685.2</c:v>
                </c:pt>
                <c:pt idx="1359">
                  <c:v>-685</c:v>
                </c:pt>
                <c:pt idx="1360">
                  <c:v>-684.8</c:v>
                </c:pt>
                <c:pt idx="1361">
                  <c:v>-684.6</c:v>
                </c:pt>
                <c:pt idx="1362">
                  <c:v>-684.4</c:v>
                </c:pt>
                <c:pt idx="1363">
                  <c:v>-684.2</c:v>
                </c:pt>
                <c:pt idx="1364">
                  <c:v>-684</c:v>
                </c:pt>
                <c:pt idx="1365">
                  <c:v>-683.80000000000007</c:v>
                </c:pt>
                <c:pt idx="1366">
                  <c:v>-683.6</c:v>
                </c:pt>
                <c:pt idx="1367">
                  <c:v>-683.4</c:v>
                </c:pt>
                <c:pt idx="1368">
                  <c:v>-683.19999999999993</c:v>
                </c:pt>
                <c:pt idx="1369">
                  <c:v>-683</c:v>
                </c:pt>
                <c:pt idx="1370">
                  <c:v>-682.80000000000007</c:v>
                </c:pt>
                <c:pt idx="1371">
                  <c:v>-682.6</c:v>
                </c:pt>
                <c:pt idx="1372">
                  <c:v>-682.4</c:v>
                </c:pt>
                <c:pt idx="1373">
                  <c:v>-682.2</c:v>
                </c:pt>
                <c:pt idx="1374">
                  <c:v>-682</c:v>
                </c:pt>
                <c:pt idx="1375">
                  <c:v>-681.8</c:v>
                </c:pt>
                <c:pt idx="1376">
                  <c:v>-681.59999999999991</c:v>
                </c:pt>
                <c:pt idx="1377">
                  <c:v>-681.4</c:v>
                </c:pt>
                <c:pt idx="1378">
                  <c:v>-681.2</c:v>
                </c:pt>
                <c:pt idx="1379">
                  <c:v>-681</c:v>
                </c:pt>
                <c:pt idx="1380">
                  <c:v>-680.8</c:v>
                </c:pt>
                <c:pt idx="1381">
                  <c:v>-680.6</c:v>
                </c:pt>
                <c:pt idx="1382">
                  <c:v>-680.4</c:v>
                </c:pt>
                <c:pt idx="1383">
                  <c:v>-680.19999999999993</c:v>
                </c:pt>
                <c:pt idx="1384">
                  <c:v>-680</c:v>
                </c:pt>
                <c:pt idx="1385">
                  <c:v>-679.80000000000007</c:v>
                </c:pt>
                <c:pt idx="1386">
                  <c:v>-679.6</c:v>
                </c:pt>
                <c:pt idx="1387">
                  <c:v>-679.4</c:v>
                </c:pt>
                <c:pt idx="1388">
                  <c:v>-679.2</c:v>
                </c:pt>
                <c:pt idx="1389">
                  <c:v>-679</c:v>
                </c:pt>
                <c:pt idx="1390">
                  <c:v>-678.8</c:v>
                </c:pt>
                <c:pt idx="1391">
                  <c:v>-678.59999999999991</c:v>
                </c:pt>
                <c:pt idx="1392">
                  <c:v>-678.40000000000009</c:v>
                </c:pt>
                <c:pt idx="1393">
                  <c:v>-678.2</c:v>
                </c:pt>
                <c:pt idx="1394">
                  <c:v>-678</c:v>
                </c:pt>
                <c:pt idx="1395">
                  <c:v>-677.8</c:v>
                </c:pt>
                <c:pt idx="1396">
                  <c:v>-677.6</c:v>
                </c:pt>
                <c:pt idx="1397">
                  <c:v>-677.4</c:v>
                </c:pt>
                <c:pt idx="1398">
                  <c:v>-677.19999999999993</c:v>
                </c:pt>
                <c:pt idx="1399">
                  <c:v>-677</c:v>
                </c:pt>
                <c:pt idx="1400">
                  <c:v>-676.80000000000007</c:v>
                </c:pt>
                <c:pt idx="1401">
                  <c:v>-676.6</c:v>
                </c:pt>
                <c:pt idx="1402">
                  <c:v>-676.4</c:v>
                </c:pt>
                <c:pt idx="1403">
                  <c:v>-676.19999999999993</c:v>
                </c:pt>
                <c:pt idx="1404">
                  <c:v>-676</c:v>
                </c:pt>
                <c:pt idx="1405">
                  <c:v>-675.8</c:v>
                </c:pt>
                <c:pt idx="1406">
                  <c:v>-675.6</c:v>
                </c:pt>
                <c:pt idx="1407">
                  <c:v>-675.4</c:v>
                </c:pt>
                <c:pt idx="1408">
                  <c:v>-675.2</c:v>
                </c:pt>
                <c:pt idx="1409">
                  <c:v>-675</c:v>
                </c:pt>
                <c:pt idx="1410">
                  <c:v>-674.8</c:v>
                </c:pt>
                <c:pt idx="1411">
                  <c:v>-674.59999999999991</c:v>
                </c:pt>
                <c:pt idx="1412">
                  <c:v>-674.4</c:v>
                </c:pt>
                <c:pt idx="1413">
                  <c:v>-674.2</c:v>
                </c:pt>
                <c:pt idx="1414">
                  <c:v>-674</c:v>
                </c:pt>
                <c:pt idx="1415">
                  <c:v>-673.80000000000007</c:v>
                </c:pt>
                <c:pt idx="1416">
                  <c:v>-673.6</c:v>
                </c:pt>
                <c:pt idx="1417">
                  <c:v>-673.4</c:v>
                </c:pt>
                <c:pt idx="1418">
                  <c:v>-673.19999999999993</c:v>
                </c:pt>
                <c:pt idx="1419">
                  <c:v>-673</c:v>
                </c:pt>
                <c:pt idx="1420">
                  <c:v>-672.80000000000007</c:v>
                </c:pt>
                <c:pt idx="1421">
                  <c:v>-672.6</c:v>
                </c:pt>
                <c:pt idx="1422">
                  <c:v>-672.4</c:v>
                </c:pt>
                <c:pt idx="1423">
                  <c:v>-672.2</c:v>
                </c:pt>
                <c:pt idx="1424">
                  <c:v>-672</c:v>
                </c:pt>
                <c:pt idx="1425">
                  <c:v>-671.8</c:v>
                </c:pt>
                <c:pt idx="1426">
                  <c:v>-671.59999999999991</c:v>
                </c:pt>
                <c:pt idx="1427">
                  <c:v>-671.40000000000009</c:v>
                </c:pt>
                <c:pt idx="1428">
                  <c:v>-671.2</c:v>
                </c:pt>
                <c:pt idx="1429">
                  <c:v>-671</c:v>
                </c:pt>
                <c:pt idx="1430">
                  <c:v>-670.8</c:v>
                </c:pt>
                <c:pt idx="1431">
                  <c:v>-670.6</c:v>
                </c:pt>
                <c:pt idx="1432">
                  <c:v>-670.4</c:v>
                </c:pt>
                <c:pt idx="1433">
                  <c:v>-670.19999999999993</c:v>
                </c:pt>
                <c:pt idx="1434">
                  <c:v>-670</c:v>
                </c:pt>
                <c:pt idx="1435">
                  <c:v>-669.80000000000007</c:v>
                </c:pt>
                <c:pt idx="1436">
                  <c:v>-669.6</c:v>
                </c:pt>
                <c:pt idx="1437">
                  <c:v>-669.4</c:v>
                </c:pt>
                <c:pt idx="1438">
                  <c:v>-669.19999999999993</c:v>
                </c:pt>
                <c:pt idx="1439">
                  <c:v>-669</c:v>
                </c:pt>
                <c:pt idx="1440">
                  <c:v>-668.8</c:v>
                </c:pt>
                <c:pt idx="1441">
                  <c:v>-668.6</c:v>
                </c:pt>
                <c:pt idx="1442">
                  <c:v>-668.4</c:v>
                </c:pt>
                <c:pt idx="1443">
                  <c:v>-668.2</c:v>
                </c:pt>
                <c:pt idx="1444">
                  <c:v>-668</c:v>
                </c:pt>
                <c:pt idx="1445">
                  <c:v>-667.8</c:v>
                </c:pt>
                <c:pt idx="1446">
                  <c:v>-667.6</c:v>
                </c:pt>
                <c:pt idx="1447">
                  <c:v>-667.4</c:v>
                </c:pt>
                <c:pt idx="1448">
                  <c:v>-667.2</c:v>
                </c:pt>
                <c:pt idx="1449">
                  <c:v>-667</c:v>
                </c:pt>
                <c:pt idx="1450">
                  <c:v>-666.80000000000007</c:v>
                </c:pt>
                <c:pt idx="1451">
                  <c:v>-666.6</c:v>
                </c:pt>
                <c:pt idx="1452">
                  <c:v>-666.4</c:v>
                </c:pt>
                <c:pt idx="1453">
                  <c:v>-666.19999999999993</c:v>
                </c:pt>
                <c:pt idx="1454">
                  <c:v>-666</c:v>
                </c:pt>
                <c:pt idx="1455">
                  <c:v>-665.80000000000007</c:v>
                </c:pt>
                <c:pt idx="1456">
                  <c:v>-665.6</c:v>
                </c:pt>
                <c:pt idx="1457">
                  <c:v>-665.4</c:v>
                </c:pt>
                <c:pt idx="1458">
                  <c:v>-665.2</c:v>
                </c:pt>
                <c:pt idx="1459">
                  <c:v>-665</c:v>
                </c:pt>
                <c:pt idx="1460">
                  <c:v>-664.8</c:v>
                </c:pt>
                <c:pt idx="1461">
                  <c:v>-664.59999999999991</c:v>
                </c:pt>
                <c:pt idx="1462">
                  <c:v>-664.40000000000009</c:v>
                </c:pt>
                <c:pt idx="1463">
                  <c:v>-664.2</c:v>
                </c:pt>
                <c:pt idx="1464">
                  <c:v>-664</c:v>
                </c:pt>
                <c:pt idx="1465">
                  <c:v>-663.8</c:v>
                </c:pt>
                <c:pt idx="1466">
                  <c:v>-663.6</c:v>
                </c:pt>
                <c:pt idx="1467">
                  <c:v>-663.4</c:v>
                </c:pt>
                <c:pt idx="1468">
                  <c:v>-663.19999999999993</c:v>
                </c:pt>
                <c:pt idx="1469">
                  <c:v>-663</c:v>
                </c:pt>
                <c:pt idx="1470">
                  <c:v>-662.80000000000007</c:v>
                </c:pt>
                <c:pt idx="1471">
                  <c:v>-662.6</c:v>
                </c:pt>
                <c:pt idx="1472">
                  <c:v>-662.4</c:v>
                </c:pt>
                <c:pt idx="1473">
                  <c:v>-662.19999999999993</c:v>
                </c:pt>
                <c:pt idx="1474">
                  <c:v>-662</c:v>
                </c:pt>
                <c:pt idx="1475">
                  <c:v>-661.8</c:v>
                </c:pt>
                <c:pt idx="1476">
                  <c:v>-661.6</c:v>
                </c:pt>
                <c:pt idx="1477">
                  <c:v>-661.4</c:v>
                </c:pt>
                <c:pt idx="1478">
                  <c:v>-661.2</c:v>
                </c:pt>
                <c:pt idx="1479">
                  <c:v>-661</c:v>
                </c:pt>
                <c:pt idx="1480">
                  <c:v>-660.8</c:v>
                </c:pt>
                <c:pt idx="1481">
                  <c:v>-660.6</c:v>
                </c:pt>
                <c:pt idx="1482">
                  <c:v>-660.4</c:v>
                </c:pt>
                <c:pt idx="1483">
                  <c:v>-660.2</c:v>
                </c:pt>
                <c:pt idx="1484">
                  <c:v>-660</c:v>
                </c:pt>
                <c:pt idx="1485">
                  <c:v>-659.80000000000007</c:v>
                </c:pt>
                <c:pt idx="1486">
                  <c:v>-659.6</c:v>
                </c:pt>
                <c:pt idx="1487">
                  <c:v>-659.4</c:v>
                </c:pt>
                <c:pt idx="1488">
                  <c:v>-659.19999999999993</c:v>
                </c:pt>
                <c:pt idx="1489">
                  <c:v>-659</c:v>
                </c:pt>
                <c:pt idx="1490">
                  <c:v>-658.80000000000007</c:v>
                </c:pt>
                <c:pt idx="1491">
                  <c:v>-658.6</c:v>
                </c:pt>
                <c:pt idx="1492">
                  <c:v>-658.4</c:v>
                </c:pt>
                <c:pt idx="1493">
                  <c:v>-658.2</c:v>
                </c:pt>
                <c:pt idx="1494">
                  <c:v>-658</c:v>
                </c:pt>
                <c:pt idx="1495">
                  <c:v>-657.8</c:v>
                </c:pt>
                <c:pt idx="1496">
                  <c:v>-657.59999999999991</c:v>
                </c:pt>
                <c:pt idx="1497">
                  <c:v>-657.40000000000009</c:v>
                </c:pt>
                <c:pt idx="1498">
                  <c:v>-657.2</c:v>
                </c:pt>
                <c:pt idx="1499">
                  <c:v>-657</c:v>
                </c:pt>
                <c:pt idx="1500">
                  <c:v>-656.8</c:v>
                </c:pt>
                <c:pt idx="1501">
                  <c:v>-656.6</c:v>
                </c:pt>
                <c:pt idx="1502">
                  <c:v>-656.4</c:v>
                </c:pt>
                <c:pt idx="1503">
                  <c:v>-656.19999999999993</c:v>
                </c:pt>
                <c:pt idx="1504">
                  <c:v>-656</c:v>
                </c:pt>
                <c:pt idx="1505">
                  <c:v>-655.80000000000007</c:v>
                </c:pt>
                <c:pt idx="1506">
                  <c:v>-655.6</c:v>
                </c:pt>
                <c:pt idx="1507">
                  <c:v>-655.4</c:v>
                </c:pt>
                <c:pt idx="1508">
                  <c:v>-655.20000000000005</c:v>
                </c:pt>
                <c:pt idx="1509">
                  <c:v>-655</c:v>
                </c:pt>
                <c:pt idx="1510">
                  <c:v>-654.79999999999995</c:v>
                </c:pt>
                <c:pt idx="1511">
                  <c:v>-654.6</c:v>
                </c:pt>
                <c:pt idx="1512">
                  <c:v>-654.40000000000009</c:v>
                </c:pt>
                <c:pt idx="1513">
                  <c:v>-654.20000000000005</c:v>
                </c:pt>
                <c:pt idx="1514">
                  <c:v>-654</c:v>
                </c:pt>
                <c:pt idx="1515">
                  <c:v>-653.79999999999995</c:v>
                </c:pt>
                <c:pt idx="1516">
                  <c:v>-653.6</c:v>
                </c:pt>
                <c:pt idx="1517">
                  <c:v>-653.4</c:v>
                </c:pt>
                <c:pt idx="1518">
                  <c:v>-653.20000000000005</c:v>
                </c:pt>
                <c:pt idx="1519">
                  <c:v>-653</c:v>
                </c:pt>
                <c:pt idx="1520">
                  <c:v>-652.80000000000007</c:v>
                </c:pt>
                <c:pt idx="1521">
                  <c:v>-652.6</c:v>
                </c:pt>
                <c:pt idx="1522">
                  <c:v>-652.4</c:v>
                </c:pt>
                <c:pt idx="1523">
                  <c:v>-652.19999999999993</c:v>
                </c:pt>
                <c:pt idx="1524">
                  <c:v>-652</c:v>
                </c:pt>
                <c:pt idx="1525">
                  <c:v>-651.80000000000007</c:v>
                </c:pt>
                <c:pt idx="1526">
                  <c:v>-651.6</c:v>
                </c:pt>
                <c:pt idx="1527">
                  <c:v>-651.4</c:v>
                </c:pt>
                <c:pt idx="1528">
                  <c:v>-651.20000000000005</c:v>
                </c:pt>
                <c:pt idx="1529">
                  <c:v>-651</c:v>
                </c:pt>
                <c:pt idx="1530">
                  <c:v>-650.79999999999995</c:v>
                </c:pt>
                <c:pt idx="1531">
                  <c:v>-650.59999999999991</c:v>
                </c:pt>
                <c:pt idx="1532">
                  <c:v>-650.4</c:v>
                </c:pt>
                <c:pt idx="1533">
                  <c:v>-650.20000000000005</c:v>
                </c:pt>
                <c:pt idx="1534">
                  <c:v>-650</c:v>
                </c:pt>
                <c:pt idx="1535">
                  <c:v>-649.79999999999995</c:v>
                </c:pt>
                <c:pt idx="1536">
                  <c:v>-649.6</c:v>
                </c:pt>
                <c:pt idx="1537">
                  <c:v>-649.4</c:v>
                </c:pt>
                <c:pt idx="1538">
                  <c:v>-649.19999999999993</c:v>
                </c:pt>
                <c:pt idx="1539">
                  <c:v>-649</c:v>
                </c:pt>
                <c:pt idx="1540">
                  <c:v>-648.80000000000007</c:v>
                </c:pt>
                <c:pt idx="1541">
                  <c:v>-648.6</c:v>
                </c:pt>
                <c:pt idx="1542">
                  <c:v>-648.4</c:v>
                </c:pt>
                <c:pt idx="1543">
                  <c:v>-648.20000000000005</c:v>
                </c:pt>
                <c:pt idx="1544">
                  <c:v>-648</c:v>
                </c:pt>
                <c:pt idx="1545">
                  <c:v>-647.79999999999995</c:v>
                </c:pt>
                <c:pt idx="1546">
                  <c:v>-647.59999999999991</c:v>
                </c:pt>
                <c:pt idx="1547">
                  <c:v>-647.40000000000009</c:v>
                </c:pt>
                <c:pt idx="1548">
                  <c:v>-647.20000000000005</c:v>
                </c:pt>
                <c:pt idx="1549">
                  <c:v>-647</c:v>
                </c:pt>
                <c:pt idx="1550">
                  <c:v>-646.79999999999995</c:v>
                </c:pt>
                <c:pt idx="1551">
                  <c:v>-646.6</c:v>
                </c:pt>
                <c:pt idx="1552">
                  <c:v>-646.4</c:v>
                </c:pt>
                <c:pt idx="1553">
                  <c:v>-646.19999999999993</c:v>
                </c:pt>
                <c:pt idx="1554">
                  <c:v>-646</c:v>
                </c:pt>
                <c:pt idx="1555">
                  <c:v>-645.80000000000007</c:v>
                </c:pt>
                <c:pt idx="1556">
                  <c:v>-645.6</c:v>
                </c:pt>
                <c:pt idx="1557">
                  <c:v>-645.4</c:v>
                </c:pt>
                <c:pt idx="1558">
                  <c:v>-645.19999999999993</c:v>
                </c:pt>
                <c:pt idx="1559">
                  <c:v>-645</c:v>
                </c:pt>
                <c:pt idx="1560">
                  <c:v>-644.79999999999995</c:v>
                </c:pt>
                <c:pt idx="1561">
                  <c:v>-644.6</c:v>
                </c:pt>
                <c:pt idx="1562">
                  <c:v>-644.4</c:v>
                </c:pt>
                <c:pt idx="1563">
                  <c:v>-644.20000000000005</c:v>
                </c:pt>
                <c:pt idx="1564">
                  <c:v>-644</c:v>
                </c:pt>
                <c:pt idx="1565">
                  <c:v>-643.79999999999995</c:v>
                </c:pt>
                <c:pt idx="1566">
                  <c:v>-643.6</c:v>
                </c:pt>
                <c:pt idx="1567">
                  <c:v>-643.4</c:v>
                </c:pt>
                <c:pt idx="1568">
                  <c:v>-643.20000000000005</c:v>
                </c:pt>
                <c:pt idx="1569">
                  <c:v>-643</c:v>
                </c:pt>
                <c:pt idx="1570">
                  <c:v>-642.80000000000007</c:v>
                </c:pt>
                <c:pt idx="1571">
                  <c:v>-642.6</c:v>
                </c:pt>
                <c:pt idx="1572">
                  <c:v>-642.4</c:v>
                </c:pt>
                <c:pt idx="1573">
                  <c:v>-642.19999999999993</c:v>
                </c:pt>
                <c:pt idx="1574">
                  <c:v>-642</c:v>
                </c:pt>
                <c:pt idx="1575">
                  <c:v>-641.80000000000007</c:v>
                </c:pt>
                <c:pt idx="1576">
                  <c:v>-641.6</c:v>
                </c:pt>
                <c:pt idx="1577">
                  <c:v>-641.4</c:v>
                </c:pt>
                <c:pt idx="1578">
                  <c:v>-641.20000000000005</c:v>
                </c:pt>
                <c:pt idx="1579">
                  <c:v>-641</c:v>
                </c:pt>
                <c:pt idx="1580">
                  <c:v>-640.79999999999995</c:v>
                </c:pt>
                <c:pt idx="1581">
                  <c:v>-640.59999999999991</c:v>
                </c:pt>
                <c:pt idx="1582">
                  <c:v>-640.40000000000009</c:v>
                </c:pt>
                <c:pt idx="1583">
                  <c:v>-640.20000000000005</c:v>
                </c:pt>
                <c:pt idx="1584">
                  <c:v>-640</c:v>
                </c:pt>
                <c:pt idx="1585">
                  <c:v>-639.79999999999995</c:v>
                </c:pt>
                <c:pt idx="1586">
                  <c:v>-639.6</c:v>
                </c:pt>
                <c:pt idx="1587">
                  <c:v>-639.4</c:v>
                </c:pt>
                <c:pt idx="1588">
                  <c:v>-639.19999999999993</c:v>
                </c:pt>
                <c:pt idx="1589">
                  <c:v>-639</c:v>
                </c:pt>
                <c:pt idx="1590">
                  <c:v>-638.80000000000007</c:v>
                </c:pt>
                <c:pt idx="1591">
                  <c:v>-638.6</c:v>
                </c:pt>
                <c:pt idx="1592">
                  <c:v>-638.4</c:v>
                </c:pt>
                <c:pt idx="1593">
                  <c:v>-638.19999999999993</c:v>
                </c:pt>
                <c:pt idx="1594">
                  <c:v>-638</c:v>
                </c:pt>
                <c:pt idx="1595">
                  <c:v>-637.79999999999995</c:v>
                </c:pt>
                <c:pt idx="1596">
                  <c:v>-637.6</c:v>
                </c:pt>
                <c:pt idx="1597">
                  <c:v>-637.4</c:v>
                </c:pt>
                <c:pt idx="1598">
                  <c:v>-637.20000000000005</c:v>
                </c:pt>
                <c:pt idx="1599">
                  <c:v>-637</c:v>
                </c:pt>
                <c:pt idx="1600">
                  <c:v>-636.79999999999995</c:v>
                </c:pt>
                <c:pt idx="1601">
                  <c:v>-636.6</c:v>
                </c:pt>
                <c:pt idx="1602">
                  <c:v>-636.4</c:v>
                </c:pt>
                <c:pt idx="1603">
                  <c:v>-636.20000000000005</c:v>
                </c:pt>
                <c:pt idx="1604">
                  <c:v>-636</c:v>
                </c:pt>
                <c:pt idx="1605">
                  <c:v>-635.80000000000007</c:v>
                </c:pt>
                <c:pt idx="1606">
                  <c:v>-635.6</c:v>
                </c:pt>
                <c:pt idx="1607">
                  <c:v>-635.4</c:v>
                </c:pt>
                <c:pt idx="1608">
                  <c:v>-635.19999999999993</c:v>
                </c:pt>
                <c:pt idx="1609">
                  <c:v>-635</c:v>
                </c:pt>
                <c:pt idx="1610">
                  <c:v>-634.80000000000007</c:v>
                </c:pt>
                <c:pt idx="1611">
                  <c:v>-634.6</c:v>
                </c:pt>
                <c:pt idx="1612">
                  <c:v>-634.4</c:v>
                </c:pt>
                <c:pt idx="1613">
                  <c:v>-634.20000000000005</c:v>
                </c:pt>
                <c:pt idx="1614">
                  <c:v>-634</c:v>
                </c:pt>
                <c:pt idx="1615">
                  <c:v>-633.79999999999995</c:v>
                </c:pt>
                <c:pt idx="1616">
                  <c:v>-633.59999999999991</c:v>
                </c:pt>
                <c:pt idx="1617">
                  <c:v>-633.40000000000009</c:v>
                </c:pt>
                <c:pt idx="1618">
                  <c:v>-633.20000000000005</c:v>
                </c:pt>
                <c:pt idx="1619">
                  <c:v>-633</c:v>
                </c:pt>
                <c:pt idx="1620">
                  <c:v>-632.79999999999995</c:v>
                </c:pt>
                <c:pt idx="1621">
                  <c:v>-632.6</c:v>
                </c:pt>
                <c:pt idx="1622">
                  <c:v>-632.4</c:v>
                </c:pt>
                <c:pt idx="1623">
                  <c:v>-632.19999999999993</c:v>
                </c:pt>
                <c:pt idx="1624">
                  <c:v>-632</c:v>
                </c:pt>
                <c:pt idx="1625">
                  <c:v>-631.80000000000007</c:v>
                </c:pt>
                <c:pt idx="1626">
                  <c:v>-631.6</c:v>
                </c:pt>
                <c:pt idx="1627">
                  <c:v>-631.4</c:v>
                </c:pt>
                <c:pt idx="1628">
                  <c:v>-631.19999999999993</c:v>
                </c:pt>
                <c:pt idx="1629">
                  <c:v>-631</c:v>
                </c:pt>
                <c:pt idx="1630">
                  <c:v>-630.79999999999995</c:v>
                </c:pt>
                <c:pt idx="1631">
                  <c:v>-630.6</c:v>
                </c:pt>
                <c:pt idx="1632">
                  <c:v>-630.4</c:v>
                </c:pt>
                <c:pt idx="1633">
                  <c:v>-630.20000000000005</c:v>
                </c:pt>
                <c:pt idx="1634">
                  <c:v>-630</c:v>
                </c:pt>
                <c:pt idx="1635">
                  <c:v>-629.79999999999995</c:v>
                </c:pt>
                <c:pt idx="1636">
                  <c:v>-629.6</c:v>
                </c:pt>
                <c:pt idx="1637">
                  <c:v>-629.4</c:v>
                </c:pt>
                <c:pt idx="1638">
                  <c:v>-629.20000000000005</c:v>
                </c:pt>
                <c:pt idx="1639">
                  <c:v>-629</c:v>
                </c:pt>
                <c:pt idx="1640">
                  <c:v>-628.80000000000007</c:v>
                </c:pt>
                <c:pt idx="1641">
                  <c:v>-628.6</c:v>
                </c:pt>
                <c:pt idx="1642">
                  <c:v>-628.4</c:v>
                </c:pt>
                <c:pt idx="1643">
                  <c:v>-628.19999999999993</c:v>
                </c:pt>
                <c:pt idx="1644">
                  <c:v>-628</c:v>
                </c:pt>
                <c:pt idx="1645">
                  <c:v>-627.80000000000007</c:v>
                </c:pt>
                <c:pt idx="1646">
                  <c:v>-627.6</c:v>
                </c:pt>
                <c:pt idx="1647">
                  <c:v>-627.4</c:v>
                </c:pt>
                <c:pt idx="1648">
                  <c:v>-627.20000000000005</c:v>
                </c:pt>
                <c:pt idx="1649">
                  <c:v>-627</c:v>
                </c:pt>
                <c:pt idx="1650">
                  <c:v>-626.79999999999995</c:v>
                </c:pt>
                <c:pt idx="1651">
                  <c:v>-626.59999999999991</c:v>
                </c:pt>
                <c:pt idx="1652">
                  <c:v>-626.40000000000009</c:v>
                </c:pt>
                <c:pt idx="1653">
                  <c:v>-626.20000000000005</c:v>
                </c:pt>
                <c:pt idx="1654">
                  <c:v>-626</c:v>
                </c:pt>
                <c:pt idx="1655">
                  <c:v>-625.79999999999995</c:v>
                </c:pt>
                <c:pt idx="1656">
                  <c:v>-625.6</c:v>
                </c:pt>
                <c:pt idx="1657">
                  <c:v>-625.4</c:v>
                </c:pt>
                <c:pt idx="1658">
                  <c:v>-625.19999999999993</c:v>
                </c:pt>
                <c:pt idx="1659">
                  <c:v>-625</c:v>
                </c:pt>
                <c:pt idx="1660">
                  <c:v>-624.80000000000007</c:v>
                </c:pt>
                <c:pt idx="1661">
                  <c:v>-624.6</c:v>
                </c:pt>
                <c:pt idx="1662">
                  <c:v>-624.4</c:v>
                </c:pt>
                <c:pt idx="1663">
                  <c:v>-624.20000000000005</c:v>
                </c:pt>
                <c:pt idx="1664">
                  <c:v>-624</c:v>
                </c:pt>
                <c:pt idx="1665">
                  <c:v>-623.79999999999995</c:v>
                </c:pt>
                <c:pt idx="1666">
                  <c:v>-623.6</c:v>
                </c:pt>
                <c:pt idx="1667">
                  <c:v>-623.40000000000009</c:v>
                </c:pt>
                <c:pt idx="1668">
                  <c:v>-623.20000000000005</c:v>
                </c:pt>
                <c:pt idx="1669">
                  <c:v>-623</c:v>
                </c:pt>
                <c:pt idx="1670">
                  <c:v>-622.79999999999995</c:v>
                </c:pt>
                <c:pt idx="1671">
                  <c:v>-622.6</c:v>
                </c:pt>
                <c:pt idx="1672">
                  <c:v>-622.4</c:v>
                </c:pt>
                <c:pt idx="1673">
                  <c:v>-622.20000000000005</c:v>
                </c:pt>
                <c:pt idx="1674">
                  <c:v>-622</c:v>
                </c:pt>
                <c:pt idx="1675">
                  <c:v>-621.80000000000007</c:v>
                </c:pt>
                <c:pt idx="1676">
                  <c:v>-621.6</c:v>
                </c:pt>
                <c:pt idx="1677">
                  <c:v>-621.4</c:v>
                </c:pt>
                <c:pt idx="1678">
                  <c:v>-621.19999999999993</c:v>
                </c:pt>
                <c:pt idx="1679">
                  <c:v>-621</c:v>
                </c:pt>
                <c:pt idx="1680">
                  <c:v>-620.79999999999995</c:v>
                </c:pt>
                <c:pt idx="1681">
                  <c:v>-620.6</c:v>
                </c:pt>
                <c:pt idx="1682">
                  <c:v>-620.4</c:v>
                </c:pt>
                <c:pt idx="1683">
                  <c:v>-620.20000000000005</c:v>
                </c:pt>
                <c:pt idx="1684">
                  <c:v>-620</c:v>
                </c:pt>
                <c:pt idx="1685">
                  <c:v>-619.79999999999995</c:v>
                </c:pt>
                <c:pt idx="1686">
                  <c:v>-619.59999999999991</c:v>
                </c:pt>
                <c:pt idx="1687">
                  <c:v>-619.4</c:v>
                </c:pt>
                <c:pt idx="1688">
                  <c:v>-619.20000000000005</c:v>
                </c:pt>
                <c:pt idx="1689">
                  <c:v>-619</c:v>
                </c:pt>
                <c:pt idx="1690">
                  <c:v>-618.79999999999995</c:v>
                </c:pt>
                <c:pt idx="1691">
                  <c:v>-618.6</c:v>
                </c:pt>
                <c:pt idx="1692">
                  <c:v>-618.4</c:v>
                </c:pt>
                <c:pt idx="1693">
                  <c:v>-618.19999999999993</c:v>
                </c:pt>
                <c:pt idx="1694">
                  <c:v>-618</c:v>
                </c:pt>
                <c:pt idx="1695">
                  <c:v>-617.80000000000007</c:v>
                </c:pt>
                <c:pt idx="1696">
                  <c:v>-617.6</c:v>
                </c:pt>
                <c:pt idx="1697">
                  <c:v>-617.4</c:v>
                </c:pt>
                <c:pt idx="1698">
                  <c:v>-617.20000000000005</c:v>
                </c:pt>
                <c:pt idx="1699">
                  <c:v>-617</c:v>
                </c:pt>
                <c:pt idx="1700">
                  <c:v>-616.79999999999995</c:v>
                </c:pt>
                <c:pt idx="1701">
                  <c:v>-616.59999999999991</c:v>
                </c:pt>
                <c:pt idx="1702">
                  <c:v>-616.40000000000009</c:v>
                </c:pt>
                <c:pt idx="1703">
                  <c:v>-616.20000000000005</c:v>
                </c:pt>
                <c:pt idx="1704">
                  <c:v>-616</c:v>
                </c:pt>
                <c:pt idx="1705">
                  <c:v>-615.79999999999995</c:v>
                </c:pt>
                <c:pt idx="1706">
                  <c:v>-615.6</c:v>
                </c:pt>
                <c:pt idx="1707">
                  <c:v>-615.4</c:v>
                </c:pt>
                <c:pt idx="1708">
                  <c:v>-615.19999999999993</c:v>
                </c:pt>
                <c:pt idx="1709">
                  <c:v>-615</c:v>
                </c:pt>
                <c:pt idx="1710">
                  <c:v>-614.80000000000007</c:v>
                </c:pt>
                <c:pt idx="1711">
                  <c:v>-614.6</c:v>
                </c:pt>
                <c:pt idx="1712">
                  <c:v>-614.4</c:v>
                </c:pt>
                <c:pt idx="1713">
                  <c:v>-614.19999999999993</c:v>
                </c:pt>
                <c:pt idx="1714">
                  <c:v>-614</c:v>
                </c:pt>
                <c:pt idx="1715">
                  <c:v>-613.79999999999995</c:v>
                </c:pt>
                <c:pt idx="1716">
                  <c:v>-613.6</c:v>
                </c:pt>
                <c:pt idx="1717">
                  <c:v>-613.4</c:v>
                </c:pt>
                <c:pt idx="1718">
                  <c:v>-613.20000000000005</c:v>
                </c:pt>
                <c:pt idx="1719">
                  <c:v>-613</c:v>
                </c:pt>
                <c:pt idx="1720">
                  <c:v>-612.79999999999995</c:v>
                </c:pt>
                <c:pt idx="1721">
                  <c:v>-612.6</c:v>
                </c:pt>
                <c:pt idx="1722">
                  <c:v>-612.4</c:v>
                </c:pt>
                <c:pt idx="1723">
                  <c:v>-612.20000000000005</c:v>
                </c:pt>
                <c:pt idx="1724">
                  <c:v>-612</c:v>
                </c:pt>
                <c:pt idx="1725">
                  <c:v>-611.80000000000007</c:v>
                </c:pt>
                <c:pt idx="1726">
                  <c:v>-611.6</c:v>
                </c:pt>
                <c:pt idx="1727">
                  <c:v>-611.4</c:v>
                </c:pt>
                <c:pt idx="1728">
                  <c:v>-611.19999999999993</c:v>
                </c:pt>
                <c:pt idx="1729">
                  <c:v>-611</c:v>
                </c:pt>
                <c:pt idx="1730">
                  <c:v>-610.80000000000007</c:v>
                </c:pt>
                <c:pt idx="1731">
                  <c:v>-610.6</c:v>
                </c:pt>
                <c:pt idx="1732">
                  <c:v>-610.4</c:v>
                </c:pt>
                <c:pt idx="1733">
                  <c:v>-610.20000000000005</c:v>
                </c:pt>
                <c:pt idx="1734">
                  <c:v>-610</c:v>
                </c:pt>
                <c:pt idx="1735">
                  <c:v>-609.79999999999995</c:v>
                </c:pt>
                <c:pt idx="1736">
                  <c:v>-609.59999999999991</c:v>
                </c:pt>
                <c:pt idx="1737">
                  <c:v>-609.40000000000009</c:v>
                </c:pt>
                <c:pt idx="1738">
                  <c:v>-609.20000000000005</c:v>
                </c:pt>
                <c:pt idx="1739">
                  <c:v>-609</c:v>
                </c:pt>
                <c:pt idx="1740">
                  <c:v>-608.79999999999995</c:v>
                </c:pt>
                <c:pt idx="1741">
                  <c:v>-608.6</c:v>
                </c:pt>
                <c:pt idx="1742">
                  <c:v>-608.4</c:v>
                </c:pt>
                <c:pt idx="1743">
                  <c:v>-608.19999999999993</c:v>
                </c:pt>
                <c:pt idx="1744">
                  <c:v>-608</c:v>
                </c:pt>
                <c:pt idx="1745">
                  <c:v>-607.80000000000007</c:v>
                </c:pt>
                <c:pt idx="1746">
                  <c:v>-607.6</c:v>
                </c:pt>
                <c:pt idx="1747">
                  <c:v>-607.4</c:v>
                </c:pt>
                <c:pt idx="1748">
                  <c:v>-607.19999999999993</c:v>
                </c:pt>
                <c:pt idx="1749">
                  <c:v>-607</c:v>
                </c:pt>
                <c:pt idx="1750">
                  <c:v>-606.79999999999995</c:v>
                </c:pt>
                <c:pt idx="1751">
                  <c:v>-606.6</c:v>
                </c:pt>
                <c:pt idx="1752">
                  <c:v>-606.4</c:v>
                </c:pt>
                <c:pt idx="1753">
                  <c:v>-606.20000000000005</c:v>
                </c:pt>
                <c:pt idx="1754">
                  <c:v>-606</c:v>
                </c:pt>
                <c:pt idx="1755">
                  <c:v>-605.79999999999995</c:v>
                </c:pt>
                <c:pt idx="1756">
                  <c:v>-605.6</c:v>
                </c:pt>
                <c:pt idx="1757">
                  <c:v>-605.4</c:v>
                </c:pt>
                <c:pt idx="1758">
                  <c:v>-605.20000000000005</c:v>
                </c:pt>
                <c:pt idx="1759">
                  <c:v>-605</c:v>
                </c:pt>
                <c:pt idx="1760">
                  <c:v>-604.80000000000007</c:v>
                </c:pt>
                <c:pt idx="1761">
                  <c:v>-604.6</c:v>
                </c:pt>
                <c:pt idx="1762">
                  <c:v>-604.4</c:v>
                </c:pt>
                <c:pt idx="1763">
                  <c:v>-604.19999999999993</c:v>
                </c:pt>
                <c:pt idx="1764">
                  <c:v>-604</c:v>
                </c:pt>
                <c:pt idx="1765">
                  <c:v>-603.80000000000007</c:v>
                </c:pt>
                <c:pt idx="1766">
                  <c:v>-603.6</c:v>
                </c:pt>
                <c:pt idx="1767">
                  <c:v>-603.4</c:v>
                </c:pt>
                <c:pt idx="1768">
                  <c:v>-603.20000000000005</c:v>
                </c:pt>
                <c:pt idx="1769">
                  <c:v>-603</c:v>
                </c:pt>
                <c:pt idx="1770">
                  <c:v>-602.79999999999995</c:v>
                </c:pt>
                <c:pt idx="1771">
                  <c:v>-602.59999999999991</c:v>
                </c:pt>
                <c:pt idx="1772">
                  <c:v>-602.40000000000009</c:v>
                </c:pt>
                <c:pt idx="1773">
                  <c:v>-602.20000000000005</c:v>
                </c:pt>
                <c:pt idx="1774">
                  <c:v>-602</c:v>
                </c:pt>
                <c:pt idx="1775">
                  <c:v>-601.79999999999995</c:v>
                </c:pt>
                <c:pt idx="1776">
                  <c:v>-601.6</c:v>
                </c:pt>
                <c:pt idx="1777">
                  <c:v>-601.4</c:v>
                </c:pt>
                <c:pt idx="1778">
                  <c:v>-601.19999999999993</c:v>
                </c:pt>
                <c:pt idx="1779">
                  <c:v>-601</c:v>
                </c:pt>
                <c:pt idx="1780">
                  <c:v>-600.80000000000007</c:v>
                </c:pt>
                <c:pt idx="1781">
                  <c:v>-600.6</c:v>
                </c:pt>
                <c:pt idx="1782">
                  <c:v>-600.4</c:v>
                </c:pt>
                <c:pt idx="1783">
                  <c:v>-600.19999999999993</c:v>
                </c:pt>
                <c:pt idx="1784">
                  <c:v>-600</c:v>
                </c:pt>
                <c:pt idx="1785">
                  <c:v>-599.79999999999995</c:v>
                </c:pt>
                <c:pt idx="1786">
                  <c:v>-599.6</c:v>
                </c:pt>
                <c:pt idx="1787">
                  <c:v>-599.4</c:v>
                </c:pt>
                <c:pt idx="1788">
                  <c:v>-599.20000000000005</c:v>
                </c:pt>
                <c:pt idx="1789">
                  <c:v>-599</c:v>
                </c:pt>
                <c:pt idx="1790">
                  <c:v>-598.79999999999995</c:v>
                </c:pt>
                <c:pt idx="1791">
                  <c:v>-598.6</c:v>
                </c:pt>
                <c:pt idx="1792">
                  <c:v>-598.4</c:v>
                </c:pt>
                <c:pt idx="1793">
                  <c:v>-598.20000000000005</c:v>
                </c:pt>
                <c:pt idx="1794">
                  <c:v>-598</c:v>
                </c:pt>
                <c:pt idx="1795">
                  <c:v>-597.80000000000007</c:v>
                </c:pt>
                <c:pt idx="1796">
                  <c:v>-597.6</c:v>
                </c:pt>
                <c:pt idx="1797">
                  <c:v>-597.4</c:v>
                </c:pt>
                <c:pt idx="1798">
                  <c:v>-597.19999999999993</c:v>
                </c:pt>
                <c:pt idx="1799">
                  <c:v>-597</c:v>
                </c:pt>
                <c:pt idx="1800">
                  <c:v>-596.80000000000007</c:v>
                </c:pt>
                <c:pt idx="1801">
                  <c:v>-596.6</c:v>
                </c:pt>
                <c:pt idx="1802">
                  <c:v>-596.4</c:v>
                </c:pt>
                <c:pt idx="1803">
                  <c:v>-596.20000000000005</c:v>
                </c:pt>
                <c:pt idx="1804">
                  <c:v>-596</c:v>
                </c:pt>
                <c:pt idx="1805">
                  <c:v>-595.79999999999995</c:v>
                </c:pt>
                <c:pt idx="1806">
                  <c:v>-595.59999999999991</c:v>
                </c:pt>
                <c:pt idx="1807">
                  <c:v>-595.40000000000009</c:v>
                </c:pt>
                <c:pt idx="1808">
                  <c:v>-595.20000000000005</c:v>
                </c:pt>
                <c:pt idx="1809">
                  <c:v>-595</c:v>
                </c:pt>
                <c:pt idx="1810">
                  <c:v>-594.79999999999995</c:v>
                </c:pt>
                <c:pt idx="1811">
                  <c:v>-594.6</c:v>
                </c:pt>
                <c:pt idx="1812">
                  <c:v>-594.4</c:v>
                </c:pt>
                <c:pt idx="1813">
                  <c:v>-594.19999999999993</c:v>
                </c:pt>
                <c:pt idx="1814">
                  <c:v>-594</c:v>
                </c:pt>
                <c:pt idx="1815">
                  <c:v>-593.80000000000007</c:v>
                </c:pt>
                <c:pt idx="1816">
                  <c:v>-593.6</c:v>
                </c:pt>
                <c:pt idx="1817">
                  <c:v>-593.4</c:v>
                </c:pt>
                <c:pt idx="1818">
                  <c:v>-593.20000000000005</c:v>
                </c:pt>
                <c:pt idx="1819">
                  <c:v>-593</c:v>
                </c:pt>
                <c:pt idx="1820">
                  <c:v>-592.79999999999995</c:v>
                </c:pt>
                <c:pt idx="1821">
                  <c:v>-592.6</c:v>
                </c:pt>
                <c:pt idx="1822">
                  <c:v>-592.40000000000009</c:v>
                </c:pt>
                <c:pt idx="1823">
                  <c:v>-592.20000000000005</c:v>
                </c:pt>
                <c:pt idx="1824">
                  <c:v>-592</c:v>
                </c:pt>
                <c:pt idx="1825">
                  <c:v>-591.79999999999995</c:v>
                </c:pt>
                <c:pt idx="1826">
                  <c:v>-591.6</c:v>
                </c:pt>
                <c:pt idx="1827">
                  <c:v>-591.4</c:v>
                </c:pt>
                <c:pt idx="1828">
                  <c:v>-591.20000000000005</c:v>
                </c:pt>
                <c:pt idx="1829">
                  <c:v>-591</c:v>
                </c:pt>
                <c:pt idx="1830">
                  <c:v>-590.80000000000007</c:v>
                </c:pt>
                <c:pt idx="1831">
                  <c:v>-590.6</c:v>
                </c:pt>
                <c:pt idx="1832">
                  <c:v>-590.4</c:v>
                </c:pt>
                <c:pt idx="1833">
                  <c:v>-590.19999999999993</c:v>
                </c:pt>
                <c:pt idx="1834">
                  <c:v>-590</c:v>
                </c:pt>
                <c:pt idx="1835">
                  <c:v>-589.79999999999995</c:v>
                </c:pt>
                <c:pt idx="1836">
                  <c:v>-589.6</c:v>
                </c:pt>
                <c:pt idx="1837">
                  <c:v>-589.4</c:v>
                </c:pt>
                <c:pt idx="1838">
                  <c:v>-589.20000000000005</c:v>
                </c:pt>
                <c:pt idx="1839">
                  <c:v>-589</c:v>
                </c:pt>
                <c:pt idx="1840">
                  <c:v>-588.79999999999995</c:v>
                </c:pt>
                <c:pt idx="1841">
                  <c:v>-588.59999999999991</c:v>
                </c:pt>
                <c:pt idx="1842">
                  <c:v>-588.4</c:v>
                </c:pt>
                <c:pt idx="1843">
                  <c:v>-588.20000000000005</c:v>
                </c:pt>
                <c:pt idx="1844">
                  <c:v>-588</c:v>
                </c:pt>
                <c:pt idx="1845">
                  <c:v>-587.79999999999995</c:v>
                </c:pt>
                <c:pt idx="1846">
                  <c:v>-587.6</c:v>
                </c:pt>
                <c:pt idx="1847">
                  <c:v>-587.4</c:v>
                </c:pt>
                <c:pt idx="1848">
                  <c:v>-587.19999999999993</c:v>
                </c:pt>
                <c:pt idx="1849">
                  <c:v>-587</c:v>
                </c:pt>
                <c:pt idx="1850">
                  <c:v>-586.80000000000007</c:v>
                </c:pt>
                <c:pt idx="1851">
                  <c:v>-586.6</c:v>
                </c:pt>
                <c:pt idx="1852">
                  <c:v>-586.4</c:v>
                </c:pt>
                <c:pt idx="1853">
                  <c:v>-586.20000000000005</c:v>
                </c:pt>
                <c:pt idx="1854">
                  <c:v>-586</c:v>
                </c:pt>
                <c:pt idx="1855">
                  <c:v>-585.79999999999995</c:v>
                </c:pt>
                <c:pt idx="1856">
                  <c:v>-585.59999999999991</c:v>
                </c:pt>
                <c:pt idx="1857">
                  <c:v>-585.40000000000009</c:v>
                </c:pt>
                <c:pt idx="1858">
                  <c:v>-585.20000000000005</c:v>
                </c:pt>
                <c:pt idx="1859">
                  <c:v>-585</c:v>
                </c:pt>
                <c:pt idx="1860">
                  <c:v>-584.79999999999995</c:v>
                </c:pt>
                <c:pt idx="1861">
                  <c:v>-584.6</c:v>
                </c:pt>
                <c:pt idx="1862">
                  <c:v>-584.4</c:v>
                </c:pt>
                <c:pt idx="1863">
                  <c:v>-584.19999999999993</c:v>
                </c:pt>
                <c:pt idx="1864">
                  <c:v>-584</c:v>
                </c:pt>
                <c:pt idx="1865">
                  <c:v>-583.80000000000007</c:v>
                </c:pt>
                <c:pt idx="1866">
                  <c:v>-583.6</c:v>
                </c:pt>
                <c:pt idx="1867">
                  <c:v>-583.4</c:v>
                </c:pt>
                <c:pt idx="1868">
                  <c:v>-583.19999999999993</c:v>
                </c:pt>
                <c:pt idx="1869">
                  <c:v>-583</c:v>
                </c:pt>
                <c:pt idx="1870">
                  <c:v>-582.79999999999995</c:v>
                </c:pt>
                <c:pt idx="1871">
                  <c:v>-582.6</c:v>
                </c:pt>
                <c:pt idx="1872">
                  <c:v>-582.4</c:v>
                </c:pt>
                <c:pt idx="1873">
                  <c:v>-582.20000000000005</c:v>
                </c:pt>
                <c:pt idx="1874">
                  <c:v>-582</c:v>
                </c:pt>
                <c:pt idx="1875">
                  <c:v>-581.79999999999995</c:v>
                </c:pt>
                <c:pt idx="1876">
                  <c:v>-581.6</c:v>
                </c:pt>
                <c:pt idx="1877">
                  <c:v>-581.4</c:v>
                </c:pt>
                <c:pt idx="1878">
                  <c:v>-581.20000000000005</c:v>
                </c:pt>
                <c:pt idx="1879">
                  <c:v>-581</c:v>
                </c:pt>
                <c:pt idx="1880">
                  <c:v>-580.80000000000007</c:v>
                </c:pt>
                <c:pt idx="1881">
                  <c:v>-580.6</c:v>
                </c:pt>
                <c:pt idx="1882">
                  <c:v>-580.4</c:v>
                </c:pt>
                <c:pt idx="1883">
                  <c:v>-580.19999999999993</c:v>
                </c:pt>
                <c:pt idx="1884">
                  <c:v>-580</c:v>
                </c:pt>
                <c:pt idx="1885">
                  <c:v>-579.80000000000007</c:v>
                </c:pt>
                <c:pt idx="1886">
                  <c:v>-579.6</c:v>
                </c:pt>
                <c:pt idx="1887">
                  <c:v>-579.4</c:v>
                </c:pt>
                <c:pt idx="1888">
                  <c:v>-579.20000000000005</c:v>
                </c:pt>
                <c:pt idx="1889">
                  <c:v>-579</c:v>
                </c:pt>
                <c:pt idx="1890">
                  <c:v>-578.79999999999995</c:v>
                </c:pt>
                <c:pt idx="1891">
                  <c:v>-578.59999999999991</c:v>
                </c:pt>
                <c:pt idx="1892">
                  <c:v>-578.40000000000009</c:v>
                </c:pt>
                <c:pt idx="1893">
                  <c:v>-578.20000000000005</c:v>
                </c:pt>
                <c:pt idx="1894">
                  <c:v>-578</c:v>
                </c:pt>
                <c:pt idx="1895">
                  <c:v>-577.79999999999995</c:v>
                </c:pt>
                <c:pt idx="1896">
                  <c:v>-577.6</c:v>
                </c:pt>
                <c:pt idx="1897">
                  <c:v>-577.4</c:v>
                </c:pt>
                <c:pt idx="1898">
                  <c:v>-577.19999999999993</c:v>
                </c:pt>
                <c:pt idx="1899">
                  <c:v>-577</c:v>
                </c:pt>
                <c:pt idx="1900">
                  <c:v>-576.80000000000007</c:v>
                </c:pt>
                <c:pt idx="1901">
                  <c:v>-576.6</c:v>
                </c:pt>
                <c:pt idx="1902">
                  <c:v>-576.4</c:v>
                </c:pt>
                <c:pt idx="1903">
                  <c:v>-576.19999999999993</c:v>
                </c:pt>
                <c:pt idx="1904">
                  <c:v>-576</c:v>
                </c:pt>
                <c:pt idx="1905">
                  <c:v>-575.79999999999995</c:v>
                </c:pt>
                <c:pt idx="1906">
                  <c:v>-575.6</c:v>
                </c:pt>
                <c:pt idx="1907">
                  <c:v>-575.4</c:v>
                </c:pt>
                <c:pt idx="1908">
                  <c:v>-575.20000000000005</c:v>
                </c:pt>
                <c:pt idx="1909">
                  <c:v>-575</c:v>
                </c:pt>
                <c:pt idx="1910">
                  <c:v>-574.79999999999995</c:v>
                </c:pt>
                <c:pt idx="1911">
                  <c:v>-574.6</c:v>
                </c:pt>
                <c:pt idx="1912">
                  <c:v>-574.4</c:v>
                </c:pt>
                <c:pt idx="1913">
                  <c:v>-574.20000000000005</c:v>
                </c:pt>
                <c:pt idx="1914">
                  <c:v>-574</c:v>
                </c:pt>
                <c:pt idx="1915">
                  <c:v>-573.80000000000007</c:v>
                </c:pt>
                <c:pt idx="1916">
                  <c:v>-573.6</c:v>
                </c:pt>
                <c:pt idx="1917">
                  <c:v>-573.4</c:v>
                </c:pt>
                <c:pt idx="1918">
                  <c:v>-573.19999999999993</c:v>
                </c:pt>
                <c:pt idx="1919">
                  <c:v>-573</c:v>
                </c:pt>
                <c:pt idx="1920">
                  <c:v>-572.80000000000007</c:v>
                </c:pt>
                <c:pt idx="1921">
                  <c:v>-572.6</c:v>
                </c:pt>
                <c:pt idx="1922">
                  <c:v>-572.4</c:v>
                </c:pt>
                <c:pt idx="1923">
                  <c:v>-572.20000000000005</c:v>
                </c:pt>
                <c:pt idx="1924">
                  <c:v>-572</c:v>
                </c:pt>
                <c:pt idx="1925">
                  <c:v>-571.79999999999995</c:v>
                </c:pt>
                <c:pt idx="1926">
                  <c:v>-571.59999999999991</c:v>
                </c:pt>
                <c:pt idx="1927">
                  <c:v>-571.40000000000009</c:v>
                </c:pt>
                <c:pt idx="1928">
                  <c:v>-571.20000000000005</c:v>
                </c:pt>
                <c:pt idx="1929">
                  <c:v>-571</c:v>
                </c:pt>
                <c:pt idx="1930">
                  <c:v>-570.79999999999995</c:v>
                </c:pt>
                <c:pt idx="1931">
                  <c:v>-570.6</c:v>
                </c:pt>
                <c:pt idx="1932">
                  <c:v>-570.4</c:v>
                </c:pt>
                <c:pt idx="1933">
                  <c:v>-570.19999999999993</c:v>
                </c:pt>
                <c:pt idx="1934">
                  <c:v>-570</c:v>
                </c:pt>
                <c:pt idx="1935">
                  <c:v>-569.80000000000007</c:v>
                </c:pt>
                <c:pt idx="1936">
                  <c:v>-569.6</c:v>
                </c:pt>
                <c:pt idx="1937">
                  <c:v>-569.4</c:v>
                </c:pt>
                <c:pt idx="1938">
                  <c:v>-569.19999999999993</c:v>
                </c:pt>
                <c:pt idx="1939">
                  <c:v>-569</c:v>
                </c:pt>
                <c:pt idx="1940">
                  <c:v>-568.79999999999995</c:v>
                </c:pt>
                <c:pt idx="1941">
                  <c:v>-568.6</c:v>
                </c:pt>
                <c:pt idx="1942">
                  <c:v>-568.4</c:v>
                </c:pt>
                <c:pt idx="1943">
                  <c:v>-568.20000000000005</c:v>
                </c:pt>
                <c:pt idx="1944">
                  <c:v>-568</c:v>
                </c:pt>
                <c:pt idx="1945">
                  <c:v>-567.79999999999995</c:v>
                </c:pt>
                <c:pt idx="1946">
                  <c:v>-567.6</c:v>
                </c:pt>
                <c:pt idx="1947">
                  <c:v>-567.4</c:v>
                </c:pt>
                <c:pt idx="1948">
                  <c:v>-567.20000000000005</c:v>
                </c:pt>
                <c:pt idx="1949">
                  <c:v>-567</c:v>
                </c:pt>
                <c:pt idx="1950">
                  <c:v>-566.80000000000007</c:v>
                </c:pt>
                <c:pt idx="1951">
                  <c:v>-566.6</c:v>
                </c:pt>
                <c:pt idx="1952">
                  <c:v>-566.4</c:v>
                </c:pt>
                <c:pt idx="1953">
                  <c:v>-566.19999999999993</c:v>
                </c:pt>
                <c:pt idx="1954">
                  <c:v>-566</c:v>
                </c:pt>
                <c:pt idx="1955">
                  <c:v>-565.80000000000007</c:v>
                </c:pt>
                <c:pt idx="1956">
                  <c:v>-565.6</c:v>
                </c:pt>
                <c:pt idx="1957">
                  <c:v>-565.4</c:v>
                </c:pt>
                <c:pt idx="1958">
                  <c:v>-565.20000000000005</c:v>
                </c:pt>
                <c:pt idx="1959">
                  <c:v>-565</c:v>
                </c:pt>
                <c:pt idx="1960">
                  <c:v>-564.79999999999995</c:v>
                </c:pt>
                <c:pt idx="1961">
                  <c:v>-564.59999999999991</c:v>
                </c:pt>
                <c:pt idx="1962">
                  <c:v>-564.40000000000009</c:v>
                </c:pt>
                <c:pt idx="1963">
                  <c:v>-564.20000000000005</c:v>
                </c:pt>
                <c:pt idx="1964">
                  <c:v>-564</c:v>
                </c:pt>
                <c:pt idx="1965">
                  <c:v>-563.79999999999995</c:v>
                </c:pt>
                <c:pt idx="1966">
                  <c:v>-563.6</c:v>
                </c:pt>
                <c:pt idx="1967">
                  <c:v>-563.4</c:v>
                </c:pt>
                <c:pt idx="1968">
                  <c:v>-563.19999999999993</c:v>
                </c:pt>
                <c:pt idx="1969">
                  <c:v>-563</c:v>
                </c:pt>
                <c:pt idx="1970">
                  <c:v>-562.80000000000007</c:v>
                </c:pt>
                <c:pt idx="1971">
                  <c:v>-562.6</c:v>
                </c:pt>
                <c:pt idx="1972">
                  <c:v>-562.4</c:v>
                </c:pt>
                <c:pt idx="1973">
                  <c:v>-562.20000000000005</c:v>
                </c:pt>
                <c:pt idx="1974">
                  <c:v>-562</c:v>
                </c:pt>
                <c:pt idx="1975">
                  <c:v>-561.79999999999995</c:v>
                </c:pt>
                <c:pt idx="1976">
                  <c:v>-561.6</c:v>
                </c:pt>
                <c:pt idx="1977">
                  <c:v>-561.40000000000009</c:v>
                </c:pt>
                <c:pt idx="1978">
                  <c:v>-561.20000000000005</c:v>
                </c:pt>
                <c:pt idx="1979">
                  <c:v>-561</c:v>
                </c:pt>
                <c:pt idx="1980">
                  <c:v>-560.79999999999995</c:v>
                </c:pt>
                <c:pt idx="1981">
                  <c:v>-560.6</c:v>
                </c:pt>
                <c:pt idx="1982">
                  <c:v>-560.4</c:v>
                </c:pt>
                <c:pt idx="1983">
                  <c:v>-560.19999999999993</c:v>
                </c:pt>
                <c:pt idx="1984">
                  <c:v>-560</c:v>
                </c:pt>
                <c:pt idx="1985">
                  <c:v>-559.80000000000007</c:v>
                </c:pt>
                <c:pt idx="1986">
                  <c:v>-559.6</c:v>
                </c:pt>
                <c:pt idx="1987">
                  <c:v>-559.4</c:v>
                </c:pt>
                <c:pt idx="1988">
                  <c:v>-559.19999999999993</c:v>
                </c:pt>
                <c:pt idx="1989">
                  <c:v>-559</c:v>
                </c:pt>
                <c:pt idx="1990">
                  <c:v>-558.79999999999995</c:v>
                </c:pt>
                <c:pt idx="1991">
                  <c:v>-558.6</c:v>
                </c:pt>
                <c:pt idx="1992">
                  <c:v>-558.4</c:v>
                </c:pt>
                <c:pt idx="1993">
                  <c:v>-558.20000000000005</c:v>
                </c:pt>
                <c:pt idx="1994">
                  <c:v>-558</c:v>
                </c:pt>
                <c:pt idx="1995">
                  <c:v>-557.79999999999995</c:v>
                </c:pt>
                <c:pt idx="1996">
                  <c:v>-557.59999999999991</c:v>
                </c:pt>
                <c:pt idx="1997">
                  <c:v>-557.4</c:v>
                </c:pt>
                <c:pt idx="1998">
                  <c:v>-557.20000000000005</c:v>
                </c:pt>
                <c:pt idx="1999">
                  <c:v>-557</c:v>
                </c:pt>
                <c:pt idx="2000">
                  <c:v>-556.79999999999995</c:v>
                </c:pt>
                <c:pt idx="2001">
                  <c:v>-556.6</c:v>
                </c:pt>
                <c:pt idx="2002">
                  <c:v>-556.4</c:v>
                </c:pt>
                <c:pt idx="2003">
                  <c:v>-556.19999999999993</c:v>
                </c:pt>
                <c:pt idx="2004">
                  <c:v>-556</c:v>
                </c:pt>
                <c:pt idx="2005">
                  <c:v>-555.80000000000007</c:v>
                </c:pt>
                <c:pt idx="2006">
                  <c:v>-555.6</c:v>
                </c:pt>
                <c:pt idx="2007">
                  <c:v>-555.4</c:v>
                </c:pt>
                <c:pt idx="2008">
                  <c:v>-555.20000000000005</c:v>
                </c:pt>
                <c:pt idx="2009">
                  <c:v>-555</c:v>
                </c:pt>
                <c:pt idx="2010">
                  <c:v>-554.79999999999995</c:v>
                </c:pt>
                <c:pt idx="2011">
                  <c:v>-554.59999999999991</c:v>
                </c:pt>
                <c:pt idx="2012">
                  <c:v>-554.40000000000009</c:v>
                </c:pt>
                <c:pt idx="2013">
                  <c:v>-554.20000000000005</c:v>
                </c:pt>
                <c:pt idx="2014">
                  <c:v>-554</c:v>
                </c:pt>
                <c:pt idx="2015">
                  <c:v>-553.79999999999995</c:v>
                </c:pt>
                <c:pt idx="2016">
                  <c:v>-553.6</c:v>
                </c:pt>
                <c:pt idx="2017">
                  <c:v>-553.4</c:v>
                </c:pt>
                <c:pt idx="2018">
                  <c:v>-553.19999999999993</c:v>
                </c:pt>
                <c:pt idx="2019">
                  <c:v>-553</c:v>
                </c:pt>
                <c:pt idx="2020">
                  <c:v>-552.80000000000007</c:v>
                </c:pt>
                <c:pt idx="2021">
                  <c:v>-552.6</c:v>
                </c:pt>
                <c:pt idx="2022">
                  <c:v>-552.4</c:v>
                </c:pt>
                <c:pt idx="2023">
                  <c:v>-552.19999999999993</c:v>
                </c:pt>
                <c:pt idx="2024">
                  <c:v>-552</c:v>
                </c:pt>
                <c:pt idx="2025">
                  <c:v>-551.79999999999995</c:v>
                </c:pt>
                <c:pt idx="2026">
                  <c:v>-551.6</c:v>
                </c:pt>
                <c:pt idx="2027">
                  <c:v>-551.4</c:v>
                </c:pt>
                <c:pt idx="2028">
                  <c:v>-551.20000000000005</c:v>
                </c:pt>
                <c:pt idx="2029">
                  <c:v>-551</c:v>
                </c:pt>
                <c:pt idx="2030">
                  <c:v>-550.79999999999995</c:v>
                </c:pt>
                <c:pt idx="2031">
                  <c:v>-550.6</c:v>
                </c:pt>
                <c:pt idx="2032">
                  <c:v>-550.4</c:v>
                </c:pt>
                <c:pt idx="2033">
                  <c:v>-550.20000000000005</c:v>
                </c:pt>
                <c:pt idx="2034">
                  <c:v>-550</c:v>
                </c:pt>
                <c:pt idx="2035">
                  <c:v>-549.80000000000007</c:v>
                </c:pt>
                <c:pt idx="2036">
                  <c:v>-549.6</c:v>
                </c:pt>
                <c:pt idx="2037">
                  <c:v>-549.4</c:v>
                </c:pt>
                <c:pt idx="2038">
                  <c:v>-549.19999999999993</c:v>
                </c:pt>
                <c:pt idx="2039">
                  <c:v>-549</c:v>
                </c:pt>
                <c:pt idx="2040">
                  <c:v>-548.80000000000007</c:v>
                </c:pt>
                <c:pt idx="2041">
                  <c:v>-548.6</c:v>
                </c:pt>
                <c:pt idx="2042">
                  <c:v>-548.4</c:v>
                </c:pt>
                <c:pt idx="2043">
                  <c:v>-548.20000000000005</c:v>
                </c:pt>
                <c:pt idx="2044">
                  <c:v>-548</c:v>
                </c:pt>
                <c:pt idx="2045">
                  <c:v>-547.79999999999995</c:v>
                </c:pt>
                <c:pt idx="2046">
                  <c:v>-547.59999999999991</c:v>
                </c:pt>
                <c:pt idx="2047">
                  <c:v>-547.40000000000009</c:v>
                </c:pt>
                <c:pt idx="2048">
                  <c:v>-547.20000000000005</c:v>
                </c:pt>
                <c:pt idx="2049">
                  <c:v>-547</c:v>
                </c:pt>
                <c:pt idx="2050">
                  <c:v>-546.79999999999995</c:v>
                </c:pt>
                <c:pt idx="2051">
                  <c:v>-546.6</c:v>
                </c:pt>
                <c:pt idx="2052">
                  <c:v>-546.4</c:v>
                </c:pt>
                <c:pt idx="2053">
                  <c:v>-546.19999999999993</c:v>
                </c:pt>
                <c:pt idx="2054">
                  <c:v>-546</c:v>
                </c:pt>
                <c:pt idx="2055">
                  <c:v>-545.80000000000007</c:v>
                </c:pt>
                <c:pt idx="2056">
                  <c:v>-545.6</c:v>
                </c:pt>
                <c:pt idx="2057">
                  <c:v>-545.4</c:v>
                </c:pt>
                <c:pt idx="2058">
                  <c:v>-545.19999999999993</c:v>
                </c:pt>
                <c:pt idx="2059">
                  <c:v>-545</c:v>
                </c:pt>
                <c:pt idx="2060">
                  <c:v>-544.79999999999995</c:v>
                </c:pt>
                <c:pt idx="2061">
                  <c:v>-544.6</c:v>
                </c:pt>
                <c:pt idx="2062">
                  <c:v>-544.4</c:v>
                </c:pt>
                <c:pt idx="2063">
                  <c:v>-544.20000000000005</c:v>
                </c:pt>
                <c:pt idx="2064">
                  <c:v>-544</c:v>
                </c:pt>
                <c:pt idx="2065">
                  <c:v>-543.79999999999995</c:v>
                </c:pt>
                <c:pt idx="2066">
                  <c:v>-543.6</c:v>
                </c:pt>
                <c:pt idx="2067">
                  <c:v>-543.4</c:v>
                </c:pt>
                <c:pt idx="2068">
                  <c:v>-543.20000000000005</c:v>
                </c:pt>
                <c:pt idx="2069">
                  <c:v>-543</c:v>
                </c:pt>
                <c:pt idx="2070">
                  <c:v>-542.80000000000007</c:v>
                </c:pt>
                <c:pt idx="2071">
                  <c:v>-542.6</c:v>
                </c:pt>
                <c:pt idx="2072">
                  <c:v>-542.4</c:v>
                </c:pt>
                <c:pt idx="2073">
                  <c:v>-542.19999999999993</c:v>
                </c:pt>
                <c:pt idx="2074">
                  <c:v>-542</c:v>
                </c:pt>
                <c:pt idx="2075">
                  <c:v>-541.80000000000007</c:v>
                </c:pt>
                <c:pt idx="2076">
                  <c:v>-541.6</c:v>
                </c:pt>
                <c:pt idx="2077">
                  <c:v>-541.4</c:v>
                </c:pt>
                <c:pt idx="2078">
                  <c:v>-541.20000000000005</c:v>
                </c:pt>
                <c:pt idx="2079">
                  <c:v>-541</c:v>
                </c:pt>
                <c:pt idx="2080">
                  <c:v>-540.79999999999995</c:v>
                </c:pt>
                <c:pt idx="2081">
                  <c:v>-540.59999999999991</c:v>
                </c:pt>
                <c:pt idx="2082">
                  <c:v>-540.40000000000009</c:v>
                </c:pt>
                <c:pt idx="2083">
                  <c:v>-540.20000000000005</c:v>
                </c:pt>
                <c:pt idx="2084">
                  <c:v>-540</c:v>
                </c:pt>
                <c:pt idx="2085">
                  <c:v>-539.79999999999995</c:v>
                </c:pt>
                <c:pt idx="2086">
                  <c:v>-539.6</c:v>
                </c:pt>
                <c:pt idx="2087">
                  <c:v>-539.4</c:v>
                </c:pt>
                <c:pt idx="2088">
                  <c:v>-539.19999999999993</c:v>
                </c:pt>
                <c:pt idx="2089">
                  <c:v>-539</c:v>
                </c:pt>
                <c:pt idx="2090">
                  <c:v>-538.80000000000007</c:v>
                </c:pt>
                <c:pt idx="2091">
                  <c:v>-538.6</c:v>
                </c:pt>
                <c:pt idx="2092">
                  <c:v>-538.4</c:v>
                </c:pt>
                <c:pt idx="2093">
                  <c:v>-538.19999999999993</c:v>
                </c:pt>
                <c:pt idx="2094">
                  <c:v>-538</c:v>
                </c:pt>
                <c:pt idx="2095">
                  <c:v>-537.79999999999995</c:v>
                </c:pt>
                <c:pt idx="2096">
                  <c:v>-537.6</c:v>
                </c:pt>
                <c:pt idx="2097">
                  <c:v>-537.40000000000009</c:v>
                </c:pt>
                <c:pt idx="2098">
                  <c:v>-537.20000000000005</c:v>
                </c:pt>
                <c:pt idx="2099">
                  <c:v>-537</c:v>
                </c:pt>
                <c:pt idx="2100">
                  <c:v>-536.79999999999995</c:v>
                </c:pt>
                <c:pt idx="2101">
                  <c:v>-536.6</c:v>
                </c:pt>
                <c:pt idx="2102">
                  <c:v>-536.4</c:v>
                </c:pt>
                <c:pt idx="2103">
                  <c:v>-536.20000000000005</c:v>
                </c:pt>
                <c:pt idx="2104">
                  <c:v>-536</c:v>
                </c:pt>
                <c:pt idx="2105">
                  <c:v>-535.80000000000007</c:v>
                </c:pt>
                <c:pt idx="2106">
                  <c:v>-535.6</c:v>
                </c:pt>
                <c:pt idx="2107">
                  <c:v>-535.4</c:v>
                </c:pt>
                <c:pt idx="2108">
                  <c:v>-535.19999999999993</c:v>
                </c:pt>
                <c:pt idx="2109">
                  <c:v>-535</c:v>
                </c:pt>
                <c:pt idx="2110">
                  <c:v>-534.80000000000007</c:v>
                </c:pt>
                <c:pt idx="2111">
                  <c:v>-534.6</c:v>
                </c:pt>
                <c:pt idx="2112">
                  <c:v>-534.4</c:v>
                </c:pt>
                <c:pt idx="2113">
                  <c:v>-534.20000000000005</c:v>
                </c:pt>
                <c:pt idx="2114">
                  <c:v>-534</c:v>
                </c:pt>
                <c:pt idx="2115">
                  <c:v>-533.79999999999995</c:v>
                </c:pt>
                <c:pt idx="2116">
                  <c:v>-533.59999999999991</c:v>
                </c:pt>
                <c:pt idx="2117">
                  <c:v>-533.40000000000009</c:v>
                </c:pt>
                <c:pt idx="2118">
                  <c:v>-533.20000000000005</c:v>
                </c:pt>
                <c:pt idx="2119">
                  <c:v>-533</c:v>
                </c:pt>
                <c:pt idx="2120">
                  <c:v>-532.79999999999995</c:v>
                </c:pt>
                <c:pt idx="2121">
                  <c:v>-532.6</c:v>
                </c:pt>
                <c:pt idx="2122">
                  <c:v>-532.4</c:v>
                </c:pt>
                <c:pt idx="2123">
                  <c:v>-532.19999999999993</c:v>
                </c:pt>
                <c:pt idx="2124">
                  <c:v>-532</c:v>
                </c:pt>
                <c:pt idx="2125">
                  <c:v>-531.80000000000007</c:v>
                </c:pt>
                <c:pt idx="2126">
                  <c:v>-531.6</c:v>
                </c:pt>
                <c:pt idx="2127">
                  <c:v>-531.4</c:v>
                </c:pt>
                <c:pt idx="2128">
                  <c:v>-531.20000000000005</c:v>
                </c:pt>
                <c:pt idx="2129">
                  <c:v>-531</c:v>
                </c:pt>
                <c:pt idx="2130">
                  <c:v>-530.79999999999995</c:v>
                </c:pt>
                <c:pt idx="2131">
                  <c:v>-530.6</c:v>
                </c:pt>
                <c:pt idx="2132">
                  <c:v>-530.40000000000009</c:v>
                </c:pt>
                <c:pt idx="2133">
                  <c:v>-530.20000000000005</c:v>
                </c:pt>
                <c:pt idx="2134">
                  <c:v>-530</c:v>
                </c:pt>
                <c:pt idx="2135">
                  <c:v>-529.79999999999995</c:v>
                </c:pt>
                <c:pt idx="2136">
                  <c:v>-529.6</c:v>
                </c:pt>
                <c:pt idx="2137">
                  <c:v>-529.4</c:v>
                </c:pt>
                <c:pt idx="2138">
                  <c:v>-529.19999999999993</c:v>
                </c:pt>
                <c:pt idx="2139">
                  <c:v>-529</c:v>
                </c:pt>
                <c:pt idx="2140">
                  <c:v>-528.80000000000007</c:v>
                </c:pt>
                <c:pt idx="2141">
                  <c:v>-528.6</c:v>
                </c:pt>
                <c:pt idx="2142">
                  <c:v>-528.4</c:v>
                </c:pt>
                <c:pt idx="2143">
                  <c:v>-528.19999999999993</c:v>
                </c:pt>
                <c:pt idx="2144">
                  <c:v>-528</c:v>
                </c:pt>
                <c:pt idx="2145">
                  <c:v>-527.79999999999995</c:v>
                </c:pt>
                <c:pt idx="2146">
                  <c:v>-527.6</c:v>
                </c:pt>
                <c:pt idx="2147">
                  <c:v>-527.4</c:v>
                </c:pt>
                <c:pt idx="2148">
                  <c:v>-527.20000000000005</c:v>
                </c:pt>
                <c:pt idx="2149">
                  <c:v>-527</c:v>
                </c:pt>
                <c:pt idx="2150">
                  <c:v>-526.79999999999995</c:v>
                </c:pt>
                <c:pt idx="2151">
                  <c:v>-526.59999999999991</c:v>
                </c:pt>
                <c:pt idx="2152">
                  <c:v>-526.4</c:v>
                </c:pt>
                <c:pt idx="2153">
                  <c:v>-526.20000000000005</c:v>
                </c:pt>
                <c:pt idx="2154">
                  <c:v>-526</c:v>
                </c:pt>
                <c:pt idx="2155">
                  <c:v>-525.79999999999995</c:v>
                </c:pt>
                <c:pt idx="2156">
                  <c:v>-525.6</c:v>
                </c:pt>
                <c:pt idx="2157">
                  <c:v>-525.4</c:v>
                </c:pt>
                <c:pt idx="2158">
                  <c:v>-525.19999999999993</c:v>
                </c:pt>
                <c:pt idx="2159">
                  <c:v>-525</c:v>
                </c:pt>
                <c:pt idx="2160">
                  <c:v>-524.80000000000007</c:v>
                </c:pt>
                <c:pt idx="2161">
                  <c:v>-524.6</c:v>
                </c:pt>
                <c:pt idx="2162">
                  <c:v>-524.4</c:v>
                </c:pt>
                <c:pt idx="2163">
                  <c:v>-524.20000000000005</c:v>
                </c:pt>
                <c:pt idx="2164">
                  <c:v>-524</c:v>
                </c:pt>
                <c:pt idx="2165">
                  <c:v>-523.79999999999995</c:v>
                </c:pt>
                <c:pt idx="2166">
                  <c:v>-523.59999999999991</c:v>
                </c:pt>
                <c:pt idx="2167">
                  <c:v>-523.40000000000009</c:v>
                </c:pt>
                <c:pt idx="2168">
                  <c:v>-523.20000000000005</c:v>
                </c:pt>
                <c:pt idx="2169">
                  <c:v>-523</c:v>
                </c:pt>
                <c:pt idx="2170">
                  <c:v>-522.79999999999995</c:v>
                </c:pt>
                <c:pt idx="2171">
                  <c:v>-522.6</c:v>
                </c:pt>
                <c:pt idx="2172">
                  <c:v>-522.4</c:v>
                </c:pt>
                <c:pt idx="2173">
                  <c:v>-522.19999999999993</c:v>
                </c:pt>
                <c:pt idx="2174">
                  <c:v>-522</c:v>
                </c:pt>
                <c:pt idx="2175">
                  <c:v>-521.80000000000007</c:v>
                </c:pt>
                <c:pt idx="2176">
                  <c:v>-521.6</c:v>
                </c:pt>
                <c:pt idx="2177">
                  <c:v>-521.4</c:v>
                </c:pt>
                <c:pt idx="2178">
                  <c:v>-521.19999999999993</c:v>
                </c:pt>
                <c:pt idx="2179">
                  <c:v>-521</c:v>
                </c:pt>
                <c:pt idx="2180">
                  <c:v>-520.79999999999995</c:v>
                </c:pt>
                <c:pt idx="2181">
                  <c:v>-520.6</c:v>
                </c:pt>
                <c:pt idx="2182">
                  <c:v>-520.4</c:v>
                </c:pt>
                <c:pt idx="2183">
                  <c:v>-520.20000000000005</c:v>
                </c:pt>
                <c:pt idx="2184">
                  <c:v>-520</c:v>
                </c:pt>
                <c:pt idx="2185">
                  <c:v>-519.79999999999995</c:v>
                </c:pt>
                <c:pt idx="2186">
                  <c:v>-519.6</c:v>
                </c:pt>
                <c:pt idx="2187">
                  <c:v>-519.4</c:v>
                </c:pt>
                <c:pt idx="2188">
                  <c:v>-519.20000000000005</c:v>
                </c:pt>
                <c:pt idx="2189">
                  <c:v>-519</c:v>
                </c:pt>
                <c:pt idx="2190">
                  <c:v>-518.80000000000007</c:v>
                </c:pt>
                <c:pt idx="2191">
                  <c:v>-518.6</c:v>
                </c:pt>
                <c:pt idx="2192">
                  <c:v>-518.4</c:v>
                </c:pt>
                <c:pt idx="2193">
                  <c:v>-518.19999999999993</c:v>
                </c:pt>
                <c:pt idx="2194">
                  <c:v>-518</c:v>
                </c:pt>
                <c:pt idx="2195">
                  <c:v>-517.80000000000007</c:v>
                </c:pt>
                <c:pt idx="2196">
                  <c:v>-517.6</c:v>
                </c:pt>
                <c:pt idx="2197">
                  <c:v>-517.4</c:v>
                </c:pt>
                <c:pt idx="2198">
                  <c:v>-517.20000000000005</c:v>
                </c:pt>
                <c:pt idx="2199">
                  <c:v>-517</c:v>
                </c:pt>
                <c:pt idx="2200">
                  <c:v>-516.79999999999995</c:v>
                </c:pt>
                <c:pt idx="2201">
                  <c:v>-516.59999999999991</c:v>
                </c:pt>
                <c:pt idx="2202">
                  <c:v>-516.40000000000009</c:v>
                </c:pt>
                <c:pt idx="2203">
                  <c:v>-516.20000000000005</c:v>
                </c:pt>
                <c:pt idx="2204">
                  <c:v>-516</c:v>
                </c:pt>
                <c:pt idx="2205">
                  <c:v>-515.79999999999995</c:v>
                </c:pt>
                <c:pt idx="2206">
                  <c:v>-515.6</c:v>
                </c:pt>
                <c:pt idx="2207">
                  <c:v>-515.4</c:v>
                </c:pt>
                <c:pt idx="2208">
                  <c:v>-515.19999999999993</c:v>
                </c:pt>
                <c:pt idx="2209">
                  <c:v>-515</c:v>
                </c:pt>
                <c:pt idx="2210">
                  <c:v>-514.80000000000007</c:v>
                </c:pt>
                <c:pt idx="2211">
                  <c:v>-514.6</c:v>
                </c:pt>
                <c:pt idx="2212">
                  <c:v>-514.4</c:v>
                </c:pt>
                <c:pt idx="2213">
                  <c:v>-514.19999999999993</c:v>
                </c:pt>
                <c:pt idx="2214">
                  <c:v>-514</c:v>
                </c:pt>
                <c:pt idx="2215">
                  <c:v>-513.79999999999995</c:v>
                </c:pt>
                <c:pt idx="2216">
                  <c:v>-513.6</c:v>
                </c:pt>
                <c:pt idx="2217">
                  <c:v>-513.4</c:v>
                </c:pt>
                <c:pt idx="2218">
                  <c:v>-513.20000000000005</c:v>
                </c:pt>
                <c:pt idx="2219">
                  <c:v>-513</c:v>
                </c:pt>
                <c:pt idx="2220">
                  <c:v>-512.79999999999995</c:v>
                </c:pt>
                <c:pt idx="2221">
                  <c:v>-512.6</c:v>
                </c:pt>
                <c:pt idx="2222">
                  <c:v>-512.4</c:v>
                </c:pt>
                <c:pt idx="2223">
                  <c:v>-512.20000000000005</c:v>
                </c:pt>
                <c:pt idx="2224">
                  <c:v>-512</c:v>
                </c:pt>
                <c:pt idx="2225">
                  <c:v>-511.8</c:v>
                </c:pt>
                <c:pt idx="2226">
                  <c:v>-511.6</c:v>
                </c:pt>
                <c:pt idx="2227">
                  <c:v>-511.4</c:v>
                </c:pt>
                <c:pt idx="2228">
                  <c:v>-511.2</c:v>
                </c:pt>
                <c:pt idx="2229">
                  <c:v>-510.99999999999994</c:v>
                </c:pt>
                <c:pt idx="2230">
                  <c:v>-510.80000000000007</c:v>
                </c:pt>
                <c:pt idx="2231">
                  <c:v>-510.6</c:v>
                </c:pt>
                <c:pt idx="2232">
                  <c:v>-510.40000000000003</c:v>
                </c:pt>
                <c:pt idx="2233">
                  <c:v>-510.2</c:v>
                </c:pt>
                <c:pt idx="2234">
                  <c:v>-510</c:v>
                </c:pt>
                <c:pt idx="2235">
                  <c:v>-509.79999999999995</c:v>
                </c:pt>
                <c:pt idx="2236">
                  <c:v>-509.59999999999997</c:v>
                </c:pt>
                <c:pt idx="2237">
                  <c:v>-509.40000000000003</c:v>
                </c:pt>
                <c:pt idx="2238">
                  <c:v>-509.20000000000005</c:v>
                </c:pt>
                <c:pt idx="2239">
                  <c:v>-509</c:v>
                </c:pt>
                <c:pt idx="2240">
                  <c:v>-508.8</c:v>
                </c:pt>
                <c:pt idx="2241">
                  <c:v>-508.59999999999997</c:v>
                </c:pt>
                <c:pt idx="2242">
                  <c:v>-508.4</c:v>
                </c:pt>
                <c:pt idx="2243">
                  <c:v>-508.19999999999993</c:v>
                </c:pt>
                <c:pt idx="2244">
                  <c:v>-508.00000000000006</c:v>
                </c:pt>
                <c:pt idx="2245">
                  <c:v>-507.8</c:v>
                </c:pt>
                <c:pt idx="2246">
                  <c:v>-507.6</c:v>
                </c:pt>
                <c:pt idx="2247">
                  <c:v>-507.4</c:v>
                </c:pt>
                <c:pt idx="2248">
                  <c:v>-507.2</c:v>
                </c:pt>
                <c:pt idx="2249">
                  <c:v>-507</c:v>
                </c:pt>
                <c:pt idx="2250">
                  <c:v>-506.79999999999995</c:v>
                </c:pt>
                <c:pt idx="2251">
                  <c:v>-506.6</c:v>
                </c:pt>
                <c:pt idx="2252">
                  <c:v>-506.40000000000003</c:v>
                </c:pt>
                <c:pt idx="2253">
                  <c:v>-506.20000000000005</c:v>
                </c:pt>
                <c:pt idx="2254">
                  <c:v>-506</c:v>
                </c:pt>
                <c:pt idx="2255">
                  <c:v>-505.8</c:v>
                </c:pt>
                <c:pt idx="2256">
                  <c:v>-505.59999999999997</c:v>
                </c:pt>
                <c:pt idx="2257">
                  <c:v>-505.4</c:v>
                </c:pt>
                <c:pt idx="2258">
                  <c:v>-505.20000000000005</c:v>
                </c:pt>
                <c:pt idx="2259">
                  <c:v>-505.00000000000006</c:v>
                </c:pt>
                <c:pt idx="2260">
                  <c:v>-504.8</c:v>
                </c:pt>
                <c:pt idx="2261">
                  <c:v>-504.6</c:v>
                </c:pt>
                <c:pt idx="2262">
                  <c:v>-504.4</c:v>
                </c:pt>
                <c:pt idx="2263">
                  <c:v>-504.2</c:v>
                </c:pt>
                <c:pt idx="2264">
                  <c:v>-503.99999999999994</c:v>
                </c:pt>
                <c:pt idx="2265">
                  <c:v>-503.80000000000007</c:v>
                </c:pt>
                <c:pt idx="2266">
                  <c:v>-503.6</c:v>
                </c:pt>
                <c:pt idx="2267">
                  <c:v>-503.40000000000003</c:v>
                </c:pt>
                <c:pt idx="2268">
                  <c:v>-503.2</c:v>
                </c:pt>
                <c:pt idx="2269">
                  <c:v>-503</c:v>
                </c:pt>
                <c:pt idx="2270">
                  <c:v>-502.79999999999995</c:v>
                </c:pt>
                <c:pt idx="2271">
                  <c:v>-502.59999999999997</c:v>
                </c:pt>
                <c:pt idx="2272">
                  <c:v>-502.40000000000003</c:v>
                </c:pt>
                <c:pt idx="2273">
                  <c:v>-502.20000000000005</c:v>
                </c:pt>
                <c:pt idx="2274">
                  <c:v>-502</c:v>
                </c:pt>
                <c:pt idx="2275">
                  <c:v>-501.8</c:v>
                </c:pt>
                <c:pt idx="2276">
                  <c:v>-501.59999999999997</c:v>
                </c:pt>
                <c:pt idx="2277">
                  <c:v>-501.4</c:v>
                </c:pt>
                <c:pt idx="2278">
                  <c:v>-501.2</c:v>
                </c:pt>
                <c:pt idx="2279">
                  <c:v>-501.00000000000006</c:v>
                </c:pt>
                <c:pt idx="2280">
                  <c:v>-500.8</c:v>
                </c:pt>
                <c:pt idx="2281">
                  <c:v>-500.6</c:v>
                </c:pt>
                <c:pt idx="2282">
                  <c:v>-500.40000000000003</c:v>
                </c:pt>
                <c:pt idx="2283">
                  <c:v>-500.2</c:v>
                </c:pt>
                <c:pt idx="2284">
                  <c:v>-500</c:v>
                </c:pt>
                <c:pt idx="2285">
                  <c:v>-499.79999999999995</c:v>
                </c:pt>
                <c:pt idx="2286">
                  <c:v>-499.59999999999997</c:v>
                </c:pt>
                <c:pt idx="2287">
                  <c:v>-499.40000000000003</c:v>
                </c:pt>
                <c:pt idx="2288">
                  <c:v>-499.20000000000005</c:v>
                </c:pt>
                <c:pt idx="2289">
                  <c:v>-499</c:v>
                </c:pt>
                <c:pt idx="2290">
                  <c:v>-498.8</c:v>
                </c:pt>
                <c:pt idx="2291">
                  <c:v>-498.59999999999997</c:v>
                </c:pt>
                <c:pt idx="2292">
                  <c:v>-498.4</c:v>
                </c:pt>
                <c:pt idx="2293">
                  <c:v>-498.19999999999993</c:v>
                </c:pt>
                <c:pt idx="2294">
                  <c:v>-498.00000000000006</c:v>
                </c:pt>
                <c:pt idx="2295">
                  <c:v>-497.8</c:v>
                </c:pt>
                <c:pt idx="2296">
                  <c:v>-497.6</c:v>
                </c:pt>
                <c:pt idx="2297">
                  <c:v>-497.4</c:v>
                </c:pt>
                <c:pt idx="2298">
                  <c:v>-497.2</c:v>
                </c:pt>
                <c:pt idx="2299">
                  <c:v>-496.99999999999994</c:v>
                </c:pt>
                <c:pt idx="2300">
                  <c:v>-496.79999999999995</c:v>
                </c:pt>
                <c:pt idx="2301">
                  <c:v>-496.6</c:v>
                </c:pt>
                <c:pt idx="2302">
                  <c:v>-496.40000000000003</c:v>
                </c:pt>
                <c:pt idx="2303">
                  <c:v>-496.2</c:v>
                </c:pt>
                <c:pt idx="2304">
                  <c:v>-496</c:v>
                </c:pt>
                <c:pt idx="2305">
                  <c:v>-495.79999999999995</c:v>
                </c:pt>
                <c:pt idx="2306">
                  <c:v>-495.59999999999997</c:v>
                </c:pt>
                <c:pt idx="2307">
                  <c:v>-495.4</c:v>
                </c:pt>
                <c:pt idx="2308">
                  <c:v>-495.20000000000005</c:v>
                </c:pt>
                <c:pt idx="2309">
                  <c:v>-495</c:v>
                </c:pt>
                <c:pt idx="2310">
                  <c:v>-494.8</c:v>
                </c:pt>
                <c:pt idx="2311">
                  <c:v>-494.6</c:v>
                </c:pt>
                <c:pt idx="2312">
                  <c:v>-494.4</c:v>
                </c:pt>
                <c:pt idx="2313">
                  <c:v>-494.2</c:v>
                </c:pt>
                <c:pt idx="2314">
                  <c:v>-493.99999999999994</c:v>
                </c:pt>
                <c:pt idx="2315">
                  <c:v>-493.80000000000007</c:v>
                </c:pt>
                <c:pt idx="2316">
                  <c:v>-493.6</c:v>
                </c:pt>
                <c:pt idx="2317">
                  <c:v>-493.40000000000003</c:v>
                </c:pt>
                <c:pt idx="2318">
                  <c:v>-493.2</c:v>
                </c:pt>
                <c:pt idx="2319">
                  <c:v>-493</c:v>
                </c:pt>
                <c:pt idx="2320">
                  <c:v>-492.79999999999995</c:v>
                </c:pt>
                <c:pt idx="2321">
                  <c:v>-492.59999999999997</c:v>
                </c:pt>
                <c:pt idx="2322">
                  <c:v>-492.40000000000003</c:v>
                </c:pt>
                <c:pt idx="2323">
                  <c:v>-492.20000000000005</c:v>
                </c:pt>
                <c:pt idx="2324">
                  <c:v>-492</c:v>
                </c:pt>
                <c:pt idx="2325">
                  <c:v>-491.8</c:v>
                </c:pt>
                <c:pt idx="2326">
                  <c:v>-491.59999999999997</c:v>
                </c:pt>
                <c:pt idx="2327">
                  <c:v>-491.4</c:v>
                </c:pt>
                <c:pt idx="2328">
                  <c:v>-491.19999999999993</c:v>
                </c:pt>
                <c:pt idx="2329">
                  <c:v>-491.00000000000006</c:v>
                </c:pt>
                <c:pt idx="2330">
                  <c:v>-490.8</c:v>
                </c:pt>
                <c:pt idx="2331">
                  <c:v>-490.6</c:v>
                </c:pt>
                <c:pt idx="2332">
                  <c:v>-490.4</c:v>
                </c:pt>
                <c:pt idx="2333">
                  <c:v>-490.2</c:v>
                </c:pt>
                <c:pt idx="2334">
                  <c:v>-489.99999999999994</c:v>
                </c:pt>
                <c:pt idx="2335">
                  <c:v>-489.79999999999995</c:v>
                </c:pt>
                <c:pt idx="2336">
                  <c:v>-489.6</c:v>
                </c:pt>
                <c:pt idx="2337">
                  <c:v>-489.40000000000003</c:v>
                </c:pt>
                <c:pt idx="2338">
                  <c:v>-489.2</c:v>
                </c:pt>
                <c:pt idx="2339">
                  <c:v>-489</c:v>
                </c:pt>
                <c:pt idx="2340">
                  <c:v>-488.8</c:v>
                </c:pt>
                <c:pt idx="2341">
                  <c:v>-488.59999999999997</c:v>
                </c:pt>
                <c:pt idx="2342">
                  <c:v>-488.4</c:v>
                </c:pt>
                <c:pt idx="2343">
                  <c:v>-488.20000000000005</c:v>
                </c:pt>
                <c:pt idx="2344">
                  <c:v>-488.00000000000006</c:v>
                </c:pt>
                <c:pt idx="2345">
                  <c:v>-487.8</c:v>
                </c:pt>
                <c:pt idx="2346">
                  <c:v>-487.6</c:v>
                </c:pt>
                <c:pt idx="2347">
                  <c:v>-487.4</c:v>
                </c:pt>
                <c:pt idx="2348">
                  <c:v>-487.2</c:v>
                </c:pt>
                <c:pt idx="2349">
                  <c:v>-486.99999999999994</c:v>
                </c:pt>
                <c:pt idx="2350">
                  <c:v>-486.80000000000007</c:v>
                </c:pt>
                <c:pt idx="2351">
                  <c:v>-486.6</c:v>
                </c:pt>
                <c:pt idx="2352">
                  <c:v>-486.40000000000003</c:v>
                </c:pt>
                <c:pt idx="2353">
                  <c:v>-486.2</c:v>
                </c:pt>
                <c:pt idx="2354">
                  <c:v>-486</c:v>
                </c:pt>
                <c:pt idx="2355">
                  <c:v>-485.79999999999995</c:v>
                </c:pt>
                <c:pt idx="2356">
                  <c:v>-485.59999999999997</c:v>
                </c:pt>
                <c:pt idx="2357">
                  <c:v>-485.40000000000003</c:v>
                </c:pt>
                <c:pt idx="2358">
                  <c:v>-485.20000000000005</c:v>
                </c:pt>
                <c:pt idx="2359">
                  <c:v>-485</c:v>
                </c:pt>
                <c:pt idx="2360">
                  <c:v>-484.8</c:v>
                </c:pt>
                <c:pt idx="2361">
                  <c:v>-484.59999999999997</c:v>
                </c:pt>
                <c:pt idx="2362">
                  <c:v>-484.4</c:v>
                </c:pt>
                <c:pt idx="2363">
                  <c:v>-484.19999999999993</c:v>
                </c:pt>
                <c:pt idx="2364">
                  <c:v>-484.00000000000006</c:v>
                </c:pt>
                <c:pt idx="2365">
                  <c:v>-483.8</c:v>
                </c:pt>
                <c:pt idx="2366">
                  <c:v>-483.6</c:v>
                </c:pt>
                <c:pt idx="2367">
                  <c:v>-483.4</c:v>
                </c:pt>
                <c:pt idx="2368">
                  <c:v>-483.2</c:v>
                </c:pt>
                <c:pt idx="2369">
                  <c:v>-482.99999999999994</c:v>
                </c:pt>
                <c:pt idx="2370">
                  <c:v>-482.79999999999995</c:v>
                </c:pt>
                <c:pt idx="2371">
                  <c:v>-482.6</c:v>
                </c:pt>
                <c:pt idx="2372">
                  <c:v>-482.40000000000003</c:v>
                </c:pt>
                <c:pt idx="2373">
                  <c:v>-482.2</c:v>
                </c:pt>
                <c:pt idx="2374">
                  <c:v>-482</c:v>
                </c:pt>
                <c:pt idx="2375">
                  <c:v>-481.8</c:v>
                </c:pt>
                <c:pt idx="2376">
                  <c:v>-481.59999999999997</c:v>
                </c:pt>
                <c:pt idx="2377">
                  <c:v>-481.4</c:v>
                </c:pt>
                <c:pt idx="2378">
                  <c:v>-481.20000000000005</c:v>
                </c:pt>
                <c:pt idx="2379">
                  <c:v>-481.00000000000006</c:v>
                </c:pt>
                <c:pt idx="2380">
                  <c:v>-480.8</c:v>
                </c:pt>
                <c:pt idx="2381">
                  <c:v>-480.6</c:v>
                </c:pt>
                <c:pt idx="2382">
                  <c:v>-480.4</c:v>
                </c:pt>
                <c:pt idx="2383">
                  <c:v>-480.2</c:v>
                </c:pt>
                <c:pt idx="2384">
                  <c:v>-479.99999999999994</c:v>
                </c:pt>
                <c:pt idx="2385">
                  <c:v>-479.80000000000007</c:v>
                </c:pt>
                <c:pt idx="2386">
                  <c:v>-479.6</c:v>
                </c:pt>
                <c:pt idx="2387">
                  <c:v>-479.40000000000003</c:v>
                </c:pt>
                <c:pt idx="2388">
                  <c:v>-479.2</c:v>
                </c:pt>
                <c:pt idx="2389">
                  <c:v>-479</c:v>
                </c:pt>
                <c:pt idx="2390">
                  <c:v>-478.79999999999995</c:v>
                </c:pt>
                <c:pt idx="2391">
                  <c:v>-478.59999999999997</c:v>
                </c:pt>
                <c:pt idx="2392">
                  <c:v>-478.40000000000003</c:v>
                </c:pt>
                <c:pt idx="2393">
                  <c:v>-478.20000000000005</c:v>
                </c:pt>
                <c:pt idx="2394">
                  <c:v>-478</c:v>
                </c:pt>
                <c:pt idx="2395">
                  <c:v>-477.8</c:v>
                </c:pt>
                <c:pt idx="2396">
                  <c:v>-477.59999999999997</c:v>
                </c:pt>
                <c:pt idx="2397">
                  <c:v>-477.4</c:v>
                </c:pt>
                <c:pt idx="2398">
                  <c:v>-477.19999999999993</c:v>
                </c:pt>
                <c:pt idx="2399">
                  <c:v>-477.00000000000006</c:v>
                </c:pt>
                <c:pt idx="2400">
                  <c:v>-476.79999999999995</c:v>
                </c:pt>
                <c:pt idx="2401">
                  <c:v>-476.6</c:v>
                </c:pt>
                <c:pt idx="2402">
                  <c:v>-476.4</c:v>
                </c:pt>
                <c:pt idx="2403">
                  <c:v>-476.2</c:v>
                </c:pt>
                <c:pt idx="2404">
                  <c:v>-476</c:v>
                </c:pt>
                <c:pt idx="2405">
                  <c:v>-475.8</c:v>
                </c:pt>
                <c:pt idx="2406">
                  <c:v>-475.6</c:v>
                </c:pt>
                <c:pt idx="2407">
                  <c:v>-475.4</c:v>
                </c:pt>
                <c:pt idx="2408">
                  <c:v>-475.20000000000005</c:v>
                </c:pt>
                <c:pt idx="2409">
                  <c:v>-475</c:v>
                </c:pt>
                <c:pt idx="2410">
                  <c:v>-474.8</c:v>
                </c:pt>
                <c:pt idx="2411">
                  <c:v>-474.59999999999997</c:v>
                </c:pt>
                <c:pt idx="2412">
                  <c:v>-474.40000000000003</c:v>
                </c:pt>
                <c:pt idx="2413">
                  <c:v>-474.2</c:v>
                </c:pt>
                <c:pt idx="2414">
                  <c:v>-474</c:v>
                </c:pt>
                <c:pt idx="2415">
                  <c:v>-473.8</c:v>
                </c:pt>
                <c:pt idx="2416">
                  <c:v>-473.6</c:v>
                </c:pt>
                <c:pt idx="2417">
                  <c:v>-473.4</c:v>
                </c:pt>
                <c:pt idx="2418">
                  <c:v>-473.2</c:v>
                </c:pt>
                <c:pt idx="2419">
                  <c:v>-473</c:v>
                </c:pt>
                <c:pt idx="2420">
                  <c:v>-472.8</c:v>
                </c:pt>
                <c:pt idx="2421">
                  <c:v>-472.59999999999997</c:v>
                </c:pt>
                <c:pt idx="2422">
                  <c:v>-472.40000000000003</c:v>
                </c:pt>
                <c:pt idx="2423">
                  <c:v>-472.2</c:v>
                </c:pt>
                <c:pt idx="2424">
                  <c:v>-472</c:v>
                </c:pt>
                <c:pt idx="2425">
                  <c:v>-471.79999999999995</c:v>
                </c:pt>
                <c:pt idx="2426">
                  <c:v>-471.6</c:v>
                </c:pt>
                <c:pt idx="2427">
                  <c:v>-471.4</c:v>
                </c:pt>
                <c:pt idx="2428">
                  <c:v>-471.2</c:v>
                </c:pt>
                <c:pt idx="2429">
                  <c:v>-471</c:v>
                </c:pt>
                <c:pt idx="2430">
                  <c:v>-470.8</c:v>
                </c:pt>
                <c:pt idx="2431">
                  <c:v>-470.59999999999997</c:v>
                </c:pt>
                <c:pt idx="2432">
                  <c:v>-470.4</c:v>
                </c:pt>
                <c:pt idx="2433">
                  <c:v>-470.2</c:v>
                </c:pt>
                <c:pt idx="2434">
                  <c:v>-470</c:v>
                </c:pt>
                <c:pt idx="2435">
                  <c:v>-469.8</c:v>
                </c:pt>
                <c:pt idx="2436">
                  <c:v>-469.6</c:v>
                </c:pt>
                <c:pt idx="2437">
                  <c:v>-469.40000000000003</c:v>
                </c:pt>
                <c:pt idx="2438">
                  <c:v>-469.2</c:v>
                </c:pt>
                <c:pt idx="2439">
                  <c:v>-469</c:v>
                </c:pt>
                <c:pt idx="2440">
                  <c:v>-468.8</c:v>
                </c:pt>
                <c:pt idx="2441">
                  <c:v>-468.6</c:v>
                </c:pt>
                <c:pt idx="2442">
                  <c:v>-468.4</c:v>
                </c:pt>
                <c:pt idx="2443">
                  <c:v>-468.20000000000005</c:v>
                </c:pt>
                <c:pt idx="2444">
                  <c:v>-468</c:v>
                </c:pt>
                <c:pt idx="2445">
                  <c:v>-467.8</c:v>
                </c:pt>
                <c:pt idx="2446">
                  <c:v>-467.59999999999997</c:v>
                </c:pt>
                <c:pt idx="2447">
                  <c:v>-467.40000000000003</c:v>
                </c:pt>
                <c:pt idx="2448">
                  <c:v>-467.2</c:v>
                </c:pt>
                <c:pt idx="2449">
                  <c:v>-467</c:v>
                </c:pt>
                <c:pt idx="2450">
                  <c:v>-466.8</c:v>
                </c:pt>
                <c:pt idx="2451">
                  <c:v>-466.6</c:v>
                </c:pt>
                <c:pt idx="2452">
                  <c:v>-466.4</c:v>
                </c:pt>
                <c:pt idx="2453">
                  <c:v>-466.2</c:v>
                </c:pt>
                <c:pt idx="2454">
                  <c:v>-466</c:v>
                </c:pt>
                <c:pt idx="2455">
                  <c:v>-465.8</c:v>
                </c:pt>
                <c:pt idx="2456">
                  <c:v>-465.59999999999997</c:v>
                </c:pt>
                <c:pt idx="2457">
                  <c:v>-465.40000000000003</c:v>
                </c:pt>
                <c:pt idx="2458">
                  <c:v>-465.2</c:v>
                </c:pt>
                <c:pt idx="2459">
                  <c:v>-465</c:v>
                </c:pt>
                <c:pt idx="2460">
                  <c:v>-464.79999999999995</c:v>
                </c:pt>
                <c:pt idx="2461">
                  <c:v>-464.6</c:v>
                </c:pt>
                <c:pt idx="2462">
                  <c:v>-464.4</c:v>
                </c:pt>
                <c:pt idx="2463">
                  <c:v>-464.2</c:v>
                </c:pt>
                <c:pt idx="2464">
                  <c:v>-464</c:v>
                </c:pt>
                <c:pt idx="2465">
                  <c:v>-463.8</c:v>
                </c:pt>
                <c:pt idx="2466">
                  <c:v>-463.6</c:v>
                </c:pt>
                <c:pt idx="2467">
                  <c:v>-463.4</c:v>
                </c:pt>
                <c:pt idx="2468">
                  <c:v>-463.20000000000005</c:v>
                </c:pt>
                <c:pt idx="2469">
                  <c:v>-463</c:v>
                </c:pt>
                <c:pt idx="2470">
                  <c:v>-462.8</c:v>
                </c:pt>
                <c:pt idx="2471">
                  <c:v>-462.6</c:v>
                </c:pt>
                <c:pt idx="2472">
                  <c:v>-462.40000000000003</c:v>
                </c:pt>
                <c:pt idx="2473">
                  <c:v>-462.2</c:v>
                </c:pt>
                <c:pt idx="2474">
                  <c:v>-462</c:v>
                </c:pt>
                <c:pt idx="2475">
                  <c:v>-461.8</c:v>
                </c:pt>
                <c:pt idx="2476">
                  <c:v>-461.6</c:v>
                </c:pt>
                <c:pt idx="2477">
                  <c:v>-461.4</c:v>
                </c:pt>
                <c:pt idx="2478">
                  <c:v>-461.2</c:v>
                </c:pt>
                <c:pt idx="2479">
                  <c:v>-461</c:v>
                </c:pt>
                <c:pt idx="2480">
                  <c:v>-460.8</c:v>
                </c:pt>
                <c:pt idx="2481">
                  <c:v>-460.59999999999997</c:v>
                </c:pt>
                <c:pt idx="2482">
                  <c:v>-460.40000000000003</c:v>
                </c:pt>
                <c:pt idx="2483">
                  <c:v>-460.2</c:v>
                </c:pt>
                <c:pt idx="2484">
                  <c:v>-460</c:v>
                </c:pt>
                <c:pt idx="2485">
                  <c:v>-459.79999999999995</c:v>
                </c:pt>
                <c:pt idx="2486">
                  <c:v>-459.6</c:v>
                </c:pt>
                <c:pt idx="2487">
                  <c:v>-459.4</c:v>
                </c:pt>
                <c:pt idx="2488">
                  <c:v>-459.2</c:v>
                </c:pt>
                <c:pt idx="2489">
                  <c:v>-459</c:v>
                </c:pt>
                <c:pt idx="2490">
                  <c:v>-458.8</c:v>
                </c:pt>
                <c:pt idx="2491">
                  <c:v>-458.59999999999997</c:v>
                </c:pt>
                <c:pt idx="2492">
                  <c:v>-458.4</c:v>
                </c:pt>
                <c:pt idx="2493">
                  <c:v>-458.2</c:v>
                </c:pt>
                <c:pt idx="2494">
                  <c:v>-458</c:v>
                </c:pt>
                <c:pt idx="2495">
                  <c:v>-457.8</c:v>
                </c:pt>
                <c:pt idx="2496">
                  <c:v>-457.6</c:v>
                </c:pt>
                <c:pt idx="2497">
                  <c:v>-457.40000000000003</c:v>
                </c:pt>
                <c:pt idx="2498">
                  <c:v>-457.2</c:v>
                </c:pt>
                <c:pt idx="2499">
                  <c:v>-457</c:v>
                </c:pt>
                <c:pt idx="2500">
                  <c:v>-456.8</c:v>
                </c:pt>
                <c:pt idx="2501">
                  <c:v>-456.6</c:v>
                </c:pt>
                <c:pt idx="2502">
                  <c:v>-456.4</c:v>
                </c:pt>
                <c:pt idx="2503">
                  <c:v>-456.20000000000005</c:v>
                </c:pt>
                <c:pt idx="2504">
                  <c:v>-456</c:v>
                </c:pt>
                <c:pt idx="2505">
                  <c:v>-455.8</c:v>
                </c:pt>
                <c:pt idx="2506">
                  <c:v>-455.59999999999997</c:v>
                </c:pt>
                <c:pt idx="2507">
                  <c:v>-455.40000000000003</c:v>
                </c:pt>
                <c:pt idx="2508">
                  <c:v>-455.2</c:v>
                </c:pt>
                <c:pt idx="2509">
                  <c:v>-455</c:v>
                </c:pt>
                <c:pt idx="2510">
                  <c:v>-454.8</c:v>
                </c:pt>
                <c:pt idx="2511">
                  <c:v>-454.6</c:v>
                </c:pt>
                <c:pt idx="2512">
                  <c:v>-454.4</c:v>
                </c:pt>
                <c:pt idx="2513">
                  <c:v>-454.2</c:v>
                </c:pt>
                <c:pt idx="2514">
                  <c:v>-454</c:v>
                </c:pt>
                <c:pt idx="2515">
                  <c:v>-453.8</c:v>
                </c:pt>
                <c:pt idx="2516">
                  <c:v>-453.59999999999997</c:v>
                </c:pt>
                <c:pt idx="2517">
                  <c:v>-453.40000000000003</c:v>
                </c:pt>
                <c:pt idx="2518">
                  <c:v>-453.2</c:v>
                </c:pt>
                <c:pt idx="2519">
                  <c:v>-453</c:v>
                </c:pt>
                <c:pt idx="2520">
                  <c:v>-452.79999999999995</c:v>
                </c:pt>
                <c:pt idx="2521">
                  <c:v>-452.6</c:v>
                </c:pt>
                <c:pt idx="2522">
                  <c:v>-452.4</c:v>
                </c:pt>
                <c:pt idx="2523">
                  <c:v>-452.2</c:v>
                </c:pt>
                <c:pt idx="2524">
                  <c:v>-452</c:v>
                </c:pt>
                <c:pt idx="2525">
                  <c:v>-451.8</c:v>
                </c:pt>
                <c:pt idx="2526">
                  <c:v>-451.59999999999997</c:v>
                </c:pt>
                <c:pt idx="2527">
                  <c:v>-451.4</c:v>
                </c:pt>
                <c:pt idx="2528">
                  <c:v>-451.2</c:v>
                </c:pt>
                <c:pt idx="2529">
                  <c:v>-451</c:v>
                </c:pt>
                <c:pt idx="2530">
                  <c:v>-450.8</c:v>
                </c:pt>
                <c:pt idx="2531">
                  <c:v>-450.6</c:v>
                </c:pt>
                <c:pt idx="2532">
                  <c:v>-450.40000000000003</c:v>
                </c:pt>
                <c:pt idx="2533">
                  <c:v>-450.2</c:v>
                </c:pt>
                <c:pt idx="2534">
                  <c:v>-450</c:v>
                </c:pt>
                <c:pt idx="2535">
                  <c:v>-449.8</c:v>
                </c:pt>
                <c:pt idx="2536">
                  <c:v>-449.6</c:v>
                </c:pt>
                <c:pt idx="2537">
                  <c:v>-449.4</c:v>
                </c:pt>
                <c:pt idx="2538">
                  <c:v>-449.20000000000005</c:v>
                </c:pt>
                <c:pt idx="2539">
                  <c:v>-449</c:v>
                </c:pt>
                <c:pt idx="2540">
                  <c:v>-448.8</c:v>
                </c:pt>
                <c:pt idx="2541">
                  <c:v>-448.59999999999997</c:v>
                </c:pt>
                <c:pt idx="2542">
                  <c:v>-448.40000000000003</c:v>
                </c:pt>
                <c:pt idx="2543">
                  <c:v>-448.2</c:v>
                </c:pt>
                <c:pt idx="2544">
                  <c:v>-448</c:v>
                </c:pt>
                <c:pt idx="2545">
                  <c:v>-447.8</c:v>
                </c:pt>
                <c:pt idx="2546">
                  <c:v>-447.6</c:v>
                </c:pt>
                <c:pt idx="2547">
                  <c:v>-447.4</c:v>
                </c:pt>
                <c:pt idx="2548">
                  <c:v>-447.2</c:v>
                </c:pt>
                <c:pt idx="2549">
                  <c:v>-447</c:v>
                </c:pt>
                <c:pt idx="2550">
                  <c:v>-446.8</c:v>
                </c:pt>
                <c:pt idx="2551">
                  <c:v>-446.59999999999997</c:v>
                </c:pt>
                <c:pt idx="2552">
                  <c:v>-446.4</c:v>
                </c:pt>
                <c:pt idx="2553">
                  <c:v>-446.2</c:v>
                </c:pt>
                <c:pt idx="2554">
                  <c:v>-446</c:v>
                </c:pt>
                <c:pt idx="2555">
                  <c:v>-445.79999999999995</c:v>
                </c:pt>
                <c:pt idx="2556">
                  <c:v>-445.6</c:v>
                </c:pt>
                <c:pt idx="2557">
                  <c:v>-445.4</c:v>
                </c:pt>
                <c:pt idx="2558">
                  <c:v>-445.2</c:v>
                </c:pt>
                <c:pt idx="2559">
                  <c:v>-445</c:v>
                </c:pt>
                <c:pt idx="2560">
                  <c:v>-444.8</c:v>
                </c:pt>
                <c:pt idx="2561">
                  <c:v>-444.6</c:v>
                </c:pt>
                <c:pt idx="2562">
                  <c:v>-444.4</c:v>
                </c:pt>
                <c:pt idx="2563">
                  <c:v>-444.20000000000005</c:v>
                </c:pt>
                <c:pt idx="2564">
                  <c:v>-444</c:v>
                </c:pt>
                <c:pt idx="2565">
                  <c:v>-443.8</c:v>
                </c:pt>
                <c:pt idx="2566">
                  <c:v>-443.59999999999997</c:v>
                </c:pt>
                <c:pt idx="2567">
                  <c:v>-443.40000000000003</c:v>
                </c:pt>
                <c:pt idx="2568">
                  <c:v>-443.2</c:v>
                </c:pt>
                <c:pt idx="2569">
                  <c:v>-443</c:v>
                </c:pt>
                <c:pt idx="2570">
                  <c:v>-442.8</c:v>
                </c:pt>
                <c:pt idx="2571">
                  <c:v>-442.6</c:v>
                </c:pt>
                <c:pt idx="2572">
                  <c:v>-442.4</c:v>
                </c:pt>
                <c:pt idx="2573">
                  <c:v>-442.2</c:v>
                </c:pt>
                <c:pt idx="2574">
                  <c:v>-442</c:v>
                </c:pt>
                <c:pt idx="2575">
                  <c:v>-441.8</c:v>
                </c:pt>
                <c:pt idx="2576">
                  <c:v>-441.59999999999997</c:v>
                </c:pt>
                <c:pt idx="2577">
                  <c:v>-441.40000000000003</c:v>
                </c:pt>
                <c:pt idx="2578">
                  <c:v>-441.2</c:v>
                </c:pt>
                <c:pt idx="2579">
                  <c:v>-441</c:v>
                </c:pt>
                <c:pt idx="2580">
                  <c:v>-440.79999999999995</c:v>
                </c:pt>
                <c:pt idx="2581">
                  <c:v>-440.6</c:v>
                </c:pt>
                <c:pt idx="2582">
                  <c:v>-440.4</c:v>
                </c:pt>
                <c:pt idx="2583">
                  <c:v>-440.2</c:v>
                </c:pt>
                <c:pt idx="2584">
                  <c:v>-440</c:v>
                </c:pt>
                <c:pt idx="2585">
                  <c:v>-439.8</c:v>
                </c:pt>
                <c:pt idx="2586">
                  <c:v>-439.59999999999997</c:v>
                </c:pt>
                <c:pt idx="2587">
                  <c:v>-439.4</c:v>
                </c:pt>
                <c:pt idx="2588">
                  <c:v>-439.2</c:v>
                </c:pt>
                <c:pt idx="2589">
                  <c:v>-439</c:v>
                </c:pt>
                <c:pt idx="2590">
                  <c:v>-438.8</c:v>
                </c:pt>
                <c:pt idx="2591">
                  <c:v>-438.6</c:v>
                </c:pt>
                <c:pt idx="2592">
                  <c:v>-438.40000000000003</c:v>
                </c:pt>
                <c:pt idx="2593">
                  <c:v>-438.2</c:v>
                </c:pt>
                <c:pt idx="2594">
                  <c:v>-438</c:v>
                </c:pt>
                <c:pt idx="2595">
                  <c:v>-437.8</c:v>
                </c:pt>
                <c:pt idx="2596">
                  <c:v>-437.6</c:v>
                </c:pt>
                <c:pt idx="2597">
                  <c:v>-437.4</c:v>
                </c:pt>
                <c:pt idx="2598">
                  <c:v>-437.20000000000005</c:v>
                </c:pt>
                <c:pt idx="2599">
                  <c:v>-437</c:v>
                </c:pt>
                <c:pt idx="2600">
                  <c:v>-436.8</c:v>
                </c:pt>
                <c:pt idx="2601">
                  <c:v>-436.59999999999997</c:v>
                </c:pt>
                <c:pt idx="2602">
                  <c:v>-436.40000000000003</c:v>
                </c:pt>
                <c:pt idx="2603">
                  <c:v>-436.2</c:v>
                </c:pt>
                <c:pt idx="2604">
                  <c:v>-436</c:v>
                </c:pt>
                <c:pt idx="2605">
                  <c:v>-435.8</c:v>
                </c:pt>
                <c:pt idx="2606">
                  <c:v>-435.6</c:v>
                </c:pt>
                <c:pt idx="2607">
                  <c:v>-435.4</c:v>
                </c:pt>
                <c:pt idx="2608">
                  <c:v>-435.2</c:v>
                </c:pt>
                <c:pt idx="2609">
                  <c:v>-435</c:v>
                </c:pt>
                <c:pt idx="2610">
                  <c:v>-434.8</c:v>
                </c:pt>
                <c:pt idx="2611">
                  <c:v>-434.59999999999997</c:v>
                </c:pt>
                <c:pt idx="2612">
                  <c:v>-434.40000000000003</c:v>
                </c:pt>
                <c:pt idx="2613">
                  <c:v>-434.2</c:v>
                </c:pt>
                <c:pt idx="2614">
                  <c:v>-434</c:v>
                </c:pt>
                <c:pt idx="2615">
                  <c:v>-433.79999999999995</c:v>
                </c:pt>
                <c:pt idx="2616">
                  <c:v>-433.6</c:v>
                </c:pt>
                <c:pt idx="2617">
                  <c:v>-433.4</c:v>
                </c:pt>
                <c:pt idx="2618">
                  <c:v>-433.2</c:v>
                </c:pt>
                <c:pt idx="2619">
                  <c:v>-433</c:v>
                </c:pt>
                <c:pt idx="2620">
                  <c:v>-432.8</c:v>
                </c:pt>
                <c:pt idx="2621">
                  <c:v>-432.6</c:v>
                </c:pt>
                <c:pt idx="2622">
                  <c:v>-432.4</c:v>
                </c:pt>
                <c:pt idx="2623">
                  <c:v>-432.20000000000005</c:v>
                </c:pt>
                <c:pt idx="2624">
                  <c:v>-432</c:v>
                </c:pt>
                <c:pt idx="2625">
                  <c:v>-431.8</c:v>
                </c:pt>
                <c:pt idx="2626">
                  <c:v>-431.59999999999997</c:v>
                </c:pt>
                <c:pt idx="2627">
                  <c:v>-431.40000000000003</c:v>
                </c:pt>
                <c:pt idx="2628">
                  <c:v>-431.2</c:v>
                </c:pt>
                <c:pt idx="2629">
                  <c:v>-431</c:v>
                </c:pt>
                <c:pt idx="2630">
                  <c:v>-430.8</c:v>
                </c:pt>
                <c:pt idx="2631">
                  <c:v>-430.6</c:v>
                </c:pt>
                <c:pt idx="2632">
                  <c:v>-430.4</c:v>
                </c:pt>
                <c:pt idx="2633">
                  <c:v>-430.2</c:v>
                </c:pt>
                <c:pt idx="2634">
                  <c:v>-430</c:v>
                </c:pt>
                <c:pt idx="2635">
                  <c:v>-429.8</c:v>
                </c:pt>
                <c:pt idx="2636">
                  <c:v>-429.59999999999997</c:v>
                </c:pt>
                <c:pt idx="2637">
                  <c:v>-429.40000000000003</c:v>
                </c:pt>
                <c:pt idx="2638">
                  <c:v>-429.2</c:v>
                </c:pt>
                <c:pt idx="2639">
                  <c:v>-429</c:v>
                </c:pt>
                <c:pt idx="2640">
                  <c:v>-428.79999999999995</c:v>
                </c:pt>
                <c:pt idx="2641">
                  <c:v>-428.6</c:v>
                </c:pt>
                <c:pt idx="2642">
                  <c:v>-428.4</c:v>
                </c:pt>
                <c:pt idx="2643">
                  <c:v>-428.2</c:v>
                </c:pt>
                <c:pt idx="2644">
                  <c:v>-428</c:v>
                </c:pt>
                <c:pt idx="2645">
                  <c:v>-427.8</c:v>
                </c:pt>
                <c:pt idx="2646">
                  <c:v>-427.59999999999997</c:v>
                </c:pt>
                <c:pt idx="2647">
                  <c:v>-427.4</c:v>
                </c:pt>
                <c:pt idx="2648">
                  <c:v>-427.2</c:v>
                </c:pt>
                <c:pt idx="2649">
                  <c:v>-427</c:v>
                </c:pt>
                <c:pt idx="2650">
                  <c:v>-426.8</c:v>
                </c:pt>
                <c:pt idx="2651">
                  <c:v>-426.6</c:v>
                </c:pt>
                <c:pt idx="2652">
                  <c:v>-426.40000000000003</c:v>
                </c:pt>
                <c:pt idx="2653">
                  <c:v>-426.2</c:v>
                </c:pt>
                <c:pt idx="2654">
                  <c:v>-426</c:v>
                </c:pt>
                <c:pt idx="2655">
                  <c:v>-425.8</c:v>
                </c:pt>
                <c:pt idx="2656">
                  <c:v>-425.6</c:v>
                </c:pt>
                <c:pt idx="2657">
                  <c:v>-425.4</c:v>
                </c:pt>
                <c:pt idx="2658">
                  <c:v>-425.20000000000005</c:v>
                </c:pt>
                <c:pt idx="2659">
                  <c:v>-425</c:v>
                </c:pt>
                <c:pt idx="2660">
                  <c:v>-424.8</c:v>
                </c:pt>
                <c:pt idx="2661">
                  <c:v>-424.59999999999997</c:v>
                </c:pt>
                <c:pt idx="2662">
                  <c:v>-424.40000000000003</c:v>
                </c:pt>
                <c:pt idx="2663">
                  <c:v>-424.2</c:v>
                </c:pt>
                <c:pt idx="2664">
                  <c:v>-424</c:v>
                </c:pt>
                <c:pt idx="2665">
                  <c:v>-423.8</c:v>
                </c:pt>
                <c:pt idx="2666">
                  <c:v>-423.6</c:v>
                </c:pt>
                <c:pt idx="2667">
                  <c:v>-423.4</c:v>
                </c:pt>
                <c:pt idx="2668">
                  <c:v>-423.2</c:v>
                </c:pt>
                <c:pt idx="2669">
                  <c:v>-423</c:v>
                </c:pt>
                <c:pt idx="2670">
                  <c:v>-422.8</c:v>
                </c:pt>
                <c:pt idx="2671">
                  <c:v>-422.59999999999997</c:v>
                </c:pt>
                <c:pt idx="2672">
                  <c:v>-422.40000000000003</c:v>
                </c:pt>
                <c:pt idx="2673">
                  <c:v>-422.2</c:v>
                </c:pt>
                <c:pt idx="2674">
                  <c:v>-422</c:v>
                </c:pt>
                <c:pt idx="2675">
                  <c:v>-421.79999999999995</c:v>
                </c:pt>
                <c:pt idx="2676">
                  <c:v>-421.6</c:v>
                </c:pt>
                <c:pt idx="2677">
                  <c:v>-421.4</c:v>
                </c:pt>
                <c:pt idx="2678">
                  <c:v>-421.2</c:v>
                </c:pt>
                <c:pt idx="2679">
                  <c:v>-421</c:v>
                </c:pt>
                <c:pt idx="2680">
                  <c:v>-420.8</c:v>
                </c:pt>
                <c:pt idx="2681">
                  <c:v>-420.6</c:v>
                </c:pt>
                <c:pt idx="2682">
                  <c:v>-420.4</c:v>
                </c:pt>
                <c:pt idx="2683">
                  <c:v>-420.20000000000005</c:v>
                </c:pt>
                <c:pt idx="2684">
                  <c:v>-420</c:v>
                </c:pt>
                <c:pt idx="2685">
                  <c:v>-419.8</c:v>
                </c:pt>
                <c:pt idx="2686">
                  <c:v>-419.6</c:v>
                </c:pt>
                <c:pt idx="2687">
                  <c:v>-419.40000000000003</c:v>
                </c:pt>
                <c:pt idx="2688">
                  <c:v>-419.2</c:v>
                </c:pt>
                <c:pt idx="2689">
                  <c:v>-419</c:v>
                </c:pt>
                <c:pt idx="2690">
                  <c:v>-418.8</c:v>
                </c:pt>
                <c:pt idx="2691">
                  <c:v>-418.6</c:v>
                </c:pt>
                <c:pt idx="2692">
                  <c:v>-418.4</c:v>
                </c:pt>
                <c:pt idx="2693">
                  <c:v>-418.20000000000005</c:v>
                </c:pt>
                <c:pt idx="2694">
                  <c:v>-418</c:v>
                </c:pt>
                <c:pt idx="2695">
                  <c:v>-417.8</c:v>
                </c:pt>
                <c:pt idx="2696">
                  <c:v>-417.59999999999997</c:v>
                </c:pt>
                <c:pt idx="2697">
                  <c:v>-417.40000000000003</c:v>
                </c:pt>
                <c:pt idx="2698">
                  <c:v>-417.2</c:v>
                </c:pt>
                <c:pt idx="2699">
                  <c:v>-417</c:v>
                </c:pt>
                <c:pt idx="2700">
                  <c:v>-416.8</c:v>
                </c:pt>
                <c:pt idx="2701">
                  <c:v>-416.6</c:v>
                </c:pt>
                <c:pt idx="2702">
                  <c:v>-416.4</c:v>
                </c:pt>
                <c:pt idx="2703">
                  <c:v>-416.2</c:v>
                </c:pt>
                <c:pt idx="2704">
                  <c:v>-416</c:v>
                </c:pt>
                <c:pt idx="2705">
                  <c:v>-415.8</c:v>
                </c:pt>
                <c:pt idx="2706">
                  <c:v>-415.59999999999997</c:v>
                </c:pt>
                <c:pt idx="2707">
                  <c:v>-415.4</c:v>
                </c:pt>
                <c:pt idx="2708">
                  <c:v>-415.2</c:v>
                </c:pt>
                <c:pt idx="2709">
                  <c:v>-415</c:v>
                </c:pt>
                <c:pt idx="2710">
                  <c:v>-414.79999999999995</c:v>
                </c:pt>
                <c:pt idx="2711">
                  <c:v>-414.6</c:v>
                </c:pt>
                <c:pt idx="2712">
                  <c:v>-414.4</c:v>
                </c:pt>
                <c:pt idx="2713">
                  <c:v>-414.2</c:v>
                </c:pt>
                <c:pt idx="2714">
                  <c:v>-414</c:v>
                </c:pt>
                <c:pt idx="2715">
                  <c:v>-413.8</c:v>
                </c:pt>
                <c:pt idx="2716">
                  <c:v>-413.6</c:v>
                </c:pt>
                <c:pt idx="2717">
                  <c:v>-413.4</c:v>
                </c:pt>
                <c:pt idx="2718">
                  <c:v>-413.20000000000005</c:v>
                </c:pt>
                <c:pt idx="2719">
                  <c:v>-413</c:v>
                </c:pt>
                <c:pt idx="2720">
                  <c:v>-412.8</c:v>
                </c:pt>
                <c:pt idx="2721">
                  <c:v>-412.59999999999997</c:v>
                </c:pt>
                <c:pt idx="2722">
                  <c:v>-412.40000000000003</c:v>
                </c:pt>
                <c:pt idx="2723">
                  <c:v>-412.2</c:v>
                </c:pt>
                <c:pt idx="2724">
                  <c:v>-412</c:v>
                </c:pt>
                <c:pt idx="2725">
                  <c:v>-411.8</c:v>
                </c:pt>
                <c:pt idx="2726">
                  <c:v>-411.6</c:v>
                </c:pt>
                <c:pt idx="2727">
                  <c:v>-411.4</c:v>
                </c:pt>
                <c:pt idx="2728">
                  <c:v>-411.2</c:v>
                </c:pt>
                <c:pt idx="2729">
                  <c:v>-411</c:v>
                </c:pt>
                <c:pt idx="2730">
                  <c:v>-410.8</c:v>
                </c:pt>
                <c:pt idx="2731">
                  <c:v>-410.59999999999997</c:v>
                </c:pt>
                <c:pt idx="2732">
                  <c:v>-410.40000000000003</c:v>
                </c:pt>
                <c:pt idx="2733">
                  <c:v>-410.2</c:v>
                </c:pt>
                <c:pt idx="2734">
                  <c:v>-410</c:v>
                </c:pt>
                <c:pt idx="2735">
                  <c:v>-409.79999999999995</c:v>
                </c:pt>
                <c:pt idx="2736">
                  <c:v>-409.6</c:v>
                </c:pt>
                <c:pt idx="2737">
                  <c:v>-409.4</c:v>
                </c:pt>
                <c:pt idx="2738">
                  <c:v>-409.2</c:v>
                </c:pt>
                <c:pt idx="2739">
                  <c:v>-409</c:v>
                </c:pt>
                <c:pt idx="2740">
                  <c:v>-408.8</c:v>
                </c:pt>
                <c:pt idx="2741">
                  <c:v>-408.59999999999997</c:v>
                </c:pt>
                <c:pt idx="2742">
                  <c:v>-408.4</c:v>
                </c:pt>
                <c:pt idx="2743">
                  <c:v>-408.2</c:v>
                </c:pt>
                <c:pt idx="2744">
                  <c:v>-408</c:v>
                </c:pt>
                <c:pt idx="2745">
                  <c:v>-407.8</c:v>
                </c:pt>
                <c:pt idx="2746">
                  <c:v>-407.6</c:v>
                </c:pt>
                <c:pt idx="2747">
                  <c:v>-407.40000000000003</c:v>
                </c:pt>
                <c:pt idx="2748">
                  <c:v>-407.2</c:v>
                </c:pt>
                <c:pt idx="2749">
                  <c:v>-407</c:v>
                </c:pt>
                <c:pt idx="2750">
                  <c:v>-406.8</c:v>
                </c:pt>
                <c:pt idx="2751">
                  <c:v>-406.6</c:v>
                </c:pt>
                <c:pt idx="2752">
                  <c:v>-406.4</c:v>
                </c:pt>
                <c:pt idx="2753">
                  <c:v>-406.20000000000005</c:v>
                </c:pt>
                <c:pt idx="2754">
                  <c:v>-406</c:v>
                </c:pt>
                <c:pt idx="2755">
                  <c:v>-405.8</c:v>
                </c:pt>
                <c:pt idx="2756">
                  <c:v>-405.59999999999997</c:v>
                </c:pt>
                <c:pt idx="2757">
                  <c:v>-405.40000000000003</c:v>
                </c:pt>
                <c:pt idx="2758">
                  <c:v>-405.2</c:v>
                </c:pt>
                <c:pt idx="2759">
                  <c:v>-405</c:v>
                </c:pt>
                <c:pt idx="2760">
                  <c:v>-404.8</c:v>
                </c:pt>
                <c:pt idx="2761">
                  <c:v>-404.6</c:v>
                </c:pt>
                <c:pt idx="2762">
                  <c:v>-404.4</c:v>
                </c:pt>
                <c:pt idx="2763">
                  <c:v>-404.2</c:v>
                </c:pt>
                <c:pt idx="2764">
                  <c:v>-404</c:v>
                </c:pt>
                <c:pt idx="2765">
                  <c:v>-403.8</c:v>
                </c:pt>
                <c:pt idx="2766">
                  <c:v>-403.59999999999997</c:v>
                </c:pt>
                <c:pt idx="2767">
                  <c:v>-403.40000000000003</c:v>
                </c:pt>
                <c:pt idx="2768">
                  <c:v>-403.2</c:v>
                </c:pt>
                <c:pt idx="2769">
                  <c:v>-403</c:v>
                </c:pt>
                <c:pt idx="2770">
                  <c:v>-402.79999999999995</c:v>
                </c:pt>
                <c:pt idx="2771">
                  <c:v>-402.6</c:v>
                </c:pt>
                <c:pt idx="2772">
                  <c:v>-402.4</c:v>
                </c:pt>
                <c:pt idx="2773">
                  <c:v>-402.2</c:v>
                </c:pt>
                <c:pt idx="2774">
                  <c:v>-402</c:v>
                </c:pt>
                <c:pt idx="2775">
                  <c:v>-401.8</c:v>
                </c:pt>
                <c:pt idx="2776">
                  <c:v>-401.6</c:v>
                </c:pt>
                <c:pt idx="2777">
                  <c:v>-401.4</c:v>
                </c:pt>
                <c:pt idx="2778">
                  <c:v>-401.20000000000005</c:v>
                </c:pt>
                <c:pt idx="2779">
                  <c:v>-401</c:v>
                </c:pt>
                <c:pt idx="2780">
                  <c:v>-400.8</c:v>
                </c:pt>
                <c:pt idx="2781">
                  <c:v>-400.59999999999997</c:v>
                </c:pt>
                <c:pt idx="2782">
                  <c:v>-400.40000000000003</c:v>
                </c:pt>
                <c:pt idx="2783">
                  <c:v>-400.2</c:v>
                </c:pt>
                <c:pt idx="2784">
                  <c:v>-400</c:v>
                </c:pt>
                <c:pt idx="2785">
                  <c:v>-399.8</c:v>
                </c:pt>
                <c:pt idx="2786">
                  <c:v>-399.6</c:v>
                </c:pt>
                <c:pt idx="2787">
                  <c:v>-399.4</c:v>
                </c:pt>
                <c:pt idx="2788">
                  <c:v>-399.2</c:v>
                </c:pt>
                <c:pt idx="2789">
                  <c:v>-399</c:v>
                </c:pt>
                <c:pt idx="2790">
                  <c:v>-398.8</c:v>
                </c:pt>
                <c:pt idx="2791">
                  <c:v>-398.59999999999997</c:v>
                </c:pt>
                <c:pt idx="2792">
                  <c:v>-398.40000000000003</c:v>
                </c:pt>
                <c:pt idx="2793">
                  <c:v>-398.2</c:v>
                </c:pt>
                <c:pt idx="2794">
                  <c:v>-398</c:v>
                </c:pt>
                <c:pt idx="2795">
                  <c:v>-397.79999999999995</c:v>
                </c:pt>
                <c:pt idx="2796">
                  <c:v>-397.6</c:v>
                </c:pt>
                <c:pt idx="2797">
                  <c:v>-397.4</c:v>
                </c:pt>
                <c:pt idx="2798">
                  <c:v>-397.2</c:v>
                </c:pt>
                <c:pt idx="2799">
                  <c:v>-397</c:v>
                </c:pt>
                <c:pt idx="2800">
                  <c:v>-396.8</c:v>
                </c:pt>
                <c:pt idx="2801">
                  <c:v>-396.59999999999997</c:v>
                </c:pt>
                <c:pt idx="2802">
                  <c:v>-396.4</c:v>
                </c:pt>
                <c:pt idx="2803">
                  <c:v>-396.2</c:v>
                </c:pt>
                <c:pt idx="2804">
                  <c:v>-396</c:v>
                </c:pt>
                <c:pt idx="2805">
                  <c:v>-395.8</c:v>
                </c:pt>
                <c:pt idx="2806">
                  <c:v>-395.6</c:v>
                </c:pt>
                <c:pt idx="2807">
                  <c:v>-395.40000000000003</c:v>
                </c:pt>
                <c:pt idx="2808">
                  <c:v>-395.2</c:v>
                </c:pt>
                <c:pt idx="2809">
                  <c:v>-395</c:v>
                </c:pt>
                <c:pt idx="2810">
                  <c:v>-394.8</c:v>
                </c:pt>
                <c:pt idx="2811">
                  <c:v>-394.6</c:v>
                </c:pt>
                <c:pt idx="2812">
                  <c:v>-394.4</c:v>
                </c:pt>
                <c:pt idx="2813">
                  <c:v>-394.20000000000005</c:v>
                </c:pt>
                <c:pt idx="2814">
                  <c:v>-394</c:v>
                </c:pt>
                <c:pt idx="2815">
                  <c:v>-393.8</c:v>
                </c:pt>
                <c:pt idx="2816">
                  <c:v>-393.59999999999997</c:v>
                </c:pt>
                <c:pt idx="2817">
                  <c:v>-393.40000000000003</c:v>
                </c:pt>
                <c:pt idx="2818">
                  <c:v>-393.2</c:v>
                </c:pt>
                <c:pt idx="2819">
                  <c:v>-393</c:v>
                </c:pt>
                <c:pt idx="2820">
                  <c:v>-392.8</c:v>
                </c:pt>
                <c:pt idx="2821">
                  <c:v>-392.6</c:v>
                </c:pt>
                <c:pt idx="2822">
                  <c:v>-392.4</c:v>
                </c:pt>
                <c:pt idx="2823">
                  <c:v>-392.2</c:v>
                </c:pt>
                <c:pt idx="2824">
                  <c:v>-392</c:v>
                </c:pt>
                <c:pt idx="2825">
                  <c:v>-391.8</c:v>
                </c:pt>
                <c:pt idx="2826">
                  <c:v>-391.59999999999997</c:v>
                </c:pt>
                <c:pt idx="2827">
                  <c:v>-391.40000000000003</c:v>
                </c:pt>
                <c:pt idx="2828">
                  <c:v>-391.2</c:v>
                </c:pt>
                <c:pt idx="2829">
                  <c:v>-391</c:v>
                </c:pt>
                <c:pt idx="2830">
                  <c:v>-390.79999999999995</c:v>
                </c:pt>
                <c:pt idx="2831">
                  <c:v>-390.6</c:v>
                </c:pt>
                <c:pt idx="2832">
                  <c:v>-390.4</c:v>
                </c:pt>
                <c:pt idx="2833">
                  <c:v>-390.2</c:v>
                </c:pt>
                <c:pt idx="2834">
                  <c:v>-390</c:v>
                </c:pt>
                <c:pt idx="2835">
                  <c:v>-389.8</c:v>
                </c:pt>
                <c:pt idx="2836">
                  <c:v>-389.6</c:v>
                </c:pt>
                <c:pt idx="2837">
                  <c:v>-389.4</c:v>
                </c:pt>
                <c:pt idx="2838">
                  <c:v>-389.20000000000005</c:v>
                </c:pt>
                <c:pt idx="2839">
                  <c:v>-389</c:v>
                </c:pt>
                <c:pt idx="2840">
                  <c:v>-388.8</c:v>
                </c:pt>
                <c:pt idx="2841">
                  <c:v>-388.6</c:v>
                </c:pt>
                <c:pt idx="2842">
                  <c:v>-388.40000000000003</c:v>
                </c:pt>
                <c:pt idx="2843">
                  <c:v>-388.2</c:v>
                </c:pt>
                <c:pt idx="2844">
                  <c:v>-388</c:v>
                </c:pt>
                <c:pt idx="2845">
                  <c:v>-387.8</c:v>
                </c:pt>
                <c:pt idx="2846">
                  <c:v>-387.6</c:v>
                </c:pt>
                <c:pt idx="2847">
                  <c:v>-387.4</c:v>
                </c:pt>
                <c:pt idx="2848">
                  <c:v>-387.20000000000005</c:v>
                </c:pt>
                <c:pt idx="2849">
                  <c:v>-387</c:v>
                </c:pt>
                <c:pt idx="2850">
                  <c:v>-386.8</c:v>
                </c:pt>
                <c:pt idx="2851">
                  <c:v>-386.59999999999997</c:v>
                </c:pt>
                <c:pt idx="2852">
                  <c:v>-386.40000000000003</c:v>
                </c:pt>
                <c:pt idx="2853">
                  <c:v>-386.2</c:v>
                </c:pt>
                <c:pt idx="2854">
                  <c:v>-386</c:v>
                </c:pt>
                <c:pt idx="2855">
                  <c:v>-385.79999999999995</c:v>
                </c:pt>
                <c:pt idx="2856">
                  <c:v>-385.6</c:v>
                </c:pt>
                <c:pt idx="2857">
                  <c:v>-385.4</c:v>
                </c:pt>
                <c:pt idx="2858">
                  <c:v>-385.2</c:v>
                </c:pt>
                <c:pt idx="2859">
                  <c:v>-385</c:v>
                </c:pt>
                <c:pt idx="2860">
                  <c:v>-384.8</c:v>
                </c:pt>
                <c:pt idx="2861">
                  <c:v>-384.59999999999997</c:v>
                </c:pt>
                <c:pt idx="2862">
                  <c:v>-384.4</c:v>
                </c:pt>
                <c:pt idx="2863">
                  <c:v>-384.2</c:v>
                </c:pt>
                <c:pt idx="2864">
                  <c:v>-384</c:v>
                </c:pt>
                <c:pt idx="2865">
                  <c:v>-383.79999999999995</c:v>
                </c:pt>
                <c:pt idx="2866">
                  <c:v>-383.6</c:v>
                </c:pt>
                <c:pt idx="2867">
                  <c:v>-383.4</c:v>
                </c:pt>
                <c:pt idx="2868">
                  <c:v>-383.2</c:v>
                </c:pt>
                <c:pt idx="2869">
                  <c:v>-383</c:v>
                </c:pt>
                <c:pt idx="2870">
                  <c:v>-382.8</c:v>
                </c:pt>
                <c:pt idx="2871">
                  <c:v>-382.6</c:v>
                </c:pt>
                <c:pt idx="2872">
                  <c:v>-382.4</c:v>
                </c:pt>
                <c:pt idx="2873">
                  <c:v>-382.20000000000005</c:v>
                </c:pt>
                <c:pt idx="2874">
                  <c:v>-382</c:v>
                </c:pt>
                <c:pt idx="2875">
                  <c:v>-381.8</c:v>
                </c:pt>
                <c:pt idx="2876">
                  <c:v>-381.59999999999997</c:v>
                </c:pt>
                <c:pt idx="2877">
                  <c:v>-381.40000000000003</c:v>
                </c:pt>
                <c:pt idx="2878">
                  <c:v>-381.2</c:v>
                </c:pt>
                <c:pt idx="2879">
                  <c:v>-381</c:v>
                </c:pt>
                <c:pt idx="2880">
                  <c:v>-380.8</c:v>
                </c:pt>
                <c:pt idx="2881">
                  <c:v>-380.6</c:v>
                </c:pt>
                <c:pt idx="2882">
                  <c:v>-380.4</c:v>
                </c:pt>
                <c:pt idx="2883">
                  <c:v>-380.2</c:v>
                </c:pt>
                <c:pt idx="2884">
                  <c:v>-380</c:v>
                </c:pt>
                <c:pt idx="2885">
                  <c:v>-379.8</c:v>
                </c:pt>
                <c:pt idx="2886">
                  <c:v>-379.59999999999997</c:v>
                </c:pt>
                <c:pt idx="2887">
                  <c:v>-379.40000000000003</c:v>
                </c:pt>
                <c:pt idx="2888">
                  <c:v>-379.2</c:v>
                </c:pt>
                <c:pt idx="2889">
                  <c:v>-379</c:v>
                </c:pt>
                <c:pt idx="2890">
                  <c:v>-378.79999999999995</c:v>
                </c:pt>
                <c:pt idx="2891">
                  <c:v>-378.6</c:v>
                </c:pt>
                <c:pt idx="2892">
                  <c:v>-378.4</c:v>
                </c:pt>
                <c:pt idx="2893">
                  <c:v>-378.2</c:v>
                </c:pt>
                <c:pt idx="2894">
                  <c:v>-378</c:v>
                </c:pt>
                <c:pt idx="2895">
                  <c:v>-377.8</c:v>
                </c:pt>
                <c:pt idx="2896">
                  <c:v>-377.59999999999997</c:v>
                </c:pt>
                <c:pt idx="2897">
                  <c:v>-377.4</c:v>
                </c:pt>
                <c:pt idx="2898">
                  <c:v>-377.2</c:v>
                </c:pt>
                <c:pt idx="2899">
                  <c:v>-377</c:v>
                </c:pt>
                <c:pt idx="2900">
                  <c:v>-376.8</c:v>
                </c:pt>
                <c:pt idx="2901">
                  <c:v>-376.6</c:v>
                </c:pt>
                <c:pt idx="2902">
                  <c:v>-376.40000000000003</c:v>
                </c:pt>
                <c:pt idx="2903">
                  <c:v>-376.2</c:v>
                </c:pt>
                <c:pt idx="2904">
                  <c:v>-376</c:v>
                </c:pt>
                <c:pt idx="2905">
                  <c:v>-375.8</c:v>
                </c:pt>
                <c:pt idx="2906">
                  <c:v>-375.6</c:v>
                </c:pt>
                <c:pt idx="2907">
                  <c:v>-375.4</c:v>
                </c:pt>
                <c:pt idx="2908">
                  <c:v>-375.20000000000005</c:v>
                </c:pt>
                <c:pt idx="2909">
                  <c:v>-375</c:v>
                </c:pt>
                <c:pt idx="2910">
                  <c:v>-374.8</c:v>
                </c:pt>
                <c:pt idx="2911">
                  <c:v>-374.59999999999997</c:v>
                </c:pt>
                <c:pt idx="2912">
                  <c:v>-374.40000000000003</c:v>
                </c:pt>
                <c:pt idx="2913">
                  <c:v>-374.2</c:v>
                </c:pt>
                <c:pt idx="2914">
                  <c:v>-374</c:v>
                </c:pt>
                <c:pt idx="2915">
                  <c:v>-373.8</c:v>
                </c:pt>
                <c:pt idx="2916">
                  <c:v>-373.6</c:v>
                </c:pt>
                <c:pt idx="2917">
                  <c:v>-373.4</c:v>
                </c:pt>
                <c:pt idx="2918">
                  <c:v>-373.2</c:v>
                </c:pt>
                <c:pt idx="2919">
                  <c:v>-373</c:v>
                </c:pt>
                <c:pt idx="2920">
                  <c:v>-372.8</c:v>
                </c:pt>
                <c:pt idx="2921">
                  <c:v>-372.59999999999997</c:v>
                </c:pt>
                <c:pt idx="2922">
                  <c:v>-372.40000000000003</c:v>
                </c:pt>
                <c:pt idx="2923">
                  <c:v>-372.2</c:v>
                </c:pt>
                <c:pt idx="2924">
                  <c:v>-372</c:v>
                </c:pt>
                <c:pt idx="2925">
                  <c:v>-371.79999999999995</c:v>
                </c:pt>
                <c:pt idx="2926">
                  <c:v>-371.6</c:v>
                </c:pt>
                <c:pt idx="2927">
                  <c:v>-371.4</c:v>
                </c:pt>
                <c:pt idx="2928">
                  <c:v>-371.2</c:v>
                </c:pt>
                <c:pt idx="2929">
                  <c:v>-371</c:v>
                </c:pt>
                <c:pt idx="2930">
                  <c:v>-370.8</c:v>
                </c:pt>
                <c:pt idx="2931">
                  <c:v>-370.6</c:v>
                </c:pt>
                <c:pt idx="2932">
                  <c:v>-370.4</c:v>
                </c:pt>
                <c:pt idx="2933">
                  <c:v>-370.20000000000005</c:v>
                </c:pt>
                <c:pt idx="2934">
                  <c:v>-370</c:v>
                </c:pt>
                <c:pt idx="2935">
                  <c:v>-369.8</c:v>
                </c:pt>
                <c:pt idx="2936">
                  <c:v>-369.59999999999997</c:v>
                </c:pt>
                <c:pt idx="2937">
                  <c:v>-369.40000000000003</c:v>
                </c:pt>
                <c:pt idx="2938">
                  <c:v>-369.2</c:v>
                </c:pt>
                <c:pt idx="2939">
                  <c:v>-369</c:v>
                </c:pt>
                <c:pt idx="2940">
                  <c:v>-368.8</c:v>
                </c:pt>
                <c:pt idx="2941">
                  <c:v>-368.6</c:v>
                </c:pt>
                <c:pt idx="2942">
                  <c:v>-368.4</c:v>
                </c:pt>
                <c:pt idx="2943">
                  <c:v>-368.2</c:v>
                </c:pt>
                <c:pt idx="2944">
                  <c:v>-368</c:v>
                </c:pt>
                <c:pt idx="2945">
                  <c:v>-367.8</c:v>
                </c:pt>
                <c:pt idx="2946">
                  <c:v>-367.59999999999997</c:v>
                </c:pt>
                <c:pt idx="2947">
                  <c:v>-367.40000000000003</c:v>
                </c:pt>
                <c:pt idx="2948">
                  <c:v>-367.2</c:v>
                </c:pt>
                <c:pt idx="2949">
                  <c:v>-367</c:v>
                </c:pt>
                <c:pt idx="2950">
                  <c:v>-366.79999999999995</c:v>
                </c:pt>
                <c:pt idx="2951">
                  <c:v>-366.6</c:v>
                </c:pt>
                <c:pt idx="2952">
                  <c:v>-366.4</c:v>
                </c:pt>
                <c:pt idx="2953">
                  <c:v>-366.2</c:v>
                </c:pt>
                <c:pt idx="2954">
                  <c:v>-366</c:v>
                </c:pt>
                <c:pt idx="2955">
                  <c:v>-365.8</c:v>
                </c:pt>
                <c:pt idx="2956">
                  <c:v>-365.59999999999997</c:v>
                </c:pt>
                <c:pt idx="2957">
                  <c:v>-365.4</c:v>
                </c:pt>
                <c:pt idx="2958">
                  <c:v>-365.2</c:v>
                </c:pt>
                <c:pt idx="2959">
                  <c:v>-365</c:v>
                </c:pt>
                <c:pt idx="2960">
                  <c:v>-364.8</c:v>
                </c:pt>
                <c:pt idx="2961">
                  <c:v>-364.6</c:v>
                </c:pt>
                <c:pt idx="2962">
                  <c:v>-364.40000000000003</c:v>
                </c:pt>
                <c:pt idx="2963">
                  <c:v>-364.2</c:v>
                </c:pt>
                <c:pt idx="2964">
                  <c:v>-364</c:v>
                </c:pt>
                <c:pt idx="2965">
                  <c:v>-363.8</c:v>
                </c:pt>
                <c:pt idx="2966">
                  <c:v>-363.6</c:v>
                </c:pt>
                <c:pt idx="2967">
                  <c:v>-363.4</c:v>
                </c:pt>
                <c:pt idx="2968">
                  <c:v>-363.20000000000005</c:v>
                </c:pt>
                <c:pt idx="2969">
                  <c:v>-363</c:v>
                </c:pt>
                <c:pt idx="2970">
                  <c:v>-362.8</c:v>
                </c:pt>
                <c:pt idx="2971">
                  <c:v>-362.59999999999997</c:v>
                </c:pt>
                <c:pt idx="2972">
                  <c:v>-362.40000000000003</c:v>
                </c:pt>
                <c:pt idx="2973">
                  <c:v>-362.2</c:v>
                </c:pt>
                <c:pt idx="2974">
                  <c:v>-362</c:v>
                </c:pt>
                <c:pt idx="2975">
                  <c:v>-361.8</c:v>
                </c:pt>
                <c:pt idx="2976">
                  <c:v>-361.6</c:v>
                </c:pt>
                <c:pt idx="2977">
                  <c:v>-361.4</c:v>
                </c:pt>
                <c:pt idx="2978">
                  <c:v>-361.2</c:v>
                </c:pt>
                <c:pt idx="2979">
                  <c:v>-361</c:v>
                </c:pt>
                <c:pt idx="2980">
                  <c:v>-360.8</c:v>
                </c:pt>
                <c:pt idx="2981">
                  <c:v>-360.59999999999997</c:v>
                </c:pt>
                <c:pt idx="2982">
                  <c:v>-360.40000000000003</c:v>
                </c:pt>
                <c:pt idx="2983">
                  <c:v>-360.2</c:v>
                </c:pt>
                <c:pt idx="2984">
                  <c:v>-360</c:v>
                </c:pt>
                <c:pt idx="2985">
                  <c:v>-359.79999999999995</c:v>
                </c:pt>
                <c:pt idx="2986">
                  <c:v>-359.6</c:v>
                </c:pt>
                <c:pt idx="2987">
                  <c:v>-359.4</c:v>
                </c:pt>
                <c:pt idx="2988">
                  <c:v>-359.2</c:v>
                </c:pt>
                <c:pt idx="2989">
                  <c:v>-359</c:v>
                </c:pt>
                <c:pt idx="2990">
                  <c:v>-358.8</c:v>
                </c:pt>
                <c:pt idx="2991">
                  <c:v>-358.6</c:v>
                </c:pt>
                <c:pt idx="2992">
                  <c:v>-358.4</c:v>
                </c:pt>
                <c:pt idx="2993">
                  <c:v>-358.20000000000005</c:v>
                </c:pt>
                <c:pt idx="2994">
                  <c:v>-358</c:v>
                </c:pt>
                <c:pt idx="2995">
                  <c:v>-357.8</c:v>
                </c:pt>
                <c:pt idx="2996">
                  <c:v>-357.6</c:v>
                </c:pt>
                <c:pt idx="2997">
                  <c:v>-357.40000000000003</c:v>
                </c:pt>
                <c:pt idx="2998">
                  <c:v>-357.2</c:v>
                </c:pt>
                <c:pt idx="2999">
                  <c:v>-357</c:v>
                </c:pt>
                <c:pt idx="3000">
                  <c:v>-356.8</c:v>
                </c:pt>
                <c:pt idx="3001">
                  <c:v>-356.6</c:v>
                </c:pt>
                <c:pt idx="3002">
                  <c:v>-356.4</c:v>
                </c:pt>
                <c:pt idx="3003">
                  <c:v>-356.20000000000005</c:v>
                </c:pt>
                <c:pt idx="3004">
                  <c:v>-356</c:v>
                </c:pt>
                <c:pt idx="3005">
                  <c:v>-355.8</c:v>
                </c:pt>
                <c:pt idx="3006">
                  <c:v>-355.59999999999997</c:v>
                </c:pt>
                <c:pt idx="3007">
                  <c:v>-355.40000000000003</c:v>
                </c:pt>
                <c:pt idx="3008">
                  <c:v>-355.2</c:v>
                </c:pt>
                <c:pt idx="3009">
                  <c:v>-355</c:v>
                </c:pt>
                <c:pt idx="3010">
                  <c:v>-354.79999999999995</c:v>
                </c:pt>
                <c:pt idx="3011">
                  <c:v>-354.6</c:v>
                </c:pt>
                <c:pt idx="3012">
                  <c:v>-354.4</c:v>
                </c:pt>
                <c:pt idx="3013">
                  <c:v>-354.2</c:v>
                </c:pt>
                <c:pt idx="3014">
                  <c:v>-354</c:v>
                </c:pt>
                <c:pt idx="3015">
                  <c:v>-353.8</c:v>
                </c:pt>
                <c:pt idx="3016">
                  <c:v>-353.59999999999997</c:v>
                </c:pt>
                <c:pt idx="3017">
                  <c:v>-353.4</c:v>
                </c:pt>
                <c:pt idx="3018">
                  <c:v>-353.2</c:v>
                </c:pt>
                <c:pt idx="3019">
                  <c:v>-353</c:v>
                </c:pt>
                <c:pt idx="3020">
                  <c:v>-352.79999999999995</c:v>
                </c:pt>
                <c:pt idx="3021">
                  <c:v>-352.6</c:v>
                </c:pt>
                <c:pt idx="3022">
                  <c:v>-352.4</c:v>
                </c:pt>
                <c:pt idx="3023">
                  <c:v>-352.2</c:v>
                </c:pt>
                <c:pt idx="3024">
                  <c:v>-352</c:v>
                </c:pt>
                <c:pt idx="3025">
                  <c:v>-351.8</c:v>
                </c:pt>
                <c:pt idx="3026">
                  <c:v>-351.6</c:v>
                </c:pt>
                <c:pt idx="3027">
                  <c:v>-351.4</c:v>
                </c:pt>
                <c:pt idx="3028">
                  <c:v>-351.20000000000005</c:v>
                </c:pt>
                <c:pt idx="3029">
                  <c:v>-351</c:v>
                </c:pt>
                <c:pt idx="3030">
                  <c:v>-350.8</c:v>
                </c:pt>
                <c:pt idx="3031">
                  <c:v>-350.59999999999997</c:v>
                </c:pt>
                <c:pt idx="3032">
                  <c:v>-350.40000000000003</c:v>
                </c:pt>
                <c:pt idx="3033">
                  <c:v>-350.2</c:v>
                </c:pt>
                <c:pt idx="3034">
                  <c:v>-350</c:v>
                </c:pt>
                <c:pt idx="3035">
                  <c:v>-349.8</c:v>
                </c:pt>
                <c:pt idx="3036">
                  <c:v>-349.6</c:v>
                </c:pt>
                <c:pt idx="3037">
                  <c:v>-349.4</c:v>
                </c:pt>
                <c:pt idx="3038">
                  <c:v>-349.2</c:v>
                </c:pt>
                <c:pt idx="3039">
                  <c:v>-349</c:v>
                </c:pt>
                <c:pt idx="3040">
                  <c:v>-348.8</c:v>
                </c:pt>
                <c:pt idx="3041">
                  <c:v>-348.59999999999997</c:v>
                </c:pt>
                <c:pt idx="3042">
                  <c:v>-348.40000000000003</c:v>
                </c:pt>
                <c:pt idx="3043">
                  <c:v>-348.2</c:v>
                </c:pt>
                <c:pt idx="3044">
                  <c:v>-348</c:v>
                </c:pt>
                <c:pt idx="3045">
                  <c:v>-347.79999999999995</c:v>
                </c:pt>
                <c:pt idx="3046">
                  <c:v>-347.6</c:v>
                </c:pt>
                <c:pt idx="3047">
                  <c:v>-347.4</c:v>
                </c:pt>
                <c:pt idx="3048">
                  <c:v>-347.2</c:v>
                </c:pt>
                <c:pt idx="3049">
                  <c:v>-347</c:v>
                </c:pt>
                <c:pt idx="3050">
                  <c:v>-346.8</c:v>
                </c:pt>
                <c:pt idx="3051">
                  <c:v>-346.59999999999997</c:v>
                </c:pt>
                <c:pt idx="3052">
                  <c:v>-346.4</c:v>
                </c:pt>
                <c:pt idx="3053">
                  <c:v>-346.2</c:v>
                </c:pt>
                <c:pt idx="3054">
                  <c:v>-346</c:v>
                </c:pt>
                <c:pt idx="3055">
                  <c:v>-345.8</c:v>
                </c:pt>
                <c:pt idx="3056">
                  <c:v>-345.6</c:v>
                </c:pt>
                <c:pt idx="3057">
                  <c:v>-345.40000000000003</c:v>
                </c:pt>
                <c:pt idx="3058">
                  <c:v>-345.2</c:v>
                </c:pt>
                <c:pt idx="3059">
                  <c:v>-345</c:v>
                </c:pt>
                <c:pt idx="3060">
                  <c:v>-344.8</c:v>
                </c:pt>
                <c:pt idx="3061">
                  <c:v>-344.6</c:v>
                </c:pt>
                <c:pt idx="3062">
                  <c:v>-344.4</c:v>
                </c:pt>
                <c:pt idx="3063">
                  <c:v>-344.20000000000005</c:v>
                </c:pt>
                <c:pt idx="3064">
                  <c:v>-344</c:v>
                </c:pt>
                <c:pt idx="3065">
                  <c:v>-343.8</c:v>
                </c:pt>
                <c:pt idx="3066">
                  <c:v>-343.59999999999997</c:v>
                </c:pt>
                <c:pt idx="3067">
                  <c:v>-343.40000000000003</c:v>
                </c:pt>
                <c:pt idx="3068">
                  <c:v>-343.2</c:v>
                </c:pt>
                <c:pt idx="3069">
                  <c:v>-343</c:v>
                </c:pt>
                <c:pt idx="3070">
                  <c:v>-342.8</c:v>
                </c:pt>
                <c:pt idx="3071">
                  <c:v>-342.6</c:v>
                </c:pt>
                <c:pt idx="3072">
                  <c:v>-342.4</c:v>
                </c:pt>
                <c:pt idx="3073">
                  <c:v>-342.2</c:v>
                </c:pt>
                <c:pt idx="3074">
                  <c:v>-342</c:v>
                </c:pt>
                <c:pt idx="3075">
                  <c:v>-341.8</c:v>
                </c:pt>
                <c:pt idx="3076">
                  <c:v>-341.59999999999997</c:v>
                </c:pt>
                <c:pt idx="3077">
                  <c:v>-341.40000000000003</c:v>
                </c:pt>
                <c:pt idx="3078">
                  <c:v>-341.2</c:v>
                </c:pt>
                <c:pt idx="3079">
                  <c:v>-341</c:v>
                </c:pt>
                <c:pt idx="3080">
                  <c:v>-340.79999999999995</c:v>
                </c:pt>
                <c:pt idx="3081">
                  <c:v>-340.6</c:v>
                </c:pt>
                <c:pt idx="3082">
                  <c:v>-340.4</c:v>
                </c:pt>
                <c:pt idx="3083">
                  <c:v>-340.2</c:v>
                </c:pt>
                <c:pt idx="3084">
                  <c:v>-340</c:v>
                </c:pt>
                <c:pt idx="3085">
                  <c:v>-339.8</c:v>
                </c:pt>
                <c:pt idx="3086">
                  <c:v>-339.6</c:v>
                </c:pt>
                <c:pt idx="3087">
                  <c:v>-339.4</c:v>
                </c:pt>
                <c:pt idx="3088">
                  <c:v>-339.20000000000005</c:v>
                </c:pt>
                <c:pt idx="3089">
                  <c:v>-339</c:v>
                </c:pt>
                <c:pt idx="3090">
                  <c:v>-338.8</c:v>
                </c:pt>
                <c:pt idx="3091">
                  <c:v>-338.59999999999997</c:v>
                </c:pt>
                <c:pt idx="3092">
                  <c:v>-338.40000000000003</c:v>
                </c:pt>
                <c:pt idx="3093">
                  <c:v>-338.2</c:v>
                </c:pt>
                <c:pt idx="3094">
                  <c:v>-338</c:v>
                </c:pt>
                <c:pt idx="3095">
                  <c:v>-337.8</c:v>
                </c:pt>
                <c:pt idx="3096">
                  <c:v>-337.6</c:v>
                </c:pt>
                <c:pt idx="3097">
                  <c:v>-337.4</c:v>
                </c:pt>
                <c:pt idx="3098">
                  <c:v>-337.2</c:v>
                </c:pt>
                <c:pt idx="3099">
                  <c:v>-337</c:v>
                </c:pt>
                <c:pt idx="3100">
                  <c:v>-336.8</c:v>
                </c:pt>
                <c:pt idx="3101">
                  <c:v>-336.59999999999997</c:v>
                </c:pt>
                <c:pt idx="3102">
                  <c:v>-336.40000000000003</c:v>
                </c:pt>
                <c:pt idx="3103">
                  <c:v>-336.2</c:v>
                </c:pt>
                <c:pt idx="3104">
                  <c:v>-336</c:v>
                </c:pt>
                <c:pt idx="3105">
                  <c:v>-335.79999999999995</c:v>
                </c:pt>
                <c:pt idx="3106">
                  <c:v>-335.6</c:v>
                </c:pt>
                <c:pt idx="3107">
                  <c:v>-335.4</c:v>
                </c:pt>
                <c:pt idx="3108">
                  <c:v>-335.2</c:v>
                </c:pt>
                <c:pt idx="3109">
                  <c:v>-335</c:v>
                </c:pt>
                <c:pt idx="3110">
                  <c:v>-334.8</c:v>
                </c:pt>
                <c:pt idx="3111">
                  <c:v>-334.59999999999997</c:v>
                </c:pt>
                <c:pt idx="3112">
                  <c:v>-334.4</c:v>
                </c:pt>
                <c:pt idx="3113">
                  <c:v>-334.2</c:v>
                </c:pt>
                <c:pt idx="3114">
                  <c:v>-334</c:v>
                </c:pt>
                <c:pt idx="3115">
                  <c:v>-333.8</c:v>
                </c:pt>
                <c:pt idx="3116">
                  <c:v>-333.6</c:v>
                </c:pt>
                <c:pt idx="3117">
                  <c:v>-333.40000000000003</c:v>
                </c:pt>
                <c:pt idx="3118">
                  <c:v>-333.2</c:v>
                </c:pt>
                <c:pt idx="3119">
                  <c:v>-333</c:v>
                </c:pt>
                <c:pt idx="3120">
                  <c:v>-332.8</c:v>
                </c:pt>
                <c:pt idx="3121">
                  <c:v>-332.6</c:v>
                </c:pt>
                <c:pt idx="3122">
                  <c:v>-332.4</c:v>
                </c:pt>
                <c:pt idx="3123">
                  <c:v>-332.20000000000005</c:v>
                </c:pt>
                <c:pt idx="3124">
                  <c:v>-332</c:v>
                </c:pt>
                <c:pt idx="3125">
                  <c:v>-331.8</c:v>
                </c:pt>
                <c:pt idx="3126">
                  <c:v>-331.59999999999997</c:v>
                </c:pt>
                <c:pt idx="3127">
                  <c:v>-331.40000000000003</c:v>
                </c:pt>
                <c:pt idx="3128">
                  <c:v>-331.2</c:v>
                </c:pt>
                <c:pt idx="3129">
                  <c:v>-331</c:v>
                </c:pt>
                <c:pt idx="3130">
                  <c:v>-330.8</c:v>
                </c:pt>
                <c:pt idx="3131">
                  <c:v>-330.6</c:v>
                </c:pt>
                <c:pt idx="3132">
                  <c:v>-330.4</c:v>
                </c:pt>
                <c:pt idx="3133">
                  <c:v>-330.2</c:v>
                </c:pt>
                <c:pt idx="3134">
                  <c:v>-330</c:v>
                </c:pt>
                <c:pt idx="3135">
                  <c:v>-329.8</c:v>
                </c:pt>
                <c:pt idx="3136">
                  <c:v>-329.59999999999997</c:v>
                </c:pt>
                <c:pt idx="3137">
                  <c:v>-329.40000000000003</c:v>
                </c:pt>
                <c:pt idx="3138">
                  <c:v>-329.2</c:v>
                </c:pt>
                <c:pt idx="3139">
                  <c:v>-329</c:v>
                </c:pt>
                <c:pt idx="3140">
                  <c:v>-328.79999999999995</c:v>
                </c:pt>
                <c:pt idx="3141">
                  <c:v>-328.6</c:v>
                </c:pt>
                <c:pt idx="3142">
                  <c:v>-328.4</c:v>
                </c:pt>
                <c:pt idx="3143">
                  <c:v>-328.2</c:v>
                </c:pt>
                <c:pt idx="3144">
                  <c:v>-328</c:v>
                </c:pt>
                <c:pt idx="3145">
                  <c:v>-327.8</c:v>
                </c:pt>
                <c:pt idx="3146">
                  <c:v>-327.60000000000002</c:v>
                </c:pt>
                <c:pt idx="3147">
                  <c:v>-327.39999999999998</c:v>
                </c:pt>
                <c:pt idx="3148">
                  <c:v>-327.20000000000005</c:v>
                </c:pt>
                <c:pt idx="3149">
                  <c:v>-327</c:v>
                </c:pt>
                <c:pt idx="3150">
                  <c:v>-326.8</c:v>
                </c:pt>
                <c:pt idx="3151">
                  <c:v>-326.60000000000002</c:v>
                </c:pt>
                <c:pt idx="3152">
                  <c:v>-326.40000000000003</c:v>
                </c:pt>
                <c:pt idx="3153">
                  <c:v>-326.2</c:v>
                </c:pt>
                <c:pt idx="3154">
                  <c:v>-326</c:v>
                </c:pt>
                <c:pt idx="3155">
                  <c:v>-325.8</c:v>
                </c:pt>
                <c:pt idx="3156">
                  <c:v>-325.60000000000002</c:v>
                </c:pt>
                <c:pt idx="3157">
                  <c:v>-325.39999999999998</c:v>
                </c:pt>
                <c:pt idx="3158">
                  <c:v>-325.2</c:v>
                </c:pt>
                <c:pt idx="3159">
                  <c:v>-325</c:v>
                </c:pt>
                <c:pt idx="3160">
                  <c:v>-324.8</c:v>
                </c:pt>
                <c:pt idx="3161">
                  <c:v>-324.59999999999997</c:v>
                </c:pt>
                <c:pt idx="3162">
                  <c:v>-324.40000000000003</c:v>
                </c:pt>
                <c:pt idx="3163">
                  <c:v>-324.2</c:v>
                </c:pt>
                <c:pt idx="3164">
                  <c:v>-324</c:v>
                </c:pt>
                <c:pt idx="3165">
                  <c:v>-323.79999999999995</c:v>
                </c:pt>
                <c:pt idx="3166">
                  <c:v>-323.60000000000002</c:v>
                </c:pt>
                <c:pt idx="3167">
                  <c:v>-323.39999999999998</c:v>
                </c:pt>
                <c:pt idx="3168">
                  <c:v>-323.2</c:v>
                </c:pt>
                <c:pt idx="3169">
                  <c:v>-323</c:v>
                </c:pt>
                <c:pt idx="3170">
                  <c:v>-322.8</c:v>
                </c:pt>
                <c:pt idx="3171">
                  <c:v>-322.59999999999997</c:v>
                </c:pt>
                <c:pt idx="3172">
                  <c:v>-322.39999999999998</c:v>
                </c:pt>
                <c:pt idx="3173">
                  <c:v>-322.2</c:v>
                </c:pt>
                <c:pt idx="3174">
                  <c:v>-322</c:v>
                </c:pt>
                <c:pt idx="3175">
                  <c:v>-321.8</c:v>
                </c:pt>
                <c:pt idx="3176">
                  <c:v>-321.60000000000002</c:v>
                </c:pt>
                <c:pt idx="3177">
                  <c:v>-321.40000000000003</c:v>
                </c:pt>
                <c:pt idx="3178">
                  <c:v>-321.2</c:v>
                </c:pt>
                <c:pt idx="3179">
                  <c:v>-321</c:v>
                </c:pt>
                <c:pt idx="3180">
                  <c:v>-320.8</c:v>
                </c:pt>
                <c:pt idx="3181">
                  <c:v>-320.60000000000002</c:v>
                </c:pt>
                <c:pt idx="3182">
                  <c:v>-320.39999999999998</c:v>
                </c:pt>
                <c:pt idx="3183">
                  <c:v>-320.20000000000005</c:v>
                </c:pt>
                <c:pt idx="3184">
                  <c:v>-320</c:v>
                </c:pt>
                <c:pt idx="3185">
                  <c:v>-319.8</c:v>
                </c:pt>
                <c:pt idx="3186">
                  <c:v>-319.59999999999997</c:v>
                </c:pt>
                <c:pt idx="3187">
                  <c:v>-319.40000000000003</c:v>
                </c:pt>
                <c:pt idx="3188">
                  <c:v>-319.2</c:v>
                </c:pt>
                <c:pt idx="3189">
                  <c:v>-319</c:v>
                </c:pt>
                <c:pt idx="3190">
                  <c:v>-318.8</c:v>
                </c:pt>
                <c:pt idx="3191">
                  <c:v>-318.60000000000002</c:v>
                </c:pt>
                <c:pt idx="3192">
                  <c:v>-318.39999999999998</c:v>
                </c:pt>
                <c:pt idx="3193">
                  <c:v>-318.2</c:v>
                </c:pt>
                <c:pt idx="3194">
                  <c:v>-318</c:v>
                </c:pt>
                <c:pt idx="3195">
                  <c:v>-317.8</c:v>
                </c:pt>
                <c:pt idx="3196">
                  <c:v>-317.59999999999997</c:v>
                </c:pt>
                <c:pt idx="3197">
                  <c:v>-317.40000000000003</c:v>
                </c:pt>
                <c:pt idx="3198">
                  <c:v>-317.2</c:v>
                </c:pt>
                <c:pt idx="3199">
                  <c:v>-317</c:v>
                </c:pt>
                <c:pt idx="3200">
                  <c:v>-316.79999999999995</c:v>
                </c:pt>
                <c:pt idx="3201">
                  <c:v>-316.60000000000002</c:v>
                </c:pt>
                <c:pt idx="3202">
                  <c:v>-316.39999999999998</c:v>
                </c:pt>
                <c:pt idx="3203">
                  <c:v>-316.2</c:v>
                </c:pt>
                <c:pt idx="3204">
                  <c:v>-316</c:v>
                </c:pt>
                <c:pt idx="3205">
                  <c:v>-315.8</c:v>
                </c:pt>
                <c:pt idx="3206">
                  <c:v>-315.59999999999997</c:v>
                </c:pt>
                <c:pt idx="3207">
                  <c:v>-315.39999999999998</c:v>
                </c:pt>
                <c:pt idx="3208">
                  <c:v>-315.2</c:v>
                </c:pt>
                <c:pt idx="3209">
                  <c:v>-315</c:v>
                </c:pt>
                <c:pt idx="3210">
                  <c:v>-314.8</c:v>
                </c:pt>
                <c:pt idx="3211">
                  <c:v>-314.60000000000002</c:v>
                </c:pt>
                <c:pt idx="3212">
                  <c:v>-314.40000000000003</c:v>
                </c:pt>
                <c:pt idx="3213">
                  <c:v>-314.2</c:v>
                </c:pt>
                <c:pt idx="3214">
                  <c:v>-314</c:v>
                </c:pt>
                <c:pt idx="3215">
                  <c:v>-313.8</c:v>
                </c:pt>
                <c:pt idx="3216">
                  <c:v>-313.60000000000002</c:v>
                </c:pt>
                <c:pt idx="3217">
                  <c:v>-313.39999999999998</c:v>
                </c:pt>
                <c:pt idx="3218">
                  <c:v>-313.20000000000005</c:v>
                </c:pt>
                <c:pt idx="3219">
                  <c:v>-313</c:v>
                </c:pt>
                <c:pt idx="3220">
                  <c:v>-312.8</c:v>
                </c:pt>
                <c:pt idx="3221">
                  <c:v>-312.59999999999997</c:v>
                </c:pt>
                <c:pt idx="3222">
                  <c:v>-312.40000000000003</c:v>
                </c:pt>
                <c:pt idx="3223">
                  <c:v>-312.2</c:v>
                </c:pt>
                <c:pt idx="3224">
                  <c:v>-312</c:v>
                </c:pt>
                <c:pt idx="3225">
                  <c:v>-311.8</c:v>
                </c:pt>
                <c:pt idx="3226">
                  <c:v>-311.60000000000002</c:v>
                </c:pt>
                <c:pt idx="3227">
                  <c:v>-311.39999999999998</c:v>
                </c:pt>
                <c:pt idx="3228">
                  <c:v>-311.2</c:v>
                </c:pt>
                <c:pt idx="3229">
                  <c:v>-311</c:v>
                </c:pt>
                <c:pt idx="3230">
                  <c:v>-310.8</c:v>
                </c:pt>
                <c:pt idx="3231">
                  <c:v>-310.59999999999997</c:v>
                </c:pt>
                <c:pt idx="3232">
                  <c:v>-310.39999999999998</c:v>
                </c:pt>
                <c:pt idx="3233">
                  <c:v>-310.2</c:v>
                </c:pt>
                <c:pt idx="3234">
                  <c:v>-310</c:v>
                </c:pt>
                <c:pt idx="3235">
                  <c:v>-309.79999999999995</c:v>
                </c:pt>
                <c:pt idx="3236">
                  <c:v>-309.60000000000002</c:v>
                </c:pt>
                <c:pt idx="3237">
                  <c:v>-309.39999999999998</c:v>
                </c:pt>
                <c:pt idx="3238">
                  <c:v>-309.2</c:v>
                </c:pt>
                <c:pt idx="3239">
                  <c:v>-309</c:v>
                </c:pt>
                <c:pt idx="3240">
                  <c:v>-308.8</c:v>
                </c:pt>
                <c:pt idx="3241">
                  <c:v>-308.60000000000002</c:v>
                </c:pt>
                <c:pt idx="3242">
                  <c:v>-308.39999999999998</c:v>
                </c:pt>
                <c:pt idx="3243">
                  <c:v>-308.20000000000005</c:v>
                </c:pt>
                <c:pt idx="3244">
                  <c:v>-308</c:v>
                </c:pt>
                <c:pt idx="3245">
                  <c:v>-307.8</c:v>
                </c:pt>
                <c:pt idx="3246">
                  <c:v>-307.59999999999997</c:v>
                </c:pt>
                <c:pt idx="3247">
                  <c:v>-307.40000000000003</c:v>
                </c:pt>
                <c:pt idx="3248">
                  <c:v>-307.2</c:v>
                </c:pt>
                <c:pt idx="3249">
                  <c:v>-307</c:v>
                </c:pt>
                <c:pt idx="3250">
                  <c:v>-306.8</c:v>
                </c:pt>
                <c:pt idx="3251">
                  <c:v>-306.60000000000002</c:v>
                </c:pt>
                <c:pt idx="3252">
                  <c:v>-306.39999999999998</c:v>
                </c:pt>
                <c:pt idx="3253">
                  <c:v>-306.2</c:v>
                </c:pt>
                <c:pt idx="3254">
                  <c:v>-306</c:v>
                </c:pt>
                <c:pt idx="3255">
                  <c:v>-305.8</c:v>
                </c:pt>
                <c:pt idx="3256">
                  <c:v>-305.59999999999997</c:v>
                </c:pt>
                <c:pt idx="3257">
                  <c:v>-305.40000000000003</c:v>
                </c:pt>
                <c:pt idx="3258">
                  <c:v>-305.2</c:v>
                </c:pt>
                <c:pt idx="3259">
                  <c:v>-305</c:v>
                </c:pt>
                <c:pt idx="3260">
                  <c:v>-304.79999999999995</c:v>
                </c:pt>
                <c:pt idx="3261">
                  <c:v>-304.60000000000002</c:v>
                </c:pt>
                <c:pt idx="3262">
                  <c:v>-304.39999999999998</c:v>
                </c:pt>
                <c:pt idx="3263">
                  <c:v>-304.2</c:v>
                </c:pt>
                <c:pt idx="3264">
                  <c:v>-304</c:v>
                </c:pt>
                <c:pt idx="3265">
                  <c:v>-303.8</c:v>
                </c:pt>
                <c:pt idx="3266">
                  <c:v>-303.59999999999997</c:v>
                </c:pt>
                <c:pt idx="3267">
                  <c:v>-303.39999999999998</c:v>
                </c:pt>
                <c:pt idx="3268">
                  <c:v>-303.2</c:v>
                </c:pt>
                <c:pt idx="3269">
                  <c:v>-303</c:v>
                </c:pt>
                <c:pt idx="3270">
                  <c:v>-302.8</c:v>
                </c:pt>
                <c:pt idx="3271">
                  <c:v>-302.60000000000002</c:v>
                </c:pt>
                <c:pt idx="3272">
                  <c:v>-302.40000000000003</c:v>
                </c:pt>
                <c:pt idx="3273">
                  <c:v>-302.2</c:v>
                </c:pt>
                <c:pt idx="3274">
                  <c:v>-302</c:v>
                </c:pt>
                <c:pt idx="3275">
                  <c:v>-301.8</c:v>
                </c:pt>
                <c:pt idx="3276">
                  <c:v>-301.60000000000002</c:v>
                </c:pt>
                <c:pt idx="3277">
                  <c:v>-301.39999999999998</c:v>
                </c:pt>
                <c:pt idx="3278">
                  <c:v>-301.20000000000005</c:v>
                </c:pt>
                <c:pt idx="3279">
                  <c:v>-301</c:v>
                </c:pt>
                <c:pt idx="3280">
                  <c:v>-300.8</c:v>
                </c:pt>
                <c:pt idx="3281">
                  <c:v>-300.59999999999997</c:v>
                </c:pt>
                <c:pt idx="3282">
                  <c:v>-300.40000000000003</c:v>
                </c:pt>
                <c:pt idx="3283">
                  <c:v>-300.2</c:v>
                </c:pt>
                <c:pt idx="3284">
                  <c:v>-300</c:v>
                </c:pt>
                <c:pt idx="3285">
                  <c:v>-299.8</c:v>
                </c:pt>
                <c:pt idx="3286">
                  <c:v>-299.60000000000002</c:v>
                </c:pt>
                <c:pt idx="3287">
                  <c:v>-299.39999999999998</c:v>
                </c:pt>
                <c:pt idx="3288">
                  <c:v>-299.2</c:v>
                </c:pt>
                <c:pt idx="3289">
                  <c:v>-299</c:v>
                </c:pt>
                <c:pt idx="3290">
                  <c:v>-298.8</c:v>
                </c:pt>
                <c:pt idx="3291">
                  <c:v>-298.59999999999997</c:v>
                </c:pt>
                <c:pt idx="3292">
                  <c:v>-298.40000000000003</c:v>
                </c:pt>
                <c:pt idx="3293">
                  <c:v>-298.2</c:v>
                </c:pt>
                <c:pt idx="3294">
                  <c:v>-298</c:v>
                </c:pt>
                <c:pt idx="3295">
                  <c:v>-297.79999999999995</c:v>
                </c:pt>
                <c:pt idx="3296">
                  <c:v>-297.60000000000002</c:v>
                </c:pt>
                <c:pt idx="3297">
                  <c:v>-297.39999999999998</c:v>
                </c:pt>
                <c:pt idx="3298">
                  <c:v>-297.2</c:v>
                </c:pt>
                <c:pt idx="3299">
                  <c:v>-297</c:v>
                </c:pt>
                <c:pt idx="3300">
                  <c:v>-296.8</c:v>
                </c:pt>
                <c:pt idx="3301">
                  <c:v>-296.60000000000002</c:v>
                </c:pt>
                <c:pt idx="3302">
                  <c:v>-296.39999999999998</c:v>
                </c:pt>
                <c:pt idx="3303">
                  <c:v>-296.20000000000005</c:v>
                </c:pt>
                <c:pt idx="3304">
                  <c:v>-296</c:v>
                </c:pt>
                <c:pt idx="3305">
                  <c:v>-295.8</c:v>
                </c:pt>
                <c:pt idx="3306">
                  <c:v>-295.60000000000002</c:v>
                </c:pt>
                <c:pt idx="3307">
                  <c:v>-295.40000000000003</c:v>
                </c:pt>
                <c:pt idx="3308">
                  <c:v>-295.2</c:v>
                </c:pt>
                <c:pt idx="3309">
                  <c:v>-295</c:v>
                </c:pt>
                <c:pt idx="3310">
                  <c:v>-294.8</c:v>
                </c:pt>
                <c:pt idx="3311">
                  <c:v>-294.60000000000002</c:v>
                </c:pt>
                <c:pt idx="3312">
                  <c:v>-294.39999999999998</c:v>
                </c:pt>
                <c:pt idx="3313">
                  <c:v>-294.2</c:v>
                </c:pt>
                <c:pt idx="3314">
                  <c:v>-294</c:v>
                </c:pt>
                <c:pt idx="3315">
                  <c:v>-293.8</c:v>
                </c:pt>
                <c:pt idx="3316">
                  <c:v>-293.59999999999997</c:v>
                </c:pt>
                <c:pt idx="3317">
                  <c:v>-293.40000000000003</c:v>
                </c:pt>
                <c:pt idx="3318">
                  <c:v>-293.2</c:v>
                </c:pt>
                <c:pt idx="3319">
                  <c:v>-293</c:v>
                </c:pt>
                <c:pt idx="3320">
                  <c:v>-292.79999999999995</c:v>
                </c:pt>
                <c:pt idx="3321">
                  <c:v>-292.60000000000002</c:v>
                </c:pt>
                <c:pt idx="3322">
                  <c:v>-292.39999999999998</c:v>
                </c:pt>
                <c:pt idx="3323">
                  <c:v>-292.2</c:v>
                </c:pt>
                <c:pt idx="3324">
                  <c:v>-292</c:v>
                </c:pt>
                <c:pt idx="3325">
                  <c:v>-291.8</c:v>
                </c:pt>
                <c:pt idx="3326">
                  <c:v>-291.59999999999997</c:v>
                </c:pt>
                <c:pt idx="3327">
                  <c:v>-291.39999999999998</c:v>
                </c:pt>
                <c:pt idx="3328">
                  <c:v>-291.2</c:v>
                </c:pt>
                <c:pt idx="3329">
                  <c:v>-291</c:v>
                </c:pt>
                <c:pt idx="3330">
                  <c:v>-290.8</c:v>
                </c:pt>
                <c:pt idx="3331">
                  <c:v>-290.60000000000002</c:v>
                </c:pt>
                <c:pt idx="3332">
                  <c:v>-290.40000000000003</c:v>
                </c:pt>
                <c:pt idx="3333">
                  <c:v>-290.2</c:v>
                </c:pt>
                <c:pt idx="3334">
                  <c:v>-290</c:v>
                </c:pt>
                <c:pt idx="3335">
                  <c:v>-289.8</c:v>
                </c:pt>
                <c:pt idx="3336">
                  <c:v>-289.60000000000002</c:v>
                </c:pt>
                <c:pt idx="3337">
                  <c:v>-289.39999999999998</c:v>
                </c:pt>
                <c:pt idx="3338">
                  <c:v>-289.20000000000005</c:v>
                </c:pt>
                <c:pt idx="3339">
                  <c:v>-289</c:v>
                </c:pt>
                <c:pt idx="3340">
                  <c:v>-288.8</c:v>
                </c:pt>
                <c:pt idx="3341">
                  <c:v>-288.59999999999997</c:v>
                </c:pt>
                <c:pt idx="3342">
                  <c:v>-288.40000000000003</c:v>
                </c:pt>
                <c:pt idx="3343">
                  <c:v>-288.2</c:v>
                </c:pt>
                <c:pt idx="3344">
                  <c:v>-288</c:v>
                </c:pt>
                <c:pt idx="3345">
                  <c:v>-287.8</c:v>
                </c:pt>
                <c:pt idx="3346">
                  <c:v>-287.60000000000002</c:v>
                </c:pt>
                <c:pt idx="3347">
                  <c:v>-287.39999999999998</c:v>
                </c:pt>
                <c:pt idx="3348">
                  <c:v>-287.2</c:v>
                </c:pt>
                <c:pt idx="3349">
                  <c:v>-287</c:v>
                </c:pt>
                <c:pt idx="3350">
                  <c:v>-286.8</c:v>
                </c:pt>
                <c:pt idx="3351">
                  <c:v>-286.59999999999997</c:v>
                </c:pt>
                <c:pt idx="3352">
                  <c:v>-286.40000000000003</c:v>
                </c:pt>
                <c:pt idx="3353">
                  <c:v>-286.2</c:v>
                </c:pt>
                <c:pt idx="3354">
                  <c:v>-286</c:v>
                </c:pt>
                <c:pt idx="3355">
                  <c:v>-285.79999999999995</c:v>
                </c:pt>
                <c:pt idx="3356">
                  <c:v>-285.60000000000002</c:v>
                </c:pt>
                <c:pt idx="3357">
                  <c:v>-285.39999999999998</c:v>
                </c:pt>
                <c:pt idx="3358">
                  <c:v>-285.2</c:v>
                </c:pt>
                <c:pt idx="3359">
                  <c:v>-285</c:v>
                </c:pt>
                <c:pt idx="3360">
                  <c:v>-284.8</c:v>
                </c:pt>
                <c:pt idx="3361">
                  <c:v>-284.59999999999997</c:v>
                </c:pt>
                <c:pt idx="3362">
                  <c:v>-284.39999999999998</c:v>
                </c:pt>
                <c:pt idx="3363">
                  <c:v>-284.2</c:v>
                </c:pt>
                <c:pt idx="3364">
                  <c:v>-284</c:v>
                </c:pt>
                <c:pt idx="3365">
                  <c:v>-283.8</c:v>
                </c:pt>
                <c:pt idx="3366">
                  <c:v>-283.60000000000002</c:v>
                </c:pt>
                <c:pt idx="3367">
                  <c:v>-283.40000000000003</c:v>
                </c:pt>
                <c:pt idx="3368">
                  <c:v>-283.2</c:v>
                </c:pt>
                <c:pt idx="3369">
                  <c:v>-283</c:v>
                </c:pt>
                <c:pt idx="3370">
                  <c:v>-282.8</c:v>
                </c:pt>
                <c:pt idx="3371">
                  <c:v>-282.60000000000002</c:v>
                </c:pt>
                <c:pt idx="3372">
                  <c:v>-282.39999999999998</c:v>
                </c:pt>
                <c:pt idx="3373">
                  <c:v>-282.20000000000005</c:v>
                </c:pt>
                <c:pt idx="3374">
                  <c:v>-282</c:v>
                </c:pt>
                <c:pt idx="3375">
                  <c:v>-281.8</c:v>
                </c:pt>
                <c:pt idx="3376">
                  <c:v>-281.59999999999997</c:v>
                </c:pt>
                <c:pt idx="3377">
                  <c:v>-281.40000000000003</c:v>
                </c:pt>
                <c:pt idx="3378">
                  <c:v>-281.2</c:v>
                </c:pt>
                <c:pt idx="3379">
                  <c:v>-281</c:v>
                </c:pt>
                <c:pt idx="3380">
                  <c:v>-280.8</c:v>
                </c:pt>
                <c:pt idx="3381">
                  <c:v>-280.60000000000002</c:v>
                </c:pt>
                <c:pt idx="3382">
                  <c:v>-280.39999999999998</c:v>
                </c:pt>
                <c:pt idx="3383">
                  <c:v>-280.2</c:v>
                </c:pt>
                <c:pt idx="3384">
                  <c:v>-280</c:v>
                </c:pt>
                <c:pt idx="3385">
                  <c:v>-279.8</c:v>
                </c:pt>
                <c:pt idx="3386">
                  <c:v>-279.59999999999997</c:v>
                </c:pt>
                <c:pt idx="3387">
                  <c:v>-279.39999999999998</c:v>
                </c:pt>
                <c:pt idx="3388">
                  <c:v>-279.2</c:v>
                </c:pt>
                <c:pt idx="3389">
                  <c:v>-279</c:v>
                </c:pt>
                <c:pt idx="3390">
                  <c:v>-278.79999999999995</c:v>
                </c:pt>
                <c:pt idx="3391">
                  <c:v>-278.60000000000002</c:v>
                </c:pt>
                <c:pt idx="3392">
                  <c:v>-278.39999999999998</c:v>
                </c:pt>
                <c:pt idx="3393">
                  <c:v>-278.2</c:v>
                </c:pt>
                <c:pt idx="3394">
                  <c:v>-278</c:v>
                </c:pt>
                <c:pt idx="3395">
                  <c:v>-277.8</c:v>
                </c:pt>
                <c:pt idx="3396">
                  <c:v>-277.60000000000002</c:v>
                </c:pt>
                <c:pt idx="3397">
                  <c:v>-277.39999999999998</c:v>
                </c:pt>
                <c:pt idx="3398">
                  <c:v>-277.20000000000005</c:v>
                </c:pt>
                <c:pt idx="3399">
                  <c:v>-277</c:v>
                </c:pt>
                <c:pt idx="3400">
                  <c:v>-276.8</c:v>
                </c:pt>
                <c:pt idx="3401">
                  <c:v>-276.59999999999997</c:v>
                </c:pt>
                <c:pt idx="3402">
                  <c:v>-276.40000000000003</c:v>
                </c:pt>
                <c:pt idx="3403">
                  <c:v>-276.2</c:v>
                </c:pt>
                <c:pt idx="3404">
                  <c:v>-276</c:v>
                </c:pt>
                <c:pt idx="3405">
                  <c:v>-275.8</c:v>
                </c:pt>
                <c:pt idx="3406">
                  <c:v>-275.60000000000002</c:v>
                </c:pt>
                <c:pt idx="3407">
                  <c:v>-275.39999999999998</c:v>
                </c:pt>
                <c:pt idx="3408">
                  <c:v>-275.2</c:v>
                </c:pt>
                <c:pt idx="3409">
                  <c:v>-275</c:v>
                </c:pt>
                <c:pt idx="3410">
                  <c:v>-274.8</c:v>
                </c:pt>
                <c:pt idx="3411">
                  <c:v>-274.59999999999997</c:v>
                </c:pt>
                <c:pt idx="3412">
                  <c:v>-274.40000000000003</c:v>
                </c:pt>
                <c:pt idx="3413">
                  <c:v>-274.2</c:v>
                </c:pt>
                <c:pt idx="3414">
                  <c:v>-274</c:v>
                </c:pt>
                <c:pt idx="3415">
                  <c:v>-273.79999999999995</c:v>
                </c:pt>
                <c:pt idx="3416">
                  <c:v>-273.60000000000002</c:v>
                </c:pt>
                <c:pt idx="3417">
                  <c:v>-273.39999999999998</c:v>
                </c:pt>
                <c:pt idx="3418">
                  <c:v>-273.2</c:v>
                </c:pt>
                <c:pt idx="3419">
                  <c:v>-273</c:v>
                </c:pt>
                <c:pt idx="3420">
                  <c:v>-272.8</c:v>
                </c:pt>
                <c:pt idx="3421">
                  <c:v>-272.59999999999997</c:v>
                </c:pt>
                <c:pt idx="3422">
                  <c:v>-272.39999999999998</c:v>
                </c:pt>
                <c:pt idx="3423">
                  <c:v>-272.2</c:v>
                </c:pt>
                <c:pt idx="3424">
                  <c:v>-272</c:v>
                </c:pt>
                <c:pt idx="3425">
                  <c:v>-271.8</c:v>
                </c:pt>
                <c:pt idx="3426">
                  <c:v>-271.60000000000002</c:v>
                </c:pt>
                <c:pt idx="3427">
                  <c:v>-271.40000000000003</c:v>
                </c:pt>
                <c:pt idx="3428">
                  <c:v>-271.2</c:v>
                </c:pt>
                <c:pt idx="3429">
                  <c:v>-271</c:v>
                </c:pt>
                <c:pt idx="3430">
                  <c:v>-270.8</c:v>
                </c:pt>
                <c:pt idx="3431">
                  <c:v>-270.60000000000002</c:v>
                </c:pt>
                <c:pt idx="3432">
                  <c:v>-270.39999999999998</c:v>
                </c:pt>
                <c:pt idx="3433">
                  <c:v>-270.20000000000005</c:v>
                </c:pt>
                <c:pt idx="3434">
                  <c:v>-270</c:v>
                </c:pt>
                <c:pt idx="3435">
                  <c:v>-269.8</c:v>
                </c:pt>
                <c:pt idx="3436">
                  <c:v>-269.59999999999997</c:v>
                </c:pt>
                <c:pt idx="3437">
                  <c:v>-269.40000000000003</c:v>
                </c:pt>
                <c:pt idx="3438">
                  <c:v>-269.2</c:v>
                </c:pt>
                <c:pt idx="3439">
                  <c:v>-269</c:v>
                </c:pt>
                <c:pt idx="3440">
                  <c:v>-268.8</c:v>
                </c:pt>
                <c:pt idx="3441">
                  <c:v>-268.60000000000002</c:v>
                </c:pt>
                <c:pt idx="3442">
                  <c:v>-268.39999999999998</c:v>
                </c:pt>
                <c:pt idx="3443">
                  <c:v>-268.2</c:v>
                </c:pt>
                <c:pt idx="3444">
                  <c:v>-268</c:v>
                </c:pt>
                <c:pt idx="3445">
                  <c:v>-267.8</c:v>
                </c:pt>
                <c:pt idx="3446">
                  <c:v>-267.59999999999997</c:v>
                </c:pt>
                <c:pt idx="3447">
                  <c:v>-267.40000000000003</c:v>
                </c:pt>
                <c:pt idx="3448">
                  <c:v>-267.2</c:v>
                </c:pt>
                <c:pt idx="3449">
                  <c:v>-267</c:v>
                </c:pt>
                <c:pt idx="3450">
                  <c:v>-266.79999999999995</c:v>
                </c:pt>
                <c:pt idx="3451">
                  <c:v>-266.60000000000002</c:v>
                </c:pt>
                <c:pt idx="3452">
                  <c:v>-266.39999999999998</c:v>
                </c:pt>
                <c:pt idx="3453">
                  <c:v>-266.2</c:v>
                </c:pt>
                <c:pt idx="3454">
                  <c:v>-266</c:v>
                </c:pt>
                <c:pt idx="3455">
                  <c:v>-265.8</c:v>
                </c:pt>
                <c:pt idx="3456">
                  <c:v>-265.60000000000002</c:v>
                </c:pt>
                <c:pt idx="3457">
                  <c:v>-265.39999999999998</c:v>
                </c:pt>
                <c:pt idx="3458">
                  <c:v>-265.20000000000005</c:v>
                </c:pt>
                <c:pt idx="3459">
                  <c:v>-265</c:v>
                </c:pt>
                <c:pt idx="3460">
                  <c:v>-264.8</c:v>
                </c:pt>
                <c:pt idx="3461">
                  <c:v>-264.59999999999997</c:v>
                </c:pt>
                <c:pt idx="3462">
                  <c:v>-264.40000000000003</c:v>
                </c:pt>
                <c:pt idx="3463">
                  <c:v>-264.2</c:v>
                </c:pt>
                <c:pt idx="3464">
                  <c:v>-264</c:v>
                </c:pt>
                <c:pt idx="3465">
                  <c:v>-263.8</c:v>
                </c:pt>
                <c:pt idx="3466">
                  <c:v>-263.60000000000002</c:v>
                </c:pt>
                <c:pt idx="3467">
                  <c:v>-263.39999999999998</c:v>
                </c:pt>
                <c:pt idx="3468">
                  <c:v>-263.2</c:v>
                </c:pt>
                <c:pt idx="3469">
                  <c:v>-263</c:v>
                </c:pt>
                <c:pt idx="3470">
                  <c:v>-262.8</c:v>
                </c:pt>
                <c:pt idx="3471">
                  <c:v>-262.59999999999997</c:v>
                </c:pt>
                <c:pt idx="3472">
                  <c:v>-262.40000000000003</c:v>
                </c:pt>
                <c:pt idx="3473">
                  <c:v>-262.2</c:v>
                </c:pt>
                <c:pt idx="3474">
                  <c:v>-262</c:v>
                </c:pt>
                <c:pt idx="3475">
                  <c:v>-261.79999999999995</c:v>
                </c:pt>
                <c:pt idx="3476">
                  <c:v>-261.60000000000002</c:v>
                </c:pt>
                <c:pt idx="3477">
                  <c:v>-261.39999999999998</c:v>
                </c:pt>
                <c:pt idx="3478">
                  <c:v>-261.2</c:v>
                </c:pt>
                <c:pt idx="3479">
                  <c:v>-261</c:v>
                </c:pt>
                <c:pt idx="3480">
                  <c:v>-260.8</c:v>
                </c:pt>
                <c:pt idx="3481">
                  <c:v>-260.59999999999997</c:v>
                </c:pt>
                <c:pt idx="3482">
                  <c:v>-260.39999999999998</c:v>
                </c:pt>
                <c:pt idx="3483">
                  <c:v>-260.2</c:v>
                </c:pt>
                <c:pt idx="3484">
                  <c:v>-260</c:v>
                </c:pt>
                <c:pt idx="3485">
                  <c:v>-259.8</c:v>
                </c:pt>
                <c:pt idx="3486">
                  <c:v>-259.60000000000002</c:v>
                </c:pt>
                <c:pt idx="3487">
                  <c:v>-259.40000000000003</c:v>
                </c:pt>
                <c:pt idx="3488">
                  <c:v>-259.2</c:v>
                </c:pt>
                <c:pt idx="3489">
                  <c:v>-259</c:v>
                </c:pt>
                <c:pt idx="3490">
                  <c:v>-258.8</c:v>
                </c:pt>
                <c:pt idx="3491">
                  <c:v>-258.60000000000002</c:v>
                </c:pt>
                <c:pt idx="3492">
                  <c:v>-258.39999999999998</c:v>
                </c:pt>
                <c:pt idx="3493">
                  <c:v>-258.20000000000005</c:v>
                </c:pt>
                <c:pt idx="3494">
                  <c:v>-258</c:v>
                </c:pt>
                <c:pt idx="3495">
                  <c:v>-257.8</c:v>
                </c:pt>
                <c:pt idx="3496">
                  <c:v>-257.59999999999997</c:v>
                </c:pt>
                <c:pt idx="3497">
                  <c:v>-257.40000000000003</c:v>
                </c:pt>
                <c:pt idx="3498">
                  <c:v>-257.2</c:v>
                </c:pt>
                <c:pt idx="3499">
                  <c:v>-257</c:v>
                </c:pt>
                <c:pt idx="3500">
                  <c:v>-256.8</c:v>
                </c:pt>
                <c:pt idx="3501">
                  <c:v>-256.60000000000002</c:v>
                </c:pt>
                <c:pt idx="3502">
                  <c:v>-256.39999999999998</c:v>
                </c:pt>
                <c:pt idx="3503">
                  <c:v>-256.2</c:v>
                </c:pt>
                <c:pt idx="3504">
                  <c:v>-256</c:v>
                </c:pt>
                <c:pt idx="3505">
                  <c:v>-255.8</c:v>
                </c:pt>
                <c:pt idx="3506">
                  <c:v>-255.6</c:v>
                </c:pt>
                <c:pt idx="3507">
                  <c:v>-255.40000000000003</c:v>
                </c:pt>
                <c:pt idx="3508">
                  <c:v>-255.20000000000002</c:v>
                </c:pt>
                <c:pt idx="3509">
                  <c:v>-255</c:v>
                </c:pt>
                <c:pt idx="3510">
                  <c:v>-254.79999999999998</c:v>
                </c:pt>
                <c:pt idx="3511">
                  <c:v>-254.60000000000002</c:v>
                </c:pt>
                <c:pt idx="3512">
                  <c:v>-254.4</c:v>
                </c:pt>
                <c:pt idx="3513">
                  <c:v>-254.2</c:v>
                </c:pt>
                <c:pt idx="3514">
                  <c:v>-254.00000000000003</c:v>
                </c:pt>
                <c:pt idx="3515">
                  <c:v>-253.8</c:v>
                </c:pt>
                <c:pt idx="3516">
                  <c:v>-253.6</c:v>
                </c:pt>
                <c:pt idx="3517">
                  <c:v>-253.39999999999998</c:v>
                </c:pt>
                <c:pt idx="3518">
                  <c:v>-253.20000000000002</c:v>
                </c:pt>
                <c:pt idx="3519">
                  <c:v>-253</c:v>
                </c:pt>
                <c:pt idx="3520">
                  <c:v>-252.79999999999998</c:v>
                </c:pt>
                <c:pt idx="3521">
                  <c:v>-252.60000000000002</c:v>
                </c:pt>
                <c:pt idx="3522">
                  <c:v>-252.4</c:v>
                </c:pt>
                <c:pt idx="3523">
                  <c:v>-252.2</c:v>
                </c:pt>
                <c:pt idx="3524">
                  <c:v>-251.99999999999997</c:v>
                </c:pt>
                <c:pt idx="3525">
                  <c:v>-251.8</c:v>
                </c:pt>
                <c:pt idx="3526">
                  <c:v>-251.6</c:v>
                </c:pt>
                <c:pt idx="3527">
                  <c:v>-251.39999999999998</c:v>
                </c:pt>
                <c:pt idx="3528">
                  <c:v>-251.20000000000002</c:v>
                </c:pt>
                <c:pt idx="3529">
                  <c:v>-251</c:v>
                </c:pt>
                <c:pt idx="3530">
                  <c:v>-250.79999999999998</c:v>
                </c:pt>
                <c:pt idx="3531">
                  <c:v>-250.6</c:v>
                </c:pt>
                <c:pt idx="3532">
                  <c:v>-250.4</c:v>
                </c:pt>
                <c:pt idx="3533">
                  <c:v>-250.20000000000002</c:v>
                </c:pt>
                <c:pt idx="3534">
                  <c:v>-250</c:v>
                </c:pt>
                <c:pt idx="3535">
                  <c:v>-249.79999999999998</c:v>
                </c:pt>
                <c:pt idx="3536">
                  <c:v>-249.60000000000002</c:v>
                </c:pt>
                <c:pt idx="3537">
                  <c:v>-249.4</c:v>
                </c:pt>
                <c:pt idx="3538">
                  <c:v>-249.2</c:v>
                </c:pt>
                <c:pt idx="3539">
                  <c:v>-249.00000000000003</c:v>
                </c:pt>
                <c:pt idx="3540">
                  <c:v>-248.8</c:v>
                </c:pt>
                <c:pt idx="3541">
                  <c:v>-248.6</c:v>
                </c:pt>
                <c:pt idx="3542">
                  <c:v>-248.39999999999998</c:v>
                </c:pt>
                <c:pt idx="3543">
                  <c:v>-248.20000000000002</c:v>
                </c:pt>
                <c:pt idx="3544">
                  <c:v>-248</c:v>
                </c:pt>
                <c:pt idx="3545">
                  <c:v>-247.79999999999998</c:v>
                </c:pt>
                <c:pt idx="3546">
                  <c:v>-247.60000000000002</c:v>
                </c:pt>
                <c:pt idx="3547">
                  <c:v>-247.4</c:v>
                </c:pt>
                <c:pt idx="3548">
                  <c:v>-247.2</c:v>
                </c:pt>
                <c:pt idx="3549">
                  <c:v>-246.99999999999997</c:v>
                </c:pt>
                <c:pt idx="3550">
                  <c:v>-246.8</c:v>
                </c:pt>
                <c:pt idx="3551">
                  <c:v>-246.6</c:v>
                </c:pt>
                <c:pt idx="3552">
                  <c:v>-246.39999999999998</c:v>
                </c:pt>
                <c:pt idx="3553">
                  <c:v>-246.20000000000002</c:v>
                </c:pt>
                <c:pt idx="3554">
                  <c:v>-246</c:v>
                </c:pt>
                <c:pt idx="3555">
                  <c:v>-245.79999999999998</c:v>
                </c:pt>
                <c:pt idx="3556">
                  <c:v>-245.59999999999997</c:v>
                </c:pt>
                <c:pt idx="3557">
                  <c:v>-245.4</c:v>
                </c:pt>
                <c:pt idx="3558">
                  <c:v>-245.2</c:v>
                </c:pt>
                <c:pt idx="3559">
                  <c:v>-244.99999999999997</c:v>
                </c:pt>
                <c:pt idx="3560">
                  <c:v>-244.8</c:v>
                </c:pt>
                <c:pt idx="3561">
                  <c:v>-244.6</c:v>
                </c:pt>
                <c:pt idx="3562">
                  <c:v>-244.4</c:v>
                </c:pt>
                <c:pt idx="3563">
                  <c:v>-244.2</c:v>
                </c:pt>
                <c:pt idx="3564">
                  <c:v>-244.00000000000003</c:v>
                </c:pt>
                <c:pt idx="3565">
                  <c:v>-243.8</c:v>
                </c:pt>
                <c:pt idx="3566">
                  <c:v>-243.6</c:v>
                </c:pt>
                <c:pt idx="3567">
                  <c:v>-243.40000000000003</c:v>
                </c:pt>
                <c:pt idx="3568">
                  <c:v>-243.20000000000002</c:v>
                </c:pt>
                <c:pt idx="3569">
                  <c:v>-243</c:v>
                </c:pt>
                <c:pt idx="3570">
                  <c:v>-242.79999999999998</c:v>
                </c:pt>
                <c:pt idx="3571">
                  <c:v>-242.60000000000002</c:v>
                </c:pt>
                <c:pt idx="3572">
                  <c:v>-242.4</c:v>
                </c:pt>
                <c:pt idx="3573">
                  <c:v>-242.2</c:v>
                </c:pt>
                <c:pt idx="3574">
                  <c:v>-242.00000000000003</c:v>
                </c:pt>
                <c:pt idx="3575">
                  <c:v>-241.8</c:v>
                </c:pt>
                <c:pt idx="3576">
                  <c:v>-241.6</c:v>
                </c:pt>
                <c:pt idx="3577">
                  <c:v>-241.39999999999998</c:v>
                </c:pt>
                <c:pt idx="3578">
                  <c:v>-241.20000000000002</c:v>
                </c:pt>
                <c:pt idx="3579">
                  <c:v>-241</c:v>
                </c:pt>
                <c:pt idx="3580">
                  <c:v>-240.79999999999998</c:v>
                </c:pt>
                <c:pt idx="3581">
                  <c:v>-240.60000000000002</c:v>
                </c:pt>
                <c:pt idx="3582">
                  <c:v>-240.4</c:v>
                </c:pt>
                <c:pt idx="3583">
                  <c:v>-240.2</c:v>
                </c:pt>
                <c:pt idx="3584">
                  <c:v>-239.99999999999997</c:v>
                </c:pt>
                <c:pt idx="3585">
                  <c:v>-239.8</c:v>
                </c:pt>
                <c:pt idx="3586">
                  <c:v>-239.6</c:v>
                </c:pt>
                <c:pt idx="3587">
                  <c:v>-239.39999999999998</c:v>
                </c:pt>
                <c:pt idx="3588">
                  <c:v>-239.20000000000002</c:v>
                </c:pt>
                <c:pt idx="3589">
                  <c:v>-239</c:v>
                </c:pt>
                <c:pt idx="3590">
                  <c:v>-238.79999999999998</c:v>
                </c:pt>
                <c:pt idx="3591">
                  <c:v>-238.59999999999997</c:v>
                </c:pt>
                <c:pt idx="3592">
                  <c:v>-238.39999999999998</c:v>
                </c:pt>
                <c:pt idx="3593">
                  <c:v>-238.2</c:v>
                </c:pt>
                <c:pt idx="3594">
                  <c:v>-238</c:v>
                </c:pt>
                <c:pt idx="3595">
                  <c:v>-237.8</c:v>
                </c:pt>
                <c:pt idx="3596">
                  <c:v>-237.60000000000002</c:v>
                </c:pt>
                <c:pt idx="3597">
                  <c:v>-237.4</c:v>
                </c:pt>
                <c:pt idx="3598">
                  <c:v>-237.20000000000002</c:v>
                </c:pt>
                <c:pt idx="3599">
                  <c:v>-237</c:v>
                </c:pt>
                <c:pt idx="3600">
                  <c:v>-236.8</c:v>
                </c:pt>
                <c:pt idx="3601">
                  <c:v>-236.6</c:v>
                </c:pt>
                <c:pt idx="3602">
                  <c:v>-236.4</c:v>
                </c:pt>
                <c:pt idx="3603">
                  <c:v>-236.20000000000002</c:v>
                </c:pt>
                <c:pt idx="3604">
                  <c:v>-236</c:v>
                </c:pt>
                <c:pt idx="3605">
                  <c:v>-235.8</c:v>
                </c:pt>
                <c:pt idx="3606">
                  <c:v>-235.6</c:v>
                </c:pt>
                <c:pt idx="3607">
                  <c:v>-235.4</c:v>
                </c:pt>
                <c:pt idx="3608">
                  <c:v>-235.2</c:v>
                </c:pt>
                <c:pt idx="3609">
                  <c:v>-235</c:v>
                </c:pt>
                <c:pt idx="3610">
                  <c:v>-234.8</c:v>
                </c:pt>
                <c:pt idx="3611">
                  <c:v>-234.6</c:v>
                </c:pt>
                <c:pt idx="3612">
                  <c:v>-234.4</c:v>
                </c:pt>
                <c:pt idx="3613">
                  <c:v>-234.2</c:v>
                </c:pt>
                <c:pt idx="3614">
                  <c:v>-234</c:v>
                </c:pt>
                <c:pt idx="3615">
                  <c:v>-233.79999999999998</c:v>
                </c:pt>
                <c:pt idx="3616">
                  <c:v>-233.6</c:v>
                </c:pt>
                <c:pt idx="3617">
                  <c:v>-233.4</c:v>
                </c:pt>
                <c:pt idx="3618">
                  <c:v>-233.2</c:v>
                </c:pt>
                <c:pt idx="3619">
                  <c:v>-233</c:v>
                </c:pt>
                <c:pt idx="3620">
                  <c:v>-232.79999999999998</c:v>
                </c:pt>
                <c:pt idx="3621">
                  <c:v>-232.6</c:v>
                </c:pt>
                <c:pt idx="3622">
                  <c:v>-232.39999999999998</c:v>
                </c:pt>
                <c:pt idx="3623">
                  <c:v>-232.2</c:v>
                </c:pt>
                <c:pt idx="3624">
                  <c:v>-232</c:v>
                </c:pt>
                <c:pt idx="3625">
                  <c:v>-231.8</c:v>
                </c:pt>
                <c:pt idx="3626">
                  <c:v>-231.60000000000002</c:v>
                </c:pt>
                <c:pt idx="3627">
                  <c:v>-231.4</c:v>
                </c:pt>
                <c:pt idx="3628">
                  <c:v>-231.20000000000002</c:v>
                </c:pt>
                <c:pt idx="3629">
                  <c:v>-231</c:v>
                </c:pt>
                <c:pt idx="3630">
                  <c:v>-230.8</c:v>
                </c:pt>
                <c:pt idx="3631">
                  <c:v>-230.6</c:v>
                </c:pt>
                <c:pt idx="3632">
                  <c:v>-230.4</c:v>
                </c:pt>
                <c:pt idx="3633">
                  <c:v>-230.20000000000002</c:v>
                </c:pt>
                <c:pt idx="3634">
                  <c:v>-230</c:v>
                </c:pt>
                <c:pt idx="3635">
                  <c:v>-229.8</c:v>
                </c:pt>
                <c:pt idx="3636">
                  <c:v>-229.6</c:v>
                </c:pt>
                <c:pt idx="3637">
                  <c:v>-229.4</c:v>
                </c:pt>
                <c:pt idx="3638">
                  <c:v>-229.2</c:v>
                </c:pt>
                <c:pt idx="3639">
                  <c:v>-229</c:v>
                </c:pt>
                <c:pt idx="3640">
                  <c:v>-228.8</c:v>
                </c:pt>
                <c:pt idx="3641">
                  <c:v>-228.6</c:v>
                </c:pt>
                <c:pt idx="3642">
                  <c:v>-228.4</c:v>
                </c:pt>
                <c:pt idx="3643">
                  <c:v>-228.2</c:v>
                </c:pt>
                <c:pt idx="3644">
                  <c:v>-228</c:v>
                </c:pt>
                <c:pt idx="3645">
                  <c:v>-227.79999999999998</c:v>
                </c:pt>
                <c:pt idx="3646">
                  <c:v>-227.6</c:v>
                </c:pt>
                <c:pt idx="3647">
                  <c:v>-227.4</c:v>
                </c:pt>
                <c:pt idx="3648">
                  <c:v>-227.2</c:v>
                </c:pt>
                <c:pt idx="3649">
                  <c:v>-227</c:v>
                </c:pt>
                <c:pt idx="3650">
                  <c:v>-226.79999999999998</c:v>
                </c:pt>
                <c:pt idx="3651">
                  <c:v>-226.6</c:v>
                </c:pt>
                <c:pt idx="3652">
                  <c:v>-226.39999999999998</c:v>
                </c:pt>
                <c:pt idx="3653">
                  <c:v>-226.2</c:v>
                </c:pt>
                <c:pt idx="3654">
                  <c:v>-226</c:v>
                </c:pt>
                <c:pt idx="3655">
                  <c:v>-225.79999999999998</c:v>
                </c:pt>
                <c:pt idx="3656">
                  <c:v>-225.6</c:v>
                </c:pt>
                <c:pt idx="3657">
                  <c:v>-225.4</c:v>
                </c:pt>
                <c:pt idx="3658">
                  <c:v>-225.20000000000002</c:v>
                </c:pt>
                <c:pt idx="3659">
                  <c:v>-225</c:v>
                </c:pt>
                <c:pt idx="3660">
                  <c:v>-224.8</c:v>
                </c:pt>
                <c:pt idx="3661">
                  <c:v>-224.60000000000002</c:v>
                </c:pt>
                <c:pt idx="3662">
                  <c:v>-224.4</c:v>
                </c:pt>
                <c:pt idx="3663">
                  <c:v>-224.20000000000002</c:v>
                </c:pt>
                <c:pt idx="3664">
                  <c:v>-224</c:v>
                </c:pt>
                <c:pt idx="3665">
                  <c:v>-223.8</c:v>
                </c:pt>
                <c:pt idx="3666">
                  <c:v>-223.6</c:v>
                </c:pt>
                <c:pt idx="3667">
                  <c:v>-223.4</c:v>
                </c:pt>
                <c:pt idx="3668">
                  <c:v>-223.2</c:v>
                </c:pt>
                <c:pt idx="3669">
                  <c:v>-223</c:v>
                </c:pt>
                <c:pt idx="3670">
                  <c:v>-222.8</c:v>
                </c:pt>
                <c:pt idx="3671">
                  <c:v>-222.6</c:v>
                </c:pt>
                <c:pt idx="3672">
                  <c:v>-222.4</c:v>
                </c:pt>
                <c:pt idx="3673">
                  <c:v>-222.2</c:v>
                </c:pt>
                <c:pt idx="3674">
                  <c:v>-222</c:v>
                </c:pt>
                <c:pt idx="3675">
                  <c:v>-221.79999999999998</c:v>
                </c:pt>
                <c:pt idx="3676">
                  <c:v>-221.6</c:v>
                </c:pt>
                <c:pt idx="3677">
                  <c:v>-221.4</c:v>
                </c:pt>
                <c:pt idx="3678">
                  <c:v>-221.2</c:v>
                </c:pt>
                <c:pt idx="3679">
                  <c:v>-221</c:v>
                </c:pt>
                <c:pt idx="3680">
                  <c:v>-220.79999999999998</c:v>
                </c:pt>
                <c:pt idx="3681">
                  <c:v>-220.6</c:v>
                </c:pt>
                <c:pt idx="3682">
                  <c:v>-220.39999999999998</c:v>
                </c:pt>
                <c:pt idx="3683">
                  <c:v>-220.2</c:v>
                </c:pt>
                <c:pt idx="3684">
                  <c:v>-220</c:v>
                </c:pt>
                <c:pt idx="3685">
                  <c:v>-219.79999999999998</c:v>
                </c:pt>
                <c:pt idx="3686">
                  <c:v>-219.6</c:v>
                </c:pt>
                <c:pt idx="3687">
                  <c:v>-219.4</c:v>
                </c:pt>
                <c:pt idx="3688">
                  <c:v>-219.20000000000002</c:v>
                </c:pt>
                <c:pt idx="3689">
                  <c:v>-219</c:v>
                </c:pt>
                <c:pt idx="3690">
                  <c:v>-218.8</c:v>
                </c:pt>
                <c:pt idx="3691">
                  <c:v>-218.60000000000002</c:v>
                </c:pt>
                <c:pt idx="3692">
                  <c:v>-218.4</c:v>
                </c:pt>
                <c:pt idx="3693">
                  <c:v>-218.20000000000002</c:v>
                </c:pt>
                <c:pt idx="3694">
                  <c:v>-218</c:v>
                </c:pt>
                <c:pt idx="3695">
                  <c:v>-217.8</c:v>
                </c:pt>
                <c:pt idx="3696">
                  <c:v>-217.6</c:v>
                </c:pt>
                <c:pt idx="3697">
                  <c:v>-217.4</c:v>
                </c:pt>
                <c:pt idx="3698">
                  <c:v>-217.20000000000002</c:v>
                </c:pt>
                <c:pt idx="3699">
                  <c:v>-217</c:v>
                </c:pt>
                <c:pt idx="3700">
                  <c:v>-216.8</c:v>
                </c:pt>
                <c:pt idx="3701">
                  <c:v>-216.6</c:v>
                </c:pt>
                <c:pt idx="3702">
                  <c:v>-216.4</c:v>
                </c:pt>
                <c:pt idx="3703">
                  <c:v>-216.2</c:v>
                </c:pt>
                <c:pt idx="3704">
                  <c:v>-216</c:v>
                </c:pt>
                <c:pt idx="3705">
                  <c:v>-215.79999999999998</c:v>
                </c:pt>
                <c:pt idx="3706">
                  <c:v>-215.6</c:v>
                </c:pt>
                <c:pt idx="3707">
                  <c:v>-215.4</c:v>
                </c:pt>
                <c:pt idx="3708">
                  <c:v>-215.2</c:v>
                </c:pt>
                <c:pt idx="3709">
                  <c:v>-215</c:v>
                </c:pt>
                <c:pt idx="3710">
                  <c:v>-214.79999999999998</c:v>
                </c:pt>
                <c:pt idx="3711">
                  <c:v>-214.6</c:v>
                </c:pt>
                <c:pt idx="3712">
                  <c:v>-214.39999999999998</c:v>
                </c:pt>
                <c:pt idx="3713">
                  <c:v>-214.2</c:v>
                </c:pt>
                <c:pt idx="3714">
                  <c:v>-214</c:v>
                </c:pt>
                <c:pt idx="3715">
                  <c:v>-213.79999999999998</c:v>
                </c:pt>
                <c:pt idx="3716">
                  <c:v>-213.6</c:v>
                </c:pt>
                <c:pt idx="3717">
                  <c:v>-213.4</c:v>
                </c:pt>
                <c:pt idx="3718">
                  <c:v>-213.20000000000002</c:v>
                </c:pt>
                <c:pt idx="3719">
                  <c:v>-213</c:v>
                </c:pt>
                <c:pt idx="3720">
                  <c:v>-212.8</c:v>
                </c:pt>
                <c:pt idx="3721">
                  <c:v>-212.60000000000002</c:v>
                </c:pt>
                <c:pt idx="3722">
                  <c:v>-212.4</c:v>
                </c:pt>
                <c:pt idx="3723">
                  <c:v>-212.20000000000002</c:v>
                </c:pt>
                <c:pt idx="3724">
                  <c:v>-212</c:v>
                </c:pt>
                <c:pt idx="3725">
                  <c:v>-211.8</c:v>
                </c:pt>
                <c:pt idx="3726">
                  <c:v>-211.6</c:v>
                </c:pt>
                <c:pt idx="3727">
                  <c:v>-211.4</c:v>
                </c:pt>
                <c:pt idx="3728">
                  <c:v>-211.20000000000002</c:v>
                </c:pt>
                <c:pt idx="3729">
                  <c:v>-211</c:v>
                </c:pt>
                <c:pt idx="3730">
                  <c:v>-210.8</c:v>
                </c:pt>
                <c:pt idx="3731">
                  <c:v>-210.6</c:v>
                </c:pt>
                <c:pt idx="3732">
                  <c:v>-210.4</c:v>
                </c:pt>
                <c:pt idx="3733">
                  <c:v>-210.2</c:v>
                </c:pt>
                <c:pt idx="3734">
                  <c:v>-210</c:v>
                </c:pt>
                <c:pt idx="3735">
                  <c:v>-209.8</c:v>
                </c:pt>
                <c:pt idx="3736">
                  <c:v>-209.6</c:v>
                </c:pt>
                <c:pt idx="3737">
                  <c:v>-209.4</c:v>
                </c:pt>
                <c:pt idx="3738">
                  <c:v>-209.2</c:v>
                </c:pt>
                <c:pt idx="3739">
                  <c:v>-209</c:v>
                </c:pt>
                <c:pt idx="3740">
                  <c:v>-208.79999999999998</c:v>
                </c:pt>
                <c:pt idx="3741">
                  <c:v>-208.6</c:v>
                </c:pt>
                <c:pt idx="3742">
                  <c:v>-208.4</c:v>
                </c:pt>
                <c:pt idx="3743">
                  <c:v>-208.2</c:v>
                </c:pt>
                <c:pt idx="3744">
                  <c:v>-208</c:v>
                </c:pt>
                <c:pt idx="3745">
                  <c:v>-207.79999999999998</c:v>
                </c:pt>
                <c:pt idx="3746">
                  <c:v>-207.6</c:v>
                </c:pt>
                <c:pt idx="3747">
                  <c:v>-207.39999999999998</c:v>
                </c:pt>
                <c:pt idx="3748">
                  <c:v>-207.2</c:v>
                </c:pt>
                <c:pt idx="3749">
                  <c:v>-207</c:v>
                </c:pt>
                <c:pt idx="3750">
                  <c:v>-206.8</c:v>
                </c:pt>
                <c:pt idx="3751">
                  <c:v>-206.60000000000002</c:v>
                </c:pt>
                <c:pt idx="3752">
                  <c:v>-206.4</c:v>
                </c:pt>
                <c:pt idx="3753">
                  <c:v>-206.20000000000002</c:v>
                </c:pt>
                <c:pt idx="3754">
                  <c:v>-206</c:v>
                </c:pt>
                <c:pt idx="3755">
                  <c:v>-205.8</c:v>
                </c:pt>
                <c:pt idx="3756">
                  <c:v>-205.6</c:v>
                </c:pt>
                <c:pt idx="3757">
                  <c:v>-205.4</c:v>
                </c:pt>
                <c:pt idx="3758">
                  <c:v>-205.20000000000002</c:v>
                </c:pt>
                <c:pt idx="3759">
                  <c:v>-205</c:v>
                </c:pt>
                <c:pt idx="3760">
                  <c:v>-204.8</c:v>
                </c:pt>
                <c:pt idx="3761">
                  <c:v>-204.6</c:v>
                </c:pt>
                <c:pt idx="3762">
                  <c:v>-204.4</c:v>
                </c:pt>
                <c:pt idx="3763">
                  <c:v>-204.2</c:v>
                </c:pt>
                <c:pt idx="3764">
                  <c:v>-204</c:v>
                </c:pt>
                <c:pt idx="3765">
                  <c:v>-203.8</c:v>
                </c:pt>
                <c:pt idx="3766">
                  <c:v>-203.6</c:v>
                </c:pt>
                <c:pt idx="3767">
                  <c:v>-203.4</c:v>
                </c:pt>
                <c:pt idx="3768">
                  <c:v>-203.2</c:v>
                </c:pt>
                <c:pt idx="3769">
                  <c:v>-203</c:v>
                </c:pt>
                <c:pt idx="3770">
                  <c:v>-202.79999999999998</c:v>
                </c:pt>
                <c:pt idx="3771">
                  <c:v>-202.6</c:v>
                </c:pt>
                <c:pt idx="3772">
                  <c:v>-202.4</c:v>
                </c:pt>
                <c:pt idx="3773">
                  <c:v>-202.2</c:v>
                </c:pt>
                <c:pt idx="3774">
                  <c:v>-202</c:v>
                </c:pt>
                <c:pt idx="3775">
                  <c:v>-201.79999999999998</c:v>
                </c:pt>
                <c:pt idx="3776">
                  <c:v>-201.6</c:v>
                </c:pt>
                <c:pt idx="3777">
                  <c:v>-201.39999999999998</c:v>
                </c:pt>
                <c:pt idx="3778">
                  <c:v>-201.2</c:v>
                </c:pt>
                <c:pt idx="3779">
                  <c:v>-201</c:v>
                </c:pt>
                <c:pt idx="3780">
                  <c:v>-200.8</c:v>
                </c:pt>
                <c:pt idx="3781">
                  <c:v>-200.60000000000002</c:v>
                </c:pt>
                <c:pt idx="3782">
                  <c:v>-200.4</c:v>
                </c:pt>
                <c:pt idx="3783">
                  <c:v>-200.20000000000002</c:v>
                </c:pt>
                <c:pt idx="3784">
                  <c:v>-200</c:v>
                </c:pt>
                <c:pt idx="3785">
                  <c:v>-199.8</c:v>
                </c:pt>
                <c:pt idx="3786">
                  <c:v>-199.6</c:v>
                </c:pt>
                <c:pt idx="3787">
                  <c:v>-199.4</c:v>
                </c:pt>
                <c:pt idx="3788">
                  <c:v>-199.20000000000002</c:v>
                </c:pt>
                <c:pt idx="3789">
                  <c:v>-199</c:v>
                </c:pt>
                <c:pt idx="3790">
                  <c:v>-198.8</c:v>
                </c:pt>
                <c:pt idx="3791">
                  <c:v>-198.6</c:v>
                </c:pt>
                <c:pt idx="3792">
                  <c:v>-198.4</c:v>
                </c:pt>
                <c:pt idx="3793">
                  <c:v>-198.2</c:v>
                </c:pt>
                <c:pt idx="3794">
                  <c:v>-198</c:v>
                </c:pt>
                <c:pt idx="3795">
                  <c:v>-197.8</c:v>
                </c:pt>
                <c:pt idx="3796">
                  <c:v>-197.6</c:v>
                </c:pt>
                <c:pt idx="3797">
                  <c:v>-197.4</c:v>
                </c:pt>
                <c:pt idx="3798">
                  <c:v>-197.2</c:v>
                </c:pt>
                <c:pt idx="3799">
                  <c:v>-197</c:v>
                </c:pt>
                <c:pt idx="3800">
                  <c:v>-196.79999999999998</c:v>
                </c:pt>
                <c:pt idx="3801">
                  <c:v>-196.6</c:v>
                </c:pt>
                <c:pt idx="3802">
                  <c:v>-196.4</c:v>
                </c:pt>
                <c:pt idx="3803">
                  <c:v>-196.2</c:v>
                </c:pt>
                <c:pt idx="3804">
                  <c:v>-196</c:v>
                </c:pt>
                <c:pt idx="3805">
                  <c:v>-195.79999999999998</c:v>
                </c:pt>
                <c:pt idx="3806">
                  <c:v>-195.6</c:v>
                </c:pt>
                <c:pt idx="3807">
                  <c:v>-195.39999999999998</c:v>
                </c:pt>
                <c:pt idx="3808">
                  <c:v>-195.2</c:v>
                </c:pt>
                <c:pt idx="3809">
                  <c:v>-195</c:v>
                </c:pt>
                <c:pt idx="3810">
                  <c:v>-194.8</c:v>
                </c:pt>
                <c:pt idx="3811">
                  <c:v>-194.60000000000002</c:v>
                </c:pt>
                <c:pt idx="3812">
                  <c:v>-194.4</c:v>
                </c:pt>
                <c:pt idx="3813">
                  <c:v>-194.20000000000002</c:v>
                </c:pt>
                <c:pt idx="3814">
                  <c:v>-194</c:v>
                </c:pt>
                <c:pt idx="3815">
                  <c:v>-193.8</c:v>
                </c:pt>
                <c:pt idx="3816">
                  <c:v>-193.60000000000002</c:v>
                </c:pt>
                <c:pt idx="3817">
                  <c:v>-193.4</c:v>
                </c:pt>
                <c:pt idx="3818">
                  <c:v>-193.20000000000002</c:v>
                </c:pt>
                <c:pt idx="3819">
                  <c:v>-193</c:v>
                </c:pt>
                <c:pt idx="3820">
                  <c:v>-192.8</c:v>
                </c:pt>
                <c:pt idx="3821">
                  <c:v>-192.6</c:v>
                </c:pt>
                <c:pt idx="3822">
                  <c:v>-192.4</c:v>
                </c:pt>
                <c:pt idx="3823">
                  <c:v>-192.2</c:v>
                </c:pt>
                <c:pt idx="3824">
                  <c:v>-192</c:v>
                </c:pt>
                <c:pt idx="3825">
                  <c:v>-191.8</c:v>
                </c:pt>
                <c:pt idx="3826">
                  <c:v>-191.6</c:v>
                </c:pt>
                <c:pt idx="3827">
                  <c:v>-191.4</c:v>
                </c:pt>
                <c:pt idx="3828">
                  <c:v>-191.2</c:v>
                </c:pt>
                <c:pt idx="3829">
                  <c:v>-191</c:v>
                </c:pt>
                <c:pt idx="3830">
                  <c:v>-190.79999999999998</c:v>
                </c:pt>
                <c:pt idx="3831">
                  <c:v>-190.6</c:v>
                </c:pt>
                <c:pt idx="3832">
                  <c:v>-190.4</c:v>
                </c:pt>
                <c:pt idx="3833">
                  <c:v>-190.2</c:v>
                </c:pt>
                <c:pt idx="3834">
                  <c:v>-190</c:v>
                </c:pt>
                <c:pt idx="3835">
                  <c:v>-189.79999999999998</c:v>
                </c:pt>
                <c:pt idx="3836">
                  <c:v>-189.6</c:v>
                </c:pt>
                <c:pt idx="3837">
                  <c:v>-189.39999999999998</c:v>
                </c:pt>
                <c:pt idx="3838">
                  <c:v>-189.2</c:v>
                </c:pt>
                <c:pt idx="3839">
                  <c:v>-189</c:v>
                </c:pt>
                <c:pt idx="3840">
                  <c:v>-188.79999999999998</c:v>
                </c:pt>
                <c:pt idx="3841">
                  <c:v>-188.6</c:v>
                </c:pt>
                <c:pt idx="3842">
                  <c:v>-188.4</c:v>
                </c:pt>
                <c:pt idx="3843">
                  <c:v>-188.20000000000002</c:v>
                </c:pt>
                <c:pt idx="3844">
                  <c:v>-188</c:v>
                </c:pt>
                <c:pt idx="3845">
                  <c:v>-187.8</c:v>
                </c:pt>
                <c:pt idx="3846">
                  <c:v>-187.60000000000002</c:v>
                </c:pt>
                <c:pt idx="3847">
                  <c:v>-187.4</c:v>
                </c:pt>
                <c:pt idx="3848">
                  <c:v>-187.20000000000002</c:v>
                </c:pt>
                <c:pt idx="3849">
                  <c:v>-187</c:v>
                </c:pt>
                <c:pt idx="3850">
                  <c:v>-186.8</c:v>
                </c:pt>
                <c:pt idx="3851">
                  <c:v>-186.6</c:v>
                </c:pt>
                <c:pt idx="3852">
                  <c:v>-186.4</c:v>
                </c:pt>
                <c:pt idx="3853">
                  <c:v>-186.20000000000002</c:v>
                </c:pt>
                <c:pt idx="3854">
                  <c:v>-186</c:v>
                </c:pt>
                <c:pt idx="3855">
                  <c:v>-185.8</c:v>
                </c:pt>
                <c:pt idx="3856">
                  <c:v>-185.6</c:v>
                </c:pt>
                <c:pt idx="3857">
                  <c:v>-185.4</c:v>
                </c:pt>
                <c:pt idx="3858">
                  <c:v>-185.2</c:v>
                </c:pt>
                <c:pt idx="3859">
                  <c:v>-185</c:v>
                </c:pt>
                <c:pt idx="3860">
                  <c:v>-184.79999999999998</c:v>
                </c:pt>
                <c:pt idx="3861">
                  <c:v>-184.6</c:v>
                </c:pt>
                <c:pt idx="3862">
                  <c:v>-184.4</c:v>
                </c:pt>
                <c:pt idx="3863">
                  <c:v>-184.2</c:v>
                </c:pt>
                <c:pt idx="3864">
                  <c:v>-184</c:v>
                </c:pt>
                <c:pt idx="3865">
                  <c:v>-183.79999999999998</c:v>
                </c:pt>
                <c:pt idx="3866">
                  <c:v>-183.6</c:v>
                </c:pt>
                <c:pt idx="3867">
                  <c:v>-183.39999999999998</c:v>
                </c:pt>
                <c:pt idx="3868">
                  <c:v>-183.2</c:v>
                </c:pt>
                <c:pt idx="3869">
                  <c:v>-183</c:v>
                </c:pt>
                <c:pt idx="3870">
                  <c:v>-182.79999999999998</c:v>
                </c:pt>
                <c:pt idx="3871">
                  <c:v>-182.6</c:v>
                </c:pt>
                <c:pt idx="3872">
                  <c:v>-182.4</c:v>
                </c:pt>
                <c:pt idx="3873">
                  <c:v>-182.20000000000002</c:v>
                </c:pt>
                <c:pt idx="3874">
                  <c:v>-182</c:v>
                </c:pt>
                <c:pt idx="3875">
                  <c:v>-181.8</c:v>
                </c:pt>
                <c:pt idx="3876">
                  <c:v>-181.60000000000002</c:v>
                </c:pt>
                <c:pt idx="3877">
                  <c:v>-181.4</c:v>
                </c:pt>
                <c:pt idx="3878">
                  <c:v>-181.20000000000002</c:v>
                </c:pt>
                <c:pt idx="3879">
                  <c:v>-181</c:v>
                </c:pt>
                <c:pt idx="3880">
                  <c:v>-180.8</c:v>
                </c:pt>
                <c:pt idx="3881">
                  <c:v>-180.6</c:v>
                </c:pt>
                <c:pt idx="3882">
                  <c:v>-180.4</c:v>
                </c:pt>
                <c:pt idx="3883">
                  <c:v>-180.20000000000002</c:v>
                </c:pt>
                <c:pt idx="3884">
                  <c:v>-180</c:v>
                </c:pt>
                <c:pt idx="3885">
                  <c:v>-179.8</c:v>
                </c:pt>
                <c:pt idx="3886">
                  <c:v>-179.6</c:v>
                </c:pt>
                <c:pt idx="3887">
                  <c:v>-179.4</c:v>
                </c:pt>
                <c:pt idx="3888">
                  <c:v>-179.2</c:v>
                </c:pt>
                <c:pt idx="3889">
                  <c:v>-179</c:v>
                </c:pt>
                <c:pt idx="3890">
                  <c:v>-178.8</c:v>
                </c:pt>
                <c:pt idx="3891">
                  <c:v>-178.6</c:v>
                </c:pt>
                <c:pt idx="3892">
                  <c:v>-178.4</c:v>
                </c:pt>
                <c:pt idx="3893">
                  <c:v>-178.2</c:v>
                </c:pt>
                <c:pt idx="3894">
                  <c:v>-178</c:v>
                </c:pt>
                <c:pt idx="3895">
                  <c:v>-177.79999999999998</c:v>
                </c:pt>
                <c:pt idx="3896">
                  <c:v>-177.6</c:v>
                </c:pt>
                <c:pt idx="3897">
                  <c:v>-177.39999999999998</c:v>
                </c:pt>
                <c:pt idx="3898">
                  <c:v>-177.2</c:v>
                </c:pt>
                <c:pt idx="3899">
                  <c:v>-177</c:v>
                </c:pt>
                <c:pt idx="3900">
                  <c:v>-176.79999999999998</c:v>
                </c:pt>
                <c:pt idx="3901">
                  <c:v>-176.6</c:v>
                </c:pt>
                <c:pt idx="3902">
                  <c:v>-176.39999999999998</c:v>
                </c:pt>
                <c:pt idx="3903">
                  <c:v>-176.2</c:v>
                </c:pt>
                <c:pt idx="3904">
                  <c:v>-176</c:v>
                </c:pt>
                <c:pt idx="3905">
                  <c:v>-175.8</c:v>
                </c:pt>
                <c:pt idx="3906">
                  <c:v>-175.60000000000002</c:v>
                </c:pt>
                <c:pt idx="3907">
                  <c:v>-175.4</c:v>
                </c:pt>
                <c:pt idx="3908">
                  <c:v>-175.20000000000002</c:v>
                </c:pt>
                <c:pt idx="3909">
                  <c:v>-175</c:v>
                </c:pt>
                <c:pt idx="3910">
                  <c:v>-174.8</c:v>
                </c:pt>
                <c:pt idx="3911">
                  <c:v>-174.6</c:v>
                </c:pt>
                <c:pt idx="3912">
                  <c:v>-174.4</c:v>
                </c:pt>
                <c:pt idx="3913">
                  <c:v>-174.20000000000002</c:v>
                </c:pt>
                <c:pt idx="3914">
                  <c:v>-174</c:v>
                </c:pt>
                <c:pt idx="3915">
                  <c:v>-173.8</c:v>
                </c:pt>
                <c:pt idx="3916">
                  <c:v>-173.6</c:v>
                </c:pt>
                <c:pt idx="3917">
                  <c:v>-173.4</c:v>
                </c:pt>
                <c:pt idx="3918">
                  <c:v>-173.2</c:v>
                </c:pt>
                <c:pt idx="3919">
                  <c:v>-173</c:v>
                </c:pt>
                <c:pt idx="3920">
                  <c:v>-172.8</c:v>
                </c:pt>
                <c:pt idx="3921">
                  <c:v>-172.6</c:v>
                </c:pt>
                <c:pt idx="3922">
                  <c:v>-172.4</c:v>
                </c:pt>
                <c:pt idx="3923">
                  <c:v>-172.2</c:v>
                </c:pt>
                <c:pt idx="3924">
                  <c:v>-172</c:v>
                </c:pt>
                <c:pt idx="3925">
                  <c:v>-171.79999999999998</c:v>
                </c:pt>
                <c:pt idx="3926">
                  <c:v>-171.6</c:v>
                </c:pt>
                <c:pt idx="3927">
                  <c:v>-171.4</c:v>
                </c:pt>
                <c:pt idx="3928">
                  <c:v>-171.2</c:v>
                </c:pt>
                <c:pt idx="3929">
                  <c:v>-171</c:v>
                </c:pt>
                <c:pt idx="3930">
                  <c:v>-170.79999999999998</c:v>
                </c:pt>
                <c:pt idx="3931">
                  <c:v>-170.6</c:v>
                </c:pt>
                <c:pt idx="3932">
                  <c:v>-170.39999999999998</c:v>
                </c:pt>
                <c:pt idx="3933">
                  <c:v>-170.2</c:v>
                </c:pt>
                <c:pt idx="3934">
                  <c:v>-170</c:v>
                </c:pt>
                <c:pt idx="3935">
                  <c:v>-169.8</c:v>
                </c:pt>
                <c:pt idx="3936">
                  <c:v>-169.60000000000002</c:v>
                </c:pt>
                <c:pt idx="3937">
                  <c:v>-169.4</c:v>
                </c:pt>
                <c:pt idx="3938">
                  <c:v>-169.20000000000002</c:v>
                </c:pt>
                <c:pt idx="3939">
                  <c:v>-169</c:v>
                </c:pt>
                <c:pt idx="3940">
                  <c:v>-168.8</c:v>
                </c:pt>
                <c:pt idx="3941">
                  <c:v>-168.6</c:v>
                </c:pt>
                <c:pt idx="3942">
                  <c:v>-168.4</c:v>
                </c:pt>
                <c:pt idx="3943">
                  <c:v>-168.20000000000002</c:v>
                </c:pt>
                <c:pt idx="3944">
                  <c:v>-168</c:v>
                </c:pt>
                <c:pt idx="3945">
                  <c:v>-167.8</c:v>
                </c:pt>
                <c:pt idx="3946">
                  <c:v>-167.6</c:v>
                </c:pt>
                <c:pt idx="3947">
                  <c:v>-167.4</c:v>
                </c:pt>
                <c:pt idx="3948">
                  <c:v>-167.2</c:v>
                </c:pt>
                <c:pt idx="3949">
                  <c:v>-167</c:v>
                </c:pt>
                <c:pt idx="3950">
                  <c:v>-166.8</c:v>
                </c:pt>
                <c:pt idx="3951">
                  <c:v>-166.6</c:v>
                </c:pt>
                <c:pt idx="3952">
                  <c:v>-166.4</c:v>
                </c:pt>
                <c:pt idx="3953">
                  <c:v>-166.2</c:v>
                </c:pt>
                <c:pt idx="3954">
                  <c:v>-166</c:v>
                </c:pt>
                <c:pt idx="3955">
                  <c:v>-165.79999999999998</c:v>
                </c:pt>
                <c:pt idx="3956">
                  <c:v>-165.6</c:v>
                </c:pt>
                <c:pt idx="3957">
                  <c:v>-165.4</c:v>
                </c:pt>
                <c:pt idx="3958">
                  <c:v>-165.2</c:v>
                </c:pt>
                <c:pt idx="3959">
                  <c:v>-165</c:v>
                </c:pt>
                <c:pt idx="3960">
                  <c:v>-164.79999999999998</c:v>
                </c:pt>
                <c:pt idx="3961">
                  <c:v>-164.6</c:v>
                </c:pt>
                <c:pt idx="3962">
                  <c:v>-164.39999999999998</c:v>
                </c:pt>
                <c:pt idx="3963">
                  <c:v>-164.2</c:v>
                </c:pt>
                <c:pt idx="3964">
                  <c:v>-164</c:v>
                </c:pt>
                <c:pt idx="3965">
                  <c:v>-163.80000000000001</c:v>
                </c:pt>
                <c:pt idx="3966">
                  <c:v>-163.60000000000002</c:v>
                </c:pt>
                <c:pt idx="3967">
                  <c:v>-163.4</c:v>
                </c:pt>
                <c:pt idx="3968">
                  <c:v>-163.20000000000002</c:v>
                </c:pt>
                <c:pt idx="3969">
                  <c:v>-163</c:v>
                </c:pt>
                <c:pt idx="3970">
                  <c:v>-162.80000000000001</c:v>
                </c:pt>
                <c:pt idx="3971">
                  <c:v>-162.6</c:v>
                </c:pt>
                <c:pt idx="3972">
                  <c:v>-162.4</c:v>
                </c:pt>
                <c:pt idx="3973">
                  <c:v>-162.20000000000002</c:v>
                </c:pt>
                <c:pt idx="3974">
                  <c:v>-162</c:v>
                </c:pt>
                <c:pt idx="3975">
                  <c:v>-161.80000000000001</c:v>
                </c:pt>
                <c:pt idx="3976">
                  <c:v>-161.6</c:v>
                </c:pt>
                <c:pt idx="3977">
                  <c:v>-161.4</c:v>
                </c:pt>
                <c:pt idx="3978">
                  <c:v>-161.19999999999999</c:v>
                </c:pt>
                <c:pt idx="3979">
                  <c:v>-161</c:v>
                </c:pt>
                <c:pt idx="3980">
                  <c:v>-160.80000000000001</c:v>
                </c:pt>
                <c:pt idx="3981">
                  <c:v>-160.6</c:v>
                </c:pt>
                <c:pt idx="3982">
                  <c:v>-160.4</c:v>
                </c:pt>
                <c:pt idx="3983">
                  <c:v>-160.19999999999999</c:v>
                </c:pt>
                <c:pt idx="3984">
                  <c:v>-160</c:v>
                </c:pt>
                <c:pt idx="3985">
                  <c:v>-159.79999999999998</c:v>
                </c:pt>
                <c:pt idx="3986">
                  <c:v>-159.6</c:v>
                </c:pt>
                <c:pt idx="3987">
                  <c:v>-159.4</c:v>
                </c:pt>
                <c:pt idx="3988">
                  <c:v>-159.19999999999999</c:v>
                </c:pt>
                <c:pt idx="3989">
                  <c:v>-159</c:v>
                </c:pt>
                <c:pt idx="3990">
                  <c:v>-158.79999999999998</c:v>
                </c:pt>
                <c:pt idx="3991">
                  <c:v>-158.6</c:v>
                </c:pt>
                <c:pt idx="3992">
                  <c:v>-158.39999999999998</c:v>
                </c:pt>
                <c:pt idx="3993">
                  <c:v>-158.19999999999999</c:v>
                </c:pt>
                <c:pt idx="3994">
                  <c:v>-158</c:v>
                </c:pt>
                <c:pt idx="3995">
                  <c:v>-157.79999999999998</c:v>
                </c:pt>
                <c:pt idx="3996">
                  <c:v>-157.6</c:v>
                </c:pt>
                <c:pt idx="3997">
                  <c:v>-157.4</c:v>
                </c:pt>
                <c:pt idx="3998">
                  <c:v>-157.20000000000002</c:v>
                </c:pt>
                <c:pt idx="3999">
                  <c:v>-157</c:v>
                </c:pt>
                <c:pt idx="4000">
                  <c:v>-156.80000000000001</c:v>
                </c:pt>
                <c:pt idx="4001">
                  <c:v>-156.60000000000002</c:v>
                </c:pt>
                <c:pt idx="4002">
                  <c:v>-156.4</c:v>
                </c:pt>
                <c:pt idx="4003">
                  <c:v>-156.20000000000002</c:v>
                </c:pt>
                <c:pt idx="4004">
                  <c:v>-156</c:v>
                </c:pt>
                <c:pt idx="4005">
                  <c:v>-155.80000000000001</c:v>
                </c:pt>
                <c:pt idx="4006">
                  <c:v>-155.6</c:v>
                </c:pt>
                <c:pt idx="4007">
                  <c:v>-155.4</c:v>
                </c:pt>
                <c:pt idx="4008">
                  <c:v>-155.19999999999999</c:v>
                </c:pt>
                <c:pt idx="4009">
                  <c:v>-155</c:v>
                </c:pt>
                <c:pt idx="4010">
                  <c:v>-154.80000000000001</c:v>
                </c:pt>
                <c:pt idx="4011">
                  <c:v>-154.6</c:v>
                </c:pt>
                <c:pt idx="4012">
                  <c:v>-154.4</c:v>
                </c:pt>
                <c:pt idx="4013">
                  <c:v>-154.19999999999999</c:v>
                </c:pt>
                <c:pt idx="4014">
                  <c:v>-154</c:v>
                </c:pt>
                <c:pt idx="4015">
                  <c:v>-153.79999999999998</c:v>
                </c:pt>
                <c:pt idx="4016">
                  <c:v>-153.6</c:v>
                </c:pt>
                <c:pt idx="4017">
                  <c:v>-153.4</c:v>
                </c:pt>
                <c:pt idx="4018">
                  <c:v>-153.19999999999999</c:v>
                </c:pt>
                <c:pt idx="4019">
                  <c:v>-153</c:v>
                </c:pt>
                <c:pt idx="4020">
                  <c:v>-152.79999999999998</c:v>
                </c:pt>
                <c:pt idx="4021">
                  <c:v>-152.6</c:v>
                </c:pt>
                <c:pt idx="4022">
                  <c:v>-152.39999999999998</c:v>
                </c:pt>
                <c:pt idx="4023">
                  <c:v>-152.19999999999999</c:v>
                </c:pt>
                <c:pt idx="4024">
                  <c:v>-152</c:v>
                </c:pt>
                <c:pt idx="4025">
                  <c:v>-151.79999999999998</c:v>
                </c:pt>
                <c:pt idx="4026">
                  <c:v>-151.6</c:v>
                </c:pt>
                <c:pt idx="4027">
                  <c:v>-151.4</c:v>
                </c:pt>
                <c:pt idx="4028">
                  <c:v>-151.20000000000002</c:v>
                </c:pt>
                <c:pt idx="4029">
                  <c:v>-151</c:v>
                </c:pt>
                <c:pt idx="4030">
                  <c:v>-150.80000000000001</c:v>
                </c:pt>
                <c:pt idx="4031">
                  <c:v>-150.60000000000002</c:v>
                </c:pt>
                <c:pt idx="4032">
                  <c:v>-150.4</c:v>
                </c:pt>
                <c:pt idx="4033">
                  <c:v>-150.20000000000002</c:v>
                </c:pt>
                <c:pt idx="4034">
                  <c:v>-150</c:v>
                </c:pt>
                <c:pt idx="4035">
                  <c:v>-149.80000000000001</c:v>
                </c:pt>
                <c:pt idx="4036">
                  <c:v>-149.6</c:v>
                </c:pt>
                <c:pt idx="4037">
                  <c:v>-149.4</c:v>
                </c:pt>
                <c:pt idx="4038">
                  <c:v>-149.20000000000002</c:v>
                </c:pt>
                <c:pt idx="4039">
                  <c:v>-149</c:v>
                </c:pt>
                <c:pt idx="4040">
                  <c:v>-148.80000000000001</c:v>
                </c:pt>
                <c:pt idx="4041">
                  <c:v>-148.6</c:v>
                </c:pt>
                <c:pt idx="4042">
                  <c:v>-148.4</c:v>
                </c:pt>
                <c:pt idx="4043">
                  <c:v>-148.19999999999999</c:v>
                </c:pt>
                <c:pt idx="4044">
                  <c:v>-148</c:v>
                </c:pt>
                <c:pt idx="4045">
                  <c:v>-147.80000000000001</c:v>
                </c:pt>
                <c:pt idx="4046">
                  <c:v>-147.6</c:v>
                </c:pt>
                <c:pt idx="4047">
                  <c:v>-147.4</c:v>
                </c:pt>
                <c:pt idx="4048">
                  <c:v>-147.19999999999999</c:v>
                </c:pt>
                <c:pt idx="4049">
                  <c:v>-147</c:v>
                </c:pt>
                <c:pt idx="4050">
                  <c:v>-146.79999999999998</c:v>
                </c:pt>
                <c:pt idx="4051">
                  <c:v>-146.6</c:v>
                </c:pt>
                <c:pt idx="4052">
                  <c:v>-146.39999999999998</c:v>
                </c:pt>
                <c:pt idx="4053">
                  <c:v>-146.19999999999999</c:v>
                </c:pt>
                <c:pt idx="4054">
                  <c:v>-146</c:v>
                </c:pt>
                <c:pt idx="4055">
                  <c:v>-145.79999999999998</c:v>
                </c:pt>
                <c:pt idx="4056">
                  <c:v>-145.6</c:v>
                </c:pt>
                <c:pt idx="4057">
                  <c:v>-145.4</c:v>
                </c:pt>
                <c:pt idx="4058">
                  <c:v>-145.20000000000002</c:v>
                </c:pt>
                <c:pt idx="4059">
                  <c:v>-145</c:v>
                </c:pt>
                <c:pt idx="4060">
                  <c:v>-144.80000000000001</c:v>
                </c:pt>
                <c:pt idx="4061">
                  <c:v>-144.60000000000002</c:v>
                </c:pt>
                <c:pt idx="4062">
                  <c:v>-144.4</c:v>
                </c:pt>
                <c:pt idx="4063">
                  <c:v>-144.20000000000002</c:v>
                </c:pt>
                <c:pt idx="4064">
                  <c:v>-144</c:v>
                </c:pt>
                <c:pt idx="4065">
                  <c:v>-143.80000000000001</c:v>
                </c:pt>
                <c:pt idx="4066">
                  <c:v>-143.6</c:v>
                </c:pt>
                <c:pt idx="4067">
                  <c:v>-143.4</c:v>
                </c:pt>
                <c:pt idx="4068">
                  <c:v>-143.20000000000002</c:v>
                </c:pt>
                <c:pt idx="4069">
                  <c:v>-143</c:v>
                </c:pt>
                <c:pt idx="4070">
                  <c:v>-142.80000000000001</c:v>
                </c:pt>
                <c:pt idx="4071">
                  <c:v>-142.6</c:v>
                </c:pt>
                <c:pt idx="4072">
                  <c:v>-142.4</c:v>
                </c:pt>
                <c:pt idx="4073">
                  <c:v>-142.19999999999999</c:v>
                </c:pt>
                <c:pt idx="4074">
                  <c:v>-142</c:v>
                </c:pt>
                <c:pt idx="4075">
                  <c:v>-141.80000000000001</c:v>
                </c:pt>
                <c:pt idx="4076">
                  <c:v>-141.6</c:v>
                </c:pt>
                <c:pt idx="4077">
                  <c:v>-141.4</c:v>
                </c:pt>
                <c:pt idx="4078">
                  <c:v>-141.19999999999999</c:v>
                </c:pt>
                <c:pt idx="4079">
                  <c:v>-141</c:v>
                </c:pt>
                <c:pt idx="4080">
                  <c:v>-140.79999999999998</c:v>
                </c:pt>
                <c:pt idx="4081">
                  <c:v>-140.6</c:v>
                </c:pt>
                <c:pt idx="4082">
                  <c:v>-140.4</c:v>
                </c:pt>
                <c:pt idx="4083">
                  <c:v>-140.19999999999999</c:v>
                </c:pt>
                <c:pt idx="4084">
                  <c:v>-140</c:v>
                </c:pt>
                <c:pt idx="4085">
                  <c:v>-139.79999999999998</c:v>
                </c:pt>
                <c:pt idx="4086">
                  <c:v>-139.6</c:v>
                </c:pt>
                <c:pt idx="4087">
                  <c:v>-139.39999999999998</c:v>
                </c:pt>
                <c:pt idx="4088">
                  <c:v>-139.19999999999999</c:v>
                </c:pt>
                <c:pt idx="4089">
                  <c:v>-139</c:v>
                </c:pt>
                <c:pt idx="4090">
                  <c:v>-138.80000000000001</c:v>
                </c:pt>
                <c:pt idx="4091">
                  <c:v>-138.60000000000002</c:v>
                </c:pt>
                <c:pt idx="4092">
                  <c:v>-138.4</c:v>
                </c:pt>
                <c:pt idx="4093">
                  <c:v>-138.20000000000002</c:v>
                </c:pt>
                <c:pt idx="4094">
                  <c:v>-138</c:v>
                </c:pt>
                <c:pt idx="4095">
                  <c:v>-137.80000000000001</c:v>
                </c:pt>
                <c:pt idx="4096">
                  <c:v>-137.6</c:v>
                </c:pt>
                <c:pt idx="4097">
                  <c:v>-137.4</c:v>
                </c:pt>
                <c:pt idx="4098">
                  <c:v>-137.20000000000002</c:v>
                </c:pt>
                <c:pt idx="4099">
                  <c:v>-137</c:v>
                </c:pt>
                <c:pt idx="4100">
                  <c:v>-136.80000000000001</c:v>
                </c:pt>
                <c:pt idx="4101">
                  <c:v>-136.6</c:v>
                </c:pt>
                <c:pt idx="4102">
                  <c:v>-136.4</c:v>
                </c:pt>
                <c:pt idx="4103">
                  <c:v>-136.19999999999999</c:v>
                </c:pt>
                <c:pt idx="4104">
                  <c:v>-136</c:v>
                </c:pt>
                <c:pt idx="4105">
                  <c:v>-135.80000000000001</c:v>
                </c:pt>
                <c:pt idx="4106">
                  <c:v>-135.6</c:v>
                </c:pt>
                <c:pt idx="4107">
                  <c:v>-135.4</c:v>
                </c:pt>
                <c:pt idx="4108">
                  <c:v>-135.19999999999999</c:v>
                </c:pt>
                <c:pt idx="4109">
                  <c:v>-135</c:v>
                </c:pt>
                <c:pt idx="4110">
                  <c:v>-134.79999999999998</c:v>
                </c:pt>
                <c:pt idx="4111">
                  <c:v>-134.6</c:v>
                </c:pt>
                <c:pt idx="4112">
                  <c:v>-134.4</c:v>
                </c:pt>
                <c:pt idx="4113">
                  <c:v>-134.19999999999999</c:v>
                </c:pt>
                <c:pt idx="4114">
                  <c:v>-134</c:v>
                </c:pt>
                <c:pt idx="4115">
                  <c:v>-133.79999999999998</c:v>
                </c:pt>
                <c:pt idx="4116">
                  <c:v>-133.6</c:v>
                </c:pt>
                <c:pt idx="4117">
                  <c:v>-133.39999999999998</c:v>
                </c:pt>
                <c:pt idx="4118">
                  <c:v>-133.19999999999999</c:v>
                </c:pt>
                <c:pt idx="4119">
                  <c:v>-133</c:v>
                </c:pt>
                <c:pt idx="4120">
                  <c:v>-132.80000000000001</c:v>
                </c:pt>
                <c:pt idx="4121">
                  <c:v>-132.60000000000002</c:v>
                </c:pt>
                <c:pt idx="4122">
                  <c:v>-132.4</c:v>
                </c:pt>
                <c:pt idx="4123">
                  <c:v>-132.20000000000002</c:v>
                </c:pt>
                <c:pt idx="4124">
                  <c:v>-132</c:v>
                </c:pt>
                <c:pt idx="4125">
                  <c:v>-131.80000000000001</c:v>
                </c:pt>
                <c:pt idx="4126">
                  <c:v>-131.6</c:v>
                </c:pt>
                <c:pt idx="4127">
                  <c:v>-131.4</c:v>
                </c:pt>
                <c:pt idx="4128">
                  <c:v>-131.20000000000002</c:v>
                </c:pt>
                <c:pt idx="4129">
                  <c:v>-131</c:v>
                </c:pt>
                <c:pt idx="4130">
                  <c:v>-130.80000000000001</c:v>
                </c:pt>
                <c:pt idx="4131">
                  <c:v>-130.6</c:v>
                </c:pt>
                <c:pt idx="4132">
                  <c:v>-130.4</c:v>
                </c:pt>
                <c:pt idx="4133">
                  <c:v>-130.19999999999999</c:v>
                </c:pt>
                <c:pt idx="4134">
                  <c:v>-130</c:v>
                </c:pt>
                <c:pt idx="4135">
                  <c:v>-129.80000000000001</c:v>
                </c:pt>
                <c:pt idx="4136">
                  <c:v>-129.6</c:v>
                </c:pt>
                <c:pt idx="4137">
                  <c:v>-129.4</c:v>
                </c:pt>
                <c:pt idx="4138">
                  <c:v>-129.19999999999999</c:v>
                </c:pt>
                <c:pt idx="4139">
                  <c:v>-129</c:v>
                </c:pt>
                <c:pt idx="4140">
                  <c:v>-128.79999999999998</c:v>
                </c:pt>
                <c:pt idx="4141">
                  <c:v>-128.6</c:v>
                </c:pt>
                <c:pt idx="4142">
                  <c:v>-128.4</c:v>
                </c:pt>
                <c:pt idx="4143">
                  <c:v>-128.19999999999999</c:v>
                </c:pt>
                <c:pt idx="4144">
                  <c:v>-128</c:v>
                </c:pt>
                <c:pt idx="4145">
                  <c:v>-127.8</c:v>
                </c:pt>
                <c:pt idx="4146">
                  <c:v>-127.60000000000001</c:v>
                </c:pt>
                <c:pt idx="4147">
                  <c:v>-127.39999999999999</c:v>
                </c:pt>
                <c:pt idx="4148">
                  <c:v>-127.2</c:v>
                </c:pt>
                <c:pt idx="4149">
                  <c:v>-127.00000000000001</c:v>
                </c:pt>
                <c:pt idx="4150">
                  <c:v>-126.8</c:v>
                </c:pt>
                <c:pt idx="4151">
                  <c:v>-126.60000000000001</c:v>
                </c:pt>
                <c:pt idx="4152">
                  <c:v>-126.39999999999999</c:v>
                </c:pt>
                <c:pt idx="4153">
                  <c:v>-126.2</c:v>
                </c:pt>
                <c:pt idx="4154">
                  <c:v>-125.99999999999999</c:v>
                </c:pt>
                <c:pt idx="4155">
                  <c:v>-125.8</c:v>
                </c:pt>
                <c:pt idx="4156">
                  <c:v>-125.60000000000001</c:v>
                </c:pt>
                <c:pt idx="4157">
                  <c:v>-125.39999999999999</c:v>
                </c:pt>
                <c:pt idx="4158">
                  <c:v>-125.2</c:v>
                </c:pt>
                <c:pt idx="4159">
                  <c:v>-125</c:v>
                </c:pt>
                <c:pt idx="4160">
                  <c:v>-124.80000000000001</c:v>
                </c:pt>
                <c:pt idx="4161">
                  <c:v>-124.6</c:v>
                </c:pt>
                <c:pt idx="4162">
                  <c:v>-124.4</c:v>
                </c:pt>
                <c:pt idx="4163">
                  <c:v>-124.19999999999999</c:v>
                </c:pt>
                <c:pt idx="4164">
                  <c:v>-124</c:v>
                </c:pt>
                <c:pt idx="4165">
                  <c:v>-123.80000000000001</c:v>
                </c:pt>
                <c:pt idx="4166">
                  <c:v>-123.6</c:v>
                </c:pt>
                <c:pt idx="4167">
                  <c:v>-123.4</c:v>
                </c:pt>
                <c:pt idx="4168">
                  <c:v>-123.19999999999999</c:v>
                </c:pt>
                <c:pt idx="4169">
                  <c:v>-123</c:v>
                </c:pt>
                <c:pt idx="4170">
                  <c:v>-122.79999999999998</c:v>
                </c:pt>
                <c:pt idx="4171">
                  <c:v>-122.6</c:v>
                </c:pt>
                <c:pt idx="4172">
                  <c:v>-122.4</c:v>
                </c:pt>
                <c:pt idx="4173">
                  <c:v>-122.2</c:v>
                </c:pt>
                <c:pt idx="4174">
                  <c:v>-122.00000000000001</c:v>
                </c:pt>
                <c:pt idx="4175">
                  <c:v>-121.8</c:v>
                </c:pt>
                <c:pt idx="4176">
                  <c:v>-121.60000000000001</c:v>
                </c:pt>
                <c:pt idx="4177">
                  <c:v>-121.39999999999999</c:v>
                </c:pt>
                <c:pt idx="4178">
                  <c:v>-121.2</c:v>
                </c:pt>
                <c:pt idx="4179">
                  <c:v>-121.00000000000001</c:v>
                </c:pt>
                <c:pt idx="4180">
                  <c:v>-120.8</c:v>
                </c:pt>
                <c:pt idx="4181">
                  <c:v>-120.60000000000001</c:v>
                </c:pt>
                <c:pt idx="4182">
                  <c:v>-120.39999999999999</c:v>
                </c:pt>
                <c:pt idx="4183">
                  <c:v>-120.2</c:v>
                </c:pt>
                <c:pt idx="4184">
                  <c:v>-119.99999999999999</c:v>
                </c:pt>
                <c:pt idx="4185">
                  <c:v>-119.8</c:v>
                </c:pt>
                <c:pt idx="4186">
                  <c:v>-119.60000000000001</c:v>
                </c:pt>
                <c:pt idx="4187">
                  <c:v>-119.39999999999999</c:v>
                </c:pt>
                <c:pt idx="4188">
                  <c:v>-119.19999999999999</c:v>
                </c:pt>
                <c:pt idx="4189">
                  <c:v>-119</c:v>
                </c:pt>
                <c:pt idx="4190">
                  <c:v>-118.80000000000001</c:v>
                </c:pt>
                <c:pt idx="4191">
                  <c:v>-118.60000000000001</c:v>
                </c:pt>
                <c:pt idx="4192">
                  <c:v>-118.4</c:v>
                </c:pt>
                <c:pt idx="4193">
                  <c:v>-118.2</c:v>
                </c:pt>
                <c:pt idx="4194">
                  <c:v>-118</c:v>
                </c:pt>
                <c:pt idx="4195">
                  <c:v>-117.8</c:v>
                </c:pt>
                <c:pt idx="4196">
                  <c:v>-117.6</c:v>
                </c:pt>
                <c:pt idx="4197">
                  <c:v>-117.4</c:v>
                </c:pt>
                <c:pt idx="4198">
                  <c:v>-117.2</c:v>
                </c:pt>
                <c:pt idx="4199">
                  <c:v>-117</c:v>
                </c:pt>
                <c:pt idx="4200">
                  <c:v>-116.8</c:v>
                </c:pt>
                <c:pt idx="4201">
                  <c:v>-116.6</c:v>
                </c:pt>
                <c:pt idx="4202">
                  <c:v>-116.39999999999999</c:v>
                </c:pt>
                <c:pt idx="4203">
                  <c:v>-116.19999999999999</c:v>
                </c:pt>
                <c:pt idx="4204">
                  <c:v>-116</c:v>
                </c:pt>
                <c:pt idx="4205">
                  <c:v>-115.80000000000001</c:v>
                </c:pt>
                <c:pt idx="4206">
                  <c:v>-115.60000000000001</c:v>
                </c:pt>
                <c:pt idx="4207">
                  <c:v>-115.4</c:v>
                </c:pt>
                <c:pt idx="4208">
                  <c:v>-115.2</c:v>
                </c:pt>
                <c:pt idx="4209">
                  <c:v>-115</c:v>
                </c:pt>
                <c:pt idx="4210">
                  <c:v>-114.8</c:v>
                </c:pt>
                <c:pt idx="4211">
                  <c:v>-114.6</c:v>
                </c:pt>
                <c:pt idx="4212">
                  <c:v>-114.4</c:v>
                </c:pt>
                <c:pt idx="4213">
                  <c:v>-114.2</c:v>
                </c:pt>
                <c:pt idx="4214">
                  <c:v>-114</c:v>
                </c:pt>
                <c:pt idx="4215">
                  <c:v>-113.8</c:v>
                </c:pt>
                <c:pt idx="4216">
                  <c:v>-113.6</c:v>
                </c:pt>
                <c:pt idx="4217">
                  <c:v>-113.39999999999999</c:v>
                </c:pt>
                <c:pt idx="4218">
                  <c:v>-113.19999999999999</c:v>
                </c:pt>
                <c:pt idx="4219">
                  <c:v>-113</c:v>
                </c:pt>
                <c:pt idx="4220">
                  <c:v>-112.8</c:v>
                </c:pt>
                <c:pt idx="4221">
                  <c:v>-112.60000000000001</c:v>
                </c:pt>
                <c:pt idx="4222">
                  <c:v>-112.4</c:v>
                </c:pt>
                <c:pt idx="4223">
                  <c:v>-112.2</c:v>
                </c:pt>
                <c:pt idx="4224">
                  <c:v>-112</c:v>
                </c:pt>
                <c:pt idx="4225">
                  <c:v>-111.8</c:v>
                </c:pt>
                <c:pt idx="4226">
                  <c:v>-111.6</c:v>
                </c:pt>
                <c:pt idx="4227">
                  <c:v>-111.4</c:v>
                </c:pt>
                <c:pt idx="4228">
                  <c:v>-111.2</c:v>
                </c:pt>
                <c:pt idx="4229">
                  <c:v>-111</c:v>
                </c:pt>
                <c:pt idx="4230">
                  <c:v>-110.8</c:v>
                </c:pt>
                <c:pt idx="4231">
                  <c:v>-110.6</c:v>
                </c:pt>
                <c:pt idx="4232">
                  <c:v>-110.39999999999999</c:v>
                </c:pt>
                <c:pt idx="4233">
                  <c:v>-110.19999999999999</c:v>
                </c:pt>
                <c:pt idx="4234">
                  <c:v>-110</c:v>
                </c:pt>
                <c:pt idx="4235">
                  <c:v>-109.8</c:v>
                </c:pt>
                <c:pt idx="4236">
                  <c:v>-109.60000000000001</c:v>
                </c:pt>
                <c:pt idx="4237">
                  <c:v>-109.4</c:v>
                </c:pt>
                <c:pt idx="4238">
                  <c:v>-109.2</c:v>
                </c:pt>
                <c:pt idx="4239">
                  <c:v>-109</c:v>
                </c:pt>
                <c:pt idx="4240">
                  <c:v>-108.8</c:v>
                </c:pt>
                <c:pt idx="4241">
                  <c:v>-108.60000000000001</c:v>
                </c:pt>
                <c:pt idx="4242">
                  <c:v>-108.4</c:v>
                </c:pt>
                <c:pt idx="4243">
                  <c:v>-108.2</c:v>
                </c:pt>
                <c:pt idx="4244">
                  <c:v>-108</c:v>
                </c:pt>
                <c:pt idx="4245">
                  <c:v>-107.8</c:v>
                </c:pt>
                <c:pt idx="4246">
                  <c:v>-107.6</c:v>
                </c:pt>
                <c:pt idx="4247">
                  <c:v>-107.39999999999999</c:v>
                </c:pt>
                <c:pt idx="4248">
                  <c:v>-107.19999999999999</c:v>
                </c:pt>
                <c:pt idx="4249">
                  <c:v>-107</c:v>
                </c:pt>
                <c:pt idx="4250">
                  <c:v>-106.8</c:v>
                </c:pt>
                <c:pt idx="4251">
                  <c:v>-106.60000000000001</c:v>
                </c:pt>
                <c:pt idx="4252">
                  <c:v>-106.4</c:v>
                </c:pt>
                <c:pt idx="4253">
                  <c:v>-106.2</c:v>
                </c:pt>
                <c:pt idx="4254">
                  <c:v>-106</c:v>
                </c:pt>
                <c:pt idx="4255">
                  <c:v>-105.8</c:v>
                </c:pt>
                <c:pt idx="4256">
                  <c:v>-105.60000000000001</c:v>
                </c:pt>
                <c:pt idx="4257">
                  <c:v>-105.4</c:v>
                </c:pt>
                <c:pt idx="4258">
                  <c:v>-105.2</c:v>
                </c:pt>
                <c:pt idx="4259">
                  <c:v>-105</c:v>
                </c:pt>
                <c:pt idx="4260">
                  <c:v>-104.8</c:v>
                </c:pt>
                <c:pt idx="4261">
                  <c:v>-104.6</c:v>
                </c:pt>
                <c:pt idx="4262">
                  <c:v>-104.39999999999999</c:v>
                </c:pt>
                <c:pt idx="4263">
                  <c:v>-104.2</c:v>
                </c:pt>
                <c:pt idx="4264">
                  <c:v>-104</c:v>
                </c:pt>
                <c:pt idx="4265">
                  <c:v>-103.8</c:v>
                </c:pt>
                <c:pt idx="4266">
                  <c:v>-103.6</c:v>
                </c:pt>
                <c:pt idx="4267">
                  <c:v>-103.4</c:v>
                </c:pt>
                <c:pt idx="4268">
                  <c:v>-103.2</c:v>
                </c:pt>
                <c:pt idx="4269">
                  <c:v>-103</c:v>
                </c:pt>
                <c:pt idx="4270">
                  <c:v>-102.8</c:v>
                </c:pt>
                <c:pt idx="4271">
                  <c:v>-102.60000000000001</c:v>
                </c:pt>
                <c:pt idx="4272">
                  <c:v>-102.4</c:v>
                </c:pt>
                <c:pt idx="4273">
                  <c:v>-102.2</c:v>
                </c:pt>
                <c:pt idx="4274">
                  <c:v>-102</c:v>
                </c:pt>
                <c:pt idx="4275">
                  <c:v>-101.8</c:v>
                </c:pt>
                <c:pt idx="4276">
                  <c:v>-101.6</c:v>
                </c:pt>
                <c:pt idx="4277">
                  <c:v>-101.39999999999999</c:v>
                </c:pt>
                <c:pt idx="4278">
                  <c:v>-101.2</c:v>
                </c:pt>
                <c:pt idx="4279">
                  <c:v>-101</c:v>
                </c:pt>
                <c:pt idx="4280">
                  <c:v>-100.8</c:v>
                </c:pt>
                <c:pt idx="4281">
                  <c:v>-100.6</c:v>
                </c:pt>
                <c:pt idx="4282">
                  <c:v>-100.4</c:v>
                </c:pt>
                <c:pt idx="4283">
                  <c:v>-100.2</c:v>
                </c:pt>
                <c:pt idx="4284">
                  <c:v>-100</c:v>
                </c:pt>
                <c:pt idx="4285">
                  <c:v>-99.8</c:v>
                </c:pt>
                <c:pt idx="4286">
                  <c:v>-99.600000000000009</c:v>
                </c:pt>
                <c:pt idx="4287">
                  <c:v>-99.4</c:v>
                </c:pt>
                <c:pt idx="4288">
                  <c:v>-99.2</c:v>
                </c:pt>
                <c:pt idx="4289">
                  <c:v>-99</c:v>
                </c:pt>
                <c:pt idx="4290">
                  <c:v>-98.8</c:v>
                </c:pt>
                <c:pt idx="4291">
                  <c:v>-98.6</c:v>
                </c:pt>
                <c:pt idx="4292">
                  <c:v>-98.399999999999991</c:v>
                </c:pt>
                <c:pt idx="4293">
                  <c:v>-98.2</c:v>
                </c:pt>
                <c:pt idx="4294">
                  <c:v>-98</c:v>
                </c:pt>
                <c:pt idx="4295">
                  <c:v>-97.8</c:v>
                </c:pt>
                <c:pt idx="4296">
                  <c:v>-97.6</c:v>
                </c:pt>
                <c:pt idx="4297">
                  <c:v>-97.4</c:v>
                </c:pt>
                <c:pt idx="4298">
                  <c:v>-97.2</c:v>
                </c:pt>
                <c:pt idx="4299">
                  <c:v>-97</c:v>
                </c:pt>
                <c:pt idx="4300">
                  <c:v>-96.800000000000011</c:v>
                </c:pt>
                <c:pt idx="4301">
                  <c:v>-96.600000000000009</c:v>
                </c:pt>
                <c:pt idx="4302">
                  <c:v>-96.4</c:v>
                </c:pt>
                <c:pt idx="4303">
                  <c:v>-96.2</c:v>
                </c:pt>
                <c:pt idx="4304">
                  <c:v>-96</c:v>
                </c:pt>
                <c:pt idx="4305">
                  <c:v>-95.8</c:v>
                </c:pt>
                <c:pt idx="4306">
                  <c:v>-95.6</c:v>
                </c:pt>
                <c:pt idx="4307">
                  <c:v>-95.399999999999991</c:v>
                </c:pt>
                <c:pt idx="4308">
                  <c:v>-95.2</c:v>
                </c:pt>
                <c:pt idx="4309">
                  <c:v>-95</c:v>
                </c:pt>
                <c:pt idx="4310">
                  <c:v>-94.8</c:v>
                </c:pt>
                <c:pt idx="4311">
                  <c:v>-94.6</c:v>
                </c:pt>
                <c:pt idx="4312">
                  <c:v>-94.399999999999991</c:v>
                </c:pt>
                <c:pt idx="4313">
                  <c:v>-94.2</c:v>
                </c:pt>
                <c:pt idx="4314">
                  <c:v>-94</c:v>
                </c:pt>
                <c:pt idx="4315">
                  <c:v>-93.800000000000011</c:v>
                </c:pt>
                <c:pt idx="4316">
                  <c:v>-93.600000000000009</c:v>
                </c:pt>
                <c:pt idx="4317">
                  <c:v>-93.4</c:v>
                </c:pt>
                <c:pt idx="4318">
                  <c:v>-93.2</c:v>
                </c:pt>
                <c:pt idx="4319">
                  <c:v>-93</c:v>
                </c:pt>
                <c:pt idx="4320">
                  <c:v>-92.8</c:v>
                </c:pt>
                <c:pt idx="4321">
                  <c:v>-92.6</c:v>
                </c:pt>
                <c:pt idx="4322">
                  <c:v>-92.399999999999991</c:v>
                </c:pt>
                <c:pt idx="4323">
                  <c:v>-92.2</c:v>
                </c:pt>
                <c:pt idx="4324">
                  <c:v>-92</c:v>
                </c:pt>
                <c:pt idx="4325">
                  <c:v>-91.8</c:v>
                </c:pt>
                <c:pt idx="4326">
                  <c:v>-91.6</c:v>
                </c:pt>
                <c:pt idx="4327">
                  <c:v>-91.399999999999991</c:v>
                </c:pt>
                <c:pt idx="4328">
                  <c:v>-91.2</c:v>
                </c:pt>
                <c:pt idx="4329">
                  <c:v>-91</c:v>
                </c:pt>
                <c:pt idx="4330">
                  <c:v>-90.800000000000011</c:v>
                </c:pt>
                <c:pt idx="4331">
                  <c:v>-90.600000000000009</c:v>
                </c:pt>
                <c:pt idx="4332">
                  <c:v>-90.4</c:v>
                </c:pt>
                <c:pt idx="4333">
                  <c:v>-90.2</c:v>
                </c:pt>
                <c:pt idx="4334">
                  <c:v>-90</c:v>
                </c:pt>
                <c:pt idx="4335">
                  <c:v>-89.8</c:v>
                </c:pt>
                <c:pt idx="4336">
                  <c:v>-89.6</c:v>
                </c:pt>
                <c:pt idx="4337">
                  <c:v>-89.4</c:v>
                </c:pt>
                <c:pt idx="4338">
                  <c:v>-89.2</c:v>
                </c:pt>
                <c:pt idx="4339">
                  <c:v>-89</c:v>
                </c:pt>
                <c:pt idx="4340">
                  <c:v>-88.8</c:v>
                </c:pt>
                <c:pt idx="4341">
                  <c:v>-88.6</c:v>
                </c:pt>
                <c:pt idx="4342">
                  <c:v>-88.399999999999991</c:v>
                </c:pt>
                <c:pt idx="4343">
                  <c:v>-88.199999999999989</c:v>
                </c:pt>
                <c:pt idx="4344">
                  <c:v>-88</c:v>
                </c:pt>
                <c:pt idx="4345">
                  <c:v>-87.800000000000011</c:v>
                </c:pt>
                <c:pt idx="4346">
                  <c:v>-87.600000000000009</c:v>
                </c:pt>
                <c:pt idx="4347">
                  <c:v>-87.4</c:v>
                </c:pt>
                <c:pt idx="4348">
                  <c:v>-87.2</c:v>
                </c:pt>
                <c:pt idx="4349">
                  <c:v>-87</c:v>
                </c:pt>
                <c:pt idx="4350">
                  <c:v>-86.8</c:v>
                </c:pt>
                <c:pt idx="4351">
                  <c:v>-86.6</c:v>
                </c:pt>
                <c:pt idx="4352">
                  <c:v>-86.4</c:v>
                </c:pt>
                <c:pt idx="4353">
                  <c:v>-86.2</c:v>
                </c:pt>
                <c:pt idx="4354">
                  <c:v>-86</c:v>
                </c:pt>
                <c:pt idx="4355">
                  <c:v>-85.8</c:v>
                </c:pt>
                <c:pt idx="4356">
                  <c:v>-85.6</c:v>
                </c:pt>
                <c:pt idx="4357">
                  <c:v>-85.399999999999991</c:v>
                </c:pt>
                <c:pt idx="4358">
                  <c:v>-85.199999999999989</c:v>
                </c:pt>
                <c:pt idx="4359">
                  <c:v>-85</c:v>
                </c:pt>
                <c:pt idx="4360">
                  <c:v>-84.800000000000011</c:v>
                </c:pt>
                <c:pt idx="4361">
                  <c:v>-84.600000000000009</c:v>
                </c:pt>
                <c:pt idx="4362">
                  <c:v>-84.4</c:v>
                </c:pt>
                <c:pt idx="4363">
                  <c:v>-84.2</c:v>
                </c:pt>
                <c:pt idx="4364">
                  <c:v>-84</c:v>
                </c:pt>
                <c:pt idx="4365">
                  <c:v>-83.8</c:v>
                </c:pt>
                <c:pt idx="4366">
                  <c:v>-83.6</c:v>
                </c:pt>
                <c:pt idx="4367">
                  <c:v>-83.4</c:v>
                </c:pt>
                <c:pt idx="4368">
                  <c:v>-83.2</c:v>
                </c:pt>
                <c:pt idx="4369">
                  <c:v>-83</c:v>
                </c:pt>
                <c:pt idx="4370">
                  <c:v>-82.8</c:v>
                </c:pt>
                <c:pt idx="4371">
                  <c:v>-82.6</c:v>
                </c:pt>
                <c:pt idx="4372">
                  <c:v>-82.399999999999991</c:v>
                </c:pt>
                <c:pt idx="4373">
                  <c:v>-82.199999999999989</c:v>
                </c:pt>
                <c:pt idx="4374">
                  <c:v>-82</c:v>
                </c:pt>
                <c:pt idx="4375">
                  <c:v>-81.800000000000011</c:v>
                </c:pt>
                <c:pt idx="4376">
                  <c:v>-81.600000000000009</c:v>
                </c:pt>
                <c:pt idx="4377">
                  <c:v>-81.400000000000006</c:v>
                </c:pt>
                <c:pt idx="4378">
                  <c:v>-81.2</c:v>
                </c:pt>
                <c:pt idx="4379">
                  <c:v>-81</c:v>
                </c:pt>
                <c:pt idx="4380">
                  <c:v>-80.8</c:v>
                </c:pt>
                <c:pt idx="4381">
                  <c:v>-80.599999999999994</c:v>
                </c:pt>
                <c:pt idx="4382">
                  <c:v>-80.400000000000006</c:v>
                </c:pt>
                <c:pt idx="4383">
                  <c:v>-80.2</c:v>
                </c:pt>
                <c:pt idx="4384">
                  <c:v>-80</c:v>
                </c:pt>
                <c:pt idx="4385">
                  <c:v>-79.8</c:v>
                </c:pt>
                <c:pt idx="4386">
                  <c:v>-79.599999999999994</c:v>
                </c:pt>
                <c:pt idx="4387">
                  <c:v>-79.399999999999991</c:v>
                </c:pt>
                <c:pt idx="4388">
                  <c:v>-79.199999999999989</c:v>
                </c:pt>
                <c:pt idx="4389">
                  <c:v>-79</c:v>
                </c:pt>
                <c:pt idx="4390">
                  <c:v>-78.8</c:v>
                </c:pt>
                <c:pt idx="4391">
                  <c:v>-78.600000000000009</c:v>
                </c:pt>
                <c:pt idx="4392">
                  <c:v>-78.400000000000006</c:v>
                </c:pt>
                <c:pt idx="4393">
                  <c:v>-78.2</c:v>
                </c:pt>
                <c:pt idx="4394">
                  <c:v>-78</c:v>
                </c:pt>
                <c:pt idx="4395">
                  <c:v>-77.8</c:v>
                </c:pt>
                <c:pt idx="4396">
                  <c:v>-77.599999999999994</c:v>
                </c:pt>
                <c:pt idx="4397">
                  <c:v>-77.400000000000006</c:v>
                </c:pt>
                <c:pt idx="4398">
                  <c:v>-77.2</c:v>
                </c:pt>
                <c:pt idx="4399">
                  <c:v>-77</c:v>
                </c:pt>
                <c:pt idx="4400">
                  <c:v>-76.8</c:v>
                </c:pt>
                <c:pt idx="4401">
                  <c:v>-76.599999999999994</c:v>
                </c:pt>
                <c:pt idx="4402">
                  <c:v>-76.399999999999991</c:v>
                </c:pt>
                <c:pt idx="4403">
                  <c:v>-76.199999999999989</c:v>
                </c:pt>
                <c:pt idx="4404">
                  <c:v>-76</c:v>
                </c:pt>
                <c:pt idx="4405">
                  <c:v>-75.8</c:v>
                </c:pt>
                <c:pt idx="4406">
                  <c:v>-75.600000000000009</c:v>
                </c:pt>
                <c:pt idx="4407">
                  <c:v>-75.400000000000006</c:v>
                </c:pt>
                <c:pt idx="4408">
                  <c:v>-75.2</c:v>
                </c:pt>
                <c:pt idx="4409">
                  <c:v>-75</c:v>
                </c:pt>
                <c:pt idx="4410">
                  <c:v>-74.8</c:v>
                </c:pt>
                <c:pt idx="4411">
                  <c:v>-74.600000000000009</c:v>
                </c:pt>
                <c:pt idx="4412">
                  <c:v>-74.400000000000006</c:v>
                </c:pt>
                <c:pt idx="4413">
                  <c:v>-74.2</c:v>
                </c:pt>
                <c:pt idx="4414">
                  <c:v>-74</c:v>
                </c:pt>
                <c:pt idx="4415">
                  <c:v>-73.8</c:v>
                </c:pt>
                <c:pt idx="4416">
                  <c:v>-73.599999999999994</c:v>
                </c:pt>
                <c:pt idx="4417">
                  <c:v>-73.399999999999991</c:v>
                </c:pt>
                <c:pt idx="4418">
                  <c:v>-73.199999999999989</c:v>
                </c:pt>
                <c:pt idx="4419">
                  <c:v>-73</c:v>
                </c:pt>
                <c:pt idx="4420">
                  <c:v>-72.8</c:v>
                </c:pt>
                <c:pt idx="4421">
                  <c:v>-72.600000000000009</c:v>
                </c:pt>
                <c:pt idx="4422">
                  <c:v>-72.400000000000006</c:v>
                </c:pt>
                <c:pt idx="4423">
                  <c:v>-72.2</c:v>
                </c:pt>
                <c:pt idx="4424">
                  <c:v>-72</c:v>
                </c:pt>
                <c:pt idx="4425">
                  <c:v>-71.8</c:v>
                </c:pt>
                <c:pt idx="4426">
                  <c:v>-71.600000000000009</c:v>
                </c:pt>
                <c:pt idx="4427">
                  <c:v>-71.400000000000006</c:v>
                </c:pt>
                <c:pt idx="4428">
                  <c:v>-71.2</c:v>
                </c:pt>
                <c:pt idx="4429">
                  <c:v>-71</c:v>
                </c:pt>
                <c:pt idx="4430">
                  <c:v>-70.8</c:v>
                </c:pt>
                <c:pt idx="4431">
                  <c:v>-70.599999999999994</c:v>
                </c:pt>
                <c:pt idx="4432">
                  <c:v>-70.399999999999991</c:v>
                </c:pt>
                <c:pt idx="4433">
                  <c:v>-70.2</c:v>
                </c:pt>
                <c:pt idx="4434">
                  <c:v>-70</c:v>
                </c:pt>
                <c:pt idx="4435">
                  <c:v>-69.8</c:v>
                </c:pt>
                <c:pt idx="4436">
                  <c:v>-69.599999999999994</c:v>
                </c:pt>
                <c:pt idx="4437">
                  <c:v>-69.400000000000006</c:v>
                </c:pt>
                <c:pt idx="4438">
                  <c:v>-69.2</c:v>
                </c:pt>
                <c:pt idx="4439">
                  <c:v>-69</c:v>
                </c:pt>
                <c:pt idx="4440">
                  <c:v>-68.8</c:v>
                </c:pt>
                <c:pt idx="4441">
                  <c:v>-68.600000000000009</c:v>
                </c:pt>
                <c:pt idx="4442">
                  <c:v>-68.400000000000006</c:v>
                </c:pt>
                <c:pt idx="4443">
                  <c:v>-68.2</c:v>
                </c:pt>
                <c:pt idx="4444">
                  <c:v>-68</c:v>
                </c:pt>
                <c:pt idx="4445">
                  <c:v>-67.8</c:v>
                </c:pt>
                <c:pt idx="4446">
                  <c:v>-67.599999999999994</c:v>
                </c:pt>
                <c:pt idx="4447">
                  <c:v>-67.399999999999991</c:v>
                </c:pt>
                <c:pt idx="4448">
                  <c:v>-67.2</c:v>
                </c:pt>
                <c:pt idx="4449">
                  <c:v>-67</c:v>
                </c:pt>
                <c:pt idx="4450">
                  <c:v>-66.8</c:v>
                </c:pt>
                <c:pt idx="4451">
                  <c:v>-66.599999999999994</c:v>
                </c:pt>
                <c:pt idx="4452">
                  <c:v>-66.400000000000006</c:v>
                </c:pt>
                <c:pt idx="4453">
                  <c:v>-66.2</c:v>
                </c:pt>
                <c:pt idx="4454">
                  <c:v>-66</c:v>
                </c:pt>
                <c:pt idx="4455">
                  <c:v>-65.8</c:v>
                </c:pt>
                <c:pt idx="4456">
                  <c:v>-65.600000000000009</c:v>
                </c:pt>
                <c:pt idx="4457">
                  <c:v>-65.400000000000006</c:v>
                </c:pt>
                <c:pt idx="4458">
                  <c:v>-65.2</c:v>
                </c:pt>
                <c:pt idx="4459">
                  <c:v>-65</c:v>
                </c:pt>
                <c:pt idx="4460">
                  <c:v>-64.8</c:v>
                </c:pt>
                <c:pt idx="4461">
                  <c:v>-64.599999999999994</c:v>
                </c:pt>
                <c:pt idx="4462">
                  <c:v>-64.399999999999991</c:v>
                </c:pt>
                <c:pt idx="4463">
                  <c:v>-64.2</c:v>
                </c:pt>
                <c:pt idx="4464">
                  <c:v>-64</c:v>
                </c:pt>
                <c:pt idx="4465">
                  <c:v>-63.800000000000004</c:v>
                </c:pt>
                <c:pt idx="4466">
                  <c:v>-63.6</c:v>
                </c:pt>
                <c:pt idx="4467">
                  <c:v>-63.4</c:v>
                </c:pt>
                <c:pt idx="4468">
                  <c:v>-63.199999999999996</c:v>
                </c:pt>
                <c:pt idx="4469">
                  <c:v>-62.999999999999993</c:v>
                </c:pt>
                <c:pt idx="4470">
                  <c:v>-62.800000000000004</c:v>
                </c:pt>
                <c:pt idx="4471">
                  <c:v>-62.6</c:v>
                </c:pt>
                <c:pt idx="4472">
                  <c:v>-62.400000000000006</c:v>
                </c:pt>
                <c:pt idx="4473">
                  <c:v>-62.2</c:v>
                </c:pt>
                <c:pt idx="4474">
                  <c:v>-62</c:v>
                </c:pt>
                <c:pt idx="4475">
                  <c:v>-61.8</c:v>
                </c:pt>
                <c:pt idx="4476">
                  <c:v>-61.599999999999994</c:v>
                </c:pt>
                <c:pt idx="4477">
                  <c:v>-61.399999999999991</c:v>
                </c:pt>
                <c:pt idx="4478">
                  <c:v>-61.2</c:v>
                </c:pt>
                <c:pt idx="4479">
                  <c:v>-61.000000000000007</c:v>
                </c:pt>
                <c:pt idx="4480">
                  <c:v>-60.800000000000004</c:v>
                </c:pt>
                <c:pt idx="4481">
                  <c:v>-60.6</c:v>
                </c:pt>
                <c:pt idx="4482">
                  <c:v>-60.4</c:v>
                </c:pt>
                <c:pt idx="4483">
                  <c:v>-60.199999999999996</c:v>
                </c:pt>
                <c:pt idx="4484">
                  <c:v>-59.999999999999993</c:v>
                </c:pt>
                <c:pt idx="4485">
                  <c:v>-59.800000000000004</c:v>
                </c:pt>
                <c:pt idx="4486">
                  <c:v>-59.599999999999994</c:v>
                </c:pt>
                <c:pt idx="4487">
                  <c:v>-59.400000000000006</c:v>
                </c:pt>
                <c:pt idx="4488">
                  <c:v>-59.2</c:v>
                </c:pt>
                <c:pt idx="4489">
                  <c:v>-59</c:v>
                </c:pt>
                <c:pt idx="4490">
                  <c:v>-58.8</c:v>
                </c:pt>
                <c:pt idx="4491">
                  <c:v>-58.6</c:v>
                </c:pt>
                <c:pt idx="4492">
                  <c:v>-58.4</c:v>
                </c:pt>
                <c:pt idx="4493">
                  <c:v>-58.199999999999996</c:v>
                </c:pt>
                <c:pt idx="4494">
                  <c:v>-58</c:v>
                </c:pt>
                <c:pt idx="4495">
                  <c:v>-57.800000000000004</c:v>
                </c:pt>
                <c:pt idx="4496">
                  <c:v>-57.6</c:v>
                </c:pt>
                <c:pt idx="4497">
                  <c:v>-57.4</c:v>
                </c:pt>
                <c:pt idx="4498">
                  <c:v>-57.2</c:v>
                </c:pt>
                <c:pt idx="4499">
                  <c:v>-57</c:v>
                </c:pt>
                <c:pt idx="4500">
                  <c:v>-56.8</c:v>
                </c:pt>
                <c:pt idx="4501">
                  <c:v>-56.599999999999994</c:v>
                </c:pt>
                <c:pt idx="4502">
                  <c:v>-56.4</c:v>
                </c:pt>
                <c:pt idx="4503">
                  <c:v>-56.2</c:v>
                </c:pt>
                <c:pt idx="4504">
                  <c:v>-56</c:v>
                </c:pt>
                <c:pt idx="4505">
                  <c:v>-55.8</c:v>
                </c:pt>
                <c:pt idx="4506">
                  <c:v>-55.6</c:v>
                </c:pt>
                <c:pt idx="4507">
                  <c:v>-55.4</c:v>
                </c:pt>
                <c:pt idx="4508">
                  <c:v>-55.199999999999996</c:v>
                </c:pt>
                <c:pt idx="4509">
                  <c:v>-55</c:v>
                </c:pt>
                <c:pt idx="4510">
                  <c:v>-54.800000000000004</c:v>
                </c:pt>
                <c:pt idx="4511">
                  <c:v>-54.6</c:v>
                </c:pt>
                <c:pt idx="4512">
                  <c:v>-54.4</c:v>
                </c:pt>
                <c:pt idx="4513">
                  <c:v>-54.2</c:v>
                </c:pt>
                <c:pt idx="4514">
                  <c:v>-54</c:v>
                </c:pt>
                <c:pt idx="4515">
                  <c:v>-53.8</c:v>
                </c:pt>
                <c:pt idx="4516">
                  <c:v>-53.599999999999994</c:v>
                </c:pt>
                <c:pt idx="4517">
                  <c:v>-53.4</c:v>
                </c:pt>
                <c:pt idx="4518">
                  <c:v>-53.2</c:v>
                </c:pt>
                <c:pt idx="4519">
                  <c:v>-53</c:v>
                </c:pt>
                <c:pt idx="4520">
                  <c:v>-52.800000000000004</c:v>
                </c:pt>
                <c:pt idx="4521">
                  <c:v>-52.6</c:v>
                </c:pt>
                <c:pt idx="4522">
                  <c:v>-52.4</c:v>
                </c:pt>
                <c:pt idx="4523">
                  <c:v>-52.199999999999996</c:v>
                </c:pt>
                <c:pt idx="4524">
                  <c:v>-52</c:v>
                </c:pt>
                <c:pt idx="4525">
                  <c:v>-51.8</c:v>
                </c:pt>
                <c:pt idx="4526">
                  <c:v>-51.6</c:v>
                </c:pt>
                <c:pt idx="4527">
                  <c:v>-51.4</c:v>
                </c:pt>
                <c:pt idx="4528">
                  <c:v>-51.2</c:v>
                </c:pt>
                <c:pt idx="4529">
                  <c:v>-51</c:v>
                </c:pt>
                <c:pt idx="4530">
                  <c:v>-50.8</c:v>
                </c:pt>
                <c:pt idx="4531">
                  <c:v>-50.6</c:v>
                </c:pt>
                <c:pt idx="4532">
                  <c:v>-50.4</c:v>
                </c:pt>
                <c:pt idx="4533">
                  <c:v>-50.2</c:v>
                </c:pt>
                <c:pt idx="4534">
                  <c:v>-50</c:v>
                </c:pt>
                <c:pt idx="4535">
                  <c:v>-49.800000000000004</c:v>
                </c:pt>
                <c:pt idx="4536">
                  <c:v>-49.6</c:v>
                </c:pt>
                <c:pt idx="4537">
                  <c:v>-49.4</c:v>
                </c:pt>
                <c:pt idx="4538">
                  <c:v>-49.199999999999996</c:v>
                </c:pt>
                <c:pt idx="4539">
                  <c:v>-49</c:v>
                </c:pt>
                <c:pt idx="4540">
                  <c:v>-48.8</c:v>
                </c:pt>
                <c:pt idx="4541">
                  <c:v>-48.6</c:v>
                </c:pt>
                <c:pt idx="4542">
                  <c:v>-48.400000000000006</c:v>
                </c:pt>
                <c:pt idx="4543">
                  <c:v>-48.2</c:v>
                </c:pt>
                <c:pt idx="4544">
                  <c:v>-48</c:v>
                </c:pt>
                <c:pt idx="4545">
                  <c:v>-47.8</c:v>
                </c:pt>
                <c:pt idx="4546">
                  <c:v>-47.6</c:v>
                </c:pt>
                <c:pt idx="4547">
                  <c:v>-47.4</c:v>
                </c:pt>
                <c:pt idx="4548">
                  <c:v>-47.199999999999996</c:v>
                </c:pt>
                <c:pt idx="4549">
                  <c:v>-47</c:v>
                </c:pt>
                <c:pt idx="4550">
                  <c:v>-46.800000000000004</c:v>
                </c:pt>
                <c:pt idx="4551">
                  <c:v>-46.6</c:v>
                </c:pt>
                <c:pt idx="4552">
                  <c:v>-46.4</c:v>
                </c:pt>
                <c:pt idx="4553">
                  <c:v>-46.199999999999996</c:v>
                </c:pt>
                <c:pt idx="4554">
                  <c:v>-46</c:v>
                </c:pt>
                <c:pt idx="4555">
                  <c:v>-45.8</c:v>
                </c:pt>
                <c:pt idx="4556">
                  <c:v>-45.6</c:v>
                </c:pt>
                <c:pt idx="4557">
                  <c:v>-45.400000000000006</c:v>
                </c:pt>
                <c:pt idx="4558">
                  <c:v>-45.2</c:v>
                </c:pt>
                <c:pt idx="4559">
                  <c:v>-45</c:v>
                </c:pt>
                <c:pt idx="4560">
                  <c:v>-44.8</c:v>
                </c:pt>
                <c:pt idx="4561">
                  <c:v>-44.6</c:v>
                </c:pt>
                <c:pt idx="4562">
                  <c:v>-44.4</c:v>
                </c:pt>
                <c:pt idx="4563">
                  <c:v>-44.199999999999996</c:v>
                </c:pt>
                <c:pt idx="4564">
                  <c:v>-44</c:v>
                </c:pt>
                <c:pt idx="4565">
                  <c:v>-43.800000000000004</c:v>
                </c:pt>
                <c:pt idx="4566">
                  <c:v>-43.6</c:v>
                </c:pt>
                <c:pt idx="4567">
                  <c:v>-43.4</c:v>
                </c:pt>
                <c:pt idx="4568">
                  <c:v>-43.2</c:v>
                </c:pt>
                <c:pt idx="4569">
                  <c:v>-43</c:v>
                </c:pt>
                <c:pt idx="4570">
                  <c:v>-42.8</c:v>
                </c:pt>
                <c:pt idx="4571">
                  <c:v>-42.599999999999994</c:v>
                </c:pt>
                <c:pt idx="4572">
                  <c:v>-42.400000000000006</c:v>
                </c:pt>
                <c:pt idx="4573">
                  <c:v>-42.2</c:v>
                </c:pt>
                <c:pt idx="4574">
                  <c:v>-42</c:v>
                </c:pt>
                <c:pt idx="4575">
                  <c:v>-41.8</c:v>
                </c:pt>
                <c:pt idx="4576">
                  <c:v>-41.6</c:v>
                </c:pt>
                <c:pt idx="4577">
                  <c:v>-41.4</c:v>
                </c:pt>
                <c:pt idx="4578">
                  <c:v>-41.199999999999996</c:v>
                </c:pt>
                <c:pt idx="4579">
                  <c:v>-41</c:v>
                </c:pt>
                <c:pt idx="4580">
                  <c:v>-40.800000000000004</c:v>
                </c:pt>
                <c:pt idx="4581">
                  <c:v>-40.6</c:v>
                </c:pt>
                <c:pt idx="4582">
                  <c:v>-40.4</c:v>
                </c:pt>
                <c:pt idx="4583">
                  <c:v>-40.200000000000003</c:v>
                </c:pt>
                <c:pt idx="4584">
                  <c:v>-40</c:v>
                </c:pt>
                <c:pt idx="4585">
                  <c:v>-39.799999999999997</c:v>
                </c:pt>
                <c:pt idx="4586">
                  <c:v>-39.599999999999994</c:v>
                </c:pt>
                <c:pt idx="4587">
                  <c:v>-39.4</c:v>
                </c:pt>
                <c:pt idx="4588">
                  <c:v>-39.200000000000003</c:v>
                </c:pt>
                <c:pt idx="4589">
                  <c:v>-39</c:v>
                </c:pt>
                <c:pt idx="4590">
                  <c:v>-38.799999999999997</c:v>
                </c:pt>
                <c:pt idx="4591">
                  <c:v>-38.6</c:v>
                </c:pt>
                <c:pt idx="4592">
                  <c:v>-38.4</c:v>
                </c:pt>
                <c:pt idx="4593">
                  <c:v>-38.199999999999996</c:v>
                </c:pt>
                <c:pt idx="4594">
                  <c:v>-38</c:v>
                </c:pt>
                <c:pt idx="4595">
                  <c:v>-37.800000000000004</c:v>
                </c:pt>
                <c:pt idx="4596">
                  <c:v>-37.6</c:v>
                </c:pt>
                <c:pt idx="4597">
                  <c:v>-37.4</c:v>
                </c:pt>
                <c:pt idx="4598">
                  <c:v>-37.200000000000003</c:v>
                </c:pt>
                <c:pt idx="4599">
                  <c:v>-37</c:v>
                </c:pt>
                <c:pt idx="4600">
                  <c:v>-36.799999999999997</c:v>
                </c:pt>
                <c:pt idx="4601">
                  <c:v>-36.599999999999994</c:v>
                </c:pt>
                <c:pt idx="4602">
                  <c:v>-36.4</c:v>
                </c:pt>
                <c:pt idx="4603">
                  <c:v>-36.200000000000003</c:v>
                </c:pt>
                <c:pt idx="4604">
                  <c:v>-36</c:v>
                </c:pt>
                <c:pt idx="4605">
                  <c:v>-35.800000000000004</c:v>
                </c:pt>
                <c:pt idx="4606">
                  <c:v>-35.6</c:v>
                </c:pt>
                <c:pt idx="4607">
                  <c:v>-35.4</c:v>
                </c:pt>
                <c:pt idx="4608">
                  <c:v>-35.199999999999996</c:v>
                </c:pt>
                <c:pt idx="4609">
                  <c:v>-35</c:v>
                </c:pt>
                <c:pt idx="4610">
                  <c:v>-34.799999999999997</c:v>
                </c:pt>
                <c:pt idx="4611">
                  <c:v>-34.6</c:v>
                </c:pt>
                <c:pt idx="4612">
                  <c:v>-34.4</c:v>
                </c:pt>
                <c:pt idx="4613">
                  <c:v>-34.200000000000003</c:v>
                </c:pt>
                <c:pt idx="4614">
                  <c:v>-34</c:v>
                </c:pt>
                <c:pt idx="4615">
                  <c:v>-33.799999999999997</c:v>
                </c:pt>
                <c:pt idx="4616">
                  <c:v>-33.6</c:v>
                </c:pt>
                <c:pt idx="4617">
                  <c:v>-33.4</c:v>
                </c:pt>
                <c:pt idx="4618">
                  <c:v>-33.200000000000003</c:v>
                </c:pt>
                <c:pt idx="4619">
                  <c:v>-33</c:v>
                </c:pt>
                <c:pt idx="4620">
                  <c:v>-32.800000000000004</c:v>
                </c:pt>
                <c:pt idx="4621">
                  <c:v>-32.6</c:v>
                </c:pt>
                <c:pt idx="4622">
                  <c:v>-32.4</c:v>
                </c:pt>
                <c:pt idx="4623">
                  <c:v>-32.199999999999996</c:v>
                </c:pt>
                <c:pt idx="4624">
                  <c:v>-32</c:v>
                </c:pt>
                <c:pt idx="4625">
                  <c:v>-31.8</c:v>
                </c:pt>
                <c:pt idx="4626">
                  <c:v>-31.599999999999998</c:v>
                </c:pt>
                <c:pt idx="4627">
                  <c:v>-31.400000000000002</c:v>
                </c:pt>
                <c:pt idx="4628">
                  <c:v>-31.200000000000003</c:v>
                </c:pt>
                <c:pt idx="4629">
                  <c:v>-31</c:v>
                </c:pt>
                <c:pt idx="4630">
                  <c:v>-30.799999999999997</c:v>
                </c:pt>
                <c:pt idx="4631">
                  <c:v>-30.6</c:v>
                </c:pt>
                <c:pt idx="4632">
                  <c:v>-30.400000000000002</c:v>
                </c:pt>
                <c:pt idx="4633">
                  <c:v>-30.2</c:v>
                </c:pt>
                <c:pt idx="4634">
                  <c:v>-29.999999999999996</c:v>
                </c:pt>
                <c:pt idx="4635">
                  <c:v>-29.799999999999997</c:v>
                </c:pt>
                <c:pt idx="4636">
                  <c:v>-29.6</c:v>
                </c:pt>
                <c:pt idx="4637">
                  <c:v>-29.4</c:v>
                </c:pt>
                <c:pt idx="4638">
                  <c:v>-29.2</c:v>
                </c:pt>
                <c:pt idx="4639">
                  <c:v>-29</c:v>
                </c:pt>
                <c:pt idx="4640">
                  <c:v>-28.8</c:v>
                </c:pt>
                <c:pt idx="4641">
                  <c:v>-28.6</c:v>
                </c:pt>
                <c:pt idx="4642">
                  <c:v>-28.4</c:v>
                </c:pt>
                <c:pt idx="4643">
                  <c:v>-28.2</c:v>
                </c:pt>
                <c:pt idx="4644">
                  <c:v>-28</c:v>
                </c:pt>
                <c:pt idx="4645">
                  <c:v>-27.8</c:v>
                </c:pt>
                <c:pt idx="4646">
                  <c:v>-27.599999999999998</c:v>
                </c:pt>
                <c:pt idx="4647">
                  <c:v>-27.400000000000002</c:v>
                </c:pt>
                <c:pt idx="4648">
                  <c:v>-27.2</c:v>
                </c:pt>
                <c:pt idx="4649">
                  <c:v>-27</c:v>
                </c:pt>
                <c:pt idx="4650">
                  <c:v>-26.799999999999997</c:v>
                </c:pt>
                <c:pt idx="4651">
                  <c:v>-26.6</c:v>
                </c:pt>
                <c:pt idx="4652">
                  <c:v>-26.400000000000002</c:v>
                </c:pt>
                <c:pt idx="4653">
                  <c:v>-26.2</c:v>
                </c:pt>
                <c:pt idx="4654">
                  <c:v>-26</c:v>
                </c:pt>
                <c:pt idx="4655">
                  <c:v>-25.8</c:v>
                </c:pt>
                <c:pt idx="4656">
                  <c:v>-25.6</c:v>
                </c:pt>
                <c:pt idx="4657">
                  <c:v>-25.4</c:v>
                </c:pt>
                <c:pt idx="4658">
                  <c:v>-25.2</c:v>
                </c:pt>
                <c:pt idx="4659">
                  <c:v>-25</c:v>
                </c:pt>
                <c:pt idx="4660">
                  <c:v>-24.8</c:v>
                </c:pt>
                <c:pt idx="4661">
                  <c:v>-24.599999999999998</c:v>
                </c:pt>
                <c:pt idx="4662">
                  <c:v>-24.4</c:v>
                </c:pt>
                <c:pt idx="4663">
                  <c:v>-24.200000000000003</c:v>
                </c:pt>
                <c:pt idx="4664">
                  <c:v>-24</c:v>
                </c:pt>
                <c:pt idx="4665">
                  <c:v>-23.8</c:v>
                </c:pt>
                <c:pt idx="4666">
                  <c:v>-23.599999999999998</c:v>
                </c:pt>
                <c:pt idx="4667">
                  <c:v>-23.400000000000002</c:v>
                </c:pt>
                <c:pt idx="4668">
                  <c:v>-23.2</c:v>
                </c:pt>
                <c:pt idx="4669">
                  <c:v>-23</c:v>
                </c:pt>
                <c:pt idx="4670">
                  <c:v>-22.8</c:v>
                </c:pt>
                <c:pt idx="4671">
                  <c:v>-22.6</c:v>
                </c:pt>
                <c:pt idx="4672">
                  <c:v>-22.4</c:v>
                </c:pt>
                <c:pt idx="4673">
                  <c:v>-22.2</c:v>
                </c:pt>
                <c:pt idx="4674">
                  <c:v>-22</c:v>
                </c:pt>
                <c:pt idx="4675">
                  <c:v>-21.8</c:v>
                </c:pt>
                <c:pt idx="4676">
                  <c:v>-21.6</c:v>
                </c:pt>
                <c:pt idx="4677">
                  <c:v>-21.4</c:v>
                </c:pt>
                <c:pt idx="4678">
                  <c:v>-21.200000000000003</c:v>
                </c:pt>
                <c:pt idx="4679">
                  <c:v>-21</c:v>
                </c:pt>
                <c:pt idx="4680">
                  <c:v>-20.8</c:v>
                </c:pt>
                <c:pt idx="4681">
                  <c:v>-20.599999999999998</c:v>
                </c:pt>
                <c:pt idx="4682">
                  <c:v>-20.400000000000002</c:v>
                </c:pt>
                <c:pt idx="4683">
                  <c:v>-20.2</c:v>
                </c:pt>
                <c:pt idx="4684">
                  <c:v>-20</c:v>
                </c:pt>
                <c:pt idx="4685">
                  <c:v>-19.799999999999997</c:v>
                </c:pt>
                <c:pt idx="4686">
                  <c:v>-19.600000000000001</c:v>
                </c:pt>
                <c:pt idx="4687">
                  <c:v>-19.399999999999999</c:v>
                </c:pt>
                <c:pt idx="4688">
                  <c:v>-19.2</c:v>
                </c:pt>
                <c:pt idx="4689">
                  <c:v>-19</c:v>
                </c:pt>
                <c:pt idx="4690">
                  <c:v>-18.8</c:v>
                </c:pt>
                <c:pt idx="4691">
                  <c:v>-18.600000000000001</c:v>
                </c:pt>
                <c:pt idx="4692">
                  <c:v>-18.399999999999999</c:v>
                </c:pt>
                <c:pt idx="4693">
                  <c:v>-18.2</c:v>
                </c:pt>
                <c:pt idx="4694">
                  <c:v>-18</c:v>
                </c:pt>
                <c:pt idx="4695">
                  <c:v>-17.8</c:v>
                </c:pt>
                <c:pt idx="4696">
                  <c:v>-17.599999999999998</c:v>
                </c:pt>
                <c:pt idx="4697">
                  <c:v>-17.399999999999999</c:v>
                </c:pt>
                <c:pt idx="4698">
                  <c:v>-17.2</c:v>
                </c:pt>
                <c:pt idx="4699">
                  <c:v>-17</c:v>
                </c:pt>
                <c:pt idx="4700">
                  <c:v>-16.8</c:v>
                </c:pt>
                <c:pt idx="4701">
                  <c:v>-16.600000000000001</c:v>
                </c:pt>
                <c:pt idx="4702">
                  <c:v>-16.400000000000002</c:v>
                </c:pt>
                <c:pt idx="4703">
                  <c:v>-16.2</c:v>
                </c:pt>
                <c:pt idx="4704">
                  <c:v>-16</c:v>
                </c:pt>
                <c:pt idx="4705">
                  <c:v>-15.799999999999999</c:v>
                </c:pt>
                <c:pt idx="4706">
                  <c:v>-15.600000000000001</c:v>
                </c:pt>
                <c:pt idx="4707">
                  <c:v>-15.399999999999999</c:v>
                </c:pt>
                <c:pt idx="4708">
                  <c:v>-15.200000000000001</c:v>
                </c:pt>
                <c:pt idx="4709">
                  <c:v>-14.999999999999998</c:v>
                </c:pt>
                <c:pt idx="4710">
                  <c:v>-14.8</c:v>
                </c:pt>
                <c:pt idx="4711">
                  <c:v>-14.6</c:v>
                </c:pt>
                <c:pt idx="4712">
                  <c:v>-14.4</c:v>
                </c:pt>
                <c:pt idx="4713">
                  <c:v>-14.2</c:v>
                </c:pt>
                <c:pt idx="4714">
                  <c:v>-14</c:v>
                </c:pt>
                <c:pt idx="4715">
                  <c:v>-13.799999999999999</c:v>
                </c:pt>
                <c:pt idx="4716">
                  <c:v>-13.6</c:v>
                </c:pt>
                <c:pt idx="4717">
                  <c:v>-13.399999999999999</c:v>
                </c:pt>
                <c:pt idx="4718">
                  <c:v>-13.200000000000001</c:v>
                </c:pt>
                <c:pt idx="4719">
                  <c:v>-13</c:v>
                </c:pt>
                <c:pt idx="4720">
                  <c:v>-12.8</c:v>
                </c:pt>
                <c:pt idx="4721">
                  <c:v>-12.6</c:v>
                </c:pt>
                <c:pt idx="4722">
                  <c:v>-12.4</c:v>
                </c:pt>
                <c:pt idx="4723">
                  <c:v>-12.2</c:v>
                </c:pt>
                <c:pt idx="4724">
                  <c:v>-12</c:v>
                </c:pt>
                <c:pt idx="4725">
                  <c:v>-11.799999999999999</c:v>
                </c:pt>
                <c:pt idx="4726">
                  <c:v>-11.6</c:v>
                </c:pt>
                <c:pt idx="4727">
                  <c:v>-11.4</c:v>
                </c:pt>
                <c:pt idx="4728">
                  <c:v>-11.2</c:v>
                </c:pt>
                <c:pt idx="4729">
                  <c:v>-11</c:v>
                </c:pt>
                <c:pt idx="4730">
                  <c:v>-10.8</c:v>
                </c:pt>
                <c:pt idx="4731">
                  <c:v>-10.600000000000001</c:v>
                </c:pt>
                <c:pt idx="4732">
                  <c:v>-10.4</c:v>
                </c:pt>
                <c:pt idx="4733">
                  <c:v>-10.200000000000001</c:v>
                </c:pt>
                <c:pt idx="4734">
                  <c:v>-10</c:v>
                </c:pt>
                <c:pt idx="4735">
                  <c:v>-9.8000000000000007</c:v>
                </c:pt>
                <c:pt idx="4736">
                  <c:v>-9.6</c:v>
                </c:pt>
                <c:pt idx="4737">
                  <c:v>-9.4</c:v>
                </c:pt>
                <c:pt idx="4738">
                  <c:v>-9.1999999999999993</c:v>
                </c:pt>
                <c:pt idx="4739">
                  <c:v>-9</c:v>
                </c:pt>
                <c:pt idx="4740">
                  <c:v>-8.7999999999999989</c:v>
                </c:pt>
                <c:pt idx="4741">
                  <c:v>-8.6</c:v>
                </c:pt>
                <c:pt idx="4742">
                  <c:v>-8.4</c:v>
                </c:pt>
                <c:pt idx="4743">
                  <c:v>-8.2000000000000011</c:v>
                </c:pt>
                <c:pt idx="4744">
                  <c:v>-8</c:v>
                </c:pt>
                <c:pt idx="4745">
                  <c:v>-7.8000000000000007</c:v>
                </c:pt>
                <c:pt idx="4746">
                  <c:v>-7.6000000000000005</c:v>
                </c:pt>
                <c:pt idx="4747">
                  <c:v>-7.4</c:v>
                </c:pt>
                <c:pt idx="4748">
                  <c:v>-7.2</c:v>
                </c:pt>
                <c:pt idx="4749">
                  <c:v>-7</c:v>
                </c:pt>
                <c:pt idx="4750">
                  <c:v>-6.8</c:v>
                </c:pt>
                <c:pt idx="4751">
                  <c:v>-6.6000000000000005</c:v>
                </c:pt>
                <c:pt idx="4752">
                  <c:v>-6.4</c:v>
                </c:pt>
                <c:pt idx="4753">
                  <c:v>-6.2</c:v>
                </c:pt>
                <c:pt idx="4754">
                  <c:v>-6</c:v>
                </c:pt>
                <c:pt idx="4755">
                  <c:v>-5.8</c:v>
                </c:pt>
                <c:pt idx="4756">
                  <c:v>-5.6</c:v>
                </c:pt>
                <c:pt idx="4757">
                  <c:v>-5.4</c:v>
                </c:pt>
                <c:pt idx="4758">
                  <c:v>-5.2</c:v>
                </c:pt>
                <c:pt idx="4759">
                  <c:v>-5</c:v>
                </c:pt>
                <c:pt idx="4760">
                  <c:v>-4.8</c:v>
                </c:pt>
                <c:pt idx="4761">
                  <c:v>-4.5999999999999996</c:v>
                </c:pt>
                <c:pt idx="4762">
                  <c:v>-4.3999999999999995</c:v>
                </c:pt>
                <c:pt idx="4763">
                  <c:v>-4.2</c:v>
                </c:pt>
                <c:pt idx="4764">
                  <c:v>-4</c:v>
                </c:pt>
                <c:pt idx="4765">
                  <c:v>-3.8000000000000003</c:v>
                </c:pt>
                <c:pt idx="4766">
                  <c:v>-3.6</c:v>
                </c:pt>
                <c:pt idx="4767">
                  <c:v>-3.4</c:v>
                </c:pt>
                <c:pt idx="4768">
                  <c:v>-3.2</c:v>
                </c:pt>
                <c:pt idx="4769">
                  <c:v>-3</c:v>
                </c:pt>
                <c:pt idx="4770">
                  <c:v>-2.8</c:v>
                </c:pt>
                <c:pt idx="4771">
                  <c:v>-2.6</c:v>
                </c:pt>
                <c:pt idx="4772">
                  <c:v>-2.4</c:v>
                </c:pt>
                <c:pt idx="4773">
                  <c:v>-2.1999999999999997</c:v>
                </c:pt>
                <c:pt idx="4774">
                  <c:v>-2</c:v>
                </c:pt>
                <c:pt idx="4775">
                  <c:v>-1.8</c:v>
                </c:pt>
                <c:pt idx="4776">
                  <c:v>-1.6</c:v>
                </c:pt>
                <c:pt idx="4777">
                  <c:v>-1.4</c:v>
                </c:pt>
                <c:pt idx="4778">
                  <c:v>-1.2</c:v>
                </c:pt>
                <c:pt idx="4779">
                  <c:v>-1</c:v>
                </c:pt>
                <c:pt idx="4780">
                  <c:v>-0.8</c:v>
                </c:pt>
                <c:pt idx="4781">
                  <c:v>-0.6</c:v>
                </c:pt>
                <c:pt idx="4782">
                  <c:v>-0.4</c:v>
                </c:pt>
                <c:pt idx="4783">
                  <c:v>-0.2</c:v>
                </c:pt>
                <c:pt idx="4784">
                  <c:v>4.7945999999999998E-11</c:v>
                </c:pt>
                <c:pt idx="4785">
                  <c:v>0.2</c:v>
                </c:pt>
                <c:pt idx="4786">
                  <c:v>0.4</c:v>
                </c:pt>
                <c:pt idx="4787">
                  <c:v>0.6</c:v>
                </c:pt>
                <c:pt idx="4788">
                  <c:v>0.8</c:v>
                </c:pt>
                <c:pt idx="4789">
                  <c:v>1</c:v>
                </c:pt>
                <c:pt idx="4790">
                  <c:v>1.2</c:v>
                </c:pt>
                <c:pt idx="4791">
                  <c:v>1.4</c:v>
                </c:pt>
                <c:pt idx="4792">
                  <c:v>1.6</c:v>
                </c:pt>
                <c:pt idx="4793">
                  <c:v>1.8</c:v>
                </c:pt>
                <c:pt idx="4794">
                  <c:v>2</c:v>
                </c:pt>
                <c:pt idx="4795">
                  <c:v>2.1999999999999997</c:v>
                </c:pt>
                <c:pt idx="4796">
                  <c:v>2.4</c:v>
                </c:pt>
                <c:pt idx="4797">
                  <c:v>2.6</c:v>
                </c:pt>
                <c:pt idx="4798">
                  <c:v>2.8</c:v>
                </c:pt>
                <c:pt idx="4799">
                  <c:v>3</c:v>
                </c:pt>
                <c:pt idx="4800">
                  <c:v>3.2</c:v>
                </c:pt>
                <c:pt idx="4801">
                  <c:v>3.4</c:v>
                </c:pt>
                <c:pt idx="4802">
                  <c:v>3.6</c:v>
                </c:pt>
                <c:pt idx="4803">
                  <c:v>3.8000000000000003</c:v>
                </c:pt>
                <c:pt idx="4804">
                  <c:v>4</c:v>
                </c:pt>
                <c:pt idx="4805">
                  <c:v>4.2</c:v>
                </c:pt>
                <c:pt idx="4806">
                  <c:v>4.3999999999999995</c:v>
                </c:pt>
                <c:pt idx="4807">
                  <c:v>4.5999999999999996</c:v>
                </c:pt>
                <c:pt idx="4808">
                  <c:v>4.8</c:v>
                </c:pt>
                <c:pt idx="4809">
                  <c:v>5</c:v>
                </c:pt>
                <c:pt idx="4810">
                  <c:v>5.2</c:v>
                </c:pt>
                <c:pt idx="4811">
                  <c:v>5.4</c:v>
                </c:pt>
                <c:pt idx="4812">
                  <c:v>5.6</c:v>
                </c:pt>
                <c:pt idx="4813">
                  <c:v>5.8</c:v>
                </c:pt>
                <c:pt idx="4814">
                  <c:v>6</c:v>
                </c:pt>
                <c:pt idx="4815">
                  <c:v>6.2</c:v>
                </c:pt>
                <c:pt idx="4816">
                  <c:v>6.4</c:v>
                </c:pt>
                <c:pt idx="4817">
                  <c:v>6.6000000000000005</c:v>
                </c:pt>
                <c:pt idx="4818">
                  <c:v>6.8</c:v>
                </c:pt>
                <c:pt idx="4819">
                  <c:v>7</c:v>
                </c:pt>
                <c:pt idx="4820">
                  <c:v>7.2</c:v>
                </c:pt>
                <c:pt idx="4821">
                  <c:v>7.4</c:v>
                </c:pt>
                <c:pt idx="4822">
                  <c:v>7.6000000000000005</c:v>
                </c:pt>
                <c:pt idx="4823">
                  <c:v>7.8000000000000007</c:v>
                </c:pt>
                <c:pt idx="4824">
                  <c:v>8</c:v>
                </c:pt>
                <c:pt idx="4825">
                  <c:v>8.2000000000000011</c:v>
                </c:pt>
                <c:pt idx="4826">
                  <c:v>8.4</c:v>
                </c:pt>
                <c:pt idx="4827">
                  <c:v>8.6</c:v>
                </c:pt>
                <c:pt idx="4828">
                  <c:v>8.7999999999999989</c:v>
                </c:pt>
                <c:pt idx="4829">
                  <c:v>9</c:v>
                </c:pt>
                <c:pt idx="4830">
                  <c:v>9.1999999999999993</c:v>
                </c:pt>
                <c:pt idx="4831">
                  <c:v>9.4</c:v>
                </c:pt>
                <c:pt idx="4832">
                  <c:v>9.6</c:v>
                </c:pt>
                <c:pt idx="4833">
                  <c:v>9.8000000000000007</c:v>
                </c:pt>
                <c:pt idx="4834">
                  <c:v>10</c:v>
                </c:pt>
                <c:pt idx="4835">
                  <c:v>10.200000000000001</c:v>
                </c:pt>
                <c:pt idx="4836">
                  <c:v>10.4</c:v>
                </c:pt>
                <c:pt idx="4837">
                  <c:v>10.600000000000001</c:v>
                </c:pt>
                <c:pt idx="4838">
                  <c:v>10.8</c:v>
                </c:pt>
                <c:pt idx="4839">
                  <c:v>11</c:v>
                </c:pt>
                <c:pt idx="4840">
                  <c:v>11.2</c:v>
                </c:pt>
                <c:pt idx="4841">
                  <c:v>11.4</c:v>
                </c:pt>
                <c:pt idx="4842">
                  <c:v>11.6</c:v>
                </c:pt>
                <c:pt idx="4843">
                  <c:v>11.799999999999999</c:v>
                </c:pt>
                <c:pt idx="4844">
                  <c:v>12</c:v>
                </c:pt>
                <c:pt idx="4845">
                  <c:v>12.2</c:v>
                </c:pt>
                <c:pt idx="4846">
                  <c:v>12.4</c:v>
                </c:pt>
                <c:pt idx="4847">
                  <c:v>12.6</c:v>
                </c:pt>
                <c:pt idx="4848">
                  <c:v>12.8</c:v>
                </c:pt>
                <c:pt idx="4849">
                  <c:v>13</c:v>
                </c:pt>
                <c:pt idx="4850">
                  <c:v>13.200000000000001</c:v>
                </c:pt>
                <c:pt idx="4851">
                  <c:v>13.399999999999999</c:v>
                </c:pt>
                <c:pt idx="4852">
                  <c:v>13.6</c:v>
                </c:pt>
                <c:pt idx="4853">
                  <c:v>13.799999999999999</c:v>
                </c:pt>
                <c:pt idx="4854">
                  <c:v>14</c:v>
                </c:pt>
                <c:pt idx="4855">
                  <c:v>14.2</c:v>
                </c:pt>
                <c:pt idx="4856">
                  <c:v>14.4</c:v>
                </c:pt>
                <c:pt idx="4857">
                  <c:v>14.6</c:v>
                </c:pt>
                <c:pt idx="4858">
                  <c:v>14.8</c:v>
                </c:pt>
                <c:pt idx="4859">
                  <c:v>14.999999999999998</c:v>
                </c:pt>
                <c:pt idx="4860">
                  <c:v>15.200000000000001</c:v>
                </c:pt>
                <c:pt idx="4861">
                  <c:v>15.399999999999999</c:v>
                </c:pt>
                <c:pt idx="4862">
                  <c:v>15.600000000000001</c:v>
                </c:pt>
                <c:pt idx="4863">
                  <c:v>15.799999999999999</c:v>
                </c:pt>
                <c:pt idx="4864">
                  <c:v>16</c:v>
                </c:pt>
                <c:pt idx="4865">
                  <c:v>16.2</c:v>
                </c:pt>
                <c:pt idx="4866">
                  <c:v>16.400000000000002</c:v>
                </c:pt>
                <c:pt idx="4867">
                  <c:v>16.600000000000001</c:v>
                </c:pt>
                <c:pt idx="4868">
                  <c:v>16.8</c:v>
                </c:pt>
                <c:pt idx="4869">
                  <c:v>17</c:v>
                </c:pt>
                <c:pt idx="4870">
                  <c:v>17.2</c:v>
                </c:pt>
                <c:pt idx="4871">
                  <c:v>17.399999999999999</c:v>
                </c:pt>
                <c:pt idx="4872">
                  <c:v>17.599999999999998</c:v>
                </c:pt>
                <c:pt idx="4873">
                  <c:v>17.8</c:v>
                </c:pt>
                <c:pt idx="4874">
                  <c:v>18</c:v>
                </c:pt>
                <c:pt idx="4875">
                  <c:v>18.2</c:v>
                </c:pt>
                <c:pt idx="4876">
                  <c:v>18.399999999999999</c:v>
                </c:pt>
                <c:pt idx="4877">
                  <c:v>18.600000000000001</c:v>
                </c:pt>
                <c:pt idx="4878">
                  <c:v>18.8</c:v>
                </c:pt>
                <c:pt idx="4879">
                  <c:v>19</c:v>
                </c:pt>
                <c:pt idx="4880">
                  <c:v>19.2</c:v>
                </c:pt>
                <c:pt idx="4881">
                  <c:v>19.399999999999999</c:v>
                </c:pt>
                <c:pt idx="4882">
                  <c:v>19.600000000000001</c:v>
                </c:pt>
                <c:pt idx="4883">
                  <c:v>19.799999999999997</c:v>
                </c:pt>
                <c:pt idx="4884">
                  <c:v>20</c:v>
                </c:pt>
                <c:pt idx="4885">
                  <c:v>20.2</c:v>
                </c:pt>
                <c:pt idx="4886">
                  <c:v>20.400000000000002</c:v>
                </c:pt>
                <c:pt idx="4887">
                  <c:v>20.599999999999998</c:v>
                </c:pt>
                <c:pt idx="4888">
                  <c:v>20.8</c:v>
                </c:pt>
                <c:pt idx="4889">
                  <c:v>21</c:v>
                </c:pt>
                <c:pt idx="4890">
                  <c:v>21.200000000000003</c:v>
                </c:pt>
                <c:pt idx="4891">
                  <c:v>21.4</c:v>
                </c:pt>
                <c:pt idx="4892">
                  <c:v>21.6</c:v>
                </c:pt>
                <c:pt idx="4893">
                  <c:v>21.8</c:v>
                </c:pt>
                <c:pt idx="4894">
                  <c:v>22</c:v>
                </c:pt>
                <c:pt idx="4895">
                  <c:v>22.2</c:v>
                </c:pt>
                <c:pt idx="4896">
                  <c:v>22.4</c:v>
                </c:pt>
                <c:pt idx="4897">
                  <c:v>22.6</c:v>
                </c:pt>
                <c:pt idx="4898">
                  <c:v>22.8</c:v>
                </c:pt>
                <c:pt idx="4899">
                  <c:v>23</c:v>
                </c:pt>
                <c:pt idx="4900">
                  <c:v>23.2</c:v>
                </c:pt>
                <c:pt idx="4901">
                  <c:v>23.400000000000002</c:v>
                </c:pt>
                <c:pt idx="4902">
                  <c:v>23.599999999999998</c:v>
                </c:pt>
                <c:pt idx="4903">
                  <c:v>23.8</c:v>
                </c:pt>
                <c:pt idx="4904">
                  <c:v>24</c:v>
                </c:pt>
                <c:pt idx="4905">
                  <c:v>24.200000000000003</c:v>
                </c:pt>
                <c:pt idx="4906">
                  <c:v>24.4</c:v>
                </c:pt>
                <c:pt idx="4907">
                  <c:v>24.599999999999998</c:v>
                </c:pt>
                <c:pt idx="4908">
                  <c:v>24.8</c:v>
                </c:pt>
                <c:pt idx="4909">
                  <c:v>25</c:v>
                </c:pt>
                <c:pt idx="4910">
                  <c:v>25.2</c:v>
                </c:pt>
                <c:pt idx="4911">
                  <c:v>25.4</c:v>
                </c:pt>
                <c:pt idx="4912">
                  <c:v>25.6</c:v>
                </c:pt>
                <c:pt idx="4913">
                  <c:v>25.8</c:v>
                </c:pt>
                <c:pt idx="4914">
                  <c:v>26</c:v>
                </c:pt>
                <c:pt idx="4915">
                  <c:v>26.2</c:v>
                </c:pt>
                <c:pt idx="4916">
                  <c:v>26.400000000000002</c:v>
                </c:pt>
                <c:pt idx="4917">
                  <c:v>26.6</c:v>
                </c:pt>
                <c:pt idx="4918">
                  <c:v>26.799999999999997</c:v>
                </c:pt>
                <c:pt idx="4919">
                  <c:v>27</c:v>
                </c:pt>
                <c:pt idx="4920">
                  <c:v>27.2</c:v>
                </c:pt>
                <c:pt idx="4921">
                  <c:v>27.400000000000002</c:v>
                </c:pt>
                <c:pt idx="4922">
                  <c:v>27.599999999999998</c:v>
                </c:pt>
                <c:pt idx="4923">
                  <c:v>27.8</c:v>
                </c:pt>
                <c:pt idx="4924">
                  <c:v>28</c:v>
                </c:pt>
                <c:pt idx="4925">
                  <c:v>28.2</c:v>
                </c:pt>
                <c:pt idx="4926">
                  <c:v>28.4</c:v>
                </c:pt>
                <c:pt idx="4927">
                  <c:v>28.6</c:v>
                </c:pt>
                <c:pt idx="4928">
                  <c:v>28.8</c:v>
                </c:pt>
                <c:pt idx="4929">
                  <c:v>29</c:v>
                </c:pt>
                <c:pt idx="4930">
                  <c:v>29.2</c:v>
                </c:pt>
                <c:pt idx="4931">
                  <c:v>29.4</c:v>
                </c:pt>
                <c:pt idx="4932">
                  <c:v>29.6</c:v>
                </c:pt>
                <c:pt idx="4933">
                  <c:v>29.799999999999997</c:v>
                </c:pt>
                <c:pt idx="4934">
                  <c:v>29.999999999999996</c:v>
                </c:pt>
                <c:pt idx="4935">
                  <c:v>30.2</c:v>
                </c:pt>
                <c:pt idx="4936">
                  <c:v>30.400000000000002</c:v>
                </c:pt>
                <c:pt idx="4937">
                  <c:v>30.6</c:v>
                </c:pt>
                <c:pt idx="4938">
                  <c:v>30.799999999999997</c:v>
                </c:pt>
                <c:pt idx="4939">
                  <c:v>31</c:v>
                </c:pt>
                <c:pt idx="4940">
                  <c:v>31.200000000000003</c:v>
                </c:pt>
                <c:pt idx="4941">
                  <c:v>31.400000000000002</c:v>
                </c:pt>
                <c:pt idx="4942">
                  <c:v>31.599999999999998</c:v>
                </c:pt>
                <c:pt idx="4943">
                  <c:v>31.8</c:v>
                </c:pt>
                <c:pt idx="4944">
                  <c:v>32</c:v>
                </c:pt>
                <c:pt idx="4945">
                  <c:v>32.199999999999996</c:v>
                </c:pt>
                <c:pt idx="4946">
                  <c:v>32.4</c:v>
                </c:pt>
                <c:pt idx="4947">
                  <c:v>32.6</c:v>
                </c:pt>
                <c:pt idx="4948">
                  <c:v>32.800000000000004</c:v>
                </c:pt>
                <c:pt idx="4949">
                  <c:v>33</c:v>
                </c:pt>
                <c:pt idx="4950">
                  <c:v>33.200000000000003</c:v>
                </c:pt>
                <c:pt idx="4951">
                  <c:v>33.4</c:v>
                </c:pt>
                <c:pt idx="4952">
                  <c:v>33.6</c:v>
                </c:pt>
                <c:pt idx="4953">
                  <c:v>33.799999999999997</c:v>
                </c:pt>
                <c:pt idx="4954">
                  <c:v>34</c:v>
                </c:pt>
                <c:pt idx="4955">
                  <c:v>34.200000000000003</c:v>
                </c:pt>
                <c:pt idx="4956">
                  <c:v>34.4</c:v>
                </c:pt>
                <c:pt idx="4957">
                  <c:v>34.6</c:v>
                </c:pt>
                <c:pt idx="4958">
                  <c:v>34.799999999999997</c:v>
                </c:pt>
                <c:pt idx="4959">
                  <c:v>35</c:v>
                </c:pt>
                <c:pt idx="4960">
                  <c:v>35.199999999999996</c:v>
                </c:pt>
                <c:pt idx="4961">
                  <c:v>35.4</c:v>
                </c:pt>
                <c:pt idx="4962">
                  <c:v>35.6</c:v>
                </c:pt>
                <c:pt idx="4963">
                  <c:v>35.800000000000004</c:v>
                </c:pt>
                <c:pt idx="4964">
                  <c:v>36</c:v>
                </c:pt>
                <c:pt idx="4965">
                  <c:v>36.200000000000003</c:v>
                </c:pt>
                <c:pt idx="4966">
                  <c:v>36.4</c:v>
                </c:pt>
                <c:pt idx="4967">
                  <c:v>36.599999999999994</c:v>
                </c:pt>
                <c:pt idx="4968">
                  <c:v>36.799999999999997</c:v>
                </c:pt>
                <c:pt idx="4969">
                  <c:v>37</c:v>
                </c:pt>
                <c:pt idx="4970">
                  <c:v>37.200000000000003</c:v>
                </c:pt>
                <c:pt idx="4971">
                  <c:v>37.4</c:v>
                </c:pt>
                <c:pt idx="4972">
                  <c:v>37.6</c:v>
                </c:pt>
                <c:pt idx="4973">
                  <c:v>37.800000000000004</c:v>
                </c:pt>
                <c:pt idx="4974">
                  <c:v>38</c:v>
                </c:pt>
                <c:pt idx="4975">
                  <c:v>38.199999999999996</c:v>
                </c:pt>
                <c:pt idx="4976">
                  <c:v>38.4</c:v>
                </c:pt>
                <c:pt idx="4977">
                  <c:v>38.6</c:v>
                </c:pt>
                <c:pt idx="4978">
                  <c:v>38.799999999999997</c:v>
                </c:pt>
                <c:pt idx="4979">
                  <c:v>39</c:v>
                </c:pt>
                <c:pt idx="4980">
                  <c:v>39.200000000000003</c:v>
                </c:pt>
                <c:pt idx="4981">
                  <c:v>39.4</c:v>
                </c:pt>
                <c:pt idx="4982">
                  <c:v>39.599999999999994</c:v>
                </c:pt>
                <c:pt idx="4983">
                  <c:v>39.799999999999997</c:v>
                </c:pt>
                <c:pt idx="4984">
                  <c:v>40</c:v>
                </c:pt>
                <c:pt idx="4985">
                  <c:v>40.200000000000003</c:v>
                </c:pt>
                <c:pt idx="4986">
                  <c:v>40.4</c:v>
                </c:pt>
                <c:pt idx="4987">
                  <c:v>40.6</c:v>
                </c:pt>
                <c:pt idx="4988">
                  <c:v>40.800000000000004</c:v>
                </c:pt>
                <c:pt idx="4989">
                  <c:v>41</c:v>
                </c:pt>
                <c:pt idx="4990">
                  <c:v>41.199999999999996</c:v>
                </c:pt>
                <c:pt idx="4991">
                  <c:v>41.4</c:v>
                </c:pt>
                <c:pt idx="4992">
                  <c:v>41.6</c:v>
                </c:pt>
                <c:pt idx="4993">
                  <c:v>41.8</c:v>
                </c:pt>
                <c:pt idx="4994">
                  <c:v>42</c:v>
                </c:pt>
                <c:pt idx="4995">
                  <c:v>42.2</c:v>
                </c:pt>
                <c:pt idx="4996">
                  <c:v>42.400000000000006</c:v>
                </c:pt>
                <c:pt idx="4997">
                  <c:v>42.599999999999994</c:v>
                </c:pt>
                <c:pt idx="4998">
                  <c:v>42.8</c:v>
                </c:pt>
                <c:pt idx="4999">
                  <c:v>43</c:v>
                </c:pt>
                <c:pt idx="5000">
                  <c:v>43.2</c:v>
                </c:pt>
                <c:pt idx="5001">
                  <c:v>43.4</c:v>
                </c:pt>
                <c:pt idx="5002">
                  <c:v>43.6</c:v>
                </c:pt>
                <c:pt idx="5003">
                  <c:v>43.800000000000004</c:v>
                </c:pt>
                <c:pt idx="5004">
                  <c:v>44</c:v>
                </c:pt>
                <c:pt idx="5005">
                  <c:v>44.199999999999996</c:v>
                </c:pt>
                <c:pt idx="5006">
                  <c:v>44.4</c:v>
                </c:pt>
                <c:pt idx="5007">
                  <c:v>44.6</c:v>
                </c:pt>
                <c:pt idx="5008">
                  <c:v>44.8</c:v>
                </c:pt>
                <c:pt idx="5009">
                  <c:v>45</c:v>
                </c:pt>
                <c:pt idx="5010">
                  <c:v>45.2</c:v>
                </c:pt>
                <c:pt idx="5011">
                  <c:v>45.400000000000006</c:v>
                </c:pt>
                <c:pt idx="5012">
                  <c:v>45.6</c:v>
                </c:pt>
                <c:pt idx="5013">
                  <c:v>45.8</c:v>
                </c:pt>
                <c:pt idx="5014">
                  <c:v>46</c:v>
                </c:pt>
                <c:pt idx="5015">
                  <c:v>46.199999999999996</c:v>
                </c:pt>
                <c:pt idx="5016">
                  <c:v>46.4</c:v>
                </c:pt>
                <c:pt idx="5017">
                  <c:v>46.6</c:v>
                </c:pt>
                <c:pt idx="5018">
                  <c:v>46.800000000000004</c:v>
                </c:pt>
                <c:pt idx="5019">
                  <c:v>47</c:v>
                </c:pt>
                <c:pt idx="5020">
                  <c:v>47.199999999999996</c:v>
                </c:pt>
                <c:pt idx="5021">
                  <c:v>47.4</c:v>
                </c:pt>
                <c:pt idx="5022">
                  <c:v>47.6</c:v>
                </c:pt>
                <c:pt idx="5023">
                  <c:v>47.8</c:v>
                </c:pt>
                <c:pt idx="5024">
                  <c:v>48</c:v>
                </c:pt>
                <c:pt idx="5025">
                  <c:v>48.2</c:v>
                </c:pt>
                <c:pt idx="5026">
                  <c:v>48.400000000000006</c:v>
                </c:pt>
                <c:pt idx="5027">
                  <c:v>48.6</c:v>
                </c:pt>
                <c:pt idx="5028">
                  <c:v>48.8</c:v>
                </c:pt>
                <c:pt idx="5029">
                  <c:v>49</c:v>
                </c:pt>
                <c:pt idx="5030">
                  <c:v>49.199999999999996</c:v>
                </c:pt>
                <c:pt idx="5031">
                  <c:v>49.4</c:v>
                </c:pt>
                <c:pt idx="5032">
                  <c:v>49.6</c:v>
                </c:pt>
                <c:pt idx="5033">
                  <c:v>49.800000000000004</c:v>
                </c:pt>
                <c:pt idx="5034">
                  <c:v>50</c:v>
                </c:pt>
                <c:pt idx="5035">
                  <c:v>50.2</c:v>
                </c:pt>
                <c:pt idx="5036">
                  <c:v>50.4</c:v>
                </c:pt>
                <c:pt idx="5037">
                  <c:v>50.6</c:v>
                </c:pt>
                <c:pt idx="5038">
                  <c:v>50.8</c:v>
                </c:pt>
                <c:pt idx="5039">
                  <c:v>51</c:v>
                </c:pt>
                <c:pt idx="5040">
                  <c:v>51.2</c:v>
                </c:pt>
                <c:pt idx="5041">
                  <c:v>51.4</c:v>
                </c:pt>
                <c:pt idx="5042">
                  <c:v>51.6</c:v>
                </c:pt>
                <c:pt idx="5043">
                  <c:v>51.8</c:v>
                </c:pt>
                <c:pt idx="5044">
                  <c:v>52</c:v>
                </c:pt>
                <c:pt idx="5045">
                  <c:v>52.199999999999996</c:v>
                </c:pt>
                <c:pt idx="5046">
                  <c:v>52.4</c:v>
                </c:pt>
                <c:pt idx="5047">
                  <c:v>52.6</c:v>
                </c:pt>
                <c:pt idx="5048">
                  <c:v>52.800000000000004</c:v>
                </c:pt>
                <c:pt idx="5049">
                  <c:v>53</c:v>
                </c:pt>
                <c:pt idx="5050">
                  <c:v>53.2</c:v>
                </c:pt>
                <c:pt idx="5051">
                  <c:v>53.4</c:v>
                </c:pt>
                <c:pt idx="5052">
                  <c:v>53.599999999999994</c:v>
                </c:pt>
                <c:pt idx="5053">
                  <c:v>53.8</c:v>
                </c:pt>
                <c:pt idx="5054">
                  <c:v>54</c:v>
                </c:pt>
                <c:pt idx="5055">
                  <c:v>54.2</c:v>
                </c:pt>
                <c:pt idx="5056">
                  <c:v>54.4</c:v>
                </c:pt>
                <c:pt idx="5057">
                  <c:v>54.6</c:v>
                </c:pt>
                <c:pt idx="5058">
                  <c:v>54.800000000000004</c:v>
                </c:pt>
                <c:pt idx="5059">
                  <c:v>55</c:v>
                </c:pt>
                <c:pt idx="5060">
                  <c:v>55.199999999999996</c:v>
                </c:pt>
                <c:pt idx="5061">
                  <c:v>55.4</c:v>
                </c:pt>
                <c:pt idx="5062">
                  <c:v>55.6</c:v>
                </c:pt>
                <c:pt idx="5063">
                  <c:v>55.8</c:v>
                </c:pt>
                <c:pt idx="5064">
                  <c:v>56</c:v>
                </c:pt>
                <c:pt idx="5065">
                  <c:v>56.2</c:v>
                </c:pt>
                <c:pt idx="5066">
                  <c:v>56.4</c:v>
                </c:pt>
                <c:pt idx="5067">
                  <c:v>56.599999999999994</c:v>
                </c:pt>
                <c:pt idx="5068">
                  <c:v>56.8</c:v>
                </c:pt>
                <c:pt idx="5069">
                  <c:v>57</c:v>
                </c:pt>
                <c:pt idx="5070">
                  <c:v>57.2</c:v>
                </c:pt>
                <c:pt idx="5071">
                  <c:v>57.4</c:v>
                </c:pt>
                <c:pt idx="5072">
                  <c:v>57.6</c:v>
                </c:pt>
                <c:pt idx="5073">
                  <c:v>57.800000000000004</c:v>
                </c:pt>
                <c:pt idx="5074">
                  <c:v>58</c:v>
                </c:pt>
                <c:pt idx="5075">
                  <c:v>58.199999999999996</c:v>
                </c:pt>
                <c:pt idx="5076">
                  <c:v>58.4</c:v>
                </c:pt>
                <c:pt idx="5077">
                  <c:v>58.6</c:v>
                </c:pt>
                <c:pt idx="5078">
                  <c:v>58.8</c:v>
                </c:pt>
                <c:pt idx="5079">
                  <c:v>59</c:v>
                </c:pt>
                <c:pt idx="5080">
                  <c:v>59.2</c:v>
                </c:pt>
                <c:pt idx="5081">
                  <c:v>59.400000000000006</c:v>
                </c:pt>
                <c:pt idx="5082">
                  <c:v>59.599999999999994</c:v>
                </c:pt>
                <c:pt idx="5083">
                  <c:v>59.800000000000004</c:v>
                </c:pt>
                <c:pt idx="5084">
                  <c:v>59.999999999999993</c:v>
                </c:pt>
                <c:pt idx="5085">
                  <c:v>60.199999999999996</c:v>
                </c:pt>
                <c:pt idx="5086">
                  <c:v>60.4</c:v>
                </c:pt>
                <c:pt idx="5087">
                  <c:v>60.6</c:v>
                </c:pt>
                <c:pt idx="5088">
                  <c:v>60.800000000000004</c:v>
                </c:pt>
                <c:pt idx="5089">
                  <c:v>61.000000000000007</c:v>
                </c:pt>
                <c:pt idx="5090">
                  <c:v>61.2</c:v>
                </c:pt>
                <c:pt idx="5091">
                  <c:v>61.399999999999991</c:v>
                </c:pt>
                <c:pt idx="5092">
                  <c:v>61.599999999999994</c:v>
                </c:pt>
                <c:pt idx="5093">
                  <c:v>61.8</c:v>
                </c:pt>
                <c:pt idx="5094">
                  <c:v>62</c:v>
                </c:pt>
                <c:pt idx="5095">
                  <c:v>62.2</c:v>
                </c:pt>
                <c:pt idx="5096">
                  <c:v>62.400000000000006</c:v>
                </c:pt>
                <c:pt idx="5097">
                  <c:v>62.6</c:v>
                </c:pt>
                <c:pt idx="5098">
                  <c:v>62.800000000000004</c:v>
                </c:pt>
                <c:pt idx="5099">
                  <c:v>62.999999999999993</c:v>
                </c:pt>
                <c:pt idx="5100">
                  <c:v>63.199999999999996</c:v>
                </c:pt>
                <c:pt idx="5101">
                  <c:v>63.4</c:v>
                </c:pt>
                <c:pt idx="5102">
                  <c:v>63.6</c:v>
                </c:pt>
                <c:pt idx="5103">
                  <c:v>63.800000000000004</c:v>
                </c:pt>
                <c:pt idx="5104">
                  <c:v>64</c:v>
                </c:pt>
                <c:pt idx="5105">
                  <c:v>64.2</c:v>
                </c:pt>
                <c:pt idx="5106">
                  <c:v>64.399999999999991</c:v>
                </c:pt>
                <c:pt idx="5107">
                  <c:v>64.599999999999994</c:v>
                </c:pt>
                <c:pt idx="5108">
                  <c:v>64.8</c:v>
                </c:pt>
                <c:pt idx="5109">
                  <c:v>65</c:v>
                </c:pt>
                <c:pt idx="5110">
                  <c:v>65.2</c:v>
                </c:pt>
                <c:pt idx="5111">
                  <c:v>65.400000000000006</c:v>
                </c:pt>
                <c:pt idx="5112">
                  <c:v>65.600000000000009</c:v>
                </c:pt>
                <c:pt idx="5113">
                  <c:v>65.8</c:v>
                </c:pt>
                <c:pt idx="5114">
                  <c:v>66</c:v>
                </c:pt>
                <c:pt idx="5115">
                  <c:v>66.2</c:v>
                </c:pt>
                <c:pt idx="5116">
                  <c:v>66.400000000000006</c:v>
                </c:pt>
                <c:pt idx="5117">
                  <c:v>66.599999999999994</c:v>
                </c:pt>
                <c:pt idx="5118">
                  <c:v>66.8</c:v>
                </c:pt>
                <c:pt idx="5119">
                  <c:v>67</c:v>
                </c:pt>
                <c:pt idx="5120">
                  <c:v>67.2</c:v>
                </c:pt>
                <c:pt idx="5121">
                  <c:v>67.399999999999991</c:v>
                </c:pt>
                <c:pt idx="5122">
                  <c:v>67.599999999999994</c:v>
                </c:pt>
                <c:pt idx="5123">
                  <c:v>67.8</c:v>
                </c:pt>
                <c:pt idx="5124">
                  <c:v>68</c:v>
                </c:pt>
                <c:pt idx="5125">
                  <c:v>68.2</c:v>
                </c:pt>
                <c:pt idx="5126">
                  <c:v>68.400000000000006</c:v>
                </c:pt>
                <c:pt idx="5127">
                  <c:v>68.600000000000009</c:v>
                </c:pt>
                <c:pt idx="5128">
                  <c:v>68.8</c:v>
                </c:pt>
                <c:pt idx="5129">
                  <c:v>69</c:v>
                </c:pt>
                <c:pt idx="5130">
                  <c:v>69.2</c:v>
                </c:pt>
                <c:pt idx="5131">
                  <c:v>69.400000000000006</c:v>
                </c:pt>
                <c:pt idx="5132">
                  <c:v>69.599999999999994</c:v>
                </c:pt>
                <c:pt idx="5133">
                  <c:v>69.8</c:v>
                </c:pt>
                <c:pt idx="5134">
                  <c:v>70</c:v>
                </c:pt>
                <c:pt idx="5135">
                  <c:v>70.2</c:v>
                </c:pt>
                <c:pt idx="5136">
                  <c:v>70.399999999999991</c:v>
                </c:pt>
                <c:pt idx="5137">
                  <c:v>70.599999999999994</c:v>
                </c:pt>
                <c:pt idx="5138">
                  <c:v>70.8</c:v>
                </c:pt>
                <c:pt idx="5139">
                  <c:v>71</c:v>
                </c:pt>
                <c:pt idx="5140">
                  <c:v>71.2</c:v>
                </c:pt>
                <c:pt idx="5141">
                  <c:v>71.400000000000006</c:v>
                </c:pt>
                <c:pt idx="5142">
                  <c:v>71.600000000000009</c:v>
                </c:pt>
                <c:pt idx="5143">
                  <c:v>71.8</c:v>
                </c:pt>
                <c:pt idx="5144">
                  <c:v>72</c:v>
                </c:pt>
                <c:pt idx="5145">
                  <c:v>72.2</c:v>
                </c:pt>
                <c:pt idx="5146">
                  <c:v>72.400000000000006</c:v>
                </c:pt>
                <c:pt idx="5147">
                  <c:v>72.600000000000009</c:v>
                </c:pt>
                <c:pt idx="5148">
                  <c:v>72.8</c:v>
                </c:pt>
                <c:pt idx="5149">
                  <c:v>73</c:v>
                </c:pt>
                <c:pt idx="5150">
                  <c:v>73.199999999999989</c:v>
                </c:pt>
                <c:pt idx="5151">
                  <c:v>73.399999999999991</c:v>
                </c:pt>
                <c:pt idx="5152">
                  <c:v>73.599999999999994</c:v>
                </c:pt>
                <c:pt idx="5153">
                  <c:v>73.8</c:v>
                </c:pt>
                <c:pt idx="5154">
                  <c:v>74</c:v>
                </c:pt>
                <c:pt idx="5155">
                  <c:v>74.2</c:v>
                </c:pt>
                <c:pt idx="5156">
                  <c:v>74.400000000000006</c:v>
                </c:pt>
                <c:pt idx="5157">
                  <c:v>74.600000000000009</c:v>
                </c:pt>
                <c:pt idx="5158">
                  <c:v>74.8</c:v>
                </c:pt>
                <c:pt idx="5159">
                  <c:v>75</c:v>
                </c:pt>
                <c:pt idx="5160">
                  <c:v>75.2</c:v>
                </c:pt>
                <c:pt idx="5161">
                  <c:v>75.400000000000006</c:v>
                </c:pt>
                <c:pt idx="5162">
                  <c:v>75.600000000000009</c:v>
                </c:pt>
                <c:pt idx="5163">
                  <c:v>75.8</c:v>
                </c:pt>
                <c:pt idx="5164">
                  <c:v>76</c:v>
                </c:pt>
                <c:pt idx="5165">
                  <c:v>76.199999999999989</c:v>
                </c:pt>
                <c:pt idx="5166">
                  <c:v>76.399999999999991</c:v>
                </c:pt>
                <c:pt idx="5167">
                  <c:v>76.599999999999994</c:v>
                </c:pt>
                <c:pt idx="5168">
                  <c:v>76.8</c:v>
                </c:pt>
                <c:pt idx="5169">
                  <c:v>77</c:v>
                </c:pt>
                <c:pt idx="5170">
                  <c:v>77.2</c:v>
                </c:pt>
                <c:pt idx="5171">
                  <c:v>77.400000000000006</c:v>
                </c:pt>
                <c:pt idx="5172">
                  <c:v>77.599999999999994</c:v>
                </c:pt>
                <c:pt idx="5173">
                  <c:v>77.8</c:v>
                </c:pt>
                <c:pt idx="5174">
                  <c:v>78</c:v>
                </c:pt>
                <c:pt idx="5175">
                  <c:v>78.2</c:v>
                </c:pt>
                <c:pt idx="5176">
                  <c:v>78.400000000000006</c:v>
                </c:pt>
                <c:pt idx="5177">
                  <c:v>78.600000000000009</c:v>
                </c:pt>
                <c:pt idx="5178">
                  <c:v>78.8</c:v>
                </c:pt>
                <c:pt idx="5179">
                  <c:v>79</c:v>
                </c:pt>
                <c:pt idx="5180">
                  <c:v>79.199999999999989</c:v>
                </c:pt>
                <c:pt idx="5181">
                  <c:v>79.399999999999991</c:v>
                </c:pt>
                <c:pt idx="5182">
                  <c:v>79.599999999999994</c:v>
                </c:pt>
                <c:pt idx="5183">
                  <c:v>79.8</c:v>
                </c:pt>
                <c:pt idx="5184">
                  <c:v>80</c:v>
                </c:pt>
                <c:pt idx="5185">
                  <c:v>80.2</c:v>
                </c:pt>
                <c:pt idx="5186">
                  <c:v>80.400000000000006</c:v>
                </c:pt>
                <c:pt idx="5187">
                  <c:v>80.599999999999994</c:v>
                </c:pt>
                <c:pt idx="5188">
                  <c:v>80.8</c:v>
                </c:pt>
                <c:pt idx="5189">
                  <c:v>81</c:v>
                </c:pt>
                <c:pt idx="5190">
                  <c:v>81.2</c:v>
                </c:pt>
                <c:pt idx="5191">
                  <c:v>81.400000000000006</c:v>
                </c:pt>
                <c:pt idx="5192">
                  <c:v>81.600000000000009</c:v>
                </c:pt>
                <c:pt idx="5193">
                  <c:v>81.800000000000011</c:v>
                </c:pt>
                <c:pt idx="5194">
                  <c:v>82</c:v>
                </c:pt>
                <c:pt idx="5195">
                  <c:v>82.199999999999989</c:v>
                </c:pt>
                <c:pt idx="5196">
                  <c:v>82.399999999999991</c:v>
                </c:pt>
                <c:pt idx="5197">
                  <c:v>82.6</c:v>
                </c:pt>
                <c:pt idx="5198">
                  <c:v>82.8</c:v>
                </c:pt>
                <c:pt idx="5199">
                  <c:v>83</c:v>
                </c:pt>
                <c:pt idx="5200">
                  <c:v>83.2</c:v>
                </c:pt>
                <c:pt idx="5201">
                  <c:v>83.4</c:v>
                </c:pt>
                <c:pt idx="5202">
                  <c:v>83.6</c:v>
                </c:pt>
                <c:pt idx="5203">
                  <c:v>83.8</c:v>
                </c:pt>
                <c:pt idx="5204">
                  <c:v>84</c:v>
                </c:pt>
                <c:pt idx="5205">
                  <c:v>84.2</c:v>
                </c:pt>
                <c:pt idx="5206">
                  <c:v>84.4</c:v>
                </c:pt>
                <c:pt idx="5207">
                  <c:v>84.600000000000009</c:v>
                </c:pt>
                <c:pt idx="5208">
                  <c:v>84.800000000000011</c:v>
                </c:pt>
                <c:pt idx="5209">
                  <c:v>85</c:v>
                </c:pt>
                <c:pt idx="5210">
                  <c:v>85.199999999999989</c:v>
                </c:pt>
                <c:pt idx="5211">
                  <c:v>85.399999999999991</c:v>
                </c:pt>
                <c:pt idx="5212">
                  <c:v>85.6</c:v>
                </c:pt>
                <c:pt idx="5213">
                  <c:v>85.8</c:v>
                </c:pt>
                <c:pt idx="5214">
                  <c:v>86</c:v>
                </c:pt>
                <c:pt idx="5215">
                  <c:v>86.2</c:v>
                </c:pt>
                <c:pt idx="5216">
                  <c:v>86.4</c:v>
                </c:pt>
                <c:pt idx="5217">
                  <c:v>86.6</c:v>
                </c:pt>
                <c:pt idx="5218">
                  <c:v>86.8</c:v>
                </c:pt>
                <c:pt idx="5219">
                  <c:v>87</c:v>
                </c:pt>
                <c:pt idx="5220">
                  <c:v>87.2</c:v>
                </c:pt>
                <c:pt idx="5221">
                  <c:v>87.4</c:v>
                </c:pt>
                <c:pt idx="5222">
                  <c:v>87.600000000000009</c:v>
                </c:pt>
                <c:pt idx="5223">
                  <c:v>87.800000000000011</c:v>
                </c:pt>
                <c:pt idx="5224">
                  <c:v>88</c:v>
                </c:pt>
                <c:pt idx="5225">
                  <c:v>88.199999999999989</c:v>
                </c:pt>
                <c:pt idx="5226">
                  <c:v>88.399999999999991</c:v>
                </c:pt>
                <c:pt idx="5227">
                  <c:v>88.6</c:v>
                </c:pt>
                <c:pt idx="5228">
                  <c:v>88.8</c:v>
                </c:pt>
                <c:pt idx="5229">
                  <c:v>89</c:v>
                </c:pt>
                <c:pt idx="5230">
                  <c:v>89.2</c:v>
                </c:pt>
                <c:pt idx="5231">
                  <c:v>89.4</c:v>
                </c:pt>
                <c:pt idx="5232">
                  <c:v>89.6</c:v>
                </c:pt>
                <c:pt idx="5233">
                  <c:v>89.8</c:v>
                </c:pt>
                <c:pt idx="5234">
                  <c:v>90</c:v>
                </c:pt>
                <c:pt idx="5235">
                  <c:v>90.2</c:v>
                </c:pt>
                <c:pt idx="5236">
                  <c:v>90.4</c:v>
                </c:pt>
                <c:pt idx="5237">
                  <c:v>90.600000000000009</c:v>
                </c:pt>
                <c:pt idx="5238">
                  <c:v>90.800000000000011</c:v>
                </c:pt>
                <c:pt idx="5239">
                  <c:v>91</c:v>
                </c:pt>
                <c:pt idx="5240">
                  <c:v>91.2</c:v>
                </c:pt>
                <c:pt idx="5241">
                  <c:v>91.399999999999991</c:v>
                </c:pt>
                <c:pt idx="5242">
                  <c:v>91.6</c:v>
                </c:pt>
                <c:pt idx="5243">
                  <c:v>91.8</c:v>
                </c:pt>
                <c:pt idx="5244">
                  <c:v>92</c:v>
                </c:pt>
                <c:pt idx="5245">
                  <c:v>92.2</c:v>
                </c:pt>
                <c:pt idx="5246">
                  <c:v>92.399999999999991</c:v>
                </c:pt>
                <c:pt idx="5247">
                  <c:v>92.6</c:v>
                </c:pt>
                <c:pt idx="5248">
                  <c:v>92.8</c:v>
                </c:pt>
                <c:pt idx="5249">
                  <c:v>93</c:v>
                </c:pt>
                <c:pt idx="5250">
                  <c:v>93.2</c:v>
                </c:pt>
                <c:pt idx="5251">
                  <c:v>93.4</c:v>
                </c:pt>
                <c:pt idx="5252">
                  <c:v>93.600000000000009</c:v>
                </c:pt>
                <c:pt idx="5253">
                  <c:v>93.800000000000011</c:v>
                </c:pt>
                <c:pt idx="5254">
                  <c:v>94</c:v>
                </c:pt>
                <c:pt idx="5255">
                  <c:v>94.2</c:v>
                </c:pt>
                <c:pt idx="5256">
                  <c:v>94.399999999999991</c:v>
                </c:pt>
                <c:pt idx="5257">
                  <c:v>94.6</c:v>
                </c:pt>
                <c:pt idx="5258">
                  <c:v>94.8</c:v>
                </c:pt>
                <c:pt idx="5259">
                  <c:v>95</c:v>
                </c:pt>
                <c:pt idx="5260">
                  <c:v>95.2</c:v>
                </c:pt>
                <c:pt idx="5261">
                  <c:v>95.399999999999991</c:v>
                </c:pt>
                <c:pt idx="5262">
                  <c:v>95.6</c:v>
                </c:pt>
                <c:pt idx="5263">
                  <c:v>95.8</c:v>
                </c:pt>
                <c:pt idx="5264">
                  <c:v>96</c:v>
                </c:pt>
                <c:pt idx="5265">
                  <c:v>96.2</c:v>
                </c:pt>
                <c:pt idx="5266">
                  <c:v>96.4</c:v>
                </c:pt>
                <c:pt idx="5267">
                  <c:v>96.600000000000009</c:v>
                </c:pt>
                <c:pt idx="5268">
                  <c:v>96.800000000000011</c:v>
                </c:pt>
                <c:pt idx="5269">
                  <c:v>97</c:v>
                </c:pt>
                <c:pt idx="5270">
                  <c:v>97.2</c:v>
                </c:pt>
                <c:pt idx="5271">
                  <c:v>97.4</c:v>
                </c:pt>
                <c:pt idx="5272">
                  <c:v>97.6</c:v>
                </c:pt>
                <c:pt idx="5273">
                  <c:v>97.8</c:v>
                </c:pt>
                <c:pt idx="5274">
                  <c:v>98</c:v>
                </c:pt>
                <c:pt idx="5275">
                  <c:v>98.2</c:v>
                </c:pt>
                <c:pt idx="5276">
                  <c:v>98.399999999999991</c:v>
                </c:pt>
                <c:pt idx="5277">
                  <c:v>98.6</c:v>
                </c:pt>
                <c:pt idx="5278">
                  <c:v>98.8</c:v>
                </c:pt>
                <c:pt idx="5279">
                  <c:v>99</c:v>
                </c:pt>
                <c:pt idx="5280">
                  <c:v>99.2</c:v>
                </c:pt>
                <c:pt idx="5281">
                  <c:v>99.4</c:v>
                </c:pt>
                <c:pt idx="5282">
                  <c:v>99.600000000000009</c:v>
                </c:pt>
                <c:pt idx="5283">
                  <c:v>99.8</c:v>
                </c:pt>
                <c:pt idx="5284">
                  <c:v>100</c:v>
                </c:pt>
                <c:pt idx="5285">
                  <c:v>100.2</c:v>
                </c:pt>
                <c:pt idx="5286">
                  <c:v>100.4</c:v>
                </c:pt>
                <c:pt idx="5287">
                  <c:v>100.6</c:v>
                </c:pt>
                <c:pt idx="5288">
                  <c:v>100.8</c:v>
                </c:pt>
                <c:pt idx="5289">
                  <c:v>101</c:v>
                </c:pt>
                <c:pt idx="5290">
                  <c:v>101.2</c:v>
                </c:pt>
                <c:pt idx="5291">
                  <c:v>101.39999999999999</c:v>
                </c:pt>
                <c:pt idx="5292">
                  <c:v>101.6</c:v>
                </c:pt>
                <c:pt idx="5293">
                  <c:v>101.8</c:v>
                </c:pt>
                <c:pt idx="5294">
                  <c:v>102</c:v>
                </c:pt>
                <c:pt idx="5295">
                  <c:v>102.2</c:v>
                </c:pt>
                <c:pt idx="5296">
                  <c:v>102.4</c:v>
                </c:pt>
                <c:pt idx="5297">
                  <c:v>102.60000000000001</c:v>
                </c:pt>
                <c:pt idx="5298">
                  <c:v>102.8</c:v>
                </c:pt>
                <c:pt idx="5299">
                  <c:v>103</c:v>
                </c:pt>
                <c:pt idx="5300">
                  <c:v>103.2</c:v>
                </c:pt>
                <c:pt idx="5301">
                  <c:v>103.4</c:v>
                </c:pt>
                <c:pt idx="5302">
                  <c:v>103.6</c:v>
                </c:pt>
                <c:pt idx="5303">
                  <c:v>103.8</c:v>
                </c:pt>
                <c:pt idx="5304">
                  <c:v>104</c:v>
                </c:pt>
                <c:pt idx="5305">
                  <c:v>104.2</c:v>
                </c:pt>
                <c:pt idx="5306">
                  <c:v>104.39999999999999</c:v>
                </c:pt>
                <c:pt idx="5307">
                  <c:v>104.6</c:v>
                </c:pt>
                <c:pt idx="5308">
                  <c:v>104.8</c:v>
                </c:pt>
                <c:pt idx="5309">
                  <c:v>105</c:v>
                </c:pt>
                <c:pt idx="5310">
                  <c:v>105.2</c:v>
                </c:pt>
                <c:pt idx="5311">
                  <c:v>105.4</c:v>
                </c:pt>
                <c:pt idx="5312">
                  <c:v>105.60000000000001</c:v>
                </c:pt>
                <c:pt idx="5313">
                  <c:v>105.8</c:v>
                </c:pt>
                <c:pt idx="5314">
                  <c:v>106</c:v>
                </c:pt>
                <c:pt idx="5315">
                  <c:v>106.2</c:v>
                </c:pt>
                <c:pt idx="5316">
                  <c:v>106.4</c:v>
                </c:pt>
                <c:pt idx="5317">
                  <c:v>106.60000000000001</c:v>
                </c:pt>
                <c:pt idx="5318">
                  <c:v>106.8</c:v>
                </c:pt>
                <c:pt idx="5319">
                  <c:v>107</c:v>
                </c:pt>
                <c:pt idx="5320">
                  <c:v>107.19999999999999</c:v>
                </c:pt>
                <c:pt idx="5321">
                  <c:v>107.39999999999999</c:v>
                </c:pt>
                <c:pt idx="5322">
                  <c:v>107.6</c:v>
                </c:pt>
                <c:pt idx="5323">
                  <c:v>107.8</c:v>
                </c:pt>
                <c:pt idx="5324">
                  <c:v>108</c:v>
                </c:pt>
                <c:pt idx="5325">
                  <c:v>108.2</c:v>
                </c:pt>
                <c:pt idx="5326">
                  <c:v>108.4</c:v>
                </c:pt>
                <c:pt idx="5327">
                  <c:v>108.60000000000001</c:v>
                </c:pt>
                <c:pt idx="5328">
                  <c:v>108.8</c:v>
                </c:pt>
                <c:pt idx="5329">
                  <c:v>109</c:v>
                </c:pt>
                <c:pt idx="5330">
                  <c:v>109.2</c:v>
                </c:pt>
                <c:pt idx="5331">
                  <c:v>109.4</c:v>
                </c:pt>
                <c:pt idx="5332">
                  <c:v>109.60000000000001</c:v>
                </c:pt>
                <c:pt idx="5333">
                  <c:v>109.8</c:v>
                </c:pt>
                <c:pt idx="5334">
                  <c:v>110</c:v>
                </c:pt>
                <c:pt idx="5335">
                  <c:v>110.19999999999999</c:v>
                </c:pt>
                <c:pt idx="5336">
                  <c:v>110.39999999999999</c:v>
                </c:pt>
                <c:pt idx="5337">
                  <c:v>110.6</c:v>
                </c:pt>
                <c:pt idx="5338">
                  <c:v>110.8</c:v>
                </c:pt>
                <c:pt idx="5339">
                  <c:v>111</c:v>
                </c:pt>
                <c:pt idx="5340">
                  <c:v>111.2</c:v>
                </c:pt>
                <c:pt idx="5341">
                  <c:v>111.4</c:v>
                </c:pt>
                <c:pt idx="5342">
                  <c:v>111.6</c:v>
                </c:pt>
                <c:pt idx="5343">
                  <c:v>111.8</c:v>
                </c:pt>
                <c:pt idx="5344">
                  <c:v>112</c:v>
                </c:pt>
                <c:pt idx="5345">
                  <c:v>112.2</c:v>
                </c:pt>
                <c:pt idx="5346">
                  <c:v>112.4</c:v>
                </c:pt>
                <c:pt idx="5347">
                  <c:v>112.60000000000001</c:v>
                </c:pt>
                <c:pt idx="5348">
                  <c:v>112.8</c:v>
                </c:pt>
                <c:pt idx="5349">
                  <c:v>113</c:v>
                </c:pt>
                <c:pt idx="5350">
                  <c:v>113.19999999999999</c:v>
                </c:pt>
                <c:pt idx="5351">
                  <c:v>113.39999999999999</c:v>
                </c:pt>
                <c:pt idx="5352">
                  <c:v>113.6</c:v>
                </c:pt>
                <c:pt idx="5353">
                  <c:v>113.8</c:v>
                </c:pt>
                <c:pt idx="5354">
                  <c:v>114</c:v>
                </c:pt>
                <c:pt idx="5355">
                  <c:v>114.2</c:v>
                </c:pt>
                <c:pt idx="5356">
                  <c:v>114.4</c:v>
                </c:pt>
                <c:pt idx="5357">
                  <c:v>114.6</c:v>
                </c:pt>
                <c:pt idx="5358">
                  <c:v>114.8</c:v>
                </c:pt>
                <c:pt idx="5359">
                  <c:v>115</c:v>
                </c:pt>
                <c:pt idx="5360">
                  <c:v>115.2</c:v>
                </c:pt>
                <c:pt idx="5361">
                  <c:v>115.4</c:v>
                </c:pt>
                <c:pt idx="5362">
                  <c:v>115.60000000000001</c:v>
                </c:pt>
                <c:pt idx="5363">
                  <c:v>115.80000000000001</c:v>
                </c:pt>
                <c:pt idx="5364">
                  <c:v>116</c:v>
                </c:pt>
                <c:pt idx="5365">
                  <c:v>116.19999999999999</c:v>
                </c:pt>
                <c:pt idx="5366">
                  <c:v>116.39999999999999</c:v>
                </c:pt>
                <c:pt idx="5367">
                  <c:v>116.6</c:v>
                </c:pt>
                <c:pt idx="5368">
                  <c:v>116.8</c:v>
                </c:pt>
                <c:pt idx="5369">
                  <c:v>117</c:v>
                </c:pt>
                <c:pt idx="5370">
                  <c:v>117.2</c:v>
                </c:pt>
                <c:pt idx="5371">
                  <c:v>117.4</c:v>
                </c:pt>
                <c:pt idx="5372">
                  <c:v>117.6</c:v>
                </c:pt>
                <c:pt idx="5373">
                  <c:v>117.8</c:v>
                </c:pt>
                <c:pt idx="5374">
                  <c:v>118</c:v>
                </c:pt>
                <c:pt idx="5375">
                  <c:v>118.2</c:v>
                </c:pt>
                <c:pt idx="5376">
                  <c:v>118.4</c:v>
                </c:pt>
                <c:pt idx="5377">
                  <c:v>118.60000000000001</c:v>
                </c:pt>
                <c:pt idx="5378">
                  <c:v>118.80000000000001</c:v>
                </c:pt>
                <c:pt idx="5379">
                  <c:v>119</c:v>
                </c:pt>
                <c:pt idx="5380">
                  <c:v>119.19999999999999</c:v>
                </c:pt>
                <c:pt idx="5381">
                  <c:v>119.39999999999999</c:v>
                </c:pt>
                <c:pt idx="5382">
                  <c:v>119.60000000000001</c:v>
                </c:pt>
                <c:pt idx="5383">
                  <c:v>119.8</c:v>
                </c:pt>
                <c:pt idx="5384">
                  <c:v>119.99999999999999</c:v>
                </c:pt>
                <c:pt idx="5385">
                  <c:v>120.2</c:v>
                </c:pt>
                <c:pt idx="5386">
                  <c:v>120.39999999999999</c:v>
                </c:pt>
                <c:pt idx="5387">
                  <c:v>120.60000000000001</c:v>
                </c:pt>
                <c:pt idx="5388">
                  <c:v>120.8</c:v>
                </c:pt>
                <c:pt idx="5389">
                  <c:v>121.00000000000001</c:v>
                </c:pt>
                <c:pt idx="5390">
                  <c:v>121.2</c:v>
                </c:pt>
                <c:pt idx="5391">
                  <c:v>121.39999999999999</c:v>
                </c:pt>
                <c:pt idx="5392">
                  <c:v>121.60000000000001</c:v>
                </c:pt>
                <c:pt idx="5393">
                  <c:v>121.8</c:v>
                </c:pt>
                <c:pt idx="5394">
                  <c:v>122.00000000000001</c:v>
                </c:pt>
                <c:pt idx="5395">
                  <c:v>122.2</c:v>
                </c:pt>
                <c:pt idx="5396">
                  <c:v>122.4</c:v>
                </c:pt>
                <c:pt idx="5397">
                  <c:v>122.6</c:v>
                </c:pt>
                <c:pt idx="5398">
                  <c:v>122.79999999999998</c:v>
                </c:pt>
                <c:pt idx="5399">
                  <c:v>123</c:v>
                </c:pt>
                <c:pt idx="5400">
                  <c:v>123.19999999999999</c:v>
                </c:pt>
                <c:pt idx="5401">
                  <c:v>123.4</c:v>
                </c:pt>
                <c:pt idx="5402">
                  <c:v>123.6</c:v>
                </c:pt>
                <c:pt idx="5403">
                  <c:v>123.80000000000001</c:v>
                </c:pt>
                <c:pt idx="5404">
                  <c:v>124</c:v>
                </c:pt>
                <c:pt idx="5405">
                  <c:v>124.19999999999999</c:v>
                </c:pt>
                <c:pt idx="5406">
                  <c:v>124.4</c:v>
                </c:pt>
                <c:pt idx="5407">
                  <c:v>124.6</c:v>
                </c:pt>
                <c:pt idx="5408">
                  <c:v>124.80000000000001</c:v>
                </c:pt>
                <c:pt idx="5409">
                  <c:v>125</c:v>
                </c:pt>
                <c:pt idx="5410">
                  <c:v>125.2</c:v>
                </c:pt>
                <c:pt idx="5411">
                  <c:v>125.39999999999999</c:v>
                </c:pt>
                <c:pt idx="5412">
                  <c:v>125.60000000000001</c:v>
                </c:pt>
                <c:pt idx="5413">
                  <c:v>125.8</c:v>
                </c:pt>
                <c:pt idx="5414">
                  <c:v>125.99999999999999</c:v>
                </c:pt>
                <c:pt idx="5415">
                  <c:v>126.2</c:v>
                </c:pt>
                <c:pt idx="5416">
                  <c:v>126.39999999999999</c:v>
                </c:pt>
                <c:pt idx="5417">
                  <c:v>126.60000000000001</c:v>
                </c:pt>
                <c:pt idx="5418">
                  <c:v>126.8</c:v>
                </c:pt>
                <c:pt idx="5419">
                  <c:v>127.00000000000001</c:v>
                </c:pt>
                <c:pt idx="5420">
                  <c:v>127.2</c:v>
                </c:pt>
                <c:pt idx="5421">
                  <c:v>127.39999999999999</c:v>
                </c:pt>
                <c:pt idx="5422">
                  <c:v>127.60000000000001</c:v>
                </c:pt>
                <c:pt idx="5423">
                  <c:v>127.8</c:v>
                </c:pt>
                <c:pt idx="5424">
                  <c:v>128</c:v>
                </c:pt>
                <c:pt idx="5425">
                  <c:v>128.19999999999999</c:v>
                </c:pt>
                <c:pt idx="5426">
                  <c:v>128.4</c:v>
                </c:pt>
                <c:pt idx="5427">
                  <c:v>128.6</c:v>
                </c:pt>
                <c:pt idx="5428">
                  <c:v>128.79999999999998</c:v>
                </c:pt>
                <c:pt idx="5429">
                  <c:v>129</c:v>
                </c:pt>
                <c:pt idx="5430">
                  <c:v>129.19999999999999</c:v>
                </c:pt>
                <c:pt idx="5431">
                  <c:v>129.4</c:v>
                </c:pt>
                <c:pt idx="5432">
                  <c:v>129.6</c:v>
                </c:pt>
                <c:pt idx="5433">
                  <c:v>129.80000000000001</c:v>
                </c:pt>
                <c:pt idx="5434">
                  <c:v>130</c:v>
                </c:pt>
                <c:pt idx="5435">
                  <c:v>130.19999999999999</c:v>
                </c:pt>
                <c:pt idx="5436">
                  <c:v>130.4</c:v>
                </c:pt>
                <c:pt idx="5437">
                  <c:v>130.6</c:v>
                </c:pt>
                <c:pt idx="5438">
                  <c:v>130.80000000000001</c:v>
                </c:pt>
                <c:pt idx="5439">
                  <c:v>131</c:v>
                </c:pt>
                <c:pt idx="5440">
                  <c:v>131.20000000000002</c:v>
                </c:pt>
                <c:pt idx="5441">
                  <c:v>131.4</c:v>
                </c:pt>
                <c:pt idx="5442">
                  <c:v>131.6</c:v>
                </c:pt>
                <c:pt idx="5443">
                  <c:v>131.80000000000001</c:v>
                </c:pt>
                <c:pt idx="5444">
                  <c:v>132</c:v>
                </c:pt>
                <c:pt idx="5445">
                  <c:v>132.20000000000002</c:v>
                </c:pt>
                <c:pt idx="5446">
                  <c:v>132.4</c:v>
                </c:pt>
                <c:pt idx="5447">
                  <c:v>132.60000000000002</c:v>
                </c:pt>
                <c:pt idx="5448">
                  <c:v>132.80000000000001</c:v>
                </c:pt>
                <c:pt idx="5449">
                  <c:v>133</c:v>
                </c:pt>
                <c:pt idx="5450">
                  <c:v>133.19999999999999</c:v>
                </c:pt>
                <c:pt idx="5451">
                  <c:v>133.39999999999998</c:v>
                </c:pt>
                <c:pt idx="5452">
                  <c:v>133.6</c:v>
                </c:pt>
                <c:pt idx="5453">
                  <c:v>133.79999999999998</c:v>
                </c:pt>
                <c:pt idx="5454">
                  <c:v>134</c:v>
                </c:pt>
                <c:pt idx="5455">
                  <c:v>134.19999999999999</c:v>
                </c:pt>
                <c:pt idx="5456">
                  <c:v>134.4</c:v>
                </c:pt>
                <c:pt idx="5457">
                  <c:v>134.6</c:v>
                </c:pt>
                <c:pt idx="5458">
                  <c:v>134.79999999999998</c:v>
                </c:pt>
                <c:pt idx="5459">
                  <c:v>135</c:v>
                </c:pt>
                <c:pt idx="5460">
                  <c:v>135.19999999999999</c:v>
                </c:pt>
                <c:pt idx="5461">
                  <c:v>135.4</c:v>
                </c:pt>
                <c:pt idx="5462">
                  <c:v>135.6</c:v>
                </c:pt>
                <c:pt idx="5463">
                  <c:v>135.80000000000001</c:v>
                </c:pt>
                <c:pt idx="5464">
                  <c:v>136</c:v>
                </c:pt>
                <c:pt idx="5465">
                  <c:v>136.19999999999999</c:v>
                </c:pt>
                <c:pt idx="5466">
                  <c:v>136.4</c:v>
                </c:pt>
                <c:pt idx="5467">
                  <c:v>136.6</c:v>
                </c:pt>
                <c:pt idx="5468">
                  <c:v>136.80000000000001</c:v>
                </c:pt>
                <c:pt idx="5469">
                  <c:v>137</c:v>
                </c:pt>
                <c:pt idx="5470">
                  <c:v>137.20000000000002</c:v>
                </c:pt>
                <c:pt idx="5471">
                  <c:v>137.4</c:v>
                </c:pt>
                <c:pt idx="5472">
                  <c:v>137.6</c:v>
                </c:pt>
                <c:pt idx="5473">
                  <c:v>137.80000000000001</c:v>
                </c:pt>
                <c:pt idx="5474">
                  <c:v>138</c:v>
                </c:pt>
                <c:pt idx="5475">
                  <c:v>138.20000000000002</c:v>
                </c:pt>
                <c:pt idx="5476">
                  <c:v>138.4</c:v>
                </c:pt>
                <c:pt idx="5477">
                  <c:v>138.60000000000002</c:v>
                </c:pt>
                <c:pt idx="5478">
                  <c:v>138.80000000000001</c:v>
                </c:pt>
                <c:pt idx="5479">
                  <c:v>139</c:v>
                </c:pt>
                <c:pt idx="5480">
                  <c:v>139.19999999999999</c:v>
                </c:pt>
                <c:pt idx="5481">
                  <c:v>139.39999999999998</c:v>
                </c:pt>
                <c:pt idx="5482">
                  <c:v>139.6</c:v>
                </c:pt>
                <c:pt idx="5483">
                  <c:v>139.79999999999998</c:v>
                </c:pt>
                <c:pt idx="5484">
                  <c:v>140</c:v>
                </c:pt>
                <c:pt idx="5485">
                  <c:v>140.19999999999999</c:v>
                </c:pt>
                <c:pt idx="5486">
                  <c:v>140.4</c:v>
                </c:pt>
                <c:pt idx="5487">
                  <c:v>140.6</c:v>
                </c:pt>
                <c:pt idx="5488">
                  <c:v>140.79999999999998</c:v>
                </c:pt>
                <c:pt idx="5489">
                  <c:v>141</c:v>
                </c:pt>
                <c:pt idx="5490">
                  <c:v>141.19999999999999</c:v>
                </c:pt>
                <c:pt idx="5491">
                  <c:v>141.4</c:v>
                </c:pt>
                <c:pt idx="5492">
                  <c:v>141.6</c:v>
                </c:pt>
                <c:pt idx="5493">
                  <c:v>141.80000000000001</c:v>
                </c:pt>
                <c:pt idx="5494">
                  <c:v>142</c:v>
                </c:pt>
                <c:pt idx="5495">
                  <c:v>142.19999999999999</c:v>
                </c:pt>
                <c:pt idx="5496">
                  <c:v>142.4</c:v>
                </c:pt>
                <c:pt idx="5497">
                  <c:v>142.6</c:v>
                </c:pt>
                <c:pt idx="5498">
                  <c:v>142.80000000000001</c:v>
                </c:pt>
                <c:pt idx="5499">
                  <c:v>143</c:v>
                </c:pt>
                <c:pt idx="5500">
                  <c:v>143.20000000000002</c:v>
                </c:pt>
                <c:pt idx="5501">
                  <c:v>143.4</c:v>
                </c:pt>
                <c:pt idx="5502">
                  <c:v>143.6</c:v>
                </c:pt>
                <c:pt idx="5503">
                  <c:v>143.80000000000001</c:v>
                </c:pt>
                <c:pt idx="5504">
                  <c:v>144</c:v>
                </c:pt>
                <c:pt idx="5505">
                  <c:v>144.20000000000002</c:v>
                </c:pt>
                <c:pt idx="5506">
                  <c:v>144.4</c:v>
                </c:pt>
                <c:pt idx="5507">
                  <c:v>144.60000000000002</c:v>
                </c:pt>
                <c:pt idx="5508">
                  <c:v>144.80000000000001</c:v>
                </c:pt>
                <c:pt idx="5509">
                  <c:v>145</c:v>
                </c:pt>
                <c:pt idx="5510">
                  <c:v>145.20000000000002</c:v>
                </c:pt>
                <c:pt idx="5511">
                  <c:v>145.4</c:v>
                </c:pt>
                <c:pt idx="5512">
                  <c:v>145.6</c:v>
                </c:pt>
                <c:pt idx="5513">
                  <c:v>145.79999999999998</c:v>
                </c:pt>
                <c:pt idx="5514">
                  <c:v>146</c:v>
                </c:pt>
                <c:pt idx="5515">
                  <c:v>146.19999999999999</c:v>
                </c:pt>
                <c:pt idx="5516">
                  <c:v>146.39999999999998</c:v>
                </c:pt>
                <c:pt idx="5517">
                  <c:v>146.6</c:v>
                </c:pt>
                <c:pt idx="5518">
                  <c:v>146.79999999999998</c:v>
                </c:pt>
                <c:pt idx="5519">
                  <c:v>147</c:v>
                </c:pt>
                <c:pt idx="5520">
                  <c:v>147.19999999999999</c:v>
                </c:pt>
                <c:pt idx="5521">
                  <c:v>147.4</c:v>
                </c:pt>
                <c:pt idx="5522">
                  <c:v>147.6</c:v>
                </c:pt>
                <c:pt idx="5523">
                  <c:v>147.80000000000001</c:v>
                </c:pt>
                <c:pt idx="5524">
                  <c:v>148</c:v>
                </c:pt>
                <c:pt idx="5525">
                  <c:v>148.19999999999999</c:v>
                </c:pt>
                <c:pt idx="5526">
                  <c:v>148.4</c:v>
                </c:pt>
                <c:pt idx="5527">
                  <c:v>148.6</c:v>
                </c:pt>
                <c:pt idx="5528">
                  <c:v>148.80000000000001</c:v>
                </c:pt>
                <c:pt idx="5529">
                  <c:v>149</c:v>
                </c:pt>
                <c:pt idx="5530">
                  <c:v>149.20000000000002</c:v>
                </c:pt>
                <c:pt idx="5531">
                  <c:v>149.4</c:v>
                </c:pt>
                <c:pt idx="5532">
                  <c:v>149.6</c:v>
                </c:pt>
                <c:pt idx="5533">
                  <c:v>149.80000000000001</c:v>
                </c:pt>
                <c:pt idx="5534">
                  <c:v>150</c:v>
                </c:pt>
                <c:pt idx="5535">
                  <c:v>150.20000000000002</c:v>
                </c:pt>
                <c:pt idx="5536">
                  <c:v>150.4</c:v>
                </c:pt>
                <c:pt idx="5537">
                  <c:v>150.60000000000002</c:v>
                </c:pt>
                <c:pt idx="5538">
                  <c:v>150.80000000000001</c:v>
                </c:pt>
                <c:pt idx="5539">
                  <c:v>151</c:v>
                </c:pt>
                <c:pt idx="5540">
                  <c:v>151.20000000000002</c:v>
                </c:pt>
                <c:pt idx="5541">
                  <c:v>151.4</c:v>
                </c:pt>
                <c:pt idx="5542">
                  <c:v>151.6</c:v>
                </c:pt>
                <c:pt idx="5543">
                  <c:v>151.79999999999998</c:v>
                </c:pt>
                <c:pt idx="5544">
                  <c:v>152</c:v>
                </c:pt>
                <c:pt idx="5545">
                  <c:v>152.19999999999999</c:v>
                </c:pt>
                <c:pt idx="5546">
                  <c:v>152.39999999999998</c:v>
                </c:pt>
                <c:pt idx="5547">
                  <c:v>152.6</c:v>
                </c:pt>
                <c:pt idx="5548">
                  <c:v>152.79999999999998</c:v>
                </c:pt>
                <c:pt idx="5549">
                  <c:v>153</c:v>
                </c:pt>
                <c:pt idx="5550">
                  <c:v>153.19999999999999</c:v>
                </c:pt>
                <c:pt idx="5551">
                  <c:v>153.4</c:v>
                </c:pt>
                <c:pt idx="5552">
                  <c:v>153.6</c:v>
                </c:pt>
                <c:pt idx="5553">
                  <c:v>153.79999999999998</c:v>
                </c:pt>
                <c:pt idx="5554">
                  <c:v>154</c:v>
                </c:pt>
                <c:pt idx="5555">
                  <c:v>154.19999999999999</c:v>
                </c:pt>
                <c:pt idx="5556">
                  <c:v>154.4</c:v>
                </c:pt>
                <c:pt idx="5557">
                  <c:v>154.6</c:v>
                </c:pt>
                <c:pt idx="5558">
                  <c:v>154.80000000000001</c:v>
                </c:pt>
                <c:pt idx="5559">
                  <c:v>155</c:v>
                </c:pt>
                <c:pt idx="5560">
                  <c:v>155.19999999999999</c:v>
                </c:pt>
                <c:pt idx="5561">
                  <c:v>155.4</c:v>
                </c:pt>
                <c:pt idx="5562">
                  <c:v>155.6</c:v>
                </c:pt>
                <c:pt idx="5563">
                  <c:v>155.80000000000001</c:v>
                </c:pt>
                <c:pt idx="5564">
                  <c:v>156</c:v>
                </c:pt>
                <c:pt idx="5565">
                  <c:v>156.20000000000002</c:v>
                </c:pt>
                <c:pt idx="5566">
                  <c:v>156.4</c:v>
                </c:pt>
                <c:pt idx="5567">
                  <c:v>156.60000000000002</c:v>
                </c:pt>
                <c:pt idx="5568">
                  <c:v>156.80000000000001</c:v>
                </c:pt>
                <c:pt idx="5569">
                  <c:v>157</c:v>
                </c:pt>
                <c:pt idx="5570">
                  <c:v>157.20000000000002</c:v>
                </c:pt>
                <c:pt idx="5571">
                  <c:v>157.4</c:v>
                </c:pt>
                <c:pt idx="5572">
                  <c:v>157.6</c:v>
                </c:pt>
                <c:pt idx="5573">
                  <c:v>157.79999999999998</c:v>
                </c:pt>
                <c:pt idx="5574">
                  <c:v>158</c:v>
                </c:pt>
                <c:pt idx="5575">
                  <c:v>158.19999999999999</c:v>
                </c:pt>
                <c:pt idx="5576">
                  <c:v>158.39999999999998</c:v>
                </c:pt>
                <c:pt idx="5577">
                  <c:v>158.6</c:v>
                </c:pt>
                <c:pt idx="5578">
                  <c:v>158.79999999999998</c:v>
                </c:pt>
                <c:pt idx="5579">
                  <c:v>159</c:v>
                </c:pt>
                <c:pt idx="5580">
                  <c:v>159.19999999999999</c:v>
                </c:pt>
                <c:pt idx="5581">
                  <c:v>159.4</c:v>
                </c:pt>
                <c:pt idx="5582">
                  <c:v>159.6</c:v>
                </c:pt>
                <c:pt idx="5583">
                  <c:v>159.79999999999998</c:v>
                </c:pt>
                <c:pt idx="5584">
                  <c:v>160</c:v>
                </c:pt>
                <c:pt idx="5585">
                  <c:v>160.19999999999999</c:v>
                </c:pt>
                <c:pt idx="5586">
                  <c:v>160.4</c:v>
                </c:pt>
                <c:pt idx="5587">
                  <c:v>160.6</c:v>
                </c:pt>
                <c:pt idx="5588">
                  <c:v>160.80000000000001</c:v>
                </c:pt>
                <c:pt idx="5589">
                  <c:v>161</c:v>
                </c:pt>
                <c:pt idx="5590">
                  <c:v>161.19999999999999</c:v>
                </c:pt>
                <c:pt idx="5591">
                  <c:v>161.4</c:v>
                </c:pt>
                <c:pt idx="5592">
                  <c:v>161.6</c:v>
                </c:pt>
                <c:pt idx="5593">
                  <c:v>161.80000000000001</c:v>
                </c:pt>
                <c:pt idx="5594">
                  <c:v>162</c:v>
                </c:pt>
                <c:pt idx="5595">
                  <c:v>162.20000000000002</c:v>
                </c:pt>
                <c:pt idx="5596">
                  <c:v>162.4</c:v>
                </c:pt>
                <c:pt idx="5597">
                  <c:v>162.6</c:v>
                </c:pt>
                <c:pt idx="5598">
                  <c:v>162.80000000000001</c:v>
                </c:pt>
                <c:pt idx="5599">
                  <c:v>163</c:v>
                </c:pt>
                <c:pt idx="5600">
                  <c:v>163.20000000000002</c:v>
                </c:pt>
                <c:pt idx="5601">
                  <c:v>163.4</c:v>
                </c:pt>
                <c:pt idx="5602">
                  <c:v>163.60000000000002</c:v>
                </c:pt>
                <c:pt idx="5603">
                  <c:v>163.80000000000001</c:v>
                </c:pt>
                <c:pt idx="5604">
                  <c:v>164</c:v>
                </c:pt>
                <c:pt idx="5605">
                  <c:v>164.2</c:v>
                </c:pt>
                <c:pt idx="5606">
                  <c:v>164.39999999999998</c:v>
                </c:pt>
                <c:pt idx="5607">
                  <c:v>164.6</c:v>
                </c:pt>
                <c:pt idx="5608">
                  <c:v>164.79999999999998</c:v>
                </c:pt>
                <c:pt idx="5609">
                  <c:v>165</c:v>
                </c:pt>
                <c:pt idx="5610">
                  <c:v>165.2</c:v>
                </c:pt>
                <c:pt idx="5611">
                  <c:v>165.4</c:v>
                </c:pt>
                <c:pt idx="5612">
                  <c:v>165.6</c:v>
                </c:pt>
                <c:pt idx="5613">
                  <c:v>165.79999999999998</c:v>
                </c:pt>
                <c:pt idx="5614">
                  <c:v>166</c:v>
                </c:pt>
                <c:pt idx="5615">
                  <c:v>166.2</c:v>
                </c:pt>
                <c:pt idx="5616">
                  <c:v>166.4</c:v>
                </c:pt>
                <c:pt idx="5617">
                  <c:v>166.6</c:v>
                </c:pt>
                <c:pt idx="5618">
                  <c:v>166.8</c:v>
                </c:pt>
                <c:pt idx="5619">
                  <c:v>167</c:v>
                </c:pt>
                <c:pt idx="5620">
                  <c:v>167.2</c:v>
                </c:pt>
                <c:pt idx="5621">
                  <c:v>167.4</c:v>
                </c:pt>
                <c:pt idx="5622">
                  <c:v>167.6</c:v>
                </c:pt>
                <c:pt idx="5623">
                  <c:v>167.8</c:v>
                </c:pt>
                <c:pt idx="5624">
                  <c:v>168</c:v>
                </c:pt>
                <c:pt idx="5625">
                  <c:v>168.20000000000002</c:v>
                </c:pt>
                <c:pt idx="5626">
                  <c:v>168.4</c:v>
                </c:pt>
                <c:pt idx="5627">
                  <c:v>168.6</c:v>
                </c:pt>
                <c:pt idx="5628">
                  <c:v>168.8</c:v>
                </c:pt>
                <c:pt idx="5629">
                  <c:v>169</c:v>
                </c:pt>
                <c:pt idx="5630">
                  <c:v>169.20000000000002</c:v>
                </c:pt>
                <c:pt idx="5631">
                  <c:v>169.4</c:v>
                </c:pt>
                <c:pt idx="5632">
                  <c:v>169.60000000000002</c:v>
                </c:pt>
                <c:pt idx="5633">
                  <c:v>169.8</c:v>
                </c:pt>
                <c:pt idx="5634">
                  <c:v>170</c:v>
                </c:pt>
                <c:pt idx="5635">
                  <c:v>170.2</c:v>
                </c:pt>
                <c:pt idx="5636">
                  <c:v>170.39999999999998</c:v>
                </c:pt>
                <c:pt idx="5637">
                  <c:v>170.6</c:v>
                </c:pt>
                <c:pt idx="5638">
                  <c:v>170.79999999999998</c:v>
                </c:pt>
                <c:pt idx="5639">
                  <c:v>171</c:v>
                </c:pt>
                <c:pt idx="5640">
                  <c:v>171.2</c:v>
                </c:pt>
                <c:pt idx="5641">
                  <c:v>171.4</c:v>
                </c:pt>
                <c:pt idx="5642">
                  <c:v>171.6</c:v>
                </c:pt>
                <c:pt idx="5643">
                  <c:v>171.79999999999998</c:v>
                </c:pt>
                <c:pt idx="5644">
                  <c:v>172</c:v>
                </c:pt>
                <c:pt idx="5645">
                  <c:v>172.2</c:v>
                </c:pt>
                <c:pt idx="5646">
                  <c:v>172.4</c:v>
                </c:pt>
                <c:pt idx="5647">
                  <c:v>172.6</c:v>
                </c:pt>
                <c:pt idx="5648">
                  <c:v>172.8</c:v>
                </c:pt>
                <c:pt idx="5649">
                  <c:v>173</c:v>
                </c:pt>
                <c:pt idx="5650">
                  <c:v>173.2</c:v>
                </c:pt>
                <c:pt idx="5651">
                  <c:v>173.4</c:v>
                </c:pt>
                <c:pt idx="5652">
                  <c:v>173.6</c:v>
                </c:pt>
                <c:pt idx="5653">
                  <c:v>173.8</c:v>
                </c:pt>
                <c:pt idx="5654">
                  <c:v>174</c:v>
                </c:pt>
                <c:pt idx="5655">
                  <c:v>174.20000000000002</c:v>
                </c:pt>
                <c:pt idx="5656">
                  <c:v>174.4</c:v>
                </c:pt>
                <c:pt idx="5657">
                  <c:v>174.6</c:v>
                </c:pt>
                <c:pt idx="5658">
                  <c:v>174.8</c:v>
                </c:pt>
                <c:pt idx="5659">
                  <c:v>175</c:v>
                </c:pt>
                <c:pt idx="5660">
                  <c:v>175.20000000000002</c:v>
                </c:pt>
                <c:pt idx="5661">
                  <c:v>175.4</c:v>
                </c:pt>
                <c:pt idx="5662">
                  <c:v>175.60000000000002</c:v>
                </c:pt>
                <c:pt idx="5663">
                  <c:v>175.8</c:v>
                </c:pt>
                <c:pt idx="5664">
                  <c:v>176</c:v>
                </c:pt>
                <c:pt idx="5665">
                  <c:v>176.2</c:v>
                </c:pt>
                <c:pt idx="5666">
                  <c:v>176.39999999999998</c:v>
                </c:pt>
                <c:pt idx="5667">
                  <c:v>176.6</c:v>
                </c:pt>
                <c:pt idx="5668">
                  <c:v>176.79999999999998</c:v>
                </c:pt>
                <c:pt idx="5669">
                  <c:v>177</c:v>
                </c:pt>
                <c:pt idx="5670">
                  <c:v>177.2</c:v>
                </c:pt>
                <c:pt idx="5671">
                  <c:v>177.39999999999998</c:v>
                </c:pt>
                <c:pt idx="5672">
                  <c:v>177.6</c:v>
                </c:pt>
                <c:pt idx="5673">
                  <c:v>177.79999999999998</c:v>
                </c:pt>
                <c:pt idx="5674">
                  <c:v>178</c:v>
                </c:pt>
                <c:pt idx="5675">
                  <c:v>178.2</c:v>
                </c:pt>
                <c:pt idx="5676">
                  <c:v>178.4</c:v>
                </c:pt>
                <c:pt idx="5677">
                  <c:v>178.6</c:v>
                </c:pt>
                <c:pt idx="5678">
                  <c:v>178.8</c:v>
                </c:pt>
                <c:pt idx="5679">
                  <c:v>179</c:v>
                </c:pt>
                <c:pt idx="5680">
                  <c:v>179.2</c:v>
                </c:pt>
                <c:pt idx="5681">
                  <c:v>179.4</c:v>
                </c:pt>
                <c:pt idx="5682">
                  <c:v>179.6</c:v>
                </c:pt>
                <c:pt idx="5683">
                  <c:v>179.8</c:v>
                </c:pt>
                <c:pt idx="5684">
                  <c:v>180</c:v>
                </c:pt>
                <c:pt idx="5685">
                  <c:v>180.20000000000002</c:v>
                </c:pt>
                <c:pt idx="5686">
                  <c:v>180.4</c:v>
                </c:pt>
                <c:pt idx="5687">
                  <c:v>180.6</c:v>
                </c:pt>
                <c:pt idx="5688">
                  <c:v>180.8</c:v>
                </c:pt>
                <c:pt idx="5689">
                  <c:v>181</c:v>
                </c:pt>
                <c:pt idx="5690">
                  <c:v>181.20000000000002</c:v>
                </c:pt>
                <c:pt idx="5691">
                  <c:v>181.4</c:v>
                </c:pt>
                <c:pt idx="5692">
                  <c:v>181.60000000000002</c:v>
                </c:pt>
                <c:pt idx="5693">
                  <c:v>181.8</c:v>
                </c:pt>
                <c:pt idx="5694">
                  <c:v>182</c:v>
                </c:pt>
                <c:pt idx="5695">
                  <c:v>182.20000000000002</c:v>
                </c:pt>
                <c:pt idx="5696">
                  <c:v>182.4</c:v>
                </c:pt>
                <c:pt idx="5697">
                  <c:v>182.6</c:v>
                </c:pt>
                <c:pt idx="5698">
                  <c:v>182.79999999999998</c:v>
                </c:pt>
                <c:pt idx="5699">
                  <c:v>183</c:v>
                </c:pt>
                <c:pt idx="5700">
                  <c:v>183.2</c:v>
                </c:pt>
                <c:pt idx="5701">
                  <c:v>183.39999999999998</c:v>
                </c:pt>
                <c:pt idx="5702">
                  <c:v>183.6</c:v>
                </c:pt>
                <c:pt idx="5703">
                  <c:v>183.79999999999998</c:v>
                </c:pt>
                <c:pt idx="5704">
                  <c:v>184</c:v>
                </c:pt>
                <c:pt idx="5705">
                  <c:v>184.2</c:v>
                </c:pt>
                <c:pt idx="5706">
                  <c:v>184.4</c:v>
                </c:pt>
                <c:pt idx="5707">
                  <c:v>184.6</c:v>
                </c:pt>
                <c:pt idx="5708">
                  <c:v>184.79999999999998</c:v>
                </c:pt>
                <c:pt idx="5709">
                  <c:v>185</c:v>
                </c:pt>
                <c:pt idx="5710">
                  <c:v>185.2</c:v>
                </c:pt>
                <c:pt idx="5711">
                  <c:v>185.4</c:v>
                </c:pt>
                <c:pt idx="5712">
                  <c:v>185.6</c:v>
                </c:pt>
                <c:pt idx="5713">
                  <c:v>185.8</c:v>
                </c:pt>
                <c:pt idx="5714">
                  <c:v>186</c:v>
                </c:pt>
                <c:pt idx="5715">
                  <c:v>186.20000000000002</c:v>
                </c:pt>
                <c:pt idx="5716">
                  <c:v>186.4</c:v>
                </c:pt>
                <c:pt idx="5717">
                  <c:v>186.6</c:v>
                </c:pt>
                <c:pt idx="5718">
                  <c:v>186.8</c:v>
                </c:pt>
                <c:pt idx="5719">
                  <c:v>187</c:v>
                </c:pt>
                <c:pt idx="5720">
                  <c:v>187.20000000000002</c:v>
                </c:pt>
                <c:pt idx="5721">
                  <c:v>187.4</c:v>
                </c:pt>
                <c:pt idx="5722">
                  <c:v>187.60000000000002</c:v>
                </c:pt>
                <c:pt idx="5723">
                  <c:v>187.8</c:v>
                </c:pt>
                <c:pt idx="5724">
                  <c:v>188</c:v>
                </c:pt>
                <c:pt idx="5725">
                  <c:v>188.20000000000002</c:v>
                </c:pt>
                <c:pt idx="5726">
                  <c:v>188.4</c:v>
                </c:pt>
                <c:pt idx="5727">
                  <c:v>188.6</c:v>
                </c:pt>
                <c:pt idx="5728">
                  <c:v>188.79999999999998</c:v>
                </c:pt>
                <c:pt idx="5729">
                  <c:v>189</c:v>
                </c:pt>
                <c:pt idx="5730">
                  <c:v>189.2</c:v>
                </c:pt>
                <c:pt idx="5731">
                  <c:v>189.39999999999998</c:v>
                </c:pt>
                <c:pt idx="5732">
                  <c:v>189.6</c:v>
                </c:pt>
                <c:pt idx="5733">
                  <c:v>189.79999999999998</c:v>
                </c:pt>
                <c:pt idx="5734">
                  <c:v>190</c:v>
                </c:pt>
                <c:pt idx="5735">
                  <c:v>190.2</c:v>
                </c:pt>
                <c:pt idx="5736">
                  <c:v>190.4</c:v>
                </c:pt>
                <c:pt idx="5737">
                  <c:v>190.6</c:v>
                </c:pt>
                <c:pt idx="5738">
                  <c:v>190.79999999999998</c:v>
                </c:pt>
                <c:pt idx="5739">
                  <c:v>191</c:v>
                </c:pt>
                <c:pt idx="5740">
                  <c:v>191.2</c:v>
                </c:pt>
                <c:pt idx="5741">
                  <c:v>191.4</c:v>
                </c:pt>
                <c:pt idx="5742">
                  <c:v>191.6</c:v>
                </c:pt>
                <c:pt idx="5743">
                  <c:v>191.8</c:v>
                </c:pt>
                <c:pt idx="5744">
                  <c:v>192</c:v>
                </c:pt>
                <c:pt idx="5745">
                  <c:v>192.2</c:v>
                </c:pt>
                <c:pt idx="5746">
                  <c:v>192.4</c:v>
                </c:pt>
                <c:pt idx="5747">
                  <c:v>192.6</c:v>
                </c:pt>
                <c:pt idx="5748">
                  <c:v>192.8</c:v>
                </c:pt>
                <c:pt idx="5749">
                  <c:v>193</c:v>
                </c:pt>
                <c:pt idx="5750">
                  <c:v>193.20000000000002</c:v>
                </c:pt>
                <c:pt idx="5751">
                  <c:v>193.4</c:v>
                </c:pt>
                <c:pt idx="5752">
                  <c:v>193.60000000000002</c:v>
                </c:pt>
                <c:pt idx="5753">
                  <c:v>193.8</c:v>
                </c:pt>
                <c:pt idx="5754">
                  <c:v>194</c:v>
                </c:pt>
                <c:pt idx="5755">
                  <c:v>194.20000000000002</c:v>
                </c:pt>
                <c:pt idx="5756">
                  <c:v>194.4</c:v>
                </c:pt>
                <c:pt idx="5757">
                  <c:v>194.60000000000002</c:v>
                </c:pt>
                <c:pt idx="5758">
                  <c:v>194.8</c:v>
                </c:pt>
                <c:pt idx="5759">
                  <c:v>195</c:v>
                </c:pt>
                <c:pt idx="5760">
                  <c:v>195.2</c:v>
                </c:pt>
                <c:pt idx="5761">
                  <c:v>195.39999999999998</c:v>
                </c:pt>
                <c:pt idx="5762">
                  <c:v>195.6</c:v>
                </c:pt>
                <c:pt idx="5763">
                  <c:v>195.79999999999998</c:v>
                </c:pt>
                <c:pt idx="5764">
                  <c:v>196</c:v>
                </c:pt>
                <c:pt idx="5765">
                  <c:v>196.2</c:v>
                </c:pt>
                <c:pt idx="5766">
                  <c:v>196.4</c:v>
                </c:pt>
                <c:pt idx="5767">
                  <c:v>196.6</c:v>
                </c:pt>
                <c:pt idx="5768">
                  <c:v>196.79999999999998</c:v>
                </c:pt>
                <c:pt idx="5769">
                  <c:v>197</c:v>
                </c:pt>
                <c:pt idx="5770">
                  <c:v>197.2</c:v>
                </c:pt>
                <c:pt idx="5771">
                  <c:v>197.4</c:v>
                </c:pt>
                <c:pt idx="5772">
                  <c:v>197.6</c:v>
                </c:pt>
                <c:pt idx="5773">
                  <c:v>197.8</c:v>
                </c:pt>
                <c:pt idx="5774">
                  <c:v>198</c:v>
                </c:pt>
                <c:pt idx="5775">
                  <c:v>198.2</c:v>
                </c:pt>
                <c:pt idx="5776">
                  <c:v>198.4</c:v>
                </c:pt>
                <c:pt idx="5777">
                  <c:v>198.6</c:v>
                </c:pt>
                <c:pt idx="5778">
                  <c:v>198.8</c:v>
                </c:pt>
                <c:pt idx="5779">
                  <c:v>199</c:v>
                </c:pt>
                <c:pt idx="5780">
                  <c:v>199.20000000000002</c:v>
                </c:pt>
                <c:pt idx="5781">
                  <c:v>199.4</c:v>
                </c:pt>
                <c:pt idx="5782">
                  <c:v>199.6</c:v>
                </c:pt>
                <c:pt idx="5783">
                  <c:v>199.8</c:v>
                </c:pt>
                <c:pt idx="5784">
                  <c:v>200</c:v>
                </c:pt>
                <c:pt idx="5785">
                  <c:v>200.20000000000002</c:v>
                </c:pt>
                <c:pt idx="5786">
                  <c:v>200.4</c:v>
                </c:pt>
                <c:pt idx="5787">
                  <c:v>200.60000000000002</c:v>
                </c:pt>
                <c:pt idx="5788">
                  <c:v>200.8</c:v>
                </c:pt>
                <c:pt idx="5789">
                  <c:v>201</c:v>
                </c:pt>
                <c:pt idx="5790">
                  <c:v>201.2</c:v>
                </c:pt>
                <c:pt idx="5791">
                  <c:v>201.39999999999998</c:v>
                </c:pt>
                <c:pt idx="5792">
                  <c:v>201.6</c:v>
                </c:pt>
                <c:pt idx="5793">
                  <c:v>201.79999999999998</c:v>
                </c:pt>
                <c:pt idx="5794">
                  <c:v>202</c:v>
                </c:pt>
                <c:pt idx="5795">
                  <c:v>202.2</c:v>
                </c:pt>
                <c:pt idx="5796">
                  <c:v>202.4</c:v>
                </c:pt>
                <c:pt idx="5797">
                  <c:v>202.6</c:v>
                </c:pt>
                <c:pt idx="5798">
                  <c:v>202.79999999999998</c:v>
                </c:pt>
                <c:pt idx="5799">
                  <c:v>203</c:v>
                </c:pt>
                <c:pt idx="5800">
                  <c:v>203.2</c:v>
                </c:pt>
                <c:pt idx="5801">
                  <c:v>203.4</c:v>
                </c:pt>
                <c:pt idx="5802">
                  <c:v>203.6</c:v>
                </c:pt>
                <c:pt idx="5803">
                  <c:v>203.8</c:v>
                </c:pt>
                <c:pt idx="5804">
                  <c:v>204</c:v>
                </c:pt>
                <c:pt idx="5805">
                  <c:v>204.2</c:v>
                </c:pt>
                <c:pt idx="5806">
                  <c:v>204.4</c:v>
                </c:pt>
                <c:pt idx="5807">
                  <c:v>204.6</c:v>
                </c:pt>
                <c:pt idx="5808">
                  <c:v>204.8</c:v>
                </c:pt>
                <c:pt idx="5809">
                  <c:v>205</c:v>
                </c:pt>
                <c:pt idx="5810">
                  <c:v>205.20000000000002</c:v>
                </c:pt>
                <c:pt idx="5811">
                  <c:v>205.4</c:v>
                </c:pt>
                <c:pt idx="5812">
                  <c:v>205.6</c:v>
                </c:pt>
                <c:pt idx="5813">
                  <c:v>205.8</c:v>
                </c:pt>
                <c:pt idx="5814">
                  <c:v>206</c:v>
                </c:pt>
                <c:pt idx="5815">
                  <c:v>206.20000000000002</c:v>
                </c:pt>
                <c:pt idx="5816">
                  <c:v>206.4</c:v>
                </c:pt>
                <c:pt idx="5817">
                  <c:v>206.60000000000002</c:v>
                </c:pt>
                <c:pt idx="5818">
                  <c:v>206.8</c:v>
                </c:pt>
                <c:pt idx="5819">
                  <c:v>207</c:v>
                </c:pt>
                <c:pt idx="5820">
                  <c:v>207.2</c:v>
                </c:pt>
                <c:pt idx="5821">
                  <c:v>207.39999999999998</c:v>
                </c:pt>
                <c:pt idx="5822">
                  <c:v>207.6</c:v>
                </c:pt>
                <c:pt idx="5823">
                  <c:v>207.79999999999998</c:v>
                </c:pt>
                <c:pt idx="5824">
                  <c:v>208</c:v>
                </c:pt>
                <c:pt idx="5825">
                  <c:v>208.2</c:v>
                </c:pt>
                <c:pt idx="5826">
                  <c:v>208.4</c:v>
                </c:pt>
                <c:pt idx="5827">
                  <c:v>208.6</c:v>
                </c:pt>
                <c:pt idx="5828">
                  <c:v>208.79999999999998</c:v>
                </c:pt>
                <c:pt idx="5829">
                  <c:v>209</c:v>
                </c:pt>
                <c:pt idx="5830">
                  <c:v>209.2</c:v>
                </c:pt>
                <c:pt idx="5831">
                  <c:v>209.4</c:v>
                </c:pt>
                <c:pt idx="5832">
                  <c:v>209.6</c:v>
                </c:pt>
                <c:pt idx="5833">
                  <c:v>209.8</c:v>
                </c:pt>
                <c:pt idx="5834">
                  <c:v>210</c:v>
                </c:pt>
                <c:pt idx="5835">
                  <c:v>210.2</c:v>
                </c:pt>
                <c:pt idx="5836">
                  <c:v>210.4</c:v>
                </c:pt>
                <c:pt idx="5837">
                  <c:v>210.6</c:v>
                </c:pt>
                <c:pt idx="5838">
                  <c:v>210.8</c:v>
                </c:pt>
                <c:pt idx="5839">
                  <c:v>211</c:v>
                </c:pt>
                <c:pt idx="5840">
                  <c:v>211.20000000000002</c:v>
                </c:pt>
                <c:pt idx="5841">
                  <c:v>211.4</c:v>
                </c:pt>
                <c:pt idx="5842">
                  <c:v>211.6</c:v>
                </c:pt>
                <c:pt idx="5843">
                  <c:v>211.8</c:v>
                </c:pt>
                <c:pt idx="5844">
                  <c:v>212</c:v>
                </c:pt>
                <c:pt idx="5845">
                  <c:v>212.20000000000002</c:v>
                </c:pt>
                <c:pt idx="5846">
                  <c:v>212.4</c:v>
                </c:pt>
                <c:pt idx="5847">
                  <c:v>212.60000000000002</c:v>
                </c:pt>
                <c:pt idx="5848">
                  <c:v>212.8</c:v>
                </c:pt>
                <c:pt idx="5849">
                  <c:v>213</c:v>
                </c:pt>
                <c:pt idx="5850">
                  <c:v>213.20000000000002</c:v>
                </c:pt>
                <c:pt idx="5851">
                  <c:v>213.4</c:v>
                </c:pt>
                <c:pt idx="5852">
                  <c:v>213.6</c:v>
                </c:pt>
                <c:pt idx="5853">
                  <c:v>213.79999999999998</c:v>
                </c:pt>
                <c:pt idx="5854">
                  <c:v>214</c:v>
                </c:pt>
                <c:pt idx="5855">
                  <c:v>214.2</c:v>
                </c:pt>
                <c:pt idx="5856">
                  <c:v>214.39999999999998</c:v>
                </c:pt>
                <c:pt idx="5857">
                  <c:v>214.6</c:v>
                </c:pt>
                <c:pt idx="5858">
                  <c:v>214.79999999999998</c:v>
                </c:pt>
                <c:pt idx="5859">
                  <c:v>215</c:v>
                </c:pt>
                <c:pt idx="5860">
                  <c:v>215.2</c:v>
                </c:pt>
                <c:pt idx="5861">
                  <c:v>215.4</c:v>
                </c:pt>
                <c:pt idx="5862">
                  <c:v>215.6</c:v>
                </c:pt>
                <c:pt idx="5863">
                  <c:v>215.79999999999998</c:v>
                </c:pt>
                <c:pt idx="5864">
                  <c:v>216</c:v>
                </c:pt>
                <c:pt idx="5865">
                  <c:v>216.2</c:v>
                </c:pt>
                <c:pt idx="5866">
                  <c:v>216.4</c:v>
                </c:pt>
                <c:pt idx="5867">
                  <c:v>216.6</c:v>
                </c:pt>
                <c:pt idx="5868">
                  <c:v>216.8</c:v>
                </c:pt>
                <c:pt idx="5869">
                  <c:v>217</c:v>
                </c:pt>
                <c:pt idx="5870">
                  <c:v>217.20000000000002</c:v>
                </c:pt>
                <c:pt idx="5871">
                  <c:v>217.4</c:v>
                </c:pt>
                <c:pt idx="5872">
                  <c:v>217.6</c:v>
                </c:pt>
                <c:pt idx="5873">
                  <c:v>217.8</c:v>
                </c:pt>
                <c:pt idx="5874">
                  <c:v>218</c:v>
                </c:pt>
                <c:pt idx="5875">
                  <c:v>218.20000000000002</c:v>
                </c:pt>
                <c:pt idx="5876">
                  <c:v>218.4</c:v>
                </c:pt>
                <c:pt idx="5877">
                  <c:v>218.60000000000002</c:v>
                </c:pt>
                <c:pt idx="5878">
                  <c:v>218.8</c:v>
                </c:pt>
                <c:pt idx="5879">
                  <c:v>219</c:v>
                </c:pt>
                <c:pt idx="5880">
                  <c:v>219.20000000000002</c:v>
                </c:pt>
                <c:pt idx="5881">
                  <c:v>219.4</c:v>
                </c:pt>
                <c:pt idx="5882">
                  <c:v>219.6</c:v>
                </c:pt>
                <c:pt idx="5883">
                  <c:v>219.79999999999998</c:v>
                </c:pt>
                <c:pt idx="5884">
                  <c:v>220</c:v>
                </c:pt>
                <c:pt idx="5885">
                  <c:v>220.2</c:v>
                </c:pt>
                <c:pt idx="5886">
                  <c:v>220.39999999999998</c:v>
                </c:pt>
                <c:pt idx="5887">
                  <c:v>220.6</c:v>
                </c:pt>
                <c:pt idx="5888">
                  <c:v>220.79999999999998</c:v>
                </c:pt>
                <c:pt idx="5889">
                  <c:v>221</c:v>
                </c:pt>
                <c:pt idx="5890">
                  <c:v>221.2</c:v>
                </c:pt>
                <c:pt idx="5891">
                  <c:v>221.4</c:v>
                </c:pt>
                <c:pt idx="5892">
                  <c:v>221.6</c:v>
                </c:pt>
                <c:pt idx="5893">
                  <c:v>221.79999999999998</c:v>
                </c:pt>
                <c:pt idx="5894">
                  <c:v>222</c:v>
                </c:pt>
                <c:pt idx="5895">
                  <c:v>222.2</c:v>
                </c:pt>
                <c:pt idx="5896">
                  <c:v>222.4</c:v>
                </c:pt>
                <c:pt idx="5897">
                  <c:v>222.6</c:v>
                </c:pt>
                <c:pt idx="5898">
                  <c:v>222.8</c:v>
                </c:pt>
                <c:pt idx="5899">
                  <c:v>223</c:v>
                </c:pt>
                <c:pt idx="5900">
                  <c:v>223.2</c:v>
                </c:pt>
                <c:pt idx="5901">
                  <c:v>223.4</c:v>
                </c:pt>
                <c:pt idx="5902">
                  <c:v>223.6</c:v>
                </c:pt>
                <c:pt idx="5903">
                  <c:v>223.8</c:v>
                </c:pt>
                <c:pt idx="5904">
                  <c:v>224</c:v>
                </c:pt>
                <c:pt idx="5905">
                  <c:v>224.20000000000002</c:v>
                </c:pt>
                <c:pt idx="5906">
                  <c:v>224.4</c:v>
                </c:pt>
                <c:pt idx="5907">
                  <c:v>224.60000000000002</c:v>
                </c:pt>
                <c:pt idx="5908">
                  <c:v>224.8</c:v>
                </c:pt>
                <c:pt idx="5909">
                  <c:v>225</c:v>
                </c:pt>
                <c:pt idx="5910">
                  <c:v>225.20000000000002</c:v>
                </c:pt>
                <c:pt idx="5911">
                  <c:v>225.4</c:v>
                </c:pt>
                <c:pt idx="5912">
                  <c:v>225.6</c:v>
                </c:pt>
                <c:pt idx="5913">
                  <c:v>225.79999999999998</c:v>
                </c:pt>
                <c:pt idx="5914">
                  <c:v>226</c:v>
                </c:pt>
                <c:pt idx="5915">
                  <c:v>226.2</c:v>
                </c:pt>
                <c:pt idx="5916">
                  <c:v>226.39999999999998</c:v>
                </c:pt>
                <c:pt idx="5917">
                  <c:v>226.6</c:v>
                </c:pt>
                <c:pt idx="5918">
                  <c:v>226.79999999999998</c:v>
                </c:pt>
                <c:pt idx="5919">
                  <c:v>227</c:v>
                </c:pt>
                <c:pt idx="5920">
                  <c:v>227.2</c:v>
                </c:pt>
                <c:pt idx="5921">
                  <c:v>227.4</c:v>
                </c:pt>
                <c:pt idx="5922">
                  <c:v>227.6</c:v>
                </c:pt>
                <c:pt idx="5923">
                  <c:v>227.79999999999998</c:v>
                </c:pt>
                <c:pt idx="5924">
                  <c:v>228</c:v>
                </c:pt>
                <c:pt idx="5925">
                  <c:v>228.2</c:v>
                </c:pt>
                <c:pt idx="5926">
                  <c:v>228.4</c:v>
                </c:pt>
                <c:pt idx="5927">
                  <c:v>228.6</c:v>
                </c:pt>
                <c:pt idx="5928">
                  <c:v>228.8</c:v>
                </c:pt>
                <c:pt idx="5929">
                  <c:v>229</c:v>
                </c:pt>
                <c:pt idx="5930">
                  <c:v>229.2</c:v>
                </c:pt>
                <c:pt idx="5931">
                  <c:v>229.4</c:v>
                </c:pt>
                <c:pt idx="5932">
                  <c:v>229.6</c:v>
                </c:pt>
                <c:pt idx="5933">
                  <c:v>229.8</c:v>
                </c:pt>
                <c:pt idx="5934">
                  <c:v>230</c:v>
                </c:pt>
                <c:pt idx="5935">
                  <c:v>230.20000000000002</c:v>
                </c:pt>
                <c:pt idx="5936">
                  <c:v>230.4</c:v>
                </c:pt>
                <c:pt idx="5937">
                  <c:v>230.6</c:v>
                </c:pt>
                <c:pt idx="5938">
                  <c:v>230.8</c:v>
                </c:pt>
                <c:pt idx="5939">
                  <c:v>231</c:v>
                </c:pt>
                <c:pt idx="5940">
                  <c:v>231.20000000000002</c:v>
                </c:pt>
                <c:pt idx="5941">
                  <c:v>231.4</c:v>
                </c:pt>
                <c:pt idx="5942">
                  <c:v>231.60000000000002</c:v>
                </c:pt>
                <c:pt idx="5943">
                  <c:v>231.8</c:v>
                </c:pt>
                <c:pt idx="5944">
                  <c:v>232</c:v>
                </c:pt>
                <c:pt idx="5945">
                  <c:v>232.2</c:v>
                </c:pt>
                <c:pt idx="5946">
                  <c:v>232.39999999999998</c:v>
                </c:pt>
                <c:pt idx="5947">
                  <c:v>232.6</c:v>
                </c:pt>
                <c:pt idx="5948">
                  <c:v>232.79999999999998</c:v>
                </c:pt>
                <c:pt idx="5949">
                  <c:v>233</c:v>
                </c:pt>
                <c:pt idx="5950">
                  <c:v>233.2</c:v>
                </c:pt>
                <c:pt idx="5951">
                  <c:v>233.4</c:v>
                </c:pt>
                <c:pt idx="5952">
                  <c:v>233.6</c:v>
                </c:pt>
                <c:pt idx="5953">
                  <c:v>233.79999999999998</c:v>
                </c:pt>
                <c:pt idx="5954">
                  <c:v>234</c:v>
                </c:pt>
                <c:pt idx="5955">
                  <c:v>234.2</c:v>
                </c:pt>
                <c:pt idx="5956">
                  <c:v>234.4</c:v>
                </c:pt>
                <c:pt idx="5957">
                  <c:v>234.6</c:v>
                </c:pt>
                <c:pt idx="5958">
                  <c:v>234.8</c:v>
                </c:pt>
                <c:pt idx="5959">
                  <c:v>235</c:v>
                </c:pt>
                <c:pt idx="5960">
                  <c:v>235.2</c:v>
                </c:pt>
                <c:pt idx="5961">
                  <c:v>235.4</c:v>
                </c:pt>
                <c:pt idx="5962">
                  <c:v>235.6</c:v>
                </c:pt>
                <c:pt idx="5963">
                  <c:v>235.8</c:v>
                </c:pt>
                <c:pt idx="5964">
                  <c:v>236</c:v>
                </c:pt>
                <c:pt idx="5965">
                  <c:v>236.20000000000002</c:v>
                </c:pt>
                <c:pt idx="5966">
                  <c:v>236.4</c:v>
                </c:pt>
                <c:pt idx="5967">
                  <c:v>236.6</c:v>
                </c:pt>
                <c:pt idx="5968">
                  <c:v>236.8</c:v>
                </c:pt>
                <c:pt idx="5969">
                  <c:v>237</c:v>
                </c:pt>
                <c:pt idx="5970">
                  <c:v>237.20000000000002</c:v>
                </c:pt>
                <c:pt idx="5971">
                  <c:v>237.4</c:v>
                </c:pt>
                <c:pt idx="5972">
                  <c:v>237.60000000000002</c:v>
                </c:pt>
                <c:pt idx="5973">
                  <c:v>237.8</c:v>
                </c:pt>
                <c:pt idx="5974">
                  <c:v>238</c:v>
                </c:pt>
                <c:pt idx="5975">
                  <c:v>238.2</c:v>
                </c:pt>
                <c:pt idx="5976">
                  <c:v>238.39999999999998</c:v>
                </c:pt>
                <c:pt idx="5977">
                  <c:v>238.59999999999997</c:v>
                </c:pt>
                <c:pt idx="5978">
                  <c:v>238.79999999999998</c:v>
                </c:pt>
                <c:pt idx="5979">
                  <c:v>239</c:v>
                </c:pt>
                <c:pt idx="5980">
                  <c:v>239.20000000000002</c:v>
                </c:pt>
                <c:pt idx="5981">
                  <c:v>239.39999999999998</c:v>
                </c:pt>
                <c:pt idx="5982">
                  <c:v>239.6</c:v>
                </c:pt>
                <c:pt idx="5983">
                  <c:v>239.8</c:v>
                </c:pt>
                <c:pt idx="5984">
                  <c:v>239.99999999999997</c:v>
                </c:pt>
                <c:pt idx="5985">
                  <c:v>240.2</c:v>
                </c:pt>
                <c:pt idx="5986">
                  <c:v>240.4</c:v>
                </c:pt>
                <c:pt idx="5987">
                  <c:v>240.60000000000002</c:v>
                </c:pt>
                <c:pt idx="5988">
                  <c:v>240.79999999999998</c:v>
                </c:pt>
                <c:pt idx="5989">
                  <c:v>241</c:v>
                </c:pt>
                <c:pt idx="5990">
                  <c:v>241.20000000000002</c:v>
                </c:pt>
                <c:pt idx="5991">
                  <c:v>241.39999999999998</c:v>
                </c:pt>
                <c:pt idx="5992">
                  <c:v>241.6</c:v>
                </c:pt>
                <c:pt idx="5993">
                  <c:v>241.8</c:v>
                </c:pt>
                <c:pt idx="5994">
                  <c:v>242.00000000000003</c:v>
                </c:pt>
                <c:pt idx="5995">
                  <c:v>242.2</c:v>
                </c:pt>
                <c:pt idx="5996">
                  <c:v>242.4</c:v>
                </c:pt>
                <c:pt idx="5997">
                  <c:v>242.60000000000002</c:v>
                </c:pt>
                <c:pt idx="5998">
                  <c:v>242.79999999999998</c:v>
                </c:pt>
                <c:pt idx="5999">
                  <c:v>243</c:v>
                </c:pt>
                <c:pt idx="6000">
                  <c:v>243.20000000000002</c:v>
                </c:pt>
                <c:pt idx="6001">
                  <c:v>243.40000000000003</c:v>
                </c:pt>
                <c:pt idx="6002">
                  <c:v>243.6</c:v>
                </c:pt>
                <c:pt idx="6003">
                  <c:v>243.8</c:v>
                </c:pt>
                <c:pt idx="6004">
                  <c:v>244.00000000000003</c:v>
                </c:pt>
                <c:pt idx="6005">
                  <c:v>244.2</c:v>
                </c:pt>
                <c:pt idx="6006">
                  <c:v>244.4</c:v>
                </c:pt>
                <c:pt idx="6007">
                  <c:v>244.6</c:v>
                </c:pt>
                <c:pt idx="6008">
                  <c:v>244.8</c:v>
                </c:pt>
                <c:pt idx="6009">
                  <c:v>244.99999999999997</c:v>
                </c:pt>
                <c:pt idx="6010">
                  <c:v>245.2</c:v>
                </c:pt>
                <c:pt idx="6011">
                  <c:v>245.4</c:v>
                </c:pt>
                <c:pt idx="6012">
                  <c:v>245.59999999999997</c:v>
                </c:pt>
                <c:pt idx="6013">
                  <c:v>245.79999999999998</c:v>
                </c:pt>
                <c:pt idx="6014">
                  <c:v>246</c:v>
                </c:pt>
                <c:pt idx="6015">
                  <c:v>246.20000000000002</c:v>
                </c:pt>
                <c:pt idx="6016">
                  <c:v>246.39999999999998</c:v>
                </c:pt>
                <c:pt idx="6017">
                  <c:v>246.6</c:v>
                </c:pt>
                <c:pt idx="6018">
                  <c:v>246.8</c:v>
                </c:pt>
                <c:pt idx="6019">
                  <c:v>246.99999999999997</c:v>
                </c:pt>
                <c:pt idx="6020">
                  <c:v>247.2</c:v>
                </c:pt>
                <c:pt idx="6021">
                  <c:v>247.4</c:v>
                </c:pt>
                <c:pt idx="6022">
                  <c:v>247.60000000000002</c:v>
                </c:pt>
                <c:pt idx="6023">
                  <c:v>247.79999999999998</c:v>
                </c:pt>
                <c:pt idx="6024">
                  <c:v>248</c:v>
                </c:pt>
                <c:pt idx="6025">
                  <c:v>248.20000000000002</c:v>
                </c:pt>
                <c:pt idx="6026">
                  <c:v>248.39999999999998</c:v>
                </c:pt>
                <c:pt idx="6027">
                  <c:v>248.6</c:v>
                </c:pt>
                <c:pt idx="6028">
                  <c:v>248.8</c:v>
                </c:pt>
                <c:pt idx="6029">
                  <c:v>249.00000000000003</c:v>
                </c:pt>
                <c:pt idx="6030">
                  <c:v>249.2</c:v>
                </c:pt>
                <c:pt idx="6031">
                  <c:v>249.4</c:v>
                </c:pt>
                <c:pt idx="6032">
                  <c:v>249.60000000000002</c:v>
                </c:pt>
                <c:pt idx="6033">
                  <c:v>249.79999999999998</c:v>
                </c:pt>
                <c:pt idx="6034">
                  <c:v>250</c:v>
                </c:pt>
                <c:pt idx="6035">
                  <c:v>250.20000000000002</c:v>
                </c:pt>
                <c:pt idx="6036">
                  <c:v>250.4</c:v>
                </c:pt>
                <c:pt idx="6037">
                  <c:v>250.6</c:v>
                </c:pt>
                <c:pt idx="6038">
                  <c:v>250.79999999999998</c:v>
                </c:pt>
                <c:pt idx="6039">
                  <c:v>251</c:v>
                </c:pt>
                <c:pt idx="6040">
                  <c:v>251.20000000000002</c:v>
                </c:pt>
                <c:pt idx="6041">
                  <c:v>251.39999999999998</c:v>
                </c:pt>
                <c:pt idx="6042">
                  <c:v>251.6</c:v>
                </c:pt>
                <c:pt idx="6043">
                  <c:v>251.8</c:v>
                </c:pt>
                <c:pt idx="6044">
                  <c:v>251.99999999999997</c:v>
                </c:pt>
                <c:pt idx="6045">
                  <c:v>252.2</c:v>
                </c:pt>
                <c:pt idx="6046">
                  <c:v>252.4</c:v>
                </c:pt>
                <c:pt idx="6047">
                  <c:v>252.60000000000002</c:v>
                </c:pt>
                <c:pt idx="6048">
                  <c:v>252.79999999999998</c:v>
                </c:pt>
                <c:pt idx="6049">
                  <c:v>253</c:v>
                </c:pt>
                <c:pt idx="6050">
                  <c:v>253.20000000000002</c:v>
                </c:pt>
                <c:pt idx="6051">
                  <c:v>253.39999999999998</c:v>
                </c:pt>
                <c:pt idx="6052">
                  <c:v>253.6</c:v>
                </c:pt>
                <c:pt idx="6053">
                  <c:v>253.8</c:v>
                </c:pt>
                <c:pt idx="6054">
                  <c:v>254.00000000000003</c:v>
                </c:pt>
                <c:pt idx="6055">
                  <c:v>254.2</c:v>
                </c:pt>
                <c:pt idx="6056">
                  <c:v>254.4</c:v>
                </c:pt>
                <c:pt idx="6057">
                  <c:v>254.60000000000002</c:v>
                </c:pt>
                <c:pt idx="6058">
                  <c:v>254.79999999999998</c:v>
                </c:pt>
                <c:pt idx="6059">
                  <c:v>255</c:v>
                </c:pt>
                <c:pt idx="6060">
                  <c:v>255.20000000000002</c:v>
                </c:pt>
                <c:pt idx="6061">
                  <c:v>255.40000000000003</c:v>
                </c:pt>
                <c:pt idx="6062">
                  <c:v>255.6</c:v>
                </c:pt>
                <c:pt idx="6063">
                  <c:v>255.8</c:v>
                </c:pt>
                <c:pt idx="6064">
                  <c:v>256</c:v>
                </c:pt>
                <c:pt idx="6065">
                  <c:v>256.2</c:v>
                </c:pt>
                <c:pt idx="6066">
                  <c:v>256.39999999999998</c:v>
                </c:pt>
                <c:pt idx="6067">
                  <c:v>256.60000000000002</c:v>
                </c:pt>
                <c:pt idx="6068">
                  <c:v>256.8</c:v>
                </c:pt>
                <c:pt idx="6069">
                  <c:v>257</c:v>
                </c:pt>
                <c:pt idx="6070">
                  <c:v>257.2</c:v>
                </c:pt>
                <c:pt idx="6071">
                  <c:v>257.40000000000003</c:v>
                </c:pt>
                <c:pt idx="6072">
                  <c:v>257.59999999999997</c:v>
                </c:pt>
                <c:pt idx="6073">
                  <c:v>257.8</c:v>
                </c:pt>
                <c:pt idx="6074">
                  <c:v>258</c:v>
                </c:pt>
                <c:pt idx="6075">
                  <c:v>258.20000000000005</c:v>
                </c:pt>
                <c:pt idx="6076">
                  <c:v>258.39999999999998</c:v>
                </c:pt>
                <c:pt idx="6077">
                  <c:v>258.60000000000002</c:v>
                </c:pt>
                <c:pt idx="6078">
                  <c:v>258.8</c:v>
                </c:pt>
                <c:pt idx="6079">
                  <c:v>259</c:v>
                </c:pt>
                <c:pt idx="6080">
                  <c:v>259.2</c:v>
                </c:pt>
                <c:pt idx="6081">
                  <c:v>259.40000000000003</c:v>
                </c:pt>
                <c:pt idx="6082">
                  <c:v>259.60000000000002</c:v>
                </c:pt>
                <c:pt idx="6083">
                  <c:v>259.8</c:v>
                </c:pt>
                <c:pt idx="6084">
                  <c:v>260</c:v>
                </c:pt>
                <c:pt idx="6085">
                  <c:v>260.2</c:v>
                </c:pt>
                <c:pt idx="6086">
                  <c:v>260.39999999999998</c:v>
                </c:pt>
                <c:pt idx="6087">
                  <c:v>260.59999999999997</c:v>
                </c:pt>
                <c:pt idx="6088">
                  <c:v>260.8</c:v>
                </c:pt>
                <c:pt idx="6089">
                  <c:v>261</c:v>
                </c:pt>
                <c:pt idx="6090">
                  <c:v>261.2</c:v>
                </c:pt>
                <c:pt idx="6091">
                  <c:v>261.39999999999998</c:v>
                </c:pt>
                <c:pt idx="6092">
                  <c:v>261.60000000000002</c:v>
                </c:pt>
                <c:pt idx="6093">
                  <c:v>261.79999999999995</c:v>
                </c:pt>
                <c:pt idx="6094">
                  <c:v>262</c:v>
                </c:pt>
                <c:pt idx="6095">
                  <c:v>262.2</c:v>
                </c:pt>
                <c:pt idx="6096">
                  <c:v>262.40000000000003</c:v>
                </c:pt>
                <c:pt idx="6097">
                  <c:v>262.59999999999997</c:v>
                </c:pt>
                <c:pt idx="6098">
                  <c:v>262.8</c:v>
                </c:pt>
                <c:pt idx="6099">
                  <c:v>263</c:v>
                </c:pt>
                <c:pt idx="6100">
                  <c:v>263.2</c:v>
                </c:pt>
                <c:pt idx="6101">
                  <c:v>263.39999999999998</c:v>
                </c:pt>
                <c:pt idx="6102">
                  <c:v>263.60000000000002</c:v>
                </c:pt>
                <c:pt idx="6103">
                  <c:v>263.8</c:v>
                </c:pt>
                <c:pt idx="6104">
                  <c:v>264</c:v>
                </c:pt>
                <c:pt idx="6105">
                  <c:v>264.2</c:v>
                </c:pt>
                <c:pt idx="6106">
                  <c:v>264.40000000000003</c:v>
                </c:pt>
                <c:pt idx="6107">
                  <c:v>264.59999999999997</c:v>
                </c:pt>
                <c:pt idx="6108">
                  <c:v>264.8</c:v>
                </c:pt>
                <c:pt idx="6109">
                  <c:v>265</c:v>
                </c:pt>
                <c:pt idx="6110">
                  <c:v>265.20000000000005</c:v>
                </c:pt>
                <c:pt idx="6111">
                  <c:v>265.39999999999998</c:v>
                </c:pt>
                <c:pt idx="6112">
                  <c:v>265.60000000000002</c:v>
                </c:pt>
                <c:pt idx="6113">
                  <c:v>265.8</c:v>
                </c:pt>
                <c:pt idx="6114">
                  <c:v>266</c:v>
                </c:pt>
                <c:pt idx="6115">
                  <c:v>266.2</c:v>
                </c:pt>
                <c:pt idx="6116">
                  <c:v>266.39999999999998</c:v>
                </c:pt>
                <c:pt idx="6117">
                  <c:v>266.60000000000002</c:v>
                </c:pt>
                <c:pt idx="6118">
                  <c:v>266.79999999999995</c:v>
                </c:pt>
                <c:pt idx="6119">
                  <c:v>267</c:v>
                </c:pt>
                <c:pt idx="6120">
                  <c:v>267.2</c:v>
                </c:pt>
                <c:pt idx="6121">
                  <c:v>267.40000000000003</c:v>
                </c:pt>
                <c:pt idx="6122">
                  <c:v>267.59999999999997</c:v>
                </c:pt>
                <c:pt idx="6123">
                  <c:v>267.8</c:v>
                </c:pt>
                <c:pt idx="6124">
                  <c:v>268</c:v>
                </c:pt>
                <c:pt idx="6125">
                  <c:v>268.2</c:v>
                </c:pt>
                <c:pt idx="6126">
                  <c:v>268.39999999999998</c:v>
                </c:pt>
                <c:pt idx="6127">
                  <c:v>268.60000000000002</c:v>
                </c:pt>
                <c:pt idx="6128">
                  <c:v>268.8</c:v>
                </c:pt>
                <c:pt idx="6129">
                  <c:v>269</c:v>
                </c:pt>
                <c:pt idx="6130">
                  <c:v>269.2</c:v>
                </c:pt>
                <c:pt idx="6131">
                  <c:v>269.40000000000003</c:v>
                </c:pt>
                <c:pt idx="6132">
                  <c:v>269.59999999999997</c:v>
                </c:pt>
                <c:pt idx="6133">
                  <c:v>269.8</c:v>
                </c:pt>
                <c:pt idx="6134">
                  <c:v>270</c:v>
                </c:pt>
                <c:pt idx="6135">
                  <c:v>270.20000000000005</c:v>
                </c:pt>
                <c:pt idx="6136">
                  <c:v>270.39999999999998</c:v>
                </c:pt>
                <c:pt idx="6137">
                  <c:v>270.60000000000002</c:v>
                </c:pt>
                <c:pt idx="6138">
                  <c:v>270.8</c:v>
                </c:pt>
                <c:pt idx="6139">
                  <c:v>271</c:v>
                </c:pt>
                <c:pt idx="6140">
                  <c:v>271.2</c:v>
                </c:pt>
                <c:pt idx="6141">
                  <c:v>271.40000000000003</c:v>
                </c:pt>
                <c:pt idx="6142">
                  <c:v>271.60000000000002</c:v>
                </c:pt>
                <c:pt idx="6143">
                  <c:v>271.8</c:v>
                </c:pt>
                <c:pt idx="6144">
                  <c:v>272</c:v>
                </c:pt>
                <c:pt idx="6145">
                  <c:v>272.2</c:v>
                </c:pt>
                <c:pt idx="6146">
                  <c:v>272.39999999999998</c:v>
                </c:pt>
                <c:pt idx="6147">
                  <c:v>272.59999999999997</c:v>
                </c:pt>
                <c:pt idx="6148">
                  <c:v>272.8</c:v>
                </c:pt>
                <c:pt idx="6149">
                  <c:v>273</c:v>
                </c:pt>
                <c:pt idx="6150">
                  <c:v>273.2</c:v>
                </c:pt>
                <c:pt idx="6151">
                  <c:v>273.39999999999998</c:v>
                </c:pt>
                <c:pt idx="6152">
                  <c:v>273.60000000000002</c:v>
                </c:pt>
                <c:pt idx="6153">
                  <c:v>273.79999999999995</c:v>
                </c:pt>
                <c:pt idx="6154">
                  <c:v>274</c:v>
                </c:pt>
                <c:pt idx="6155">
                  <c:v>274.2</c:v>
                </c:pt>
                <c:pt idx="6156">
                  <c:v>274.40000000000003</c:v>
                </c:pt>
                <c:pt idx="6157">
                  <c:v>274.59999999999997</c:v>
                </c:pt>
                <c:pt idx="6158">
                  <c:v>274.8</c:v>
                </c:pt>
                <c:pt idx="6159">
                  <c:v>275</c:v>
                </c:pt>
                <c:pt idx="6160">
                  <c:v>275.2</c:v>
                </c:pt>
                <c:pt idx="6161">
                  <c:v>275.39999999999998</c:v>
                </c:pt>
                <c:pt idx="6162">
                  <c:v>275.60000000000002</c:v>
                </c:pt>
                <c:pt idx="6163">
                  <c:v>275.8</c:v>
                </c:pt>
                <c:pt idx="6164">
                  <c:v>276</c:v>
                </c:pt>
                <c:pt idx="6165">
                  <c:v>276.2</c:v>
                </c:pt>
                <c:pt idx="6166">
                  <c:v>276.40000000000003</c:v>
                </c:pt>
                <c:pt idx="6167">
                  <c:v>276.59999999999997</c:v>
                </c:pt>
                <c:pt idx="6168">
                  <c:v>276.8</c:v>
                </c:pt>
                <c:pt idx="6169">
                  <c:v>277</c:v>
                </c:pt>
                <c:pt idx="6170">
                  <c:v>277.20000000000005</c:v>
                </c:pt>
                <c:pt idx="6171">
                  <c:v>277.39999999999998</c:v>
                </c:pt>
                <c:pt idx="6172">
                  <c:v>277.60000000000002</c:v>
                </c:pt>
                <c:pt idx="6173">
                  <c:v>277.8</c:v>
                </c:pt>
                <c:pt idx="6174">
                  <c:v>278</c:v>
                </c:pt>
                <c:pt idx="6175">
                  <c:v>278.2</c:v>
                </c:pt>
                <c:pt idx="6176">
                  <c:v>278.39999999999998</c:v>
                </c:pt>
                <c:pt idx="6177">
                  <c:v>278.60000000000002</c:v>
                </c:pt>
                <c:pt idx="6178">
                  <c:v>278.79999999999995</c:v>
                </c:pt>
                <c:pt idx="6179">
                  <c:v>279</c:v>
                </c:pt>
                <c:pt idx="6180">
                  <c:v>279.2</c:v>
                </c:pt>
                <c:pt idx="6181">
                  <c:v>279.39999999999998</c:v>
                </c:pt>
                <c:pt idx="6182">
                  <c:v>279.59999999999997</c:v>
                </c:pt>
                <c:pt idx="6183">
                  <c:v>279.8</c:v>
                </c:pt>
                <c:pt idx="6184">
                  <c:v>280</c:v>
                </c:pt>
                <c:pt idx="6185">
                  <c:v>280.2</c:v>
                </c:pt>
                <c:pt idx="6186">
                  <c:v>280.39999999999998</c:v>
                </c:pt>
                <c:pt idx="6187">
                  <c:v>280.60000000000002</c:v>
                </c:pt>
                <c:pt idx="6188">
                  <c:v>280.8</c:v>
                </c:pt>
                <c:pt idx="6189">
                  <c:v>281</c:v>
                </c:pt>
                <c:pt idx="6190">
                  <c:v>281.2</c:v>
                </c:pt>
                <c:pt idx="6191">
                  <c:v>281.40000000000003</c:v>
                </c:pt>
                <c:pt idx="6192">
                  <c:v>281.59999999999997</c:v>
                </c:pt>
                <c:pt idx="6193">
                  <c:v>281.8</c:v>
                </c:pt>
                <c:pt idx="6194">
                  <c:v>282</c:v>
                </c:pt>
                <c:pt idx="6195">
                  <c:v>282.20000000000005</c:v>
                </c:pt>
                <c:pt idx="6196">
                  <c:v>282.39999999999998</c:v>
                </c:pt>
                <c:pt idx="6197">
                  <c:v>282.60000000000002</c:v>
                </c:pt>
                <c:pt idx="6198">
                  <c:v>282.8</c:v>
                </c:pt>
                <c:pt idx="6199">
                  <c:v>283</c:v>
                </c:pt>
                <c:pt idx="6200">
                  <c:v>283.2</c:v>
                </c:pt>
                <c:pt idx="6201">
                  <c:v>283.40000000000003</c:v>
                </c:pt>
                <c:pt idx="6202">
                  <c:v>283.60000000000002</c:v>
                </c:pt>
                <c:pt idx="6203">
                  <c:v>283.8</c:v>
                </c:pt>
                <c:pt idx="6204">
                  <c:v>284</c:v>
                </c:pt>
                <c:pt idx="6205">
                  <c:v>284.2</c:v>
                </c:pt>
                <c:pt idx="6206">
                  <c:v>284.39999999999998</c:v>
                </c:pt>
                <c:pt idx="6207">
                  <c:v>284.59999999999997</c:v>
                </c:pt>
                <c:pt idx="6208">
                  <c:v>284.8</c:v>
                </c:pt>
                <c:pt idx="6209">
                  <c:v>285</c:v>
                </c:pt>
                <c:pt idx="6210">
                  <c:v>285.2</c:v>
                </c:pt>
                <c:pt idx="6211">
                  <c:v>285.39999999999998</c:v>
                </c:pt>
                <c:pt idx="6212">
                  <c:v>285.60000000000002</c:v>
                </c:pt>
                <c:pt idx="6213">
                  <c:v>285.79999999999995</c:v>
                </c:pt>
                <c:pt idx="6214">
                  <c:v>286</c:v>
                </c:pt>
                <c:pt idx="6215">
                  <c:v>286.2</c:v>
                </c:pt>
                <c:pt idx="6216">
                  <c:v>286.40000000000003</c:v>
                </c:pt>
                <c:pt idx="6217">
                  <c:v>286.59999999999997</c:v>
                </c:pt>
                <c:pt idx="6218">
                  <c:v>286.8</c:v>
                </c:pt>
                <c:pt idx="6219">
                  <c:v>287</c:v>
                </c:pt>
                <c:pt idx="6220">
                  <c:v>287.2</c:v>
                </c:pt>
                <c:pt idx="6221">
                  <c:v>287.39999999999998</c:v>
                </c:pt>
                <c:pt idx="6222">
                  <c:v>287.60000000000002</c:v>
                </c:pt>
                <c:pt idx="6223">
                  <c:v>287.8</c:v>
                </c:pt>
                <c:pt idx="6224">
                  <c:v>288</c:v>
                </c:pt>
                <c:pt idx="6225">
                  <c:v>288.2</c:v>
                </c:pt>
                <c:pt idx="6226">
                  <c:v>288.40000000000003</c:v>
                </c:pt>
                <c:pt idx="6227">
                  <c:v>288.59999999999997</c:v>
                </c:pt>
                <c:pt idx="6228">
                  <c:v>288.8</c:v>
                </c:pt>
                <c:pt idx="6229">
                  <c:v>289</c:v>
                </c:pt>
                <c:pt idx="6230">
                  <c:v>289.20000000000005</c:v>
                </c:pt>
                <c:pt idx="6231">
                  <c:v>289.39999999999998</c:v>
                </c:pt>
                <c:pt idx="6232">
                  <c:v>289.60000000000002</c:v>
                </c:pt>
                <c:pt idx="6233">
                  <c:v>289.8</c:v>
                </c:pt>
                <c:pt idx="6234">
                  <c:v>290</c:v>
                </c:pt>
                <c:pt idx="6235">
                  <c:v>290.2</c:v>
                </c:pt>
                <c:pt idx="6236">
                  <c:v>290.40000000000003</c:v>
                </c:pt>
                <c:pt idx="6237">
                  <c:v>290.60000000000002</c:v>
                </c:pt>
                <c:pt idx="6238">
                  <c:v>290.8</c:v>
                </c:pt>
                <c:pt idx="6239">
                  <c:v>291</c:v>
                </c:pt>
                <c:pt idx="6240">
                  <c:v>291.2</c:v>
                </c:pt>
                <c:pt idx="6241">
                  <c:v>291.39999999999998</c:v>
                </c:pt>
                <c:pt idx="6242">
                  <c:v>291.59999999999997</c:v>
                </c:pt>
                <c:pt idx="6243">
                  <c:v>291.8</c:v>
                </c:pt>
                <c:pt idx="6244">
                  <c:v>292</c:v>
                </c:pt>
                <c:pt idx="6245">
                  <c:v>292.2</c:v>
                </c:pt>
                <c:pt idx="6246">
                  <c:v>292.39999999999998</c:v>
                </c:pt>
                <c:pt idx="6247">
                  <c:v>292.60000000000002</c:v>
                </c:pt>
                <c:pt idx="6248">
                  <c:v>292.79999999999995</c:v>
                </c:pt>
                <c:pt idx="6249">
                  <c:v>293</c:v>
                </c:pt>
                <c:pt idx="6250">
                  <c:v>293.2</c:v>
                </c:pt>
                <c:pt idx="6251">
                  <c:v>293.40000000000003</c:v>
                </c:pt>
                <c:pt idx="6252">
                  <c:v>293.59999999999997</c:v>
                </c:pt>
                <c:pt idx="6253">
                  <c:v>293.8</c:v>
                </c:pt>
                <c:pt idx="6254">
                  <c:v>294</c:v>
                </c:pt>
                <c:pt idx="6255">
                  <c:v>294.2</c:v>
                </c:pt>
                <c:pt idx="6256">
                  <c:v>294.39999999999998</c:v>
                </c:pt>
                <c:pt idx="6257">
                  <c:v>294.60000000000002</c:v>
                </c:pt>
                <c:pt idx="6258">
                  <c:v>294.8</c:v>
                </c:pt>
                <c:pt idx="6259">
                  <c:v>295</c:v>
                </c:pt>
                <c:pt idx="6260">
                  <c:v>295.2</c:v>
                </c:pt>
                <c:pt idx="6261">
                  <c:v>295.40000000000003</c:v>
                </c:pt>
                <c:pt idx="6262">
                  <c:v>295.60000000000002</c:v>
                </c:pt>
                <c:pt idx="6263">
                  <c:v>295.8</c:v>
                </c:pt>
                <c:pt idx="6264">
                  <c:v>296</c:v>
                </c:pt>
                <c:pt idx="6265">
                  <c:v>296.20000000000005</c:v>
                </c:pt>
                <c:pt idx="6266">
                  <c:v>296.39999999999998</c:v>
                </c:pt>
                <c:pt idx="6267">
                  <c:v>296.60000000000002</c:v>
                </c:pt>
                <c:pt idx="6268">
                  <c:v>296.8</c:v>
                </c:pt>
                <c:pt idx="6269">
                  <c:v>297</c:v>
                </c:pt>
                <c:pt idx="6270">
                  <c:v>297.2</c:v>
                </c:pt>
                <c:pt idx="6271">
                  <c:v>297.39999999999998</c:v>
                </c:pt>
                <c:pt idx="6272">
                  <c:v>297.60000000000002</c:v>
                </c:pt>
                <c:pt idx="6273">
                  <c:v>297.79999999999995</c:v>
                </c:pt>
                <c:pt idx="6274">
                  <c:v>298</c:v>
                </c:pt>
                <c:pt idx="6275">
                  <c:v>298.2</c:v>
                </c:pt>
                <c:pt idx="6276">
                  <c:v>298.40000000000003</c:v>
                </c:pt>
                <c:pt idx="6277">
                  <c:v>298.59999999999997</c:v>
                </c:pt>
                <c:pt idx="6278">
                  <c:v>298.8</c:v>
                </c:pt>
                <c:pt idx="6279">
                  <c:v>299</c:v>
                </c:pt>
                <c:pt idx="6280">
                  <c:v>299.2</c:v>
                </c:pt>
                <c:pt idx="6281">
                  <c:v>299.39999999999998</c:v>
                </c:pt>
                <c:pt idx="6282">
                  <c:v>299.60000000000002</c:v>
                </c:pt>
                <c:pt idx="6283">
                  <c:v>299.8</c:v>
                </c:pt>
                <c:pt idx="6284">
                  <c:v>300</c:v>
                </c:pt>
                <c:pt idx="6285">
                  <c:v>300.2</c:v>
                </c:pt>
                <c:pt idx="6286">
                  <c:v>300.40000000000003</c:v>
                </c:pt>
                <c:pt idx="6287">
                  <c:v>300.59999999999997</c:v>
                </c:pt>
                <c:pt idx="6288">
                  <c:v>300.8</c:v>
                </c:pt>
                <c:pt idx="6289">
                  <c:v>301</c:v>
                </c:pt>
                <c:pt idx="6290">
                  <c:v>301.20000000000005</c:v>
                </c:pt>
                <c:pt idx="6291">
                  <c:v>301.39999999999998</c:v>
                </c:pt>
                <c:pt idx="6292">
                  <c:v>301.60000000000002</c:v>
                </c:pt>
                <c:pt idx="6293">
                  <c:v>301.8</c:v>
                </c:pt>
                <c:pt idx="6294">
                  <c:v>302</c:v>
                </c:pt>
                <c:pt idx="6295">
                  <c:v>302.2</c:v>
                </c:pt>
                <c:pt idx="6296">
                  <c:v>302.40000000000003</c:v>
                </c:pt>
                <c:pt idx="6297">
                  <c:v>302.60000000000002</c:v>
                </c:pt>
                <c:pt idx="6298">
                  <c:v>302.8</c:v>
                </c:pt>
                <c:pt idx="6299">
                  <c:v>303</c:v>
                </c:pt>
                <c:pt idx="6300">
                  <c:v>303.2</c:v>
                </c:pt>
                <c:pt idx="6301">
                  <c:v>303.39999999999998</c:v>
                </c:pt>
                <c:pt idx="6302">
                  <c:v>303.59999999999997</c:v>
                </c:pt>
                <c:pt idx="6303">
                  <c:v>303.8</c:v>
                </c:pt>
                <c:pt idx="6304">
                  <c:v>304</c:v>
                </c:pt>
                <c:pt idx="6305">
                  <c:v>304.2</c:v>
                </c:pt>
                <c:pt idx="6306">
                  <c:v>304.39999999999998</c:v>
                </c:pt>
                <c:pt idx="6307">
                  <c:v>304.60000000000002</c:v>
                </c:pt>
                <c:pt idx="6308">
                  <c:v>304.79999999999995</c:v>
                </c:pt>
                <c:pt idx="6309">
                  <c:v>305</c:v>
                </c:pt>
                <c:pt idx="6310">
                  <c:v>305.2</c:v>
                </c:pt>
                <c:pt idx="6311">
                  <c:v>305.40000000000003</c:v>
                </c:pt>
                <c:pt idx="6312">
                  <c:v>305.59999999999997</c:v>
                </c:pt>
                <c:pt idx="6313">
                  <c:v>305.8</c:v>
                </c:pt>
                <c:pt idx="6314">
                  <c:v>306</c:v>
                </c:pt>
                <c:pt idx="6315">
                  <c:v>306.2</c:v>
                </c:pt>
                <c:pt idx="6316">
                  <c:v>306.39999999999998</c:v>
                </c:pt>
                <c:pt idx="6317">
                  <c:v>306.60000000000002</c:v>
                </c:pt>
                <c:pt idx="6318">
                  <c:v>306.8</c:v>
                </c:pt>
                <c:pt idx="6319">
                  <c:v>307</c:v>
                </c:pt>
                <c:pt idx="6320">
                  <c:v>307.2</c:v>
                </c:pt>
                <c:pt idx="6321">
                  <c:v>307.40000000000003</c:v>
                </c:pt>
                <c:pt idx="6322">
                  <c:v>307.59999999999997</c:v>
                </c:pt>
                <c:pt idx="6323">
                  <c:v>307.8</c:v>
                </c:pt>
                <c:pt idx="6324">
                  <c:v>308</c:v>
                </c:pt>
                <c:pt idx="6325">
                  <c:v>308.20000000000005</c:v>
                </c:pt>
                <c:pt idx="6326">
                  <c:v>308.39999999999998</c:v>
                </c:pt>
                <c:pt idx="6327">
                  <c:v>308.60000000000002</c:v>
                </c:pt>
                <c:pt idx="6328">
                  <c:v>308.8</c:v>
                </c:pt>
                <c:pt idx="6329">
                  <c:v>309</c:v>
                </c:pt>
                <c:pt idx="6330">
                  <c:v>309.2</c:v>
                </c:pt>
                <c:pt idx="6331">
                  <c:v>309.39999999999998</c:v>
                </c:pt>
                <c:pt idx="6332">
                  <c:v>309.60000000000002</c:v>
                </c:pt>
                <c:pt idx="6333">
                  <c:v>309.79999999999995</c:v>
                </c:pt>
                <c:pt idx="6334">
                  <c:v>310</c:v>
                </c:pt>
                <c:pt idx="6335">
                  <c:v>310.2</c:v>
                </c:pt>
                <c:pt idx="6336">
                  <c:v>310.39999999999998</c:v>
                </c:pt>
                <c:pt idx="6337">
                  <c:v>310.59999999999997</c:v>
                </c:pt>
                <c:pt idx="6338">
                  <c:v>310.8</c:v>
                </c:pt>
                <c:pt idx="6339">
                  <c:v>311</c:v>
                </c:pt>
                <c:pt idx="6340">
                  <c:v>311.2</c:v>
                </c:pt>
                <c:pt idx="6341">
                  <c:v>311.39999999999998</c:v>
                </c:pt>
                <c:pt idx="6342">
                  <c:v>311.60000000000002</c:v>
                </c:pt>
                <c:pt idx="6343">
                  <c:v>311.8</c:v>
                </c:pt>
                <c:pt idx="6344">
                  <c:v>312</c:v>
                </c:pt>
                <c:pt idx="6345">
                  <c:v>312.2</c:v>
                </c:pt>
                <c:pt idx="6346">
                  <c:v>312.40000000000003</c:v>
                </c:pt>
                <c:pt idx="6347">
                  <c:v>312.59999999999997</c:v>
                </c:pt>
                <c:pt idx="6348">
                  <c:v>312.8</c:v>
                </c:pt>
                <c:pt idx="6349">
                  <c:v>313</c:v>
                </c:pt>
                <c:pt idx="6350">
                  <c:v>313.20000000000005</c:v>
                </c:pt>
                <c:pt idx="6351">
                  <c:v>313.39999999999998</c:v>
                </c:pt>
                <c:pt idx="6352">
                  <c:v>313.60000000000002</c:v>
                </c:pt>
                <c:pt idx="6353">
                  <c:v>313.8</c:v>
                </c:pt>
                <c:pt idx="6354">
                  <c:v>314</c:v>
                </c:pt>
                <c:pt idx="6355">
                  <c:v>314.2</c:v>
                </c:pt>
                <c:pt idx="6356">
                  <c:v>314.40000000000003</c:v>
                </c:pt>
                <c:pt idx="6357">
                  <c:v>314.60000000000002</c:v>
                </c:pt>
                <c:pt idx="6358">
                  <c:v>314.8</c:v>
                </c:pt>
                <c:pt idx="6359">
                  <c:v>315</c:v>
                </c:pt>
                <c:pt idx="6360">
                  <c:v>315.2</c:v>
                </c:pt>
                <c:pt idx="6361">
                  <c:v>315.39999999999998</c:v>
                </c:pt>
                <c:pt idx="6362">
                  <c:v>315.59999999999997</c:v>
                </c:pt>
                <c:pt idx="6363">
                  <c:v>315.8</c:v>
                </c:pt>
                <c:pt idx="6364">
                  <c:v>316</c:v>
                </c:pt>
                <c:pt idx="6365">
                  <c:v>316.2</c:v>
                </c:pt>
                <c:pt idx="6366">
                  <c:v>316.39999999999998</c:v>
                </c:pt>
                <c:pt idx="6367">
                  <c:v>316.60000000000002</c:v>
                </c:pt>
                <c:pt idx="6368">
                  <c:v>316.79999999999995</c:v>
                </c:pt>
                <c:pt idx="6369">
                  <c:v>317</c:v>
                </c:pt>
                <c:pt idx="6370">
                  <c:v>317.2</c:v>
                </c:pt>
                <c:pt idx="6371">
                  <c:v>317.40000000000003</c:v>
                </c:pt>
                <c:pt idx="6372">
                  <c:v>317.59999999999997</c:v>
                </c:pt>
                <c:pt idx="6373">
                  <c:v>317.8</c:v>
                </c:pt>
                <c:pt idx="6374">
                  <c:v>318</c:v>
                </c:pt>
                <c:pt idx="6375">
                  <c:v>318.2</c:v>
                </c:pt>
                <c:pt idx="6376">
                  <c:v>318.39999999999998</c:v>
                </c:pt>
                <c:pt idx="6377">
                  <c:v>318.60000000000002</c:v>
                </c:pt>
                <c:pt idx="6378">
                  <c:v>318.8</c:v>
                </c:pt>
                <c:pt idx="6379">
                  <c:v>319</c:v>
                </c:pt>
                <c:pt idx="6380">
                  <c:v>319.2</c:v>
                </c:pt>
                <c:pt idx="6381">
                  <c:v>319.40000000000003</c:v>
                </c:pt>
                <c:pt idx="6382">
                  <c:v>319.59999999999997</c:v>
                </c:pt>
                <c:pt idx="6383">
                  <c:v>319.8</c:v>
                </c:pt>
                <c:pt idx="6384">
                  <c:v>320</c:v>
                </c:pt>
                <c:pt idx="6385">
                  <c:v>320.20000000000005</c:v>
                </c:pt>
                <c:pt idx="6386">
                  <c:v>320.39999999999998</c:v>
                </c:pt>
                <c:pt idx="6387">
                  <c:v>320.60000000000002</c:v>
                </c:pt>
                <c:pt idx="6388">
                  <c:v>320.8</c:v>
                </c:pt>
                <c:pt idx="6389">
                  <c:v>321</c:v>
                </c:pt>
                <c:pt idx="6390">
                  <c:v>321.2</c:v>
                </c:pt>
                <c:pt idx="6391">
                  <c:v>321.40000000000003</c:v>
                </c:pt>
                <c:pt idx="6392">
                  <c:v>321.60000000000002</c:v>
                </c:pt>
                <c:pt idx="6393">
                  <c:v>321.8</c:v>
                </c:pt>
                <c:pt idx="6394">
                  <c:v>322</c:v>
                </c:pt>
                <c:pt idx="6395">
                  <c:v>322.2</c:v>
                </c:pt>
                <c:pt idx="6396">
                  <c:v>322.39999999999998</c:v>
                </c:pt>
                <c:pt idx="6397">
                  <c:v>322.59999999999997</c:v>
                </c:pt>
                <c:pt idx="6398">
                  <c:v>322.8</c:v>
                </c:pt>
                <c:pt idx="6399">
                  <c:v>323</c:v>
                </c:pt>
                <c:pt idx="6400">
                  <c:v>323.2</c:v>
                </c:pt>
                <c:pt idx="6401">
                  <c:v>323.39999999999998</c:v>
                </c:pt>
                <c:pt idx="6402">
                  <c:v>323.60000000000002</c:v>
                </c:pt>
                <c:pt idx="6403">
                  <c:v>323.79999999999995</c:v>
                </c:pt>
                <c:pt idx="6404">
                  <c:v>324</c:v>
                </c:pt>
                <c:pt idx="6405">
                  <c:v>324.2</c:v>
                </c:pt>
                <c:pt idx="6406">
                  <c:v>324.40000000000003</c:v>
                </c:pt>
                <c:pt idx="6407">
                  <c:v>324.59999999999997</c:v>
                </c:pt>
                <c:pt idx="6408">
                  <c:v>324.8</c:v>
                </c:pt>
                <c:pt idx="6409">
                  <c:v>325</c:v>
                </c:pt>
                <c:pt idx="6410">
                  <c:v>325.2</c:v>
                </c:pt>
                <c:pt idx="6411">
                  <c:v>325.39999999999998</c:v>
                </c:pt>
                <c:pt idx="6412">
                  <c:v>325.60000000000002</c:v>
                </c:pt>
                <c:pt idx="6413">
                  <c:v>325.8</c:v>
                </c:pt>
                <c:pt idx="6414">
                  <c:v>326</c:v>
                </c:pt>
                <c:pt idx="6415">
                  <c:v>326.2</c:v>
                </c:pt>
                <c:pt idx="6416">
                  <c:v>326.40000000000003</c:v>
                </c:pt>
                <c:pt idx="6417">
                  <c:v>326.60000000000002</c:v>
                </c:pt>
                <c:pt idx="6418">
                  <c:v>326.8</c:v>
                </c:pt>
                <c:pt idx="6419">
                  <c:v>327</c:v>
                </c:pt>
                <c:pt idx="6420">
                  <c:v>327.20000000000005</c:v>
                </c:pt>
                <c:pt idx="6421">
                  <c:v>327.39999999999998</c:v>
                </c:pt>
                <c:pt idx="6422">
                  <c:v>327.60000000000002</c:v>
                </c:pt>
                <c:pt idx="6423">
                  <c:v>327.8</c:v>
                </c:pt>
                <c:pt idx="6424">
                  <c:v>328</c:v>
                </c:pt>
                <c:pt idx="6425">
                  <c:v>328.2</c:v>
                </c:pt>
                <c:pt idx="6426">
                  <c:v>328.4</c:v>
                </c:pt>
                <c:pt idx="6427">
                  <c:v>328.6</c:v>
                </c:pt>
                <c:pt idx="6428">
                  <c:v>328.79999999999995</c:v>
                </c:pt>
                <c:pt idx="6429">
                  <c:v>329</c:v>
                </c:pt>
                <c:pt idx="6430">
                  <c:v>329.2</c:v>
                </c:pt>
                <c:pt idx="6431">
                  <c:v>329.40000000000003</c:v>
                </c:pt>
                <c:pt idx="6432">
                  <c:v>329.59999999999997</c:v>
                </c:pt>
                <c:pt idx="6433">
                  <c:v>329.8</c:v>
                </c:pt>
                <c:pt idx="6434">
                  <c:v>330</c:v>
                </c:pt>
                <c:pt idx="6435">
                  <c:v>330.2</c:v>
                </c:pt>
                <c:pt idx="6436">
                  <c:v>330.4</c:v>
                </c:pt>
                <c:pt idx="6437">
                  <c:v>330.6</c:v>
                </c:pt>
                <c:pt idx="6438">
                  <c:v>330.8</c:v>
                </c:pt>
                <c:pt idx="6439">
                  <c:v>331</c:v>
                </c:pt>
                <c:pt idx="6440">
                  <c:v>331.2</c:v>
                </c:pt>
                <c:pt idx="6441">
                  <c:v>331.40000000000003</c:v>
                </c:pt>
                <c:pt idx="6442">
                  <c:v>331.59999999999997</c:v>
                </c:pt>
                <c:pt idx="6443">
                  <c:v>331.8</c:v>
                </c:pt>
                <c:pt idx="6444">
                  <c:v>332</c:v>
                </c:pt>
                <c:pt idx="6445">
                  <c:v>332.20000000000005</c:v>
                </c:pt>
                <c:pt idx="6446">
                  <c:v>332.4</c:v>
                </c:pt>
                <c:pt idx="6447">
                  <c:v>332.6</c:v>
                </c:pt>
                <c:pt idx="6448">
                  <c:v>332.8</c:v>
                </c:pt>
                <c:pt idx="6449">
                  <c:v>333</c:v>
                </c:pt>
                <c:pt idx="6450">
                  <c:v>333.2</c:v>
                </c:pt>
                <c:pt idx="6451">
                  <c:v>333.40000000000003</c:v>
                </c:pt>
                <c:pt idx="6452">
                  <c:v>333.6</c:v>
                </c:pt>
                <c:pt idx="6453">
                  <c:v>333.8</c:v>
                </c:pt>
                <c:pt idx="6454">
                  <c:v>334</c:v>
                </c:pt>
                <c:pt idx="6455">
                  <c:v>334.2</c:v>
                </c:pt>
                <c:pt idx="6456">
                  <c:v>334.4</c:v>
                </c:pt>
                <c:pt idx="6457">
                  <c:v>334.59999999999997</c:v>
                </c:pt>
                <c:pt idx="6458">
                  <c:v>334.8</c:v>
                </c:pt>
                <c:pt idx="6459">
                  <c:v>335</c:v>
                </c:pt>
                <c:pt idx="6460">
                  <c:v>335.2</c:v>
                </c:pt>
                <c:pt idx="6461">
                  <c:v>335.4</c:v>
                </c:pt>
                <c:pt idx="6462">
                  <c:v>335.6</c:v>
                </c:pt>
                <c:pt idx="6463">
                  <c:v>335.79999999999995</c:v>
                </c:pt>
                <c:pt idx="6464">
                  <c:v>336</c:v>
                </c:pt>
                <c:pt idx="6465">
                  <c:v>336.2</c:v>
                </c:pt>
                <c:pt idx="6466">
                  <c:v>336.40000000000003</c:v>
                </c:pt>
                <c:pt idx="6467">
                  <c:v>336.59999999999997</c:v>
                </c:pt>
                <c:pt idx="6468">
                  <c:v>336.8</c:v>
                </c:pt>
                <c:pt idx="6469">
                  <c:v>337</c:v>
                </c:pt>
                <c:pt idx="6470">
                  <c:v>337.2</c:v>
                </c:pt>
                <c:pt idx="6471">
                  <c:v>337.4</c:v>
                </c:pt>
                <c:pt idx="6472">
                  <c:v>337.6</c:v>
                </c:pt>
                <c:pt idx="6473">
                  <c:v>337.8</c:v>
                </c:pt>
                <c:pt idx="6474">
                  <c:v>338</c:v>
                </c:pt>
                <c:pt idx="6475">
                  <c:v>338.2</c:v>
                </c:pt>
                <c:pt idx="6476">
                  <c:v>338.40000000000003</c:v>
                </c:pt>
                <c:pt idx="6477">
                  <c:v>338.59999999999997</c:v>
                </c:pt>
                <c:pt idx="6478">
                  <c:v>338.8</c:v>
                </c:pt>
                <c:pt idx="6479">
                  <c:v>339</c:v>
                </c:pt>
                <c:pt idx="6480">
                  <c:v>339.20000000000005</c:v>
                </c:pt>
                <c:pt idx="6481">
                  <c:v>339.4</c:v>
                </c:pt>
                <c:pt idx="6482">
                  <c:v>339.6</c:v>
                </c:pt>
                <c:pt idx="6483">
                  <c:v>339.8</c:v>
                </c:pt>
                <c:pt idx="6484">
                  <c:v>340</c:v>
                </c:pt>
                <c:pt idx="6485">
                  <c:v>340.2</c:v>
                </c:pt>
                <c:pt idx="6486">
                  <c:v>340.4</c:v>
                </c:pt>
                <c:pt idx="6487">
                  <c:v>340.6</c:v>
                </c:pt>
                <c:pt idx="6488">
                  <c:v>340.79999999999995</c:v>
                </c:pt>
                <c:pt idx="6489">
                  <c:v>341</c:v>
                </c:pt>
                <c:pt idx="6490">
                  <c:v>341.2</c:v>
                </c:pt>
                <c:pt idx="6491">
                  <c:v>341.40000000000003</c:v>
                </c:pt>
                <c:pt idx="6492">
                  <c:v>341.59999999999997</c:v>
                </c:pt>
                <c:pt idx="6493">
                  <c:v>341.8</c:v>
                </c:pt>
                <c:pt idx="6494">
                  <c:v>342</c:v>
                </c:pt>
                <c:pt idx="6495">
                  <c:v>342.2</c:v>
                </c:pt>
                <c:pt idx="6496">
                  <c:v>342.4</c:v>
                </c:pt>
                <c:pt idx="6497">
                  <c:v>342.6</c:v>
                </c:pt>
                <c:pt idx="6498">
                  <c:v>342.8</c:v>
                </c:pt>
                <c:pt idx="6499">
                  <c:v>343</c:v>
                </c:pt>
                <c:pt idx="6500">
                  <c:v>343.2</c:v>
                </c:pt>
                <c:pt idx="6501">
                  <c:v>343.40000000000003</c:v>
                </c:pt>
                <c:pt idx="6502">
                  <c:v>343.59999999999997</c:v>
                </c:pt>
                <c:pt idx="6503">
                  <c:v>343.8</c:v>
                </c:pt>
                <c:pt idx="6504">
                  <c:v>344</c:v>
                </c:pt>
                <c:pt idx="6505">
                  <c:v>344.20000000000005</c:v>
                </c:pt>
                <c:pt idx="6506">
                  <c:v>344.4</c:v>
                </c:pt>
                <c:pt idx="6507">
                  <c:v>344.6</c:v>
                </c:pt>
                <c:pt idx="6508">
                  <c:v>344.8</c:v>
                </c:pt>
                <c:pt idx="6509">
                  <c:v>345</c:v>
                </c:pt>
                <c:pt idx="6510">
                  <c:v>345.2</c:v>
                </c:pt>
                <c:pt idx="6511">
                  <c:v>345.40000000000003</c:v>
                </c:pt>
                <c:pt idx="6512">
                  <c:v>345.6</c:v>
                </c:pt>
                <c:pt idx="6513">
                  <c:v>345.8</c:v>
                </c:pt>
                <c:pt idx="6514">
                  <c:v>346</c:v>
                </c:pt>
                <c:pt idx="6515">
                  <c:v>346.2</c:v>
                </c:pt>
                <c:pt idx="6516">
                  <c:v>346.4</c:v>
                </c:pt>
                <c:pt idx="6517">
                  <c:v>346.59999999999997</c:v>
                </c:pt>
                <c:pt idx="6518">
                  <c:v>346.8</c:v>
                </c:pt>
                <c:pt idx="6519">
                  <c:v>347</c:v>
                </c:pt>
                <c:pt idx="6520">
                  <c:v>347.2</c:v>
                </c:pt>
                <c:pt idx="6521">
                  <c:v>347.4</c:v>
                </c:pt>
                <c:pt idx="6522">
                  <c:v>347.6</c:v>
                </c:pt>
                <c:pt idx="6523">
                  <c:v>347.79999999999995</c:v>
                </c:pt>
                <c:pt idx="6524">
                  <c:v>348</c:v>
                </c:pt>
                <c:pt idx="6525">
                  <c:v>348.2</c:v>
                </c:pt>
                <c:pt idx="6526">
                  <c:v>348.40000000000003</c:v>
                </c:pt>
                <c:pt idx="6527">
                  <c:v>348.59999999999997</c:v>
                </c:pt>
                <c:pt idx="6528">
                  <c:v>348.8</c:v>
                </c:pt>
                <c:pt idx="6529">
                  <c:v>349</c:v>
                </c:pt>
                <c:pt idx="6530">
                  <c:v>349.2</c:v>
                </c:pt>
                <c:pt idx="6531">
                  <c:v>349.4</c:v>
                </c:pt>
                <c:pt idx="6532">
                  <c:v>349.6</c:v>
                </c:pt>
                <c:pt idx="6533">
                  <c:v>349.8</c:v>
                </c:pt>
                <c:pt idx="6534">
                  <c:v>350</c:v>
                </c:pt>
                <c:pt idx="6535">
                  <c:v>350.2</c:v>
                </c:pt>
                <c:pt idx="6536">
                  <c:v>350.40000000000003</c:v>
                </c:pt>
                <c:pt idx="6537">
                  <c:v>350.59999999999997</c:v>
                </c:pt>
                <c:pt idx="6538">
                  <c:v>350.8</c:v>
                </c:pt>
                <c:pt idx="6539">
                  <c:v>351</c:v>
                </c:pt>
                <c:pt idx="6540">
                  <c:v>351.20000000000005</c:v>
                </c:pt>
                <c:pt idx="6541">
                  <c:v>351.4</c:v>
                </c:pt>
                <c:pt idx="6542">
                  <c:v>351.6</c:v>
                </c:pt>
                <c:pt idx="6543">
                  <c:v>351.8</c:v>
                </c:pt>
                <c:pt idx="6544">
                  <c:v>352</c:v>
                </c:pt>
                <c:pt idx="6545">
                  <c:v>352.2</c:v>
                </c:pt>
                <c:pt idx="6546">
                  <c:v>352.4</c:v>
                </c:pt>
                <c:pt idx="6547">
                  <c:v>352.6</c:v>
                </c:pt>
                <c:pt idx="6548">
                  <c:v>352.79999999999995</c:v>
                </c:pt>
                <c:pt idx="6549">
                  <c:v>353</c:v>
                </c:pt>
                <c:pt idx="6550">
                  <c:v>353.2</c:v>
                </c:pt>
                <c:pt idx="6551">
                  <c:v>353.4</c:v>
                </c:pt>
                <c:pt idx="6552">
                  <c:v>353.59999999999997</c:v>
                </c:pt>
                <c:pt idx="6553">
                  <c:v>353.8</c:v>
                </c:pt>
                <c:pt idx="6554">
                  <c:v>354</c:v>
                </c:pt>
                <c:pt idx="6555">
                  <c:v>354.2</c:v>
                </c:pt>
                <c:pt idx="6556">
                  <c:v>354.4</c:v>
                </c:pt>
                <c:pt idx="6557">
                  <c:v>354.6</c:v>
                </c:pt>
                <c:pt idx="6558">
                  <c:v>354.79999999999995</c:v>
                </c:pt>
                <c:pt idx="6559">
                  <c:v>355</c:v>
                </c:pt>
                <c:pt idx="6560">
                  <c:v>355.2</c:v>
                </c:pt>
                <c:pt idx="6561">
                  <c:v>355.40000000000003</c:v>
                </c:pt>
                <c:pt idx="6562">
                  <c:v>355.59999999999997</c:v>
                </c:pt>
                <c:pt idx="6563">
                  <c:v>355.8</c:v>
                </c:pt>
                <c:pt idx="6564">
                  <c:v>356</c:v>
                </c:pt>
                <c:pt idx="6565">
                  <c:v>356.20000000000005</c:v>
                </c:pt>
                <c:pt idx="6566">
                  <c:v>356.4</c:v>
                </c:pt>
                <c:pt idx="6567">
                  <c:v>356.6</c:v>
                </c:pt>
                <c:pt idx="6568">
                  <c:v>356.8</c:v>
                </c:pt>
                <c:pt idx="6569">
                  <c:v>357</c:v>
                </c:pt>
                <c:pt idx="6570">
                  <c:v>357.2</c:v>
                </c:pt>
                <c:pt idx="6571">
                  <c:v>357.40000000000003</c:v>
                </c:pt>
                <c:pt idx="6572">
                  <c:v>357.6</c:v>
                </c:pt>
                <c:pt idx="6573">
                  <c:v>357.8</c:v>
                </c:pt>
                <c:pt idx="6574">
                  <c:v>358</c:v>
                </c:pt>
                <c:pt idx="6575">
                  <c:v>358.20000000000005</c:v>
                </c:pt>
                <c:pt idx="6576">
                  <c:v>358.4</c:v>
                </c:pt>
                <c:pt idx="6577">
                  <c:v>358.6</c:v>
                </c:pt>
                <c:pt idx="6578">
                  <c:v>358.8</c:v>
                </c:pt>
                <c:pt idx="6579">
                  <c:v>359</c:v>
                </c:pt>
                <c:pt idx="6580">
                  <c:v>359.2</c:v>
                </c:pt>
                <c:pt idx="6581">
                  <c:v>359.4</c:v>
                </c:pt>
                <c:pt idx="6582">
                  <c:v>359.6</c:v>
                </c:pt>
                <c:pt idx="6583">
                  <c:v>359.79999999999995</c:v>
                </c:pt>
                <c:pt idx="6584">
                  <c:v>360</c:v>
                </c:pt>
                <c:pt idx="6585">
                  <c:v>360.2</c:v>
                </c:pt>
                <c:pt idx="6586">
                  <c:v>360.40000000000003</c:v>
                </c:pt>
                <c:pt idx="6587">
                  <c:v>360.59999999999997</c:v>
                </c:pt>
                <c:pt idx="6588">
                  <c:v>360.8</c:v>
                </c:pt>
                <c:pt idx="6589">
                  <c:v>361</c:v>
                </c:pt>
                <c:pt idx="6590">
                  <c:v>361.2</c:v>
                </c:pt>
                <c:pt idx="6591">
                  <c:v>361.4</c:v>
                </c:pt>
                <c:pt idx="6592">
                  <c:v>361.6</c:v>
                </c:pt>
                <c:pt idx="6593">
                  <c:v>361.8</c:v>
                </c:pt>
                <c:pt idx="6594">
                  <c:v>362</c:v>
                </c:pt>
                <c:pt idx="6595">
                  <c:v>362.2</c:v>
                </c:pt>
                <c:pt idx="6596">
                  <c:v>362.40000000000003</c:v>
                </c:pt>
                <c:pt idx="6597">
                  <c:v>362.59999999999997</c:v>
                </c:pt>
                <c:pt idx="6598">
                  <c:v>362.8</c:v>
                </c:pt>
                <c:pt idx="6599">
                  <c:v>363</c:v>
                </c:pt>
                <c:pt idx="6600">
                  <c:v>363.20000000000005</c:v>
                </c:pt>
                <c:pt idx="6601">
                  <c:v>363.4</c:v>
                </c:pt>
                <c:pt idx="6602">
                  <c:v>363.6</c:v>
                </c:pt>
                <c:pt idx="6603">
                  <c:v>363.8</c:v>
                </c:pt>
                <c:pt idx="6604">
                  <c:v>364</c:v>
                </c:pt>
                <c:pt idx="6605">
                  <c:v>364.2</c:v>
                </c:pt>
                <c:pt idx="6606">
                  <c:v>364.40000000000003</c:v>
                </c:pt>
                <c:pt idx="6607">
                  <c:v>364.6</c:v>
                </c:pt>
                <c:pt idx="6608">
                  <c:v>364.8</c:v>
                </c:pt>
                <c:pt idx="6609">
                  <c:v>365</c:v>
                </c:pt>
                <c:pt idx="6610">
                  <c:v>365.2</c:v>
                </c:pt>
                <c:pt idx="6611">
                  <c:v>365.4</c:v>
                </c:pt>
                <c:pt idx="6612">
                  <c:v>365.59999999999997</c:v>
                </c:pt>
                <c:pt idx="6613">
                  <c:v>365.8</c:v>
                </c:pt>
                <c:pt idx="6614">
                  <c:v>366</c:v>
                </c:pt>
                <c:pt idx="6615">
                  <c:v>366.2</c:v>
                </c:pt>
                <c:pt idx="6616">
                  <c:v>366.4</c:v>
                </c:pt>
                <c:pt idx="6617">
                  <c:v>366.6</c:v>
                </c:pt>
                <c:pt idx="6618">
                  <c:v>366.79999999999995</c:v>
                </c:pt>
                <c:pt idx="6619">
                  <c:v>367</c:v>
                </c:pt>
                <c:pt idx="6620">
                  <c:v>367.2</c:v>
                </c:pt>
                <c:pt idx="6621">
                  <c:v>367.40000000000003</c:v>
                </c:pt>
                <c:pt idx="6622">
                  <c:v>367.59999999999997</c:v>
                </c:pt>
                <c:pt idx="6623">
                  <c:v>367.8</c:v>
                </c:pt>
                <c:pt idx="6624">
                  <c:v>368</c:v>
                </c:pt>
                <c:pt idx="6625">
                  <c:v>368.2</c:v>
                </c:pt>
                <c:pt idx="6626">
                  <c:v>368.4</c:v>
                </c:pt>
                <c:pt idx="6627">
                  <c:v>368.6</c:v>
                </c:pt>
                <c:pt idx="6628">
                  <c:v>368.8</c:v>
                </c:pt>
                <c:pt idx="6629">
                  <c:v>369</c:v>
                </c:pt>
                <c:pt idx="6630">
                  <c:v>369.2</c:v>
                </c:pt>
                <c:pt idx="6631">
                  <c:v>369.40000000000003</c:v>
                </c:pt>
                <c:pt idx="6632">
                  <c:v>369.59999999999997</c:v>
                </c:pt>
                <c:pt idx="6633">
                  <c:v>369.8</c:v>
                </c:pt>
                <c:pt idx="6634">
                  <c:v>370</c:v>
                </c:pt>
                <c:pt idx="6635">
                  <c:v>370.20000000000005</c:v>
                </c:pt>
                <c:pt idx="6636">
                  <c:v>370.4</c:v>
                </c:pt>
                <c:pt idx="6637">
                  <c:v>370.6</c:v>
                </c:pt>
                <c:pt idx="6638">
                  <c:v>370.8</c:v>
                </c:pt>
                <c:pt idx="6639">
                  <c:v>371</c:v>
                </c:pt>
                <c:pt idx="6640">
                  <c:v>371.2</c:v>
                </c:pt>
                <c:pt idx="6641">
                  <c:v>371.4</c:v>
                </c:pt>
                <c:pt idx="6642">
                  <c:v>371.6</c:v>
                </c:pt>
                <c:pt idx="6643">
                  <c:v>371.79999999999995</c:v>
                </c:pt>
                <c:pt idx="6644">
                  <c:v>372</c:v>
                </c:pt>
                <c:pt idx="6645">
                  <c:v>372.2</c:v>
                </c:pt>
                <c:pt idx="6646">
                  <c:v>372.40000000000003</c:v>
                </c:pt>
                <c:pt idx="6647">
                  <c:v>372.59999999999997</c:v>
                </c:pt>
                <c:pt idx="6648">
                  <c:v>372.8</c:v>
                </c:pt>
                <c:pt idx="6649">
                  <c:v>373</c:v>
                </c:pt>
                <c:pt idx="6650">
                  <c:v>373.2</c:v>
                </c:pt>
                <c:pt idx="6651">
                  <c:v>373.4</c:v>
                </c:pt>
                <c:pt idx="6652">
                  <c:v>373.6</c:v>
                </c:pt>
                <c:pt idx="6653">
                  <c:v>373.8</c:v>
                </c:pt>
                <c:pt idx="6654">
                  <c:v>374</c:v>
                </c:pt>
                <c:pt idx="6655">
                  <c:v>374.2</c:v>
                </c:pt>
                <c:pt idx="6656">
                  <c:v>374.40000000000003</c:v>
                </c:pt>
                <c:pt idx="6657">
                  <c:v>374.59999999999997</c:v>
                </c:pt>
                <c:pt idx="6658">
                  <c:v>374.8</c:v>
                </c:pt>
                <c:pt idx="6659">
                  <c:v>375</c:v>
                </c:pt>
                <c:pt idx="6660">
                  <c:v>375.20000000000005</c:v>
                </c:pt>
                <c:pt idx="6661">
                  <c:v>375.4</c:v>
                </c:pt>
                <c:pt idx="6662">
                  <c:v>375.6</c:v>
                </c:pt>
                <c:pt idx="6663">
                  <c:v>375.8</c:v>
                </c:pt>
                <c:pt idx="6664">
                  <c:v>376</c:v>
                </c:pt>
                <c:pt idx="6665">
                  <c:v>376.2</c:v>
                </c:pt>
                <c:pt idx="6666">
                  <c:v>376.40000000000003</c:v>
                </c:pt>
                <c:pt idx="6667">
                  <c:v>376.6</c:v>
                </c:pt>
                <c:pt idx="6668">
                  <c:v>376.8</c:v>
                </c:pt>
                <c:pt idx="6669">
                  <c:v>377</c:v>
                </c:pt>
                <c:pt idx="6670">
                  <c:v>377.2</c:v>
                </c:pt>
                <c:pt idx="6671">
                  <c:v>377.4</c:v>
                </c:pt>
                <c:pt idx="6672">
                  <c:v>377.59999999999997</c:v>
                </c:pt>
                <c:pt idx="6673">
                  <c:v>377.8</c:v>
                </c:pt>
                <c:pt idx="6674">
                  <c:v>378</c:v>
                </c:pt>
                <c:pt idx="6675">
                  <c:v>378.2</c:v>
                </c:pt>
                <c:pt idx="6676">
                  <c:v>378.4</c:v>
                </c:pt>
                <c:pt idx="6677">
                  <c:v>378.6</c:v>
                </c:pt>
                <c:pt idx="6678">
                  <c:v>378.79999999999995</c:v>
                </c:pt>
                <c:pt idx="6679">
                  <c:v>379</c:v>
                </c:pt>
                <c:pt idx="6680">
                  <c:v>379.2</c:v>
                </c:pt>
                <c:pt idx="6681">
                  <c:v>379.40000000000003</c:v>
                </c:pt>
                <c:pt idx="6682">
                  <c:v>379.59999999999997</c:v>
                </c:pt>
                <c:pt idx="6683">
                  <c:v>379.8</c:v>
                </c:pt>
                <c:pt idx="6684">
                  <c:v>380</c:v>
                </c:pt>
                <c:pt idx="6685">
                  <c:v>380.2</c:v>
                </c:pt>
                <c:pt idx="6686">
                  <c:v>380.4</c:v>
                </c:pt>
                <c:pt idx="6687">
                  <c:v>380.6</c:v>
                </c:pt>
                <c:pt idx="6688">
                  <c:v>380.8</c:v>
                </c:pt>
                <c:pt idx="6689">
                  <c:v>381</c:v>
                </c:pt>
                <c:pt idx="6690">
                  <c:v>381.2</c:v>
                </c:pt>
                <c:pt idx="6691">
                  <c:v>381.40000000000003</c:v>
                </c:pt>
                <c:pt idx="6692">
                  <c:v>381.59999999999997</c:v>
                </c:pt>
                <c:pt idx="6693">
                  <c:v>381.8</c:v>
                </c:pt>
                <c:pt idx="6694">
                  <c:v>382</c:v>
                </c:pt>
                <c:pt idx="6695">
                  <c:v>382.20000000000005</c:v>
                </c:pt>
                <c:pt idx="6696">
                  <c:v>382.4</c:v>
                </c:pt>
                <c:pt idx="6697">
                  <c:v>382.6</c:v>
                </c:pt>
                <c:pt idx="6698">
                  <c:v>382.8</c:v>
                </c:pt>
                <c:pt idx="6699">
                  <c:v>383</c:v>
                </c:pt>
                <c:pt idx="6700">
                  <c:v>383.2</c:v>
                </c:pt>
                <c:pt idx="6701">
                  <c:v>383.4</c:v>
                </c:pt>
                <c:pt idx="6702">
                  <c:v>383.6</c:v>
                </c:pt>
                <c:pt idx="6703">
                  <c:v>383.79999999999995</c:v>
                </c:pt>
                <c:pt idx="6704">
                  <c:v>384</c:v>
                </c:pt>
                <c:pt idx="6705">
                  <c:v>384.2</c:v>
                </c:pt>
                <c:pt idx="6706">
                  <c:v>384.4</c:v>
                </c:pt>
                <c:pt idx="6707">
                  <c:v>384.59999999999997</c:v>
                </c:pt>
                <c:pt idx="6708">
                  <c:v>384.8</c:v>
                </c:pt>
                <c:pt idx="6709">
                  <c:v>385</c:v>
                </c:pt>
                <c:pt idx="6710">
                  <c:v>385.2</c:v>
                </c:pt>
                <c:pt idx="6711">
                  <c:v>385.4</c:v>
                </c:pt>
                <c:pt idx="6712">
                  <c:v>385.6</c:v>
                </c:pt>
                <c:pt idx="6713">
                  <c:v>385.79999999999995</c:v>
                </c:pt>
                <c:pt idx="6714">
                  <c:v>386</c:v>
                </c:pt>
                <c:pt idx="6715">
                  <c:v>386.2</c:v>
                </c:pt>
                <c:pt idx="6716">
                  <c:v>386.40000000000003</c:v>
                </c:pt>
                <c:pt idx="6717">
                  <c:v>386.59999999999997</c:v>
                </c:pt>
                <c:pt idx="6718">
                  <c:v>386.8</c:v>
                </c:pt>
                <c:pt idx="6719">
                  <c:v>387</c:v>
                </c:pt>
                <c:pt idx="6720">
                  <c:v>387.20000000000005</c:v>
                </c:pt>
                <c:pt idx="6721">
                  <c:v>387.4</c:v>
                </c:pt>
                <c:pt idx="6722">
                  <c:v>387.6</c:v>
                </c:pt>
                <c:pt idx="6723">
                  <c:v>387.8</c:v>
                </c:pt>
                <c:pt idx="6724">
                  <c:v>388</c:v>
                </c:pt>
                <c:pt idx="6725">
                  <c:v>388.2</c:v>
                </c:pt>
                <c:pt idx="6726">
                  <c:v>388.40000000000003</c:v>
                </c:pt>
                <c:pt idx="6727">
                  <c:v>388.6</c:v>
                </c:pt>
                <c:pt idx="6728">
                  <c:v>388.8</c:v>
                </c:pt>
                <c:pt idx="6729">
                  <c:v>389</c:v>
                </c:pt>
                <c:pt idx="6730">
                  <c:v>389.20000000000005</c:v>
                </c:pt>
                <c:pt idx="6731">
                  <c:v>389.4</c:v>
                </c:pt>
                <c:pt idx="6732">
                  <c:v>389.6</c:v>
                </c:pt>
                <c:pt idx="6733">
                  <c:v>389.8</c:v>
                </c:pt>
                <c:pt idx="6734">
                  <c:v>390</c:v>
                </c:pt>
                <c:pt idx="6735">
                  <c:v>390.2</c:v>
                </c:pt>
                <c:pt idx="6736">
                  <c:v>390.4</c:v>
                </c:pt>
                <c:pt idx="6737">
                  <c:v>390.6</c:v>
                </c:pt>
                <c:pt idx="6738">
                  <c:v>390.79999999999995</c:v>
                </c:pt>
                <c:pt idx="6739">
                  <c:v>391</c:v>
                </c:pt>
                <c:pt idx="6740">
                  <c:v>391.2</c:v>
                </c:pt>
                <c:pt idx="6741">
                  <c:v>391.40000000000003</c:v>
                </c:pt>
                <c:pt idx="6742">
                  <c:v>391.59999999999997</c:v>
                </c:pt>
                <c:pt idx="6743">
                  <c:v>391.8</c:v>
                </c:pt>
                <c:pt idx="6744">
                  <c:v>392</c:v>
                </c:pt>
                <c:pt idx="6745">
                  <c:v>392.2</c:v>
                </c:pt>
                <c:pt idx="6746">
                  <c:v>392.4</c:v>
                </c:pt>
                <c:pt idx="6747">
                  <c:v>392.6</c:v>
                </c:pt>
                <c:pt idx="6748">
                  <c:v>392.8</c:v>
                </c:pt>
                <c:pt idx="6749">
                  <c:v>393</c:v>
                </c:pt>
                <c:pt idx="6750">
                  <c:v>393.2</c:v>
                </c:pt>
                <c:pt idx="6751">
                  <c:v>393.40000000000003</c:v>
                </c:pt>
                <c:pt idx="6752">
                  <c:v>393.59999999999997</c:v>
                </c:pt>
                <c:pt idx="6753">
                  <c:v>393.8</c:v>
                </c:pt>
                <c:pt idx="6754">
                  <c:v>394</c:v>
                </c:pt>
                <c:pt idx="6755">
                  <c:v>394.20000000000005</c:v>
                </c:pt>
                <c:pt idx="6756">
                  <c:v>394.4</c:v>
                </c:pt>
                <c:pt idx="6757">
                  <c:v>394.6</c:v>
                </c:pt>
                <c:pt idx="6758">
                  <c:v>394.8</c:v>
                </c:pt>
                <c:pt idx="6759">
                  <c:v>395</c:v>
                </c:pt>
                <c:pt idx="6760">
                  <c:v>395.2</c:v>
                </c:pt>
                <c:pt idx="6761">
                  <c:v>395.40000000000003</c:v>
                </c:pt>
                <c:pt idx="6762">
                  <c:v>395.6</c:v>
                </c:pt>
                <c:pt idx="6763">
                  <c:v>395.8</c:v>
                </c:pt>
                <c:pt idx="6764">
                  <c:v>396</c:v>
                </c:pt>
                <c:pt idx="6765">
                  <c:v>396.2</c:v>
                </c:pt>
                <c:pt idx="6766">
                  <c:v>396.4</c:v>
                </c:pt>
                <c:pt idx="6767">
                  <c:v>396.59999999999997</c:v>
                </c:pt>
                <c:pt idx="6768">
                  <c:v>396.8</c:v>
                </c:pt>
                <c:pt idx="6769">
                  <c:v>397</c:v>
                </c:pt>
                <c:pt idx="6770">
                  <c:v>397.2</c:v>
                </c:pt>
                <c:pt idx="6771">
                  <c:v>397.4</c:v>
                </c:pt>
                <c:pt idx="6772">
                  <c:v>397.6</c:v>
                </c:pt>
                <c:pt idx="6773">
                  <c:v>397.79999999999995</c:v>
                </c:pt>
                <c:pt idx="6774">
                  <c:v>398</c:v>
                </c:pt>
                <c:pt idx="6775">
                  <c:v>398.2</c:v>
                </c:pt>
                <c:pt idx="6776">
                  <c:v>398.40000000000003</c:v>
                </c:pt>
                <c:pt idx="6777">
                  <c:v>398.59999999999997</c:v>
                </c:pt>
                <c:pt idx="6778">
                  <c:v>398.8</c:v>
                </c:pt>
                <c:pt idx="6779">
                  <c:v>399</c:v>
                </c:pt>
                <c:pt idx="6780">
                  <c:v>399.2</c:v>
                </c:pt>
                <c:pt idx="6781">
                  <c:v>399.4</c:v>
                </c:pt>
                <c:pt idx="6782">
                  <c:v>399.6</c:v>
                </c:pt>
                <c:pt idx="6783">
                  <c:v>399.8</c:v>
                </c:pt>
                <c:pt idx="6784">
                  <c:v>400</c:v>
                </c:pt>
                <c:pt idx="6785">
                  <c:v>400.2</c:v>
                </c:pt>
                <c:pt idx="6786">
                  <c:v>400.40000000000003</c:v>
                </c:pt>
                <c:pt idx="6787">
                  <c:v>400.59999999999997</c:v>
                </c:pt>
                <c:pt idx="6788">
                  <c:v>400.8</c:v>
                </c:pt>
                <c:pt idx="6789">
                  <c:v>401</c:v>
                </c:pt>
                <c:pt idx="6790">
                  <c:v>401.20000000000005</c:v>
                </c:pt>
                <c:pt idx="6791">
                  <c:v>401.4</c:v>
                </c:pt>
                <c:pt idx="6792">
                  <c:v>401.6</c:v>
                </c:pt>
                <c:pt idx="6793">
                  <c:v>401.8</c:v>
                </c:pt>
                <c:pt idx="6794">
                  <c:v>402</c:v>
                </c:pt>
                <c:pt idx="6795">
                  <c:v>402.2</c:v>
                </c:pt>
                <c:pt idx="6796">
                  <c:v>402.4</c:v>
                </c:pt>
                <c:pt idx="6797">
                  <c:v>402.6</c:v>
                </c:pt>
                <c:pt idx="6798">
                  <c:v>402.79999999999995</c:v>
                </c:pt>
                <c:pt idx="6799">
                  <c:v>403</c:v>
                </c:pt>
                <c:pt idx="6800">
                  <c:v>403.2</c:v>
                </c:pt>
                <c:pt idx="6801">
                  <c:v>403.40000000000003</c:v>
                </c:pt>
                <c:pt idx="6802">
                  <c:v>403.59999999999997</c:v>
                </c:pt>
                <c:pt idx="6803">
                  <c:v>403.8</c:v>
                </c:pt>
                <c:pt idx="6804">
                  <c:v>404</c:v>
                </c:pt>
                <c:pt idx="6805">
                  <c:v>404.2</c:v>
                </c:pt>
                <c:pt idx="6806">
                  <c:v>404.4</c:v>
                </c:pt>
                <c:pt idx="6807">
                  <c:v>404.6</c:v>
                </c:pt>
                <c:pt idx="6808">
                  <c:v>404.8</c:v>
                </c:pt>
                <c:pt idx="6809">
                  <c:v>405</c:v>
                </c:pt>
                <c:pt idx="6810">
                  <c:v>405.2</c:v>
                </c:pt>
                <c:pt idx="6811">
                  <c:v>405.40000000000003</c:v>
                </c:pt>
                <c:pt idx="6812">
                  <c:v>405.59999999999997</c:v>
                </c:pt>
                <c:pt idx="6813">
                  <c:v>405.8</c:v>
                </c:pt>
                <c:pt idx="6814">
                  <c:v>406</c:v>
                </c:pt>
                <c:pt idx="6815">
                  <c:v>406.20000000000005</c:v>
                </c:pt>
                <c:pt idx="6816">
                  <c:v>406.4</c:v>
                </c:pt>
                <c:pt idx="6817">
                  <c:v>406.6</c:v>
                </c:pt>
                <c:pt idx="6818">
                  <c:v>406.8</c:v>
                </c:pt>
                <c:pt idx="6819">
                  <c:v>407</c:v>
                </c:pt>
                <c:pt idx="6820">
                  <c:v>407.2</c:v>
                </c:pt>
                <c:pt idx="6821">
                  <c:v>407.40000000000003</c:v>
                </c:pt>
                <c:pt idx="6822">
                  <c:v>407.6</c:v>
                </c:pt>
                <c:pt idx="6823">
                  <c:v>407.8</c:v>
                </c:pt>
                <c:pt idx="6824">
                  <c:v>408</c:v>
                </c:pt>
                <c:pt idx="6825">
                  <c:v>408.2</c:v>
                </c:pt>
                <c:pt idx="6826">
                  <c:v>408.4</c:v>
                </c:pt>
                <c:pt idx="6827">
                  <c:v>408.59999999999997</c:v>
                </c:pt>
                <c:pt idx="6828">
                  <c:v>408.8</c:v>
                </c:pt>
                <c:pt idx="6829">
                  <c:v>409</c:v>
                </c:pt>
                <c:pt idx="6830">
                  <c:v>409.2</c:v>
                </c:pt>
                <c:pt idx="6831">
                  <c:v>409.4</c:v>
                </c:pt>
                <c:pt idx="6832">
                  <c:v>409.6</c:v>
                </c:pt>
                <c:pt idx="6833">
                  <c:v>409.79999999999995</c:v>
                </c:pt>
                <c:pt idx="6834">
                  <c:v>410</c:v>
                </c:pt>
                <c:pt idx="6835">
                  <c:v>410.2</c:v>
                </c:pt>
                <c:pt idx="6836">
                  <c:v>410.40000000000003</c:v>
                </c:pt>
                <c:pt idx="6837">
                  <c:v>410.59999999999997</c:v>
                </c:pt>
                <c:pt idx="6838">
                  <c:v>410.8</c:v>
                </c:pt>
                <c:pt idx="6839">
                  <c:v>411</c:v>
                </c:pt>
                <c:pt idx="6840">
                  <c:v>411.2</c:v>
                </c:pt>
                <c:pt idx="6841">
                  <c:v>411.4</c:v>
                </c:pt>
                <c:pt idx="6842">
                  <c:v>411.6</c:v>
                </c:pt>
                <c:pt idx="6843">
                  <c:v>411.8</c:v>
                </c:pt>
                <c:pt idx="6844">
                  <c:v>412</c:v>
                </c:pt>
                <c:pt idx="6845">
                  <c:v>412.2</c:v>
                </c:pt>
                <c:pt idx="6846">
                  <c:v>412.40000000000003</c:v>
                </c:pt>
                <c:pt idx="6847">
                  <c:v>412.59999999999997</c:v>
                </c:pt>
                <c:pt idx="6848">
                  <c:v>412.8</c:v>
                </c:pt>
                <c:pt idx="6849">
                  <c:v>413</c:v>
                </c:pt>
                <c:pt idx="6850">
                  <c:v>413.20000000000005</c:v>
                </c:pt>
                <c:pt idx="6851">
                  <c:v>413.4</c:v>
                </c:pt>
                <c:pt idx="6852">
                  <c:v>413.6</c:v>
                </c:pt>
                <c:pt idx="6853">
                  <c:v>413.8</c:v>
                </c:pt>
                <c:pt idx="6854">
                  <c:v>414</c:v>
                </c:pt>
                <c:pt idx="6855">
                  <c:v>414.2</c:v>
                </c:pt>
                <c:pt idx="6856">
                  <c:v>414.4</c:v>
                </c:pt>
                <c:pt idx="6857">
                  <c:v>414.6</c:v>
                </c:pt>
                <c:pt idx="6858">
                  <c:v>414.79999999999995</c:v>
                </c:pt>
                <c:pt idx="6859">
                  <c:v>415</c:v>
                </c:pt>
                <c:pt idx="6860">
                  <c:v>415.2</c:v>
                </c:pt>
                <c:pt idx="6861">
                  <c:v>415.4</c:v>
                </c:pt>
                <c:pt idx="6862">
                  <c:v>415.59999999999997</c:v>
                </c:pt>
                <c:pt idx="6863">
                  <c:v>415.8</c:v>
                </c:pt>
                <c:pt idx="6864">
                  <c:v>416</c:v>
                </c:pt>
                <c:pt idx="6865">
                  <c:v>416.2</c:v>
                </c:pt>
                <c:pt idx="6866">
                  <c:v>416.4</c:v>
                </c:pt>
                <c:pt idx="6867">
                  <c:v>416.6</c:v>
                </c:pt>
                <c:pt idx="6868">
                  <c:v>416.8</c:v>
                </c:pt>
                <c:pt idx="6869">
                  <c:v>417</c:v>
                </c:pt>
                <c:pt idx="6870">
                  <c:v>417.2</c:v>
                </c:pt>
                <c:pt idx="6871">
                  <c:v>417.40000000000003</c:v>
                </c:pt>
                <c:pt idx="6872">
                  <c:v>417.59999999999997</c:v>
                </c:pt>
                <c:pt idx="6873">
                  <c:v>417.8</c:v>
                </c:pt>
                <c:pt idx="6874">
                  <c:v>418</c:v>
                </c:pt>
                <c:pt idx="6875">
                  <c:v>418.20000000000005</c:v>
                </c:pt>
                <c:pt idx="6876">
                  <c:v>418.4</c:v>
                </c:pt>
                <c:pt idx="6877">
                  <c:v>418.6</c:v>
                </c:pt>
                <c:pt idx="6878">
                  <c:v>418.8</c:v>
                </c:pt>
                <c:pt idx="6879">
                  <c:v>419</c:v>
                </c:pt>
                <c:pt idx="6880">
                  <c:v>419.2</c:v>
                </c:pt>
                <c:pt idx="6881">
                  <c:v>419.40000000000003</c:v>
                </c:pt>
                <c:pt idx="6882">
                  <c:v>419.6</c:v>
                </c:pt>
                <c:pt idx="6883">
                  <c:v>419.8</c:v>
                </c:pt>
                <c:pt idx="6884">
                  <c:v>420</c:v>
                </c:pt>
                <c:pt idx="6885">
                  <c:v>420.20000000000005</c:v>
                </c:pt>
                <c:pt idx="6886">
                  <c:v>420.4</c:v>
                </c:pt>
                <c:pt idx="6887">
                  <c:v>420.6</c:v>
                </c:pt>
                <c:pt idx="6888">
                  <c:v>420.8</c:v>
                </c:pt>
                <c:pt idx="6889">
                  <c:v>421</c:v>
                </c:pt>
                <c:pt idx="6890">
                  <c:v>421.2</c:v>
                </c:pt>
                <c:pt idx="6891">
                  <c:v>421.4</c:v>
                </c:pt>
                <c:pt idx="6892">
                  <c:v>421.6</c:v>
                </c:pt>
                <c:pt idx="6893">
                  <c:v>421.79999999999995</c:v>
                </c:pt>
                <c:pt idx="6894">
                  <c:v>422</c:v>
                </c:pt>
                <c:pt idx="6895">
                  <c:v>422.2</c:v>
                </c:pt>
                <c:pt idx="6896">
                  <c:v>422.40000000000003</c:v>
                </c:pt>
                <c:pt idx="6897">
                  <c:v>422.59999999999997</c:v>
                </c:pt>
                <c:pt idx="6898">
                  <c:v>422.8</c:v>
                </c:pt>
                <c:pt idx="6899">
                  <c:v>423</c:v>
                </c:pt>
                <c:pt idx="6900">
                  <c:v>423.2</c:v>
                </c:pt>
                <c:pt idx="6901">
                  <c:v>423.4</c:v>
                </c:pt>
                <c:pt idx="6902">
                  <c:v>423.6</c:v>
                </c:pt>
                <c:pt idx="6903">
                  <c:v>423.8</c:v>
                </c:pt>
                <c:pt idx="6904">
                  <c:v>424</c:v>
                </c:pt>
                <c:pt idx="6905">
                  <c:v>424.2</c:v>
                </c:pt>
                <c:pt idx="6906">
                  <c:v>424.40000000000003</c:v>
                </c:pt>
                <c:pt idx="6907">
                  <c:v>424.59999999999997</c:v>
                </c:pt>
                <c:pt idx="6908">
                  <c:v>424.8</c:v>
                </c:pt>
                <c:pt idx="6909">
                  <c:v>425</c:v>
                </c:pt>
                <c:pt idx="6910">
                  <c:v>425.20000000000005</c:v>
                </c:pt>
                <c:pt idx="6911">
                  <c:v>425.4</c:v>
                </c:pt>
                <c:pt idx="6912">
                  <c:v>425.6</c:v>
                </c:pt>
                <c:pt idx="6913">
                  <c:v>425.8</c:v>
                </c:pt>
                <c:pt idx="6914">
                  <c:v>426</c:v>
                </c:pt>
                <c:pt idx="6915">
                  <c:v>426.2</c:v>
                </c:pt>
                <c:pt idx="6916">
                  <c:v>426.40000000000003</c:v>
                </c:pt>
                <c:pt idx="6917">
                  <c:v>426.6</c:v>
                </c:pt>
                <c:pt idx="6918">
                  <c:v>426.8</c:v>
                </c:pt>
                <c:pt idx="6919">
                  <c:v>427</c:v>
                </c:pt>
                <c:pt idx="6920">
                  <c:v>427.2</c:v>
                </c:pt>
                <c:pt idx="6921">
                  <c:v>427.4</c:v>
                </c:pt>
                <c:pt idx="6922">
                  <c:v>427.59999999999997</c:v>
                </c:pt>
                <c:pt idx="6923">
                  <c:v>427.8</c:v>
                </c:pt>
                <c:pt idx="6924">
                  <c:v>428</c:v>
                </c:pt>
                <c:pt idx="6925">
                  <c:v>428.2</c:v>
                </c:pt>
                <c:pt idx="6926">
                  <c:v>428.4</c:v>
                </c:pt>
                <c:pt idx="6927">
                  <c:v>428.6</c:v>
                </c:pt>
                <c:pt idx="6928">
                  <c:v>428.79999999999995</c:v>
                </c:pt>
                <c:pt idx="6929">
                  <c:v>429</c:v>
                </c:pt>
                <c:pt idx="6930">
                  <c:v>429.2</c:v>
                </c:pt>
                <c:pt idx="6931">
                  <c:v>429.40000000000003</c:v>
                </c:pt>
                <c:pt idx="6932">
                  <c:v>429.59999999999997</c:v>
                </c:pt>
                <c:pt idx="6933">
                  <c:v>429.8</c:v>
                </c:pt>
                <c:pt idx="6934">
                  <c:v>430</c:v>
                </c:pt>
                <c:pt idx="6935">
                  <c:v>430.2</c:v>
                </c:pt>
                <c:pt idx="6936">
                  <c:v>430.4</c:v>
                </c:pt>
                <c:pt idx="6937">
                  <c:v>430.6</c:v>
                </c:pt>
                <c:pt idx="6938">
                  <c:v>430.8</c:v>
                </c:pt>
                <c:pt idx="6939">
                  <c:v>431</c:v>
                </c:pt>
                <c:pt idx="6940">
                  <c:v>431.2</c:v>
                </c:pt>
                <c:pt idx="6941">
                  <c:v>431.40000000000003</c:v>
                </c:pt>
                <c:pt idx="6942">
                  <c:v>431.59999999999997</c:v>
                </c:pt>
                <c:pt idx="6943">
                  <c:v>431.8</c:v>
                </c:pt>
                <c:pt idx="6944">
                  <c:v>432</c:v>
                </c:pt>
                <c:pt idx="6945">
                  <c:v>432.20000000000005</c:v>
                </c:pt>
                <c:pt idx="6946">
                  <c:v>432.4</c:v>
                </c:pt>
                <c:pt idx="6947">
                  <c:v>432.6</c:v>
                </c:pt>
                <c:pt idx="6948">
                  <c:v>432.8</c:v>
                </c:pt>
                <c:pt idx="6949">
                  <c:v>433</c:v>
                </c:pt>
                <c:pt idx="6950">
                  <c:v>433.2</c:v>
                </c:pt>
                <c:pt idx="6951">
                  <c:v>433.4</c:v>
                </c:pt>
                <c:pt idx="6952">
                  <c:v>433.6</c:v>
                </c:pt>
                <c:pt idx="6953">
                  <c:v>433.79999999999995</c:v>
                </c:pt>
                <c:pt idx="6954">
                  <c:v>434</c:v>
                </c:pt>
                <c:pt idx="6955">
                  <c:v>434.2</c:v>
                </c:pt>
                <c:pt idx="6956">
                  <c:v>434.40000000000003</c:v>
                </c:pt>
                <c:pt idx="6957">
                  <c:v>434.59999999999997</c:v>
                </c:pt>
                <c:pt idx="6958">
                  <c:v>434.8</c:v>
                </c:pt>
                <c:pt idx="6959">
                  <c:v>435</c:v>
                </c:pt>
                <c:pt idx="6960">
                  <c:v>435.2</c:v>
                </c:pt>
                <c:pt idx="6961">
                  <c:v>435.4</c:v>
                </c:pt>
                <c:pt idx="6962">
                  <c:v>435.6</c:v>
                </c:pt>
                <c:pt idx="6963">
                  <c:v>435.8</c:v>
                </c:pt>
                <c:pt idx="6964">
                  <c:v>436</c:v>
                </c:pt>
                <c:pt idx="6965">
                  <c:v>436.2</c:v>
                </c:pt>
                <c:pt idx="6966">
                  <c:v>436.40000000000003</c:v>
                </c:pt>
                <c:pt idx="6967">
                  <c:v>436.59999999999997</c:v>
                </c:pt>
                <c:pt idx="6968">
                  <c:v>436.8</c:v>
                </c:pt>
                <c:pt idx="6969">
                  <c:v>437</c:v>
                </c:pt>
                <c:pt idx="6970">
                  <c:v>437.20000000000005</c:v>
                </c:pt>
                <c:pt idx="6971">
                  <c:v>437.4</c:v>
                </c:pt>
                <c:pt idx="6972">
                  <c:v>437.6</c:v>
                </c:pt>
                <c:pt idx="6973">
                  <c:v>437.8</c:v>
                </c:pt>
                <c:pt idx="6974">
                  <c:v>438</c:v>
                </c:pt>
                <c:pt idx="6975">
                  <c:v>438.2</c:v>
                </c:pt>
                <c:pt idx="6976">
                  <c:v>438.40000000000003</c:v>
                </c:pt>
                <c:pt idx="6977">
                  <c:v>438.6</c:v>
                </c:pt>
                <c:pt idx="6978">
                  <c:v>438.8</c:v>
                </c:pt>
                <c:pt idx="6979">
                  <c:v>439</c:v>
                </c:pt>
                <c:pt idx="6980">
                  <c:v>439.2</c:v>
                </c:pt>
                <c:pt idx="6981">
                  <c:v>439.4</c:v>
                </c:pt>
                <c:pt idx="6982">
                  <c:v>439.59999999999997</c:v>
                </c:pt>
                <c:pt idx="6983">
                  <c:v>439.8</c:v>
                </c:pt>
                <c:pt idx="6984">
                  <c:v>440</c:v>
                </c:pt>
                <c:pt idx="6985">
                  <c:v>440.2</c:v>
                </c:pt>
                <c:pt idx="6986">
                  <c:v>440.4</c:v>
                </c:pt>
                <c:pt idx="6987">
                  <c:v>440.6</c:v>
                </c:pt>
                <c:pt idx="6988">
                  <c:v>440.79999999999995</c:v>
                </c:pt>
                <c:pt idx="6989">
                  <c:v>441</c:v>
                </c:pt>
                <c:pt idx="6990">
                  <c:v>441.2</c:v>
                </c:pt>
                <c:pt idx="6991">
                  <c:v>441.40000000000003</c:v>
                </c:pt>
                <c:pt idx="6992">
                  <c:v>441.59999999999997</c:v>
                </c:pt>
                <c:pt idx="6993">
                  <c:v>441.8</c:v>
                </c:pt>
                <c:pt idx="6994">
                  <c:v>442</c:v>
                </c:pt>
                <c:pt idx="6995">
                  <c:v>442.2</c:v>
                </c:pt>
                <c:pt idx="6996">
                  <c:v>442.4</c:v>
                </c:pt>
                <c:pt idx="6997">
                  <c:v>442.6</c:v>
                </c:pt>
                <c:pt idx="6998">
                  <c:v>442.8</c:v>
                </c:pt>
                <c:pt idx="6999">
                  <c:v>443</c:v>
                </c:pt>
                <c:pt idx="7000">
                  <c:v>443.2</c:v>
                </c:pt>
                <c:pt idx="7001">
                  <c:v>443.40000000000003</c:v>
                </c:pt>
                <c:pt idx="7002">
                  <c:v>443.59999999999997</c:v>
                </c:pt>
                <c:pt idx="7003">
                  <c:v>443.8</c:v>
                </c:pt>
                <c:pt idx="7004">
                  <c:v>444</c:v>
                </c:pt>
                <c:pt idx="7005">
                  <c:v>444.20000000000005</c:v>
                </c:pt>
                <c:pt idx="7006">
                  <c:v>444.4</c:v>
                </c:pt>
                <c:pt idx="7007">
                  <c:v>444.6</c:v>
                </c:pt>
                <c:pt idx="7008">
                  <c:v>444.8</c:v>
                </c:pt>
                <c:pt idx="7009">
                  <c:v>445</c:v>
                </c:pt>
                <c:pt idx="7010">
                  <c:v>445.2</c:v>
                </c:pt>
                <c:pt idx="7011">
                  <c:v>445.4</c:v>
                </c:pt>
                <c:pt idx="7012">
                  <c:v>445.6</c:v>
                </c:pt>
                <c:pt idx="7013">
                  <c:v>445.79999999999995</c:v>
                </c:pt>
                <c:pt idx="7014">
                  <c:v>446</c:v>
                </c:pt>
                <c:pt idx="7015">
                  <c:v>446.2</c:v>
                </c:pt>
                <c:pt idx="7016">
                  <c:v>446.4</c:v>
                </c:pt>
                <c:pt idx="7017">
                  <c:v>446.59999999999997</c:v>
                </c:pt>
                <c:pt idx="7018">
                  <c:v>446.8</c:v>
                </c:pt>
                <c:pt idx="7019">
                  <c:v>447</c:v>
                </c:pt>
                <c:pt idx="7020">
                  <c:v>447.2</c:v>
                </c:pt>
                <c:pt idx="7021">
                  <c:v>447.4</c:v>
                </c:pt>
                <c:pt idx="7022">
                  <c:v>447.6</c:v>
                </c:pt>
                <c:pt idx="7023">
                  <c:v>447.8</c:v>
                </c:pt>
                <c:pt idx="7024">
                  <c:v>448</c:v>
                </c:pt>
                <c:pt idx="7025">
                  <c:v>448.2</c:v>
                </c:pt>
                <c:pt idx="7026">
                  <c:v>448.40000000000003</c:v>
                </c:pt>
                <c:pt idx="7027">
                  <c:v>448.59999999999997</c:v>
                </c:pt>
                <c:pt idx="7028">
                  <c:v>448.8</c:v>
                </c:pt>
                <c:pt idx="7029">
                  <c:v>449</c:v>
                </c:pt>
                <c:pt idx="7030">
                  <c:v>449.20000000000005</c:v>
                </c:pt>
                <c:pt idx="7031">
                  <c:v>449.4</c:v>
                </c:pt>
                <c:pt idx="7032">
                  <c:v>449.6</c:v>
                </c:pt>
                <c:pt idx="7033">
                  <c:v>449.8</c:v>
                </c:pt>
                <c:pt idx="7034">
                  <c:v>450</c:v>
                </c:pt>
                <c:pt idx="7035">
                  <c:v>450.2</c:v>
                </c:pt>
                <c:pt idx="7036">
                  <c:v>450.40000000000003</c:v>
                </c:pt>
                <c:pt idx="7037">
                  <c:v>450.6</c:v>
                </c:pt>
                <c:pt idx="7038">
                  <c:v>450.8</c:v>
                </c:pt>
                <c:pt idx="7039">
                  <c:v>451</c:v>
                </c:pt>
                <c:pt idx="7040">
                  <c:v>451.2</c:v>
                </c:pt>
                <c:pt idx="7041">
                  <c:v>451.4</c:v>
                </c:pt>
                <c:pt idx="7042">
                  <c:v>451.59999999999997</c:v>
                </c:pt>
                <c:pt idx="7043">
                  <c:v>451.8</c:v>
                </c:pt>
                <c:pt idx="7044">
                  <c:v>452</c:v>
                </c:pt>
                <c:pt idx="7045">
                  <c:v>452.2</c:v>
                </c:pt>
                <c:pt idx="7046">
                  <c:v>452.4</c:v>
                </c:pt>
                <c:pt idx="7047">
                  <c:v>452.6</c:v>
                </c:pt>
                <c:pt idx="7048">
                  <c:v>452.79999999999995</c:v>
                </c:pt>
                <c:pt idx="7049">
                  <c:v>453</c:v>
                </c:pt>
                <c:pt idx="7050">
                  <c:v>453.2</c:v>
                </c:pt>
                <c:pt idx="7051">
                  <c:v>453.40000000000003</c:v>
                </c:pt>
                <c:pt idx="7052">
                  <c:v>453.59999999999997</c:v>
                </c:pt>
                <c:pt idx="7053">
                  <c:v>453.8</c:v>
                </c:pt>
                <c:pt idx="7054">
                  <c:v>454</c:v>
                </c:pt>
                <c:pt idx="7055">
                  <c:v>454.2</c:v>
                </c:pt>
                <c:pt idx="7056">
                  <c:v>454.4</c:v>
                </c:pt>
                <c:pt idx="7057">
                  <c:v>454.6</c:v>
                </c:pt>
                <c:pt idx="7058">
                  <c:v>454.8</c:v>
                </c:pt>
                <c:pt idx="7059">
                  <c:v>455</c:v>
                </c:pt>
                <c:pt idx="7060">
                  <c:v>455.2</c:v>
                </c:pt>
                <c:pt idx="7061">
                  <c:v>455.40000000000003</c:v>
                </c:pt>
                <c:pt idx="7062">
                  <c:v>455.59999999999997</c:v>
                </c:pt>
                <c:pt idx="7063">
                  <c:v>455.8</c:v>
                </c:pt>
                <c:pt idx="7064">
                  <c:v>456</c:v>
                </c:pt>
                <c:pt idx="7065">
                  <c:v>456.20000000000005</c:v>
                </c:pt>
                <c:pt idx="7066">
                  <c:v>456.4</c:v>
                </c:pt>
                <c:pt idx="7067">
                  <c:v>456.6</c:v>
                </c:pt>
                <c:pt idx="7068">
                  <c:v>456.8</c:v>
                </c:pt>
                <c:pt idx="7069">
                  <c:v>457</c:v>
                </c:pt>
                <c:pt idx="7070">
                  <c:v>457.2</c:v>
                </c:pt>
                <c:pt idx="7071">
                  <c:v>457.40000000000003</c:v>
                </c:pt>
                <c:pt idx="7072">
                  <c:v>457.6</c:v>
                </c:pt>
                <c:pt idx="7073">
                  <c:v>457.8</c:v>
                </c:pt>
                <c:pt idx="7074">
                  <c:v>458</c:v>
                </c:pt>
                <c:pt idx="7075">
                  <c:v>458.2</c:v>
                </c:pt>
                <c:pt idx="7076">
                  <c:v>458.4</c:v>
                </c:pt>
                <c:pt idx="7077">
                  <c:v>458.59999999999997</c:v>
                </c:pt>
                <c:pt idx="7078">
                  <c:v>458.8</c:v>
                </c:pt>
                <c:pt idx="7079">
                  <c:v>459</c:v>
                </c:pt>
                <c:pt idx="7080">
                  <c:v>459.2</c:v>
                </c:pt>
                <c:pt idx="7081">
                  <c:v>459.4</c:v>
                </c:pt>
                <c:pt idx="7082">
                  <c:v>459.6</c:v>
                </c:pt>
                <c:pt idx="7083">
                  <c:v>459.79999999999995</c:v>
                </c:pt>
                <c:pt idx="7084">
                  <c:v>460</c:v>
                </c:pt>
                <c:pt idx="7085">
                  <c:v>460.2</c:v>
                </c:pt>
                <c:pt idx="7086">
                  <c:v>460.40000000000003</c:v>
                </c:pt>
                <c:pt idx="7087">
                  <c:v>460.59999999999997</c:v>
                </c:pt>
                <c:pt idx="7088">
                  <c:v>460.8</c:v>
                </c:pt>
                <c:pt idx="7089">
                  <c:v>461</c:v>
                </c:pt>
                <c:pt idx="7090">
                  <c:v>461.2</c:v>
                </c:pt>
                <c:pt idx="7091">
                  <c:v>461.4</c:v>
                </c:pt>
                <c:pt idx="7092">
                  <c:v>461.6</c:v>
                </c:pt>
                <c:pt idx="7093">
                  <c:v>461.8</c:v>
                </c:pt>
                <c:pt idx="7094">
                  <c:v>462</c:v>
                </c:pt>
                <c:pt idx="7095">
                  <c:v>462.2</c:v>
                </c:pt>
                <c:pt idx="7096">
                  <c:v>462.40000000000003</c:v>
                </c:pt>
                <c:pt idx="7097">
                  <c:v>462.6</c:v>
                </c:pt>
                <c:pt idx="7098">
                  <c:v>462.8</c:v>
                </c:pt>
                <c:pt idx="7099">
                  <c:v>463</c:v>
                </c:pt>
                <c:pt idx="7100">
                  <c:v>463.20000000000005</c:v>
                </c:pt>
                <c:pt idx="7101">
                  <c:v>463.4</c:v>
                </c:pt>
                <c:pt idx="7102">
                  <c:v>463.6</c:v>
                </c:pt>
                <c:pt idx="7103">
                  <c:v>463.8</c:v>
                </c:pt>
                <c:pt idx="7104">
                  <c:v>464</c:v>
                </c:pt>
                <c:pt idx="7105">
                  <c:v>464.2</c:v>
                </c:pt>
                <c:pt idx="7106">
                  <c:v>464.4</c:v>
                </c:pt>
                <c:pt idx="7107">
                  <c:v>464.6</c:v>
                </c:pt>
                <c:pt idx="7108">
                  <c:v>464.79999999999995</c:v>
                </c:pt>
                <c:pt idx="7109">
                  <c:v>465</c:v>
                </c:pt>
                <c:pt idx="7110">
                  <c:v>465.2</c:v>
                </c:pt>
                <c:pt idx="7111">
                  <c:v>465.40000000000003</c:v>
                </c:pt>
                <c:pt idx="7112">
                  <c:v>465.59999999999997</c:v>
                </c:pt>
                <c:pt idx="7113">
                  <c:v>465.8</c:v>
                </c:pt>
                <c:pt idx="7114">
                  <c:v>466</c:v>
                </c:pt>
                <c:pt idx="7115">
                  <c:v>466.2</c:v>
                </c:pt>
                <c:pt idx="7116">
                  <c:v>466.4</c:v>
                </c:pt>
                <c:pt idx="7117">
                  <c:v>466.6</c:v>
                </c:pt>
                <c:pt idx="7118">
                  <c:v>466.8</c:v>
                </c:pt>
                <c:pt idx="7119">
                  <c:v>467</c:v>
                </c:pt>
                <c:pt idx="7120">
                  <c:v>467.2</c:v>
                </c:pt>
                <c:pt idx="7121">
                  <c:v>467.40000000000003</c:v>
                </c:pt>
                <c:pt idx="7122">
                  <c:v>467.59999999999997</c:v>
                </c:pt>
                <c:pt idx="7123">
                  <c:v>467.8</c:v>
                </c:pt>
                <c:pt idx="7124">
                  <c:v>468</c:v>
                </c:pt>
                <c:pt idx="7125">
                  <c:v>468.20000000000005</c:v>
                </c:pt>
                <c:pt idx="7126">
                  <c:v>468.4</c:v>
                </c:pt>
                <c:pt idx="7127">
                  <c:v>468.6</c:v>
                </c:pt>
                <c:pt idx="7128">
                  <c:v>468.8</c:v>
                </c:pt>
                <c:pt idx="7129">
                  <c:v>469</c:v>
                </c:pt>
                <c:pt idx="7130">
                  <c:v>469.2</c:v>
                </c:pt>
                <c:pt idx="7131">
                  <c:v>469.40000000000003</c:v>
                </c:pt>
                <c:pt idx="7132">
                  <c:v>469.6</c:v>
                </c:pt>
                <c:pt idx="7133">
                  <c:v>469.8</c:v>
                </c:pt>
                <c:pt idx="7134">
                  <c:v>470</c:v>
                </c:pt>
                <c:pt idx="7135">
                  <c:v>470.2</c:v>
                </c:pt>
                <c:pt idx="7136">
                  <c:v>470.4</c:v>
                </c:pt>
                <c:pt idx="7137">
                  <c:v>470.59999999999997</c:v>
                </c:pt>
                <c:pt idx="7138">
                  <c:v>470.8</c:v>
                </c:pt>
                <c:pt idx="7139">
                  <c:v>471</c:v>
                </c:pt>
                <c:pt idx="7140">
                  <c:v>471.2</c:v>
                </c:pt>
                <c:pt idx="7141">
                  <c:v>471.4</c:v>
                </c:pt>
                <c:pt idx="7142">
                  <c:v>471.6</c:v>
                </c:pt>
                <c:pt idx="7143">
                  <c:v>471.79999999999995</c:v>
                </c:pt>
                <c:pt idx="7144">
                  <c:v>472</c:v>
                </c:pt>
                <c:pt idx="7145">
                  <c:v>472.2</c:v>
                </c:pt>
                <c:pt idx="7146">
                  <c:v>472.40000000000003</c:v>
                </c:pt>
                <c:pt idx="7147">
                  <c:v>472.59999999999997</c:v>
                </c:pt>
                <c:pt idx="7148">
                  <c:v>472.8</c:v>
                </c:pt>
                <c:pt idx="7149">
                  <c:v>473</c:v>
                </c:pt>
                <c:pt idx="7150">
                  <c:v>473.2</c:v>
                </c:pt>
                <c:pt idx="7151">
                  <c:v>473.4</c:v>
                </c:pt>
                <c:pt idx="7152">
                  <c:v>473.6</c:v>
                </c:pt>
                <c:pt idx="7153">
                  <c:v>473.8</c:v>
                </c:pt>
                <c:pt idx="7154">
                  <c:v>474</c:v>
                </c:pt>
                <c:pt idx="7155">
                  <c:v>474.2</c:v>
                </c:pt>
                <c:pt idx="7156">
                  <c:v>474.40000000000003</c:v>
                </c:pt>
                <c:pt idx="7157">
                  <c:v>474.59999999999997</c:v>
                </c:pt>
                <c:pt idx="7158">
                  <c:v>474.8</c:v>
                </c:pt>
                <c:pt idx="7159">
                  <c:v>475</c:v>
                </c:pt>
                <c:pt idx="7160">
                  <c:v>475.20000000000005</c:v>
                </c:pt>
                <c:pt idx="7161">
                  <c:v>475.4</c:v>
                </c:pt>
                <c:pt idx="7162">
                  <c:v>475.6</c:v>
                </c:pt>
                <c:pt idx="7163">
                  <c:v>475.8</c:v>
                </c:pt>
                <c:pt idx="7164">
                  <c:v>476</c:v>
                </c:pt>
                <c:pt idx="7165">
                  <c:v>476.2</c:v>
                </c:pt>
                <c:pt idx="7166">
                  <c:v>476.4</c:v>
                </c:pt>
                <c:pt idx="7167">
                  <c:v>476.6</c:v>
                </c:pt>
                <c:pt idx="7168">
                  <c:v>476.79999999999995</c:v>
                </c:pt>
                <c:pt idx="7169">
                  <c:v>477.00000000000006</c:v>
                </c:pt>
                <c:pt idx="7170">
                  <c:v>477.19999999999993</c:v>
                </c:pt>
                <c:pt idx="7171">
                  <c:v>477.4</c:v>
                </c:pt>
                <c:pt idx="7172">
                  <c:v>477.59999999999997</c:v>
                </c:pt>
                <c:pt idx="7173">
                  <c:v>477.8</c:v>
                </c:pt>
                <c:pt idx="7174">
                  <c:v>478</c:v>
                </c:pt>
                <c:pt idx="7175">
                  <c:v>478.20000000000005</c:v>
                </c:pt>
                <c:pt idx="7176">
                  <c:v>478.40000000000003</c:v>
                </c:pt>
                <c:pt idx="7177">
                  <c:v>478.59999999999997</c:v>
                </c:pt>
                <c:pt idx="7178">
                  <c:v>478.79999999999995</c:v>
                </c:pt>
                <c:pt idx="7179">
                  <c:v>479</c:v>
                </c:pt>
                <c:pt idx="7180">
                  <c:v>479.2</c:v>
                </c:pt>
                <c:pt idx="7181">
                  <c:v>479.40000000000003</c:v>
                </c:pt>
                <c:pt idx="7182">
                  <c:v>479.6</c:v>
                </c:pt>
                <c:pt idx="7183">
                  <c:v>479.80000000000007</c:v>
                </c:pt>
                <c:pt idx="7184">
                  <c:v>479.99999999999994</c:v>
                </c:pt>
                <c:pt idx="7185">
                  <c:v>480.2</c:v>
                </c:pt>
                <c:pt idx="7186">
                  <c:v>480.4</c:v>
                </c:pt>
                <c:pt idx="7187">
                  <c:v>480.6</c:v>
                </c:pt>
                <c:pt idx="7188">
                  <c:v>480.8</c:v>
                </c:pt>
                <c:pt idx="7189">
                  <c:v>481.00000000000006</c:v>
                </c:pt>
                <c:pt idx="7190">
                  <c:v>481.20000000000005</c:v>
                </c:pt>
                <c:pt idx="7191">
                  <c:v>481.4</c:v>
                </c:pt>
                <c:pt idx="7192">
                  <c:v>481.59999999999997</c:v>
                </c:pt>
                <c:pt idx="7193">
                  <c:v>481.8</c:v>
                </c:pt>
                <c:pt idx="7194">
                  <c:v>482</c:v>
                </c:pt>
                <c:pt idx="7195">
                  <c:v>482.2</c:v>
                </c:pt>
                <c:pt idx="7196">
                  <c:v>482.40000000000003</c:v>
                </c:pt>
                <c:pt idx="7197">
                  <c:v>482.6</c:v>
                </c:pt>
                <c:pt idx="7198">
                  <c:v>482.79999999999995</c:v>
                </c:pt>
                <c:pt idx="7199">
                  <c:v>482.99999999999994</c:v>
                </c:pt>
                <c:pt idx="7200">
                  <c:v>483.2</c:v>
                </c:pt>
                <c:pt idx="7201">
                  <c:v>483.4</c:v>
                </c:pt>
                <c:pt idx="7202">
                  <c:v>483.6</c:v>
                </c:pt>
                <c:pt idx="7203">
                  <c:v>483.8</c:v>
                </c:pt>
                <c:pt idx="7204">
                  <c:v>484.00000000000006</c:v>
                </c:pt>
                <c:pt idx="7205">
                  <c:v>484.19999999999993</c:v>
                </c:pt>
                <c:pt idx="7206">
                  <c:v>484.4</c:v>
                </c:pt>
                <c:pt idx="7207">
                  <c:v>484.59999999999997</c:v>
                </c:pt>
                <c:pt idx="7208">
                  <c:v>484.8</c:v>
                </c:pt>
                <c:pt idx="7209">
                  <c:v>485</c:v>
                </c:pt>
                <c:pt idx="7210">
                  <c:v>485.20000000000005</c:v>
                </c:pt>
                <c:pt idx="7211">
                  <c:v>485.40000000000003</c:v>
                </c:pt>
                <c:pt idx="7212">
                  <c:v>485.59999999999997</c:v>
                </c:pt>
                <c:pt idx="7213">
                  <c:v>485.79999999999995</c:v>
                </c:pt>
                <c:pt idx="7214">
                  <c:v>486</c:v>
                </c:pt>
                <c:pt idx="7215">
                  <c:v>486.2</c:v>
                </c:pt>
                <c:pt idx="7216">
                  <c:v>486.40000000000003</c:v>
                </c:pt>
                <c:pt idx="7217">
                  <c:v>486.6</c:v>
                </c:pt>
                <c:pt idx="7218">
                  <c:v>486.80000000000007</c:v>
                </c:pt>
                <c:pt idx="7219">
                  <c:v>486.99999999999994</c:v>
                </c:pt>
                <c:pt idx="7220">
                  <c:v>487.2</c:v>
                </c:pt>
                <c:pt idx="7221">
                  <c:v>487.4</c:v>
                </c:pt>
                <c:pt idx="7222">
                  <c:v>487.6</c:v>
                </c:pt>
                <c:pt idx="7223">
                  <c:v>487.8</c:v>
                </c:pt>
                <c:pt idx="7224">
                  <c:v>488.00000000000006</c:v>
                </c:pt>
                <c:pt idx="7225">
                  <c:v>488.20000000000005</c:v>
                </c:pt>
                <c:pt idx="7226">
                  <c:v>488.4</c:v>
                </c:pt>
                <c:pt idx="7227">
                  <c:v>488.59999999999997</c:v>
                </c:pt>
                <c:pt idx="7228">
                  <c:v>488.8</c:v>
                </c:pt>
                <c:pt idx="7229">
                  <c:v>489</c:v>
                </c:pt>
                <c:pt idx="7230">
                  <c:v>489.2</c:v>
                </c:pt>
                <c:pt idx="7231">
                  <c:v>489.40000000000003</c:v>
                </c:pt>
                <c:pt idx="7232">
                  <c:v>489.6</c:v>
                </c:pt>
                <c:pt idx="7233">
                  <c:v>489.79999999999995</c:v>
                </c:pt>
                <c:pt idx="7234">
                  <c:v>489.99999999999994</c:v>
                </c:pt>
                <c:pt idx="7235">
                  <c:v>490.2</c:v>
                </c:pt>
                <c:pt idx="7236">
                  <c:v>490.4</c:v>
                </c:pt>
                <c:pt idx="7237">
                  <c:v>490.6</c:v>
                </c:pt>
                <c:pt idx="7238">
                  <c:v>490.8</c:v>
                </c:pt>
                <c:pt idx="7239">
                  <c:v>491.00000000000006</c:v>
                </c:pt>
                <c:pt idx="7240">
                  <c:v>491.19999999999993</c:v>
                </c:pt>
                <c:pt idx="7241">
                  <c:v>491.4</c:v>
                </c:pt>
                <c:pt idx="7242">
                  <c:v>491.59999999999997</c:v>
                </c:pt>
                <c:pt idx="7243">
                  <c:v>491.8</c:v>
                </c:pt>
                <c:pt idx="7244">
                  <c:v>492</c:v>
                </c:pt>
                <c:pt idx="7245">
                  <c:v>492.20000000000005</c:v>
                </c:pt>
                <c:pt idx="7246">
                  <c:v>492.40000000000003</c:v>
                </c:pt>
                <c:pt idx="7247">
                  <c:v>492.59999999999997</c:v>
                </c:pt>
                <c:pt idx="7248">
                  <c:v>492.79999999999995</c:v>
                </c:pt>
                <c:pt idx="7249">
                  <c:v>493</c:v>
                </c:pt>
                <c:pt idx="7250">
                  <c:v>493.2</c:v>
                </c:pt>
                <c:pt idx="7251">
                  <c:v>493.40000000000003</c:v>
                </c:pt>
                <c:pt idx="7252">
                  <c:v>493.6</c:v>
                </c:pt>
                <c:pt idx="7253">
                  <c:v>493.80000000000007</c:v>
                </c:pt>
                <c:pt idx="7254">
                  <c:v>493.99999999999994</c:v>
                </c:pt>
                <c:pt idx="7255">
                  <c:v>494.2</c:v>
                </c:pt>
                <c:pt idx="7256">
                  <c:v>494.4</c:v>
                </c:pt>
                <c:pt idx="7257">
                  <c:v>494.6</c:v>
                </c:pt>
                <c:pt idx="7258">
                  <c:v>494.8</c:v>
                </c:pt>
                <c:pt idx="7259">
                  <c:v>495</c:v>
                </c:pt>
                <c:pt idx="7260">
                  <c:v>495.20000000000005</c:v>
                </c:pt>
                <c:pt idx="7261">
                  <c:v>495.4</c:v>
                </c:pt>
                <c:pt idx="7262">
                  <c:v>495.59999999999997</c:v>
                </c:pt>
                <c:pt idx="7263">
                  <c:v>495.79999999999995</c:v>
                </c:pt>
                <c:pt idx="7264">
                  <c:v>496</c:v>
                </c:pt>
                <c:pt idx="7265">
                  <c:v>496.2</c:v>
                </c:pt>
                <c:pt idx="7266">
                  <c:v>496.40000000000003</c:v>
                </c:pt>
                <c:pt idx="7267">
                  <c:v>496.6</c:v>
                </c:pt>
                <c:pt idx="7268">
                  <c:v>496.79999999999995</c:v>
                </c:pt>
                <c:pt idx="7269">
                  <c:v>496.99999999999994</c:v>
                </c:pt>
                <c:pt idx="7270">
                  <c:v>497.2</c:v>
                </c:pt>
                <c:pt idx="7271">
                  <c:v>497.4</c:v>
                </c:pt>
                <c:pt idx="7272">
                  <c:v>497.6</c:v>
                </c:pt>
                <c:pt idx="7273">
                  <c:v>497.8</c:v>
                </c:pt>
                <c:pt idx="7274">
                  <c:v>498.00000000000006</c:v>
                </c:pt>
                <c:pt idx="7275">
                  <c:v>498.19999999999993</c:v>
                </c:pt>
                <c:pt idx="7276">
                  <c:v>498.4</c:v>
                </c:pt>
                <c:pt idx="7277">
                  <c:v>498.59999999999997</c:v>
                </c:pt>
                <c:pt idx="7278">
                  <c:v>498.8</c:v>
                </c:pt>
                <c:pt idx="7279">
                  <c:v>499</c:v>
                </c:pt>
                <c:pt idx="7280">
                  <c:v>499.20000000000005</c:v>
                </c:pt>
                <c:pt idx="7281">
                  <c:v>499.40000000000003</c:v>
                </c:pt>
                <c:pt idx="7282">
                  <c:v>499.59999999999997</c:v>
                </c:pt>
                <c:pt idx="7283">
                  <c:v>499.79999999999995</c:v>
                </c:pt>
                <c:pt idx="7284">
                  <c:v>500</c:v>
                </c:pt>
                <c:pt idx="7285">
                  <c:v>500.2</c:v>
                </c:pt>
                <c:pt idx="7286">
                  <c:v>500.40000000000003</c:v>
                </c:pt>
                <c:pt idx="7287">
                  <c:v>500.6</c:v>
                </c:pt>
                <c:pt idx="7288">
                  <c:v>500.8</c:v>
                </c:pt>
                <c:pt idx="7289">
                  <c:v>501.00000000000006</c:v>
                </c:pt>
                <c:pt idx="7290">
                  <c:v>501.2</c:v>
                </c:pt>
                <c:pt idx="7291">
                  <c:v>501.4</c:v>
                </c:pt>
                <c:pt idx="7292">
                  <c:v>501.59999999999997</c:v>
                </c:pt>
                <c:pt idx="7293">
                  <c:v>501.8</c:v>
                </c:pt>
                <c:pt idx="7294">
                  <c:v>502</c:v>
                </c:pt>
                <c:pt idx="7295">
                  <c:v>502.20000000000005</c:v>
                </c:pt>
                <c:pt idx="7296">
                  <c:v>502.40000000000003</c:v>
                </c:pt>
                <c:pt idx="7297">
                  <c:v>502.59999999999997</c:v>
                </c:pt>
                <c:pt idx="7298">
                  <c:v>502.79999999999995</c:v>
                </c:pt>
                <c:pt idx="7299">
                  <c:v>503</c:v>
                </c:pt>
                <c:pt idx="7300">
                  <c:v>503.2</c:v>
                </c:pt>
                <c:pt idx="7301">
                  <c:v>503.40000000000003</c:v>
                </c:pt>
                <c:pt idx="7302">
                  <c:v>503.6</c:v>
                </c:pt>
                <c:pt idx="7303">
                  <c:v>503.80000000000007</c:v>
                </c:pt>
                <c:pt idx="7304">
                  <c:v>503.99999999999994</c:v>
                </c:pt>
                <c:pt idx="7305">
                  <c:v>504.2</c:v>
                </c:pt>
                <c:pt idx="7306">
                  <c:v>504.4</c:v>
                </c:pt>
                <c:pt idx="7307">
                  <c:v>504.6</c:v>
                </c:pt>
                <c:pt idx="7308">
                  <c:v>504.8</c:v>
                </c:pt>
                <c:pt idx="7309">
                  <c:v>505.00000000000006</c:v>
                </c:pt>
                <c:pt idx="7310">
                  <c:v>505.20000000000005</c:v>
                </c:pt>
                <c:pt idx="7311">
                  <c:v>505.4</c:v>
                </c:pt>
                <c:pt idx="7312">
                  <c:v>505.59999999999997</c:v>
                </c:pt>
                <c:pt idx="7313">
                  <c:v>505.8</c:v>
                </c:pt>
                <c:pt idx="7314">
                  <c:v>506</c:v>
                </c:pt>
                <c:pt idx="7315">
                  <c:v>506.20000000000005</c:v>
                </c:pt>
                <c:pt idx="7316">
                  <c:v>506.40000000000003</c:v>
                </c:pt>
                <c:pt idx="7317">
                  <c:v>506.6</c:v>
                </c:pt>
                <c:pt idx="7318">
                  <c:v>506.79999999999995</c:v>
                </c:pt>
                <c:pt idx="7319">
                  <c:v>507</c:v>
                </c:pt>
                <c:pt idx="7320">
                  <c:v>507.2</c:v>
                </c:pt>
                <c:pt idx="7321">
                  <c:v>507.4</c:v>
                </c:pt>
                <c:pt idx="7322">
                  <c:v>507.6</c:v>
                </c:pt>
                <c:pt idx="7323">
                  <c:v>507.8</c:v>
                </c:pt>
                <c:pt idx="7324">
                  <c:v>508.00000000000006</c:v>
                </c:pt>
                <c:pt idx="7325">
                  <c:v>508.19999999999993</c:v>
                </c:pt>
                <c:pt idx="7326">
                  <c:v>508.4</c:v>
                </c:pt>
                <c:pt idx="7327">
                  <c:v>508.59999999999997</c:v>
                </c:pt>
                <c:pt idx="7328">
                  <c:v>508.8</c:v>
                </c:pt>
                <c:pt idx="7329">
                  <c:v>509</c:v>
                </c:pt>
                <c:pt idx="7330">
                  <c:v>509.20000000000005</c:v>
                </c:pt>
                <c:pt idx="7331">
                  <c:v>509.40000000000003</c:v>
                </c:pt>
                <c:pt idx="7332">
                  <c:v>509.59999999999997</c:v>
                </c:pt>
                <c:pt idx="7333">
                  <c:v>509.79999999999995</c:v>
                </c:pt>
                <c:pt idx="7334">
                  <c:v>510</c:v>
                </c:pt>
                <c:pt idx="7335">
                  <c:v>510.2</c:v>
                </c:pt>
                <c:pt idx="7336">
                  <c:v>510.40000000000003</c:v>
                </c:pt>
                <c:pt idx="7337">
                  <c:v>510.6</c:v>
                </c:pt>
                <c:pt idx="7338">
                  <c:v>510.80000000000007</c:v>
                </c:pt>
                <c:pt idx="7339">
                  <c:v>510.99999999999994</c:v>
                </c:pt>
                <c:pt idx="7340">
                  <c:v>511.2</c:v>
                </c:pt>
                <c:pt idx="7341">
                  <c:v>511.4</c:v>
                </c:pt>
                <c:pt idx="7342">
                  <c:v>511.6</c:v>
                </c:pt>
                <c:pt idx="7343">
                  <c:v>511.8</c:v>
                </c:pt>
                <c:pt idx="7344">
                  <c:v>512</c:v>
                </c:pt>
                <c:pt idx="7345">
                  <c:v>512.20000000000005</c:v>
                </c:pt>
                <c:pt idx="7346">
                  <c:v>512.4</c:v>
                </c:pt>
                <c:pt idx="7347">
                  <c:v>512.6</c:v>
                </c:pt>
                <c:pt idx="7348">
                  <c:v>512.79999999999995</c:v>
                </c:pt>
                <c:pt idx="7349">
                  <c:v>513</c:v>
                </c:pt>
                <c:pt idx="7350">
                  <c:v>513.20000000000005</c:v>
                </c:pt>
                <c:pt idx="7351">
                  <c:v>513.4</c:v>
                </c:pt>
                <c:pt idx="7352">
                  <c:v>513.6</c:v>
                </c:pt>
                <c:pt idx="7353">
                  <c:v>513.79999999999995</c:v>
                </c:pt>
                <c:pt idx="7354">
                  <c:v>514</c:v>
                </c:pt>
                <c:pt idx="7355">
                  <c:v>514.19999999999993</c:v>
                </c:pt>
                <c:pt idx="7356">
                  <c:v>514.4</c:v>
                </c:pt>
                <c:pt idx="7357">
                  <c:v>514.6</c:v>
                </c:pt>
                <c:pt idx="7358">
                  <c:v>514.80000000000007</c:v>
                </c:pt>
                <c:pt idx="7359">
                  <c:v>515</c:v>
                </c:pt>
                <c:pt idx="7360">
                  <c:v>515.19999999999993</c:v>
                </c:pt>
                <c:pt idx="7361">
                  <c:v>515.4</c:v>
                </c:pt>
                <c:pt idx="7362">
                  <c:v>515.6</c:v>
                </c:pt>
                <c:pt idx="7363">
                  <c:v>515.79999999999995</c:v>
                </c:pt>
                <c:pt idx="7364">
                  <c:v>516</c:v>
                </c:pt>
                <c:pt idx="7365">
                  <c:v>516.20000000000005</c:v>
                </c:pt>
                <c:pt idx="7366">
                  <c:v>516.40000000000009</c:v>
                </c:pt>
                <c:pt idx="7367">
                  <c:v>516.59999999999991</c:v>
                </c:pt>
                <c:pt idx="7368">
                  <c:v>516.79999999999995</c:v>
                </c:pt>
                <c:pt idx="7369">
                  <c:v>517</c:v>
                </c:pt>
                <c:pt idx="7370">
                  <c:v>517.20000000000005</c:v>
                </c:pt>
                <c:pt idx="7371">
                  <c:v>517.4</c:v>
                </c:pt>
                <c:pt idx="7372">
                  <c:v>517.6</c:v>
                </c:pt>
                <c:pt idx="7373">
                  <c:v>517.80000000000007</c:v>
                </c:pt>
                <c:pt idx="7374">
                  <c:v>518</c:v>
                </c:pt>
                <c:pt idx="7375">
                  <c:v>518.19999999999993</c:v>
                </c:pt>
                <c:pt idx="7376">
                  <c:v>518.4</c:v>
                </c:pt>
                <c:pt idx="7377">
                  <c:v>518.6</c:v>
                </c:pt>
                <c:pt idx="7378">
                  <c:v>518.80000000000007</c:v>
                </c:pt>
                <c:pt idx="7379">
                  <c:v>519</c:v>
                </c:pt>
                <c:pt idx="7380">
                  <c:v>519.20000000000005</c:v>
                </c:pt>
                <c:pt idx="7381">
                  <c:v>519.4</c:v>
                </c:pt>
                <c:pt idx="7382">
                  <c:v>519.6</c:v>
                </c:pt>
                <c:pt idx="7383">
                  <c:v>519.79999999999995</c:v>
                </c:pt>
                <c:pt idx="7384">
                  <c:v>520</c:v>
                </c:pt>
                <c:pt idx="7385">
                  <c:v>520.20000000000005</c:v>
                </c:pt>
                <c:pt idx="7386">
                  <c:v>520.4</c:v>
                </c:pt>
                <c:pt idx="7387">
                  <c:v>520.6</c:v>
                </c:pt>
                <c:pt idx="7388">
                  <c:v>520.79999999999995</c:v>
                </c:pt>
                <c:pt idx="7389">
                  <c:v>521</c:v>
                </c:pt>
                <c:pt idx="7390">
                  <c:v>521.19999999999993</c:v>
                </c:pt>
                <c:pt idx="7391">
                  <c:v>521.4</c:v>
                </c:pt>
                <c:pt idx="7392">
                  <c:v>521.6</c:v>
                </c:pt>
                <c:pt idx="7393">
                  <c:v>521.80000000000007</c:v>
                </c:pt>
                <c:pt idx="7394">
                  <c:v>522</c:v>
                </c:pt>
                <c:pt idx="7395">
                  <c:v>522.19999999999993</c:v>
                </c:pt>
                <c:pt idx="7396">
                  <c:v>522.4</c:v>
                </c:pt>
                <c:pt idx="7397">
                  <c:v>522.6</c:v>
                </c:pt>
                <c:pt idx="7398">
                  <c:v>522.79999999999995</c:v>
                </c:pt>
                <c:pt idx="7399">
                  <c:v>523</c:v>
                </c:pt>
                <c:pt idx="7400">
                  <c:v>523.20000000000005</c:v>
                </c:pt>
                <c:pt idx="7401">
                  <c:v>523.40000000000009</c:v>
                </c:pt>
                <c:pt idx="7402">
                  <c:v>523.59999999999991</c:v>
                </c:pt>
                <c:pt idx="7403">
                  <c:v>523.79999999999995</c:v>
                </c:pt>
                <c:pt idx="7404">
                  <c:v>524</c:v>
                </c:pt>
                <c:pt idx="7405">
                  <c:v>524.20000000000005</c:v>
                </c:pt>
                <c:pt idx="7406">
                  <c:v>524.4</c:v>
                </c:pt>
                <c:pt idx="7407">
                  <c:v>524.6</c:v>
                </c:pt>
                <c:pt idx="7408">
                  <c:v>524.80000000000007</c:v>
                </c:pt>
                <c:pt idx="7409">
                  <c:v>525</c:v>
                </c:pt>
                <c:pt idx="7410">
                  <c:v>525.19999999999993</c:v>
                </c:pt>
                <c:pt idx="7411">
                  <c:v>525.4</c:v>
                </c:pt>
                <c:pt idx="7412">
                  <c:v>525.6</c:v>
                </c:pt>
                <c:pt idx="7413">
                  <c:v>525.79999999999995</c:v>
                </c:pt>
                <c:pt idx="7414">
                  <c:v>526</c:v>
                </c:pt>
                <c:pt idx="7415">
                  <c:v>526.20000000000005</c:v>
                </c:pt>
                <c:pt idx="7416">
                  <c:v>526.4</c:v>
                </c:pt>
                <c:pt idx="7417">
                  <c:v>526.59999999999991</c:v>
                </c:pt>
                <c:pt idx="7418">
                  <c:v>526.79999999999995</c:v>
                </c:pt>
                <c:pt idx="7419">
                  <c:v>527</c:v>
                </c:pt>
                <c:pt idx="7420">
                  <c:v>527.20000000000005</c:v>
                </c:pt>
                <c:pt idx="7421">
                  <c:v>527.4</c:v>
                </c:pt>
                <c:pt idx="7422">
                  <c:v>527.6</c:v>
                </c:pt>
                <c:pt idx="7423">
                  <c:v>527.79999999999995</c:v>
                </c:pt>
                <c:pt idx="7424">
                  <c:v>528</c:v>
                </c:pt>
                <c:pt idx="7425">
                  <c:v>528.19999999999993</c:v>
                </c:pt>
                <c:pt idx="7426">
                  <c:v>528.4</c:v>
                </c:pt>
                <c:pt idx="7427">
                  <c:v>528.6</c:v>
                </c:pt>
                <c:pt idx="7428">
                  <c:v>528.80000000000007</c:v>
                </c:pt>
                <c:pt idx="7429">
                  <c:v>529</c:v>
                </c:pt>
                <c:pt idx="7430">
                  <c:v>529.19999999999993</c:v>
                </c:pt>
                <c:pt idx="7431">
                  <c:v>529.4</c:v>
                </c:pt>
                <c:pt idx="7432">
                  <c:v>529.6</c:v>
                </c:pt>
                <c:pt idx="7433">
                  <c:v>529.79999999999995</c:v>
                </c:pt>
                <c:pt idx="7434">
                  <c:v>530</c:v>
                </c:pt>
                <c:pt idx="7435">
                  <c:v>530.20000000000005</c:v>
                </c:pt>
                <c:pt idx="7436">
                  <c:v>530.40000000000009</c:v>
                </c:pt>
                <c:pt idx="7437">
                  <c:v>530.6</c:v>
                </c:pt>
                <c:pt idx="7438">
                  <c:v>530.79999999999995</c:v>
                </c:pt>
                <c:pt idx="7439">
                  <c:v>531</c:v>
                </c:pt>
                <c:pt idx="7440">
                  <c:v>531.20000000000005</c:v>
                </c:pt>
                <c:pt idx="7441">
                  <c:v>531.4</c:v>
                </c:pt>
                <c:pt idx="7442">
                  <c:v>531.6</c:v>
                </c:pt>
                <c:pt idx="7443">
                  <c:v>531.80000000000007</c:v>
                </c:pt>
                <c:pt idx="7444">
                  <c:v>532</c:v>
                </c:pt>
                <c:pt idx="7445">
                  <c:v>532.19999999999993</c:v>
                </c:pt>
                <c:pt idx="7446">
                  <c:v>532.4</c:v>
                </c:pt>
                <c:pt idx="7447">
                  <c:v>532.6</c:v>
                </c:pt>
                <c:pt idx="7448">
                  <c:v>532.79999999999995</c:v>
                </c:pt>
                <c:pt idx="7449">
                  <c:v>533</c:v>
                </c:pt>
                <c:pt idx="7450">
                  <c:v>533.20000000000005</c:v>
                </c:pt>
                <c:pt idx="7451">
                  <c:v>533.40000000000009</c:v>
                </c:pt>
                <c:pt idx="7452">
                  <c:v>533.59999999999991</c:v>
                </c:pt>
                <c:pt idx="7453">
                  <c:v>533.79999999999995</c:v>
                </c:pt>
                <c:pt idx="7454">
                  <c:v>534</c:v>
                </c:pt>
                <c:pt idx="7455">
                  <c:v>534.20000000000005</c:v>
                </c:pt>
                <c:pt idx="7456">
                  <c:v>534.4</c:v>
                </c:pt>
                <c:pt idx="7457">
                  <c:v>534.6</c:v>
                </c:pt>
                <c:pt idx="7458">
                  <c:v>534.80000000000007</c:v>
                </c:pt>
                <c:pt idx="7459">
                  <c:v>535</c:v>
                </c:pt>
                <c:pt idx="7460">
                  <c:v>535.19999999999993</c:v>
                </c:pt>
                <c:pt idx="7461">
                  <c:v>535.4</c:v>
                </c:pt>
                <c:pt idx="7462">
                  <c:v>535.6</c:v>
                </c:pt>
                <c:pt idx="7463">
                  <c:v>535.80000000000007</c:v>
                </c:pt>
                <c:pt idx="7464">
                  <c:v>536</c:v>
                </c:pt>
                <c:pt idx="7465">
                  <c:v>536.20000000000005</c:v>
                </c:pt>
                <c:pt idx="7466">
                  <c:v>536.4</c:v>
                </c:pt>
                <c:pt idx="7467">
                  <c:v>536.6</c:v>
                </c:pt>
                <c:pt idx="7468">
                  <c:v>536.79999999999995</c:v>
                </c:pt>
                <c:pt idx="7469">
                  <c:v>537</c:v>
                </c:pt>
                <c:pt idx="7470">
                  <c:v>537.20000000000005</c:v>
                </c:pt>
                <c:pt idx="7471">
                  <c:v>537.40000000000009</c:v>
                </c:pt>
                <c:pt idx="7472">
                  <c:v>537.6</c:v>
                </c:pt>
                <c:pt idx="7473">
                  <c:v>537.79999999999995</c:v>
                </c:pt>
                <c:pt idx="7474">
                  <c:v>538</c:v>
                </c:pt>
                <c:pt idx="7475">
                  <c:v>538.19999999999993</c:v>
                </c:pt>
                <c:pt idx="7476">
                  <c:v>538.4</c:v>
                </c:pt>
                <c:pt idx="7477">
                  <c:v>538.6</c:v>
                </c:pt>
                <c:pt idx="7478">
                  <c:v>538.80000000000007</c:v>
                </c:pt>
                <c:pt idx="7479">
                  <c:v>539</c:v>
                </c:pt>
                <c:pt idx="7480">
                  <c:v>539.19999999999993</c:v>
                </c:pt>
                <c:pt idx="7481">
                  <c:v>539.4</c:v>
                </c:pt>
                <c:pt idx="7482">
                  <c:v>539.6</c:v>
                </c:pt>
                <c:pt idx="7483">
                  <c:v>539.79999999999995</c:v>
                </c:pt>
                <c:pt idx="7484">
                  <c:v>540</c:v>
                </c:pt>
                <c:pt idx="7485">
                  <c:v>540.20000000000005</c:v>
                </c:pt>
                <c:pt idx="7486">
                  <c:v>540.40000000000009</c:v>
                </c:pt>
                <c:pt idx="7487">
                  <c:v>540.59999999999991</c:v>
                </c:pt>
                <c:pt idx="7488">
                  <c:v>540.79999999999995</c:v>
                </c:pt>
                <c:pt idx="7489">
                  <c:v>541</c:v>
                </c:pt>
                <c:pt idx="7490">
                  <c:v>541.20000000000005</c:v>
                </c:pt>
                <c:pt idx="7491">
                  <c:v>541.4</c:v>
                </c:pt>
                <c:pt idx="7492">
                  <c:v>541.6</c:v>
                </c:pt>
                <c:pt idx="7493">
                  <c:v>541.80000000000007</c:v>
                </c:pt>
                <c:pt idx="7494">
                  <c:v>542</c:v>
                </c:pt>
                <c:pt idx="7495">
                  <c:v>542.19999999999993</c:v>
                </c:pt>
                <c:pt idx="7496">
                  <c:v>542.4</c:v>
                </c:pt>
                <c:pt idx="7497">
                  <c:v>542.6</c:v>
                </c:pt>
                <c:pt idx="7498">
                  <c:v>542.80000000000007</c:v>
                </c:pt>
                <c:pt idx="7499">
                  <c:v>543</c:v>
                </c:pt>
                <c:pt idx="7500">
                  <c:v>543.20000000000005</c:v>
                </c:pt>
                <c:pt idx="7501">
                  <c:v>543.4</c:v>
                </c:pt>
                <c:pt idx="7502">
                  <c:v>543.6</c:v>
                </c:pt>
                <c:pt idx="7503">
                  <c:v>543.79999999999995</c:v>
                </c:pt>
                <c:pt idx="7504">
                  <c:v>544</c:v>
                </c:pt>
                <c:pt idx="7505">
                  <c:v>544.20000000000005</c:v>
                </c:pt>
                <c:pt idx="7506">
                  <c:v>544.4</c:v>
                </c:pt>
                <c:pt idx="7507">
                  <c:v>544.6</c:v>
                </c:pt>
                <c:pt idx="7508">
                  <c:v>544.79999999999995</c:v>
                </c:pt>
                <c:pt idx="7509">
                  <c:v>545</c:v>
                </c:pt>
                <c:pt idx="7510">
                  <c:v>545.19999999999993</c:v>
                </c:pt>
                <c:pt idx="7511">
                  <c:v>545.4</c:v>
                </c:pt>
                <c:pt idx="7512">
                  <c:v>545.6</c:v>
                </c:pt>
                <c:pt idx="7513">
                  <c:v>545.80000000000007</c:v>
                </c:pt>
                <c:pt idx="7514">
                  <c:v>546</c:v>
                </c:pt>
                <c:pt idx="7515">
                  <c:v>546.19999999999993</c:v>
                </c:pt>
                <c:pt idx="7516">
                  <c:v>546.4</c:v>
                </c:pt>
                <c:pt idx="7517">
                  <c:v>546.6</c:v>
                </c:pt>
                <c:pt idx="7518">
                  <c:v>546.79999999999995</c:v>
                </c:pt>
                <c:pt idx="7519">
                  <c:v>547</c:v>
                </c:pt>
                <c:pt idx="7520">
                  <c:v>547.20000000000005</c:v>
                </c:pt>
                <c:pt idx="7521">
                  <c:v>547.40000000000009</c:v>
                </c:pt>
                <c:pt idx="7522">
                  <c:v>547.59999999999991</c:v>
                </c:pt>
                <c:pt idx="7523">
                  <c:v>547.79999999999995</c:v>
                </c:pt>
                <c:pt idx="7524">
                  <c:v>548</c:v>
                </c:pt>
                <c:pt idx="7525">
                  <c:v>548.20000000000005</c:v>
                </c:pt>
                <c:pt idx="7526">
                  <c:v>548.4</c:v>
                </c:pt>
                <c:pt idx="7527">
                  <c:v>548.6</c:v>
                </c:pt>
                <c:pt idx="7528">
                  <c:v>548.80000000000007</c:v>
                </c:pt>
                <c:pt idx="7529">
                  <c:v>549</c:v>
                </c:pt>
                <c:pt idx="7530">
                  <c:v>549.19999999999993</c:v>
                </c:pt>
                <c:pt idx="7531">
                  <c:v>549.4</c:v>
                </c:pt>
                <c:pt idx="7532">
                  <c:v>549.6</c:v>
                </c:pt>
                <c:pt idx="7533">
                  <c:v>549.80000000000007</c:v>
                </c:pt>
                <c:pt idx="7534">
                  <c:v>550</c:v>
                </c:pt>
                <c:pt idx="7535">
                  <c:v>550.20000000000005</c:v>
                </c:pt>
                <c:pt idx="7536">
                  <c:v>550.4</c:v>
                </c:pt>
                <c:pt idx="7537">
                  <c:v>550.6</c:v>
                </c:pt>
                <c:pt idx="7538">
                  <c:v>550.79999999999995</c:v>
                </c:pt>
                <c:pt idx="7539">
                  <c:v>551</c:v>
                </c:pt>
                <c:pt idx="7540">
                  <c:v>551.20000000000005</c:v>
                </c:pt>
                <c:pt idx="7541">
                  <c:v>551.4</c:v>
                </c:pt>
                <c:pt idx="7542">
                  <c:v>551.6</c:v>
                </c:pt>
                <c:pt idx="7543">
                  <c:v>551.79999999999995</c:v>
                </c:pt>
                <c:pt idx="7544">
                  <c:v>552</c:v>
                </c:pt>
                <c:pt idx="7545">
                  <c:v>552.19999999999993</c:v>
                </c:pt>
                <c:pt idx="7546">
                  <c:v>552.4</c:v>
                </c:pt>
                <c:pt idx="7547">
                  <c:v>552.6</c:v>
                </c:pt>
                <c:pt idx="7548">
                  <c:v>552.80000000000007</c:v>
                </c:pt>
                <c:pt idx="7549">
                  <c:v>553</c:v>
                </c:pt>
                <c:pt idx="7550">
                  <c:v>553.19999999999993</c:v>
                </c:pt>
                <c:pt idx="7551">
                  <c:v>553.4</c:v>
                </c:pt>
                <c:pt idx="7552">
                  <c:v>553.6</c:v>
                </c:pt>
                <c:pt idx="7553">
                  <c:v>553.79999999999995</c:v>
                </c:pt>
                <c:pt idx="7554">
                  <c:v>554</c:v>
                </c:pt>
                <c:pt idx="7555">
                  <c:v>554.20000000000005</c:v>
                </c:pt>
                <c:pt idx="7556">
                  <c:v>554.40000000000009</c:v>
                </c:pt>
                <c:pt idx="7557">
                  <c:v>554.59999999999991</c:v>
                </c:pt>
                <c:pt idx="7558">
                  <c:v>554.79999999999995</c:v>
                </c:pt>
                <c:pt idx="7559">
                  <c:v>555</c:v>
                </c:pt>
                <c:pt idx="7560">
                  <c:v>555.20000000000005</c:v>
                </c:pt>
                <c:pt idx="7561">
                  <c:v>555.4</c:v>
                </c:pt>
                <c:pt idx="7562">
                  <c:v>555.6</c:v>
                </c:pt>
                <c:pt idx="7563">
                  <c:v>555.80000000000007</c:v>
                </c:pt>
                <c:pt idx="7564">
                  <c:v>556</c:v>
                </c:pt>
                <c:pt idx="7565">
                  <c:v>556.19999999999993</c:v>
                </c:pt>
                <c:pt idx="7566">
                  <c:v>556.4</c:v>
                </c:pt>
                <c:pt idx="7567">
                  <c:v>556.6</c:v>
                </c:pt>
                <c:pt idx="7568">
                  <c:v>556.79999999999995</c:v>
                </c:pt>
                <c:pt idx="7569">
                  <c:v>557</c:v>
                </c:pt>
                <c:pt idx="7570">
                  <c:v>557.20000000000005</c:v>
                </c:pt>
                <c:pt idx="7571">
                  <c:v>557.4</c:v>
                </c:pt>
                <c:pt idx="7572">
                  <c:v>557.59999999999991</c:v>
                </c:pt>
                <c:pt idx="7573">
                  <c:v>557.79999999999995</c:v>
                </c:pt>
                <c:pt idx="7574">
                  <c:v>558</c:v>
                </c:pt>
                <c:pt idx="7575">
                  <c:v>558.20000000000005</c:v>
                </c:pt>
                <c:pt idx="7576">
                  <c:v>558.4</c:v>
                </c:pt>
                <c:pt idx="7577">
                  <c:v>558.6</c:v>
                </c:pt>
                <c:pt idx="7578">
                  <c:v>558.79999999999995</c:v>
                </c:pt>
                <c:pt idx="7579">
                  <c:v>559</c:v>
                </c:pt>
                <c:pt idx="7580">
                  <c:v>559.19999999999993</c:v>
                </c:pt>
                <c:pt idx="7581">
                  <c:v>559.4</c:v>
                </c:pt>
                <c:pt idx="7582">
                  <c:v>559.6</c:v>
                </c:pt>
                <c:pt idx="7583">
                  <c:v>559.80000000000007</c:v>
                </c:pt>
                <c:pt idx="7584">
                  <c:v>560</c:v>
                </c:pt>
                <c:pt idx="7585">
                  <c:v>560.19999999999993</c:v>
                </c:pt>
                <c:pt idx="7586">
                  <c:v>560.4</c:v>
                </c:pt>
                <c:pt idx="7587">
                  <c:v>560.6</c:v>
                </c:pt>
                <c:pt idx="7588">
                  <c:v>560.79999999999995</c:v>
                </c:pt>
                <c:pt idx="7589">
                  <c:v>561</c:v>
                </c:pt>
                <c:pt idx="7590">
                  <c:v>561.20000000000005</c:v>
                </c:pt>
                <c:pt idx="7591">
                  <c:v>561.40000000000009</c:v>
                </c:pt>
                <c:pt idx="7592">
                  <c:v>561.6</c:v>
                </c:pt>
                <c:pt idx="7593">
                  <c:v>561.79999999999995</c:v>
                </c:pt>
                <c:pt idx="7594">
                  <c:v>562</c:v>
                </c:pt>
                <c:pt idx="7595">
                  <c:v>562.20000000000005</c:v>
                </c:pt>
                <c:pt idx="7596">
                  <c:v>562.4</c:v>
                </c:pt>
                <c:pt idx="7597">
                  <c:v>562.6</c:v>
                </c:pt>
                <c:pt idx="7598">
                  <c:v>562.80000000000007</c:v>
                </c:pt>
                <c:pt idx="7599">
                  <c:v>563</c:v>
                </c:pt>
                <c:pt idx="7600">
                  <c:v>563.19999999999993</c:v>
                </c:pt>
                <c:pt idx="7601">
                  <c:v>563.4</c:v>
                </c:pt>
                <c:pt idx="7602">
                  <c:v>563.6</c:v>
                </c:pt>
                <c:pt idx="7603">
                  <c:v>563.79999999999995</c:v>
                </c:pt>
                <c:pt idx="7604">
                  <c:v>564</c:v>
                </c:pt>
                <c:pt idx="7605">
                  <c:v>564.20000000000005</c:v>
                </c:pt>
                <c:pt idx="7606">
                  <c:v>564.40000000000009</c:v>
                </c:pt>
                <c:pt idx="7607">
                  <c:v>564.59999999999991</c:v>
                </c:pt>
                <c:pt idx="7608">
                  <c:v>564.79999999999995</c:v>
                </c:pt>
                <c:pt idx="7609">
                  <c:v>565</c:v>
                </c:pt>
                <c:pt idx="7610">
                  <c:v>565.20000000000005</c:v>
                </c:pt>
                <c:pt idx="7611">
                  <c:v>565.4</c:v>
                </c:pt>
                <c:pt idx="7612">
                  <c:v>565.6</c:v>
                </c:pt>
                <c:pt idx="7613">
                  <c:v>565.80000000000007</c:v>
                </c:pt>
                <c:pt idx="7614">
                  <c:v>566</c:v>
                </c:pt>
                <c:pt idx="7615">
                  <c:v>566.19999999999993</c:v>
                </c:pt>
                <c:pt idx="7616">
                  <c:v>566.4</c:v>
                </c:pt>
                <c:pt idx="7617">
                  <c:v>566.6</c:v>
                </c:pt>
                <c:pt idx="7618">
                  <c:v>566.80000000000007</c:v>
                </c:pt>
                <c:pt idx="7619">
                  <c:v>567</c:v>
                </c:pt>
                <c:pt idx="7620">
                  <c:v>567.20000000000005</c:v>
                </c:pt>
                <c:pt idx="7621">
                  <c:v>567.4</c:v>
                </c:pt>
                <c:pt idx="7622">
                  <c:v>567.6</c:v>
                </c:pt>
                <c:pt idx="7623">
                  <c:v>567.79999999999995</c:v>
                </c:pt>
                <c:pt idx="7624">
                  <c:v>568</c:v>
                </c:pt>
                <c:pt idx="7625">
                  <c:v>568.20000000000005</c:v>
                </c:pt>
                <c:pt idx="7626">
                  <c:v>568.4</c:v>
                </c:pt>
                <c:pt idx="7627">
                  <c:v>568.6</c:v>
                </c:pt>
                <c:pt idx="7628">
                  <c:v>568.79999999999995</c:v>
                </c:pt>
                <c:pt idx="7629">
                  <c:v>569</c:v>
                </c:pt>
                <c:pt idx="7630">
                  <c:v>569.19999999999993</c:v>
                </c:pt>
                <c:pt idx="7631">
                  <c:v>569.4</c:v>
                </c:pt>
                <c:pt idx="7632">
                  <c:v>569.6</c:v>
                </c:pt>
                <c:pt idx="7633">
                  <c:v>569.80000000000007</c:v>
                </c:pt>
                <c:pt idx="7634">
                  <c:v>570</c:v>
                </c:pt>
                <c:pt idx="7635">
                  <c:v>570.19999999999993</c:v>
                </c:pt>
                <c:pt idx="7636">
                  <c:v>570.4</c:v>
                </c:pt>
                <c:pt idx="7637">
                  <c:v>570.6</c:v>
                </c:pt>
                <c:pt idx="7638">
                  <c:v>570.79999999999995</c:v>
                </c:pt>
                <c:pt idx="7639">
                  <c:v>571</c:v>
                </c:pt>
                <c:pt idx="7640">
                  <c:v>571.20000000000005</c:v>
                </c:pt>
                <c:pt idx="7641">
                  <c:v>571.40000000000009</c:v>
                </c:pt>
                <c:pt idx="7642">
                  <c:v>571.59999999999991</c:v>
                </c:pt>
                <c:pt idx="7643">
                  <c:v>571.79999999999995</c:v>
                </c:pt>
                <c:pt idx="7644">
                  <c:v>572</c:v>
                </c:pt>
                <c:pt idx="7645">
                  <c:v>572.20000000000005</c:v>
                </c:pt>
                <c:pt idx="7646">
                  <c:v>572.4</c:v>
                </c:pt>
                <c:pt idx="7647">
                  <c:v>572.6</c:v>
                </c:pt>
                <c:pt idx="7648">
                  <c:v>572.80000000000007</c:v>
                </c:pt>
                <c:pt idx="7649">
                  <c:v>573</c:v>
                </c:pt>
                <c:pt idx="7650">
                  <c:v>573.19999999999993</c:v>
                </c:pt>
                <c:pt idx="7651">
                  <c:v>573.4</c:v>
                </c:pt>
                <c:pt idx="7652">
                  <c:v>573.6</c:v>
                </c:pt>
                <c:pt idx="7653">
                  <c:v>573.80000000000007</c:v>
                </c:pt>
                <c:pt idx="7654">
                  <c:v>574</c:v>
                </c:pt>
                <c:pt idx="7655">
                  <c:v>574.20000000000005</c:v>
                </c:pt>
                <c:pt idx="7656">
                  <c:v>574.4</c:v>
                </c:pt>
                <c:pt idx="7657">
                  <c:v>574.6</c:v>
                </c:pt>
                <c:pt idx="7658">
                  <c:v>574.79999999999995</c:v>
                </c:pt>
                <c:pt idx="7659">
                  <c:v>575</c:v>
                </c:pt>
                <c:pt idx="7660">
                  <c:v>575.20000000000005</c:v>
                </c:pt>
                <c:pt idx="7661">
                  <c:v>575.4</c:v>
                </c:pt>
                <c:pt idx="7662">
                  <c:v>575.6</c:v>
                </c:pt>
                <c:pt idx="7663">
                  <c:v>575.79999999999995</c:v>
                </c:pt>
                <c:pt idx="7664">
                  <c:v>576</c:v>
                </c:pt>
                <c:pt idx="7665">
                  <c:v>576.19999999999993</c:v>
                </c:pt>
                <c:pt idx="7666">
                  <c:v>576.4</c:v>
                </c:pt>
                <c:pt idx="7667">
                  <c:v>576.6</c:v>
                </c:pt>
                <c:pt idx="7668">
                  <c:v>576.80000000000007</c:v>
                </c:pt>
                <c:pt idx="7669">
                  <c:v>577</c:v>
                </c:pt>
                <c:pt idx="7670">
                  <c:v>577.19999999999993</c:v>
                </c:pt>
                <c:pt idx="7671">
                  <c:v>577.4</c:v>
                </c:pt>
                <c:pt idx="7672">
                  <c:v>577.6</c:v>
                </c:pt>
                <c:pt idx="7673">
                  <c:v>577.79999999999995</c:v>
                </c:pt>
                <c:pt idx="7674">
                  <c:v>578</c:v>
                </c:pt>
                <c:pt idx="7675">
                  <c:v>578.20000000000005</c:v>
                </c:pt>
                <c:pt idx="7676">
                  <c:v>578.40000000000009</c:v>
                </c:pt>
                <c:pt idx="7677">
                  <c:v>578.59999999999991</c:v>
                </c:pt>
                <c:pt idx="7678">
                  <c:v>578.79999999999995</c:v>
                </c:pt>
                <c:pt idx="7679">
                  <c:v>579</c:v>
                </c:pt>
                <c:pt idx="7680">
                  <c:v>579.20000000000005</c:v>
                </c:pt>
                <c:pt idx="7681">
                  <c:v>579.4</c:v>
                </c:pt>
                <c:pt idx="7682">
                  <c:v>579.6</c:v>
                </c:pt>
                <c:pt idx="7683">
                  <c:v>579.80000000000007</c:v>
                </c:pt>
                <c:pt idx="7684">
                  <c:v>580</c:v>
                </c:pt>
                <c:pt idx="7685">
                  <c:v>580.19999999999993</c:v>
                </c:pt>
                <c:pt idx="7686">
                  <c:v>580.4</c:v>
                </c:pt>
                <c:pt idx="7687">
                  <c:v>580.6</c:v>
                </c:pt>
                <c:pt idx="7688">
                  <c:v>580.80000000000007</c:v>
                </c:pt>
                <c:pt idx="7689">
                  <c:v>581</c:v>
                </c:pt>
                <c:pt idx="7690">
                  <c:v>581.20000000000005</c:v>
                </c:pt>
                <c:pt idx="7691">
                  <c:v>581.4</c:v>
                </c:pt>
                <c:pt idx="7692">
                  <c:v>581.6</c:v>
                </c:pt>
                <c:pt idx="7693">
                  <c:v>581.79999999999995</c:v>
                </c:pt>
                <c:pt idx="7694">
                  <c:v>582</c:v>
                </c:pt>
                <c:pt idx="7695">
                  <c:v>582.20000000000005</c:v>
                </c:pt>
                <c:pt idx="7696">
                  <c:v>582.4</c:v>
                </c:pt>
                <c:pt idx="7697">
                  <c:v>582.6</c:v>
                </c:pt>
                <c:pt idx="7698">
                  <c:v>582.79999999999995</c:v>
                </c:pt>
                <c:pt idx="7699">
                  <c:v>583</c:v>
                </c:pt>
                <c:pt idx="7700">
                  <c:v>583.19999999999993</c:v>
                </c:pt>
                <c:pt idx="7701">
                  <c:v>583.4</c:v>
                </c:pt>
                <c:pt idx="7702">
                  <c:v>583.6</c:v>
                </c:pt>
                <c:pt idx="7703">
                  <c:v>583.80000000000007</c:v>
                </c:pt>
                <c:pt idx="7704">
                  <c:v>584</c:v>
                </c:pt>
                <c:pt idx="7705">
                  <c:v>584.19999999999993</c:v>
                </c:pt>
                <c:pt idx="7706">
                  <c:v>584.4</c:v>
                </c:pt>
                <c:pt idx="7707">
                  <c:v>584.6</c:v>
                </c:pt>
                <c:pt idx="7708">
                  <c:v>584.79999999999995</c:v>
                </c:pt>
                <c:pt idx="7709">
                  <c:v>585</c:v>
                </c:pt>
                <c:pt idx="7710">
                  <c:v>585.20000000000005</c:v>
                </c:pt>
                <c:pt idx="7711">
                  <c:v>585.40000000000009</c:v>
                </c:pt>
                <c:pt idx="7712">
                  <c:v>585.59999999999991</c:v>
                </c:pt>
                <c:pt idx="7713">
                  <c:v>585.79999999999995</c:v>
                </c:pt>
                <c:pt idx="7714">
                  <c:v>586</c:v>
                </c:pt>
                <c:pt idx="7715">
                  <c:v>586.20000000000005</c:v>
                </c:pt>
                <c:pt idx="7716">
                  <c:v>586.4</c:v>
                </c:pt>
                <c:pt idx="7717">
                  <c:v>586.6</c:v>
                </c:pt>
                <c:pt idx="7718">
                  <c:v>586.80000000000007</c:v>
                </c:pt>
                <c:pt idx="7719">
                  <c:v>587</c:v>
                </c:pt>
                <c:pt idx="7720">
                  <c:v>587.19999999999993</c:v>
                </c:pt>
                <c:pt idx="7721">
                  <c:v>587.4</c:v>
                </c:pt>
                <c:pt idx="7722">
                  <c:v>587.6</c:v>
                </c:pt>
                <c:pt idx="7723">
                  <c:v>587.79999999999995</c:v>
                </c:pt>
                <c:pt idx="7724">
                  <c:v>588</c:v>
                </c:pt>
                <c:pt idx="7725">
                  <c:v>588.20000000000005</c:v>
                </c:pt>
                <c:pt idx="7726">
                  <c:v>588.4</c:v>
                </c:pt>
                <c:pt idx="7727">
                  <c:v>588.59999999999991</c:v>
                </c:pt>
                <c:pt idx="7728">
                  <c:v>588.79999999999995</c:v>
                </c:pt>
                <c:pt idx="7729">
                  <c:v>589</c:v>
                </c:pt>
                <c:pt idx="7730">
                  <c:v>589.20000000000005</c:v>
                </c:pt>
                <c:pt idx="7731">
                  <c:v>589.4</c:v>
                </c:pt>
                <c:pt idx="7732">
                  <c:v>589.6</c:v>
                </c:pt>
                <c:pt idx="7733">
                  <c:v>589.79999999999995</c:v>
                </c:pt>
                <c:pt idx="7734">
                  <c:v>590</c:v>
                </c:pt>
                <c:pt idx="7735">
                  <c:v>590.19999999999993</c:v>
                </c:pt>
                <c:pt idx="7736">
                  <c:v>590.4</c:v>
                </c:pt>
                <c:pt idx="7737">
                  <c:v>590.6</c:v>
                </c:pt>
                <c:pt idx="7738">
                  <c:v>590.80000000000007</c:v>
                </c:pt>
                <c:pt idx="7739">
                  <c:v>591</c:v>
                </c:pt>
                <c:pt idx="7740">
                  <c:v>591.20000000000005</c:v>
                </c:pt>
                <c:pt idx="7741">
                  <c:v>591.4</c:v>
                </c:pt>
                <c:pt idx="7742">
                  <c:v>591.6</c:v>
                </c:pt>
                <c:pt idx="7743">
                  <c:v>591.79999999999995</c:v>
                </c:pt>
                <c:pt idx="7744">
                  <c:v>592</c:v>
                </c:pt>
                <c:pt idx="7745">
                  <c:v>592.20000000000005</c:v>
                </c:pt>
                <c:pt idx="7746">
                  <c:v>592.40000000000009</c:v>
                </c:pt>
                <c:pt idx="7747">
                  <c:v>592.6</c:v>
                </c:pt>
                <c:pt idx="7748">
                  <c:v>592.79999999999995</c:v>
                </c:pt>
                <c:pt idx="7749">
                  <c:v>593</c:v>
                </c:pt>
                <c:pt idx="7750">
                  <c:v>593.20000000000005</c:v>
                </c:pt>
                <c:pt idx="7751">
                  <c:v>593.4</c:v>
                </c:pt>
                <c:pt idx="7752">
                  <c:v>593.6</c:v>
                </c:pt>
                <c:pt idx="7753">
                  <c:v>593.80000000000007</c:v>
                </c:pt>
                <c:pt idx="7754">
                  <c:v>594</c:v>
                </c:pt>
                <c:pt idx="7755">
                  <c:v>594.19999999999993</c:v>
                </c:pt>
                <c:pt idx="7756">
                  <c:v>594.4</c:v>
                </c:pt>
                <c:pt idx="7757">
                  <c:v>594.6</c:v>
                </c:pt>
                <c:pt idx="7758">
                  <c:v>594.79999999999995</c:v>
                </c:pt>
                <c:pt idx="7759">
                  <c:v>595</c:v>
                </c:pt>
                <c:pt idx="7760">
                  <c:v>595.20000000000005</c:v>
                </c:pt>
                <c:pt idx="7761">
                  <c:v>595.40000000000009</c:v>
                </c:pt>
                <c:pt idx="7762">
                  <c:v>595.59999999999991</c:v>
                </c:pt>
                <c:pt idx="7763">
                  <c:v>595.79999999999995</c:v>
                </c:pt>
                <c:pt idx="7764">
                  <c:v>596</c:v>
                </c:pt>
                <c:pt idx="7765">
                  <c:v>596.20000000000005</c:v>
                </c:pt>
                <c:pt idx="7766">
                  <c:v>596.4</c:v>
                </c:pt>
                <c:pt idx="7767">
                  <c:v>596.6</c:v>
                </c:pt>
                <c:pt idx="7768">
                  <c:v>596.80000000000007</c:v>
                </c:pt>
                <c:pt idx="7769">
                  <c:v>597</c:v>
                </c:pt>
                <c:pt idx="7770">
                  <c:v>597.19999999999993</c:v>
                </c:pt>
                <c:pt idx="7771">
                  <c:v>597.4</c:v>
                </c:pt>
                <c:pt idx="7772">
                  <c:v>597.6</c:v>
                </c:pt>
                <c:pt idx="7773">
                  <c:v>597.80000000000007</c:v>
                </c:pt>
                <c:pt idx="7774">
                  <c:v>598</c:v>
                </c:pt>
                <c:pt idx="7775">
                  <c:v>598.20000000000005</c:v>
                </c:pt>
                <c:pt idx="7776">
                  <c:v>598.4</c:v>
                </c:pt>
                <c:pt idx="7777">
                  <c:v>598.6</c:v>
                </c:pt>
                <c:pt idx="7778">
                  <c:v>598.79999999999995</c:v>
                </c:pt>
                <c:pt idx="7779">
                  <c:v>599</c:v>
                </c:pt>
                <c:pt idx="7780">
                  <c:v>599.20000000000005</c:v>
                </c:pt>
                <c:pt idx="7781">
                  <c:v>599.4</c:v>
                </c:pt>
                <c:pt idx="7782">
                  <c:v>599.6</c:v>
                </c:pt>
                <c:pt idx="7783">
                  <c:v>599.79999999999995</c:v>
                </c:pt>
                <c:pt idx="7784">
                  <c:v>600</c:v>
                </c:pt>
                <c:pt idx="7785">
                  <c:v>600.19999999999993</c:v>
                </c:pt>
                <c:pt idx="7786">
                  <c:v>600.4</c:v>
                </c:pt>
                <c:pt idx="7787">
                  <c:v>600.6</c:v>
                </c:pt>
                <c:pt idx="7788">
                  <c:v>600.80000000000007</c:v>
                </c:pt>
                <c:pt idx="7789">
                  <c:v>601</c:v>
                </c:pt>
                <c:pt idx="7790">
                  <c:v>601.19999999999993</c:v>
                </c:pt>
                <c:pt idx="7791">
                  <c:v>601.4</c:v>
                </c:pt>
                <c:pt idx="7792">
                  <c:v>601.6</c:v>
                </c:pt>
                <c:pt idx="7793">
                  <c:v>601.79999999999995</c:v>
                </c:pt>
                <c:pt idx="7794">
                  <c:v>602</c:v>
                </c:pt>
                <c:pt idx="7795">
                  <c:v>602.20000000000005</c:v>
                </c:pt>
                <c:pt idx="7796">
                  <c:v>602.40000000000009</c:v>
                </c:pt>
                <c:pt idx="7797">
                  <c:v>602.59999999999991</c:v>
                </c:pt>
                <c:pt idx="7798">
                  <c:v>602.79999999999995</c:v>
                </c:pt>
                <c:pt idx="7799">
                  <c:v>603</c:v>
                </c:pt>
                <c:pt idx="7800">
                  <c:v>603.20000000000005</c:v>
                </c:pt>
                <c:pt idx="7801">
                  <c:v>603.4</c:v>
                </c:pt>
                <c:pt idx="7802">
                  <c:v>603.6</c:v>
                </c:pt>
                <c:pt idx="7803">
                  <c:v>603.80000000000007</c:v>
                </c:pt>
                <c:pt idx="7804">
                  <c:v>604</c:v>
                </c:pt>
                <c:pt idx="7805">
                  <c:v>604.19999999999993</c:v>
                </c:pt>
                <c:pt idx="7806">
                  <c:v>604.4</c:v>
                </c:pt>
                <c:pt idx="7807">
                  <c:v>604.6</c:v>
                </c:pt>
                <c:pt idx="7808">
                  <c:v>604.80000000000007</c:v>
                </c:pt>
                <c:pt idx="7809">
                  <c:v>605</c:v>
                </c:pt>
                <c:pt idx="7810">
                  <c:v>605.20000000000005</c:v>
                </c:pt>
                <c:pt idx="7811">
                  <c:v>605.4</c:v>
                </c:pt>
                <c:pt idx="7812">
                  <c:v>605.6</c:v>
                </c:pt>
                <c:pt idx="7813">
                  <c:v>605.79999999999995</c:v>
                </c:pt>
                <c:pt idx="7814">
                  <c:v>606</c:v>
                </c:pt>
                <c:pt idx="7815">
                  <c:v>606.20000000000005</c:v>
                </c:pt>
                <c:pt idx="7816">
                  <c:v>606.4</c:v>
                </c:pt>
                <c:pt idx="7817">
                  <c:v>606.6</c:v>
                </c:pt>
                <c:pt idx="7818">
                  <c:v>606.79999999999995</c:v>
                </c:pt>
                <c:pt idx="7819">
                  <c:v>607</c:v>
                </c:pt>
                <c:pt idx="7820">
                  <c:v>607.19999999999993</c:v>
                </c:pt>
                <c:pt idx="7821">
                  <c:v>607.4</c:v>
                </c:pt>
                <c:pt idx="7822">
                  <c:v>607.6</c:v>
                </c:pt>
                <c:pt idx="7823">
                  <c:v>607.80000000000007</c:v>
                </c:pt>
                <c:pt idx="7824">
                  <c:v>608</c:v>
                </c:pt>
                <c:pt idx="7825">
                  <c:v>608.19999999999993</c:v>
                </c:pt>
                <c:pt idx="7826">
                  <c:v>608.4</c:v>
                </c:pt>
                <c:pt idx="7827">
                  <c:v>608.6</c:v>
                </c:pt>
                <c:pt idx="7828">
                  <c:v>608.79999999999995</c:v>
                </c:pt>
                <c:pt idx="7829">
                  <c:v>609</c:v>
                </c:pt>
                <c:pt idx="7830">
                  <c:v>609.20000000000005</c:v>
                </c:pt>
                <c:pt idx="7831">
                  <c:v>609.40000000000009</c:v>
                </c:pt>
                <c:pt idx="7832">
                  <c:v>609.59999999999991</c:v>
                </c:pt>
                <c:pt idx="7833">
                  <c:v>609.79999999999995</c:v>
                </c:pt>
                <c:pt idx="7834">
                  <c:v>610</c:v>
                </c:pt>
                <c:pt idx="7835">
                  <c:v>610.20000000000005</c:v>
                </c:pt>
                <c:pt idx="7836">
                  <c:v>610.4</c:v>
                </c:pt>
                <c:pt idx="7837">
                  <c:v>610.6</c:v>
                </c:pt>
                <c:pt idx="7838">
                  <c:v>610.80000000000007</c:v>
                </c:pt>
                <c:pt idx="7839">
                  <c:v>611</c:v>
                </c:pt>
                <c:pt idx="7840">
                  <c:v>611.19999999999993</c:v>
                </c:pt>
                <c:pt idx="7841">
                  <c:v>611.4</c:v>
                </c:pt>
                <c:pt idx="7842">
                  <c:v>611.6</c:v>
                </c:pt>
                <c:pt idx="7843">
                  <c:v>611.80000000000007</c:v>
                </c:pt>
                <c:pt idx="7844">
                  <c:v>612</c:v>
                </c:pt>
                <c:pt idx="7845">
                  <c:v>612.20000000000005</c:v>
                </c:pt>
                <c:pt idx="7846">
                  <c:v>612.4</c:v>
                </c:pt>
                <c:pt idx="7847">
                  <c:v>612.6</c:v>
                </c:pt>
                <c:pt idx="7848">
                  <c:v>612.79999999999995</c:v>
                </c:pt>
                <c:pt idx="7849">
                  <c:v>613</c:v>
                </c:pt>
                <c:pt idx="7850">
                  <c:v>613.20000000000005</c:v>
                </c:pt>
                <c:pt idx="7851">
                  <c:v>613.4</c:v>
                </c:pt>
                <c:pt idx="7852">
                  <c:v>613.6</c:v>
                </c:pt>
                <c:pt idx="7853">
                  <c:v>613.79999999999995</c:v>
                </c:pt>
                <c:pt idx="7854">
                  <c:v>614</c:v>
                </c:pt>
                <c:pt idx="7855">
                  <c:v>614.19999999999993</c:v>
                </c:pt>
                <c:pt idx="7856">
                  <c:v>614.4</c:v>
                </c:pt>
                <c:pt idx="7857">
                  <c:v>614.6</c:v>
                </c:pt>
                <c:pt idx="7858">
                  <c:v>614.80000000000007</c:v>
                </c:pt>
                <c:pt idx="7859">
                  <c:v>615</c:v>
                </c:pt>
                <c:pt idx="7860">
                  <c:v>615.19999999999993</c:v>
                </c:pt>
                <c:pt idx="7861">
                  <c:v>615.4</c:v>
                </c:pt>
                <c:pt idx="7862">
                  <c:v>615.6</c:v>
                </c:pt>
                <c:pt idx="7863">
                  <c:v>615.79999999999995</c:v>
                </c:pt>
                <c:pt idx="7864">
                  <c:v>616</c:v>
                </c:pt>
                <c:pt idx="7865">
                  <c:v>616.20000000000005</c:v>
                </c:pt>
                <c:pt idx="7866">
                  <c:v>616.40000000000009</c:v>
                </c:pt>
                <c:pt idx="7867">
                  <c:v>616.59999999999991</c:v>
                </c:pt>
                <c:pt idx="7868">
                  <c:v>616.79999999999995</c:v>
                </c:pt>
                <c:pt idx="7869">
                  <c:v>617</c:v>
                </c:pt>
                <c:pt idx="7870">
                  <c:v>617.20000000000005</c:v>
                </c:pt>
                <c:pt idx="7871">
                  <c:v>617.4</c:v>
                </c:pt>
                <c:pt idx="7872">
                  <c:v>617.6</c:v>
                </c:pt>
                <c:pt idx="7873">
                  <c:v>617.80000000000007</c:v>
                </c:pt>
                <c:pt idx="7874">
                  <c:v>618</c:v>
                </c:pt>
                <c:pt idx="7875">
                  <c:v>618.19999999999993</c:v>
                </c:pt>
                <c:pt idx="7876">
                  <c:v>618.4</c:v>
                </c:pt>
                <c:pt idx="7877">
                  <c:v>618.6</c:v>
                </c:pt>
                <c:pt idx="7878">
                  <c:v>618.79999999999995</c:v>
                </c:pt>
                <c:pt idx="7879">
                  <c:v>619</c:v>
                </c:pt>
                <c:pt idx="7880">
                  <c:v>619.20000000000005</c:v>
                </c:pt>
                <c:pt idx="7881">
                  <c:v>619.4</c:v>
                </c:pt>
                <c:pt idx="7882">
                  <c:v>619.59999999999991</c:v>
                </c:pt>
                <c:pt idx="7883">
                  <c:v>619.79999999999995</c:v>
                </c:pt>
                <c:pt idx="7884">
                  <c:v>620</c:v>
                </c:pt>
                <c:pt idx="7885">
                  <c:v>620.20000000000005</c:v>
                </c:pt>
                <c:pt idx="7886">
                  <c:v>620.4</c:v>
                </c:pt>
                <c:pt idx="7887">
                  <c:v>620.6</c:v>
                </c:pt>
                <c:pt idx="7888">
                  <c:v>620.79999999999995</c:v>
                </c:pt>
                <c:pt idx="7889">
                  <c:v>621</c:v>
                </c:pt>
                <c:pt idx="7890">
                  <c:v>621.19999999999993</c:v>
                </c:pt>
                <c:pt idx="7891">
                  <c:v>621.4</c:v>
                </c:pt>
                <c:pt idx="7892">
                  <c:v>621.6</c:v>
                </c:pt>
                <c:pt idx="7893">
                  <c:v>621.80000000000007</c:v>
                </c:pt>
                <c:pt idx="7894">
                  <c:v>622</c:v>
                </c:pt>
                <c:pt idx="7895">
                  <c:v>622.20000000000005</c:v>
                </c:pt>
                <c:pt idx="7896">
                  <c:v>622.4</c:v>
                </c:pt>
                <c:pt idx="7897">
                  <c:v>622.6</c:v>
                </c:pt>
                <c:pt idx="7898">
                  <c:v>622.79999999999995</c:v>
                </c:pt>
                <c:pt idx="7899">
                  <c:v>623</c:v>
                </c:pt>
                <c:pt idx="7900">
                  <c:v>623.20000000000005</c:v>
                </c:pt>
                <c:pt idx="7901">
                  <c:v>623.40000000000009</c:v>
                </c:pt>
                <c:pt idx="7902">
                  <c:v>623.6</c:v>
                </c:pt>
                <c:pt idx="7903">
                  <c:v>623.79999999999995</c:v>
                </c:pt>
                <c:pt idx="7904">
                  <c:v>624</c:v>
                </c:pt>
                <c:pt idx="7905">
                  <c:v>624.20000000000005</c:v>
                </c:pt>
                <c:pt idx="7906">
                  <c:v>624.4</c:v>
                </c:pt>
                <c:pt idx="7907">
                  <c:v>624.6</c:v>
                </c:pt>
                <c:pt idx="7908">
                  <c:v>624.80000000000007</c:v>
                </c:pt>
                <c:pt idx="7909">
                  <c:v>625</c:v>
                </c:pt>
                <c:pt idx="7910">
                  <c:v>625.19999999999993</c:v>
                </c:pt>
                <c:pt idx="7911">
                  <c:v>625.4</c:v>
                </c:pt>
                <c:pt idx="7912">
                  <c:v>625.6</c:v>
                </c:pt>
                <c:pt idx="7913">
                  <c:v>625.79999999999995</c:v>
                </c:pt>
                <c:pt idx="7914">
                  <c:v>626</c:v>
                </c:pt>
                <c:pt idx="7915">
                  <c:v>626.20000000000005</c:v>
                </c:pt>
                <c:pt idx="7916">
                  <c:v>626.40000000000009</c:v>
                </c:pt>
                <c:pt idx="7917">
                  <c:v>626.59999999999991</c:v>
                </c:pt>
                <c:pt idx="7918">
                  <c:v>626.79999999999995</c:v>
                </c:pt>
                <c:pt idx="7919">
                  <c:v>627</c:v>
                </c:pt>
                <c:pt idx="7920">
                  <c:v>627.20000000000005</c:v>
                </c:pt>
                <c:pt idx="7921">
                  <c:v>627.4</c:v>
                </c:pt>
                <c:pt idx="7922">
                  <c:v>627.6</c:v>
                </c:pt>
                <c:pt idx="7923">
                  <c:v>627.80000000000007</c:v>
                </c:pt>
                <c:pt idx="7924">
                  <c:v>628</c:v>
                </c:pt>
                <c:pt idx="7925">
                  <c:v>628.19999999999993</c:v>
                </c:pt>
                <c:pt idx="7926">
                  <c:v>628.4</c:v>
                </c:pt>
                <c:pt idx="7927">
                  <c:v>628.6</c:v>
                </c:pt>
                <c:pt idx="7928">
                  <c:v>628.80000000000007</c:v>
                </c:pt>
                <c:pt idx="7929">
                  <c:v>629</c:v>
                </c:pt>
                <c:pt idx="7930">
                  <c:v>629.20000000000005</c:v>
                </c:pt>
                <c:pt idx="7931">
                  <c:v>629.4</c:v>
                </c:pt>
                <c:pt idx="7932">
                  <c:v>629.6</c:v>
                </c:pt>
                <c:pt idx="7933">
                  <c:v>629.79999999999995</c:v>
                </c:pt>
                <c:pt idx="7934">
                  <c:v>630</c:v>
                </c:pt>
                <c:pt idx="7935">
                  <c:v>630.20000000000005</c:v>
                </c:pt>
                <c:pt idx="7936">
                  <c:v>630.4</c:v>
                </c:pt>
                <c:pt idx="7937">
                  <c:v>630.6</c:v>
                </c:pt>
                <c:pt idx="7938">
                  <c:v>630.79999999999995</c:v>
                </c:pt>
                <c:pt idx="7939">
                  <c:v>631</c:v>
                </c:pt>
                <c:pt idx="7940">
                  <c:v>631.19999999999993</c:v>
                </c:pt>
                <c:pt idx="7941">
                  <c:v>631.4</c:v>
                </c:pt>
                <c:pt idx="7942">
                  <c:v>631.6</c:v>
                </c:pt>
                <c:pt idx="7943">
                  <c:v>631.80000000000007</c:v>
                </c:pt>
                <c:pt idx="7944">
                  <c:v>632</c:v>
                </c:pt>
                <c:pt idx="7945">
                  <c:v>632.19999999999993</c:v>
                </c:pt>
                <c:pt idx="7946">
                  <c:v>632.4</c:v>
                </c:pt>
                <c:pt idx="7947">
                  <c:v>632.6</c:v>
                </c:pt>
                <c:pt idx="7948">
                  <c:v>632.79999999999995</c:v>
                </c:pt>
                <c:pt idx="7949">
                  <c:v>633</c:v>
                </c:pt>
                <c:pt idx="7950">
                  <c:v>633.20000000000005</c:v>
                </c:pt>
                <c:pt idx="7951">
                  <c:v>633.40000000000009</c:v>
                </c:pt>
                <c:pt idx="7952">
                  <c:v>633.59999999999991</c:v>
                </c:pt>
                <c:pt idx="7953">
                  <c:v>633.79999999999995</c:v>
                </c:pt>
                <c:pt idx="7954">
                  <c:v>634</c:v>
                </c:pt>
                <c:pt idx="7955">
                  <c:v>634.20000000000005</c:v>
                </c:pt>
                <c:pt idx="7956">
                  <c:v>634.4</c:v>
                </c:pt>
                <c:pt idx="7957">
                  <c:v>634.6</c:v>
                </c:pt>
                <c:pt idx="7958">
                  <c:v>634.80000000000007</c:v>
                </c:pt>
                <c:pt idx="7959">
                  <c:v>635</c:v>
                </c:pt>
                <c:pt idx="7960">
                  <c:v>635.19999999999993</c:v>
                </c:pt>
                <c:pt idx="7961">
                  <c:v>635.4</c:v>
                </c:pt>
                <c:pt idx="7962">
                  <c:v>635.6</c:v>
                </c:pt>
                <c:pt idx="7963">
                  <c:v>635.80000000000007</c:v>
                </c:pt>
                <c:pt idx="7964">
                  <c:v>636</c:v>
                </c:pt>
                <c:pt idx="7965">
                  <c:v>636.20000000000005</c:v>
                </c:pt>
                <c:pt idx="7966">
                  <c:v>636.4</c:v>
                </c:pt>
                <c:pt idx="7967">
                  <c:v>636.6</c:v>
                </c:pt>
                <c:pt idx="7968">
                  <c:v>636.79999999999995</c:v>
                </c:pt>
                <c:pt idx="7969">
                  <c:v>637</c:v>
                </c:pt>
                <c:pt idx="7970">
                  <c:v>637.20000000000005</c:v>
                </c:pt>
                <c:pt idx="7971">
                  <c:v>637.4</c:v>
                </c:pt>
                <c:pt idx="7972">
                  <c:v>637.6</c:v>
                </c:pt>
                <c:pt idx="7973">
                  <c:v>637.79999999999995</c:v>
                </c:pt>
                <c:pt idx="7974">
                  <c:v>638</c:v>
                </c:pt>
                <c:pt idx="7975">
                  <c:v>638.19999999999993</c:v>
                </c:pt>
                <c:pt idx="7976">
                  <c:v>638.4</c:v>
                </c:pt>
                <c:pt idx="7977">
                  <c:v>638.6</c:v>
                </c:pt>
                <c:pt idx="7978">
                  <c:v>638.80000000000007</c:v>
                </c:pt>
                <c:pt idx="7979">
                  <c:v>639</c:v>
                </c:pt>
                <c:pt idx="7980">
                  <c:v>639.19999999999993</c:v>
                </c:pt>
                <c:pt idx="7981">
                  <c:v>639.4</c:v>
                </c:pt>
                <c:pt idx="7982">
                  <c:v>639.6</c:v>
                </c:pt>
                <c:pt idx="7983">
                  <c:v>639.79999999999995</c:v>
                </c:pt>
                <c:pt idx="7984">
                  <c:v>640</c:v>
                </c:pt>
                <c:pt idx="7985">
                  <c:v>640.20000000000005</c:v>
                </c:pt>
                <c:pt idx="7986">
                  <c:v>640.40000000000009</c:v>
                </c:pt>
                <c:pt idx="7987">
                  <c:v>640.59999999999991</c:v>
                </c:pt>
                <c:pt idx="7988">
                  <c:v>640.79999999999995</c:v>
                </c:pt>
                <c:pt idx="7989">
                  <c:v>641</c:v>
                </c:pt>
                <c:pt idx="7990">
                  <c:v>641.20000000000005</c:v>
                </c:pt>
                <c:pt idx="7991">
                  <c:v>641.4</c:v>
                </c:pt>
                <c:pt idx="7992">
                  <c:v>641.6</c:v>
                </c:pt>
                <c:pt idx="7993">
                  <c:v>641.80000000000007</c:v>
                </c:pt>
                <c:pt idx="7994">
                  <c:v>642</c:v>
                </c:pt>
                <c:pt idx="7995">
                  <c:v>642.19999999999993</c:v>
                </c:pt>
                <c:pt idx="7996">
                  <c:v>642.4</c:v>
                </c:pt>
                <c:pt idx="7997">
                  <c:v>642.6</c:v>
                </c:pt>
                <c:pt idx="7998">
                  <c:v>642.80000000000007</c:v>
                </c:pt>
                <c:pt idx="7999">
                  <c:v>643</c:v>
                </c:pt>
                <c:pt idx="8000">
                  <c:v>643.20000000000005</c:v>
                </c:pt>
                <c:pt idx="8001">
                  <c:v>643.4</c:v>
                </c:pt>
                <c:pt idx="8002">
                  <c:v>643.6</c:v>
                </c:pt>
                <c:pt idx="8003">
                  <c:v>643.79999999999995</c:v>
                </c:pt>
                <c:pt idx="8004">
                  <c:v>644</c:v>
                </c:pt>
                <c:pt idx="8005">
                  <c:v>644.20000000000005</c:v>
                </c:pt>
                <c:pt idx="8006">
                  <c:v>644.4</c:v>
                </c:pt>
                <c:pt idx="8007">
                  <c:v>644.6</c:v>
                </c:pt>
                <c:pt idx="8008">
                  <c:v>644.79999999999995</c:v>
                </c:pt>
                <c:pt idx="8009">
                  <c:v>645</c:v>
                </c:pt>
                <c:pt idx="8010">
                  <c:v>645.19999999999993</c:v>
                </c:pt>
                <c:pt idx="8011">
                  <c:v>645.4</c:v>
                </c:pt>
                <c:pt idx="8012">
                  <c:v>645.6</c:v>
                </c:pt>
                <c:pt idx="8013">
                  <c:v>645.80000000000007</c:v>
                </c:pt>
                <c:pt idx="8014">
                  <c:v>646</c:v>
                </c:pt>
                <c:pt idx="8015">
                  <c:v>646.19999999999993</c:v>
                </c:pt>
                <c:pt idx="8016">
                  <c:v>646.4</c:v>
                </c:pt>
                <c:pt idx="8017">
                  <c:v>646.6</c:v>
                </c:pt>
                <c:pt idx="8018">
                  <c:v>646.79999999999995</c:v>
                </c:pt>
                <c:pt idx="8019">
                  <c:v>647</c:v>
                </c:pt>
                <c:pt idx="8020">
                  <c:v>647.20000000000005</c:v>
                </c:pt>
                <c:pt idx="8021">
                  <c:v>647.40000000000009</c:v>
                </c:pt>
                <c:pt idx="8022">
                  <c:v>647.59999999999991</c:v>
                </c:pt>
                <c:pt idx="8023">
                  <c:v>647.79999999999995</c:v>
                </c:pt>
                <c:pt idx="8024">
                  <c:v>648</c:v>
                </c:pt>
                <c:pt idx="8025">
                  <c:v>648.20000000000005</c:v>
                </c:pt>
                <c:pt idx="8026">
                  <c:v>648.4</c:v>
                </c:pt>
                <c:pt idx="8027">
                  <c:v>648.6</c:v>
                </c:pt>
                <c:pt idx="8028">
                  <c:v>648.80000000000007</c:v>
                </c:pt>
                <c:pt idx="8029">
                  <c:v>649</c:v>
                </c:pt>
                <c:pt idx="8030">
                  <c:v>649.19999999999993</c:v>
                </c:pt>
                <c:pt idx="8031">
                  <c:v>649.4</c:v>
                </c:pt>
                <c:pt idx="8032">
                  <c:v>649.6</c:v>
                </c:pt>
                <c:pt idx="8033">
                  <c:v>649.79999999999995</c:v>
                </c:pt>
                <c:pt idx="8034">
                  <c:v>650</c:v>
                </c:pt>
                <c:pt idx="8035">
                  <c:v>650.20000000000005</c:v>
                </c:pt>
                <c:pt idx="8036">
                  <c:v>650.4</c:v>
                </c:pt>
                <c:pt idx="8037">
                  <c:v>650.59999999999991</c:v>
                </c:pt>
                <c:pt idx="8038">
                  <c:v>650.79999999999995</c:v>
                </c:pt>
                <c:pt idx="8039">
                  <c:v>651</c:v>
                </c:pt>
                <c:pt idx="8040">
                  <c:v>651.20000000000005</c:v>
                </c:pt>
                <c:pt idx="8041">
                  <c:v>651.4</c:v>
                </c:pt>
                <c:pt idx="8042">
                  <c:v>651.6</c:v>
                </c:pt>
                <c:pt idx="8043">
                  <c:v>651.80000000000007</c:v>
                </c:pt>
                <c:pt idx="8044">
                  <c:v>652</c:v>
                </c:pt>
                <c:pt idx="8045">
                  <c:v>652.19999999999993</c:v>
                </c:pt>
                <c:pt idx="8046">
                  <c:v>652.4</c:v>
                </c:pt>
                <c:pt idx="8047">
                  <c:v>652.6</c:v>
                </c:pt>
                <c:pt idx="8048">
                  <c:v>652.80000000000007</c:v>
                </c:pt>
                <c:pt idx="8049">
                  <c:v>653</c:v>
                </c:pt>
                <c:pt idx="8050">
                  <c:v>653.20000000000005</c:v>
                </c:pt>
                <c:pt idx="8051">
                  <c:v>653.4</c:v>
                </c:pt>
                <c:pt idx="8052">
                  <c:v>653.6</c:v>
                </c:pt>
                <c:pt idx="8053">
                  <c:v>653.79999999999995</c:v>
                </c:pt>
                <c:pt idx="8054">
                  <c:v>654</c:v>
                </c:pt>
                <c:pt idx="8055">
                  <c:v>654.20000000000005</c:v>
                </c:pt>
                <c:pt idx="8056">
                  <c:v>654.40000000000009</c:v>
                </c:pt>
                <c:pt idx="8057">
                  <c:v>654.6</c:v>
                </c:pt>
                <c:pt idx="8058">
                  <c:v>654.79999999999995</c:v>
                </c:pt>
                <c:pt idx="8059">
                  <c:v>655</c:v>
                </c:pt>
                <c:pt idx="8060">
                  <c:v>655.20000000000005</c:v>
                </c:pt>
                <c:pt idx="8061">
                  <c:v>655.4</c:v>
                </c:pt>
                <c:pt idx="8062">
                  <c:v>655.6</c:v>
                </c:pt>
                <c:pt idx="8063">
                  <c:v>655.80000000000007</c:v>
                </c:pt>
                <c:pt idx="8064">
                  <c:v>656</c:v>
                </c:pt>
                <c:pt idx="8065">
                  <c:v>656.19999999999993</c:v>
                </c:pt>
                <c:pt idx="8066">
                  <c:v>656.4</c:v>
                </c:pt>
                <c:pt idx="8067">
                  <c:v>656.6</c:v>
                </c:pt>
                <c:pt idx="8068">
                  <c:v>656.8</c:v>
                </c:pt>
                <c:pt idx="8069">
                  <c:v>657</c:v>
                </c:pt>
                <c:pt idx="8070">
                  <c:v>657.2</c:v>
                </c:pt>
                <c:pt idx="8071">
                  <c:v>657.40000000000009</c:v>
                </c:pt>
                <c:pt idx="8072">
                  <c:v>657.59999999999991</c:v>
                </c:pt>
                <c:pt idx="8073">
                  <c:v>657.8</c:v>
                </c:pt>
                <c:pt idx="8074">
                  <c:v>658</c:v>
                </c:pt>
                <c:pt idx="8075">
                  <c:v>658.2</c:v>
                </c:pt>
                <c:pt idx="8076">
                  <c:v>658.4</c:v>
                </c:pt>
                <c:pt idx="8077">
                  <c:v>658.6</c:v>
                </c:pt>
                <c:pt idx="8078">
                  <c:v>658.80000000000007</c:v>
                </c:pt>
                <c:pt idx="8079">
                  <c:v>659</c:v>
                </c:pt>
                <c:pt idx="8080">
                  <c:v>659.19999999999993</c:v>
                </c:pt>
                <c:pt idx="8081">
                  <c:v>659.4</c:v>
                </c:pt>
                <c:pt idx="8082">
                  <c:v>659.6</c:v>
                </c:pt>
                <c:pt idx="8083">
                  <c:v>659.80000000000007</c:v>
                </c:pt>
                <c:pt idx="8084">
                  <c:v>660</c:v>
                </c:pt>
                <c:pt idx="8085">
                  <c:v>660.2</c:v>
                </c:pt>
                <c:pt idx="8086">
                  <c:v>660.4</c:v>
                </c:pt>
                <c:pt idx="8087">
                  <c:v>660.6</c:v>
                </c:pt>
                <c:pt idx="8088">
                  <c:v>660.8</c:v>
                </c:pt>
                <c:pt idx="8089">
                  <c:v>661</c:v>
                </c:pt>
                <c:pt idx="8090">
                  <c:v>661.2</c:v>
                </c:pt>
                <c:pt idx="8091">
                  <c:v>661.4</c:v>
                </c:pt>
                <c:pt idx="8092">
                  <c:v>661.6</c:v>
                </c:pt>
                <c:pt idx="8093">
                  <c:v>661.8</c:v>
                </c:pt>
                <c:pt idx="8094">
                  <c:v>662</c:v>
                </c:pt>
                <c:pt idx="8095">
                  <c:v>662.19999999999993</c:v>
                </c:pt>
                <c:pt idx="8096">
                  <c:v>662.4</c:v>
                </c:pt>
                <c:pt idx="8097">
                  <c:v>662.6</c:v>
                </c:pt>
                <c:pt idx="8098">
                  <c:v>662.80000000000007</c:v>
                </c:pt>
                <c:pt idx="8099">
                  <c:v>663</c:v>
                </c:pt>
                <c:pt idx="8100">
                  <c:v>663.19999999999993</c:v>
                </c:pt>
                <c:pt idx="8101">
                  <c:v>663.4</c:v>
                </c:pt>
                <c:pt idx="8102">
                  <c:v>663.6</c:v>
                </c:pt>
                <c:pt idx="8103">
                  <c:v>663.8</c:v>
                </c:pt>
                <c:pt idx="8104">
                  <c:v>664</c:v>
                </c:pt>
                <c:pt idx="8105">
                  <c:v>664.2</c:v>
                </c:pt>
                <c:pt idx="8106">
                  <c:v>664.40000000000009</c:v>
                </c:pt>
                <c:pt idx="8107">
                  <c:v>664.59999999999991</c:v>
                </c:pt>
                <c:pt idx="8108">
                  <c:v>664.8</c:v>
                </c:pt>
                <c:pt idx="8109">
                  <c:v>665</c:v>
                </c:pt>
                <c:pt idx="8110">
                  <c:v>665.2</c:v>
                </c:pt>
                <c:pt idx="8111">
                  <c:v>665.4</c:v>
                </c:pt>
                <c:pt idx="8112">
                  <c:v>665.6</c:v>
                </c:pt>
                <c:pt idx="8113">
                  <c:v>665.80000000000007</c:v>
                </c:pt>
                <c:pt idx="8114">
                  <c:v>666</c:v>
                </c:pt>
                <c:pt idx="8115">
                  <c:v>666.19999999999993</c:v>
                </c:pt>
                <c:pt idx="8116">
                  <c:v>666.4</c:v>
                </c:pt>
                <c:pt idx="8117">
                  <c:v>666.6</c:v>
                </c:pt>
                <c:pt idx="8118">
                  <c:v>666.80000000000007</c:v>
                </c:pt>
                <c:pt idx="8119">
                  <c:v>667</c:v>
                </c:pt>
                <c:pt idx="8120">
                  <c:v>667.2</c:v>
                </c:pt>
                <c:pt idx="8121">
                  <c:v>667.4</c:v>
                </c:pt>
                <c:pt idx="8122">
                  <c:v>667.6</c:v>
                </c:pt>
                <c:pt idx="8123">
                  <c:v>667.8</c:v>
                </c:pt>
                <c:pt idx="8124">
                  <c:v>668</c:v>
                </c:pt>
                <c:pt idx="8125">
                  <c:v>668.2</c:v>
                </c:pt>
                <c:pt idx="8126">
                  <c:v>668.4</c:v>
                </c:pt>
                <c:pt idx="8127">
                  <c:v>668.6</c:v>
                </c:pt>
                <c:pt idx="8128">
                  <c:v>668.8</c:v>
                </c:pt>
                <c:pt idx="8129">
                  <c:v>669</c:v>
                </c:pt>
                <c:pt idx="8130">
                  <c:v>669.19999999999993</c:v>
                </c:pt>
                <c:pt idx="8131">
                  <c:v>669.4</c:v>
                </c:pt>
                <c:pt idx="8132">
                  <c:v>669.6</c:v>
                </c:pt>
                <c:pt idx="8133">
                  <c:v>669.80000000000007</c:v>
                </c:pt>
                <c:pt idx="8134">
                  <c:v>670</c:v>
                </c:pt>
                <c:pt idx="8135">
                  <c:v>670.19999999999993</c:v>
                </c:pt>
                <c:pt idx="8136">
                  <c:v>670.4</c:v>
                </c:pt>
                <c:pt idx="8137">
                  <c:v>670.6</c:v>
                </c:pt>
                <c:pt idx="8138">
                  <c:v>670.8</c:v>
                </c:pt>
                <c:pt idx="8139">
                  <c:v>671</c:v>
                </c:pt>
                <c:pt idx="8140">
                  <c:v>671.2</c:v>
                </c:pt>
                <c:pt idx="8141">
                  <c:v>671.40000000000009</c:v>
                </c:pt>
                <c:pt idx="8142">
                  <c:v>671.59999999999991</c:v>
                </c:pt>
                <c:pt idx="8143">
                  <c:v>671.8</c:v>
                </c:pt>
                <c:pt idx="8144">
                  <c:v>672</c:v>
                </c:pt>
                <c:pt idx="8145">
                  <c:v>672.2</c:v>
                </c:pt>
                <c:pt idx="8146">
                  <c:v>672.4</c:v>
                </c:pt>
                <c:pt idx="8147">
                  <c:v>672.6</c:v>
                </c:pt>
                <c:pt idx="8148">
                  <c:v>672.80000000000007</c:v>
                </c:pt>
                <c:pt idx="8149">
                  <c:v>673</c:v>
                </c:pt>
                <c:pt idx="8150">
                  <c:v>673.19999999999993</c:v>
                </c:pt>
                <c:pt idx="8151">
                  <c:v>673.4</c:v>
                </c:pt>
                <c:pt idx="8152">
                  <c:v>673.6</c:v>
                </c:pt>
                <c:pt idx="8153">
                  <c:v>673.80000000000007</c:v>
                </c:pt>
                <c:pt idx="8154">
                  <c:v>674</c:v>
                </c:pt>
                <c:pt idx="8155">
                  <c:v>674.2</c:v>
                </c:pt>
                <c:pt idx="8156">
                  <c:v>674.4</c:v>
                </c:pt>
                <c:pt idx="8157">
                  <c:v>674.59999999999991</c:v>
                </c:pt>
                <c:pt idx="8158">
                  <c:v>674.8</c:v>
                </c:pt>
                <c:pt idx="8159">
                  <c:v>675</c:v>
                </c:pt>
                <c:pt idx="8160">
                  <c:v>675.2</c:v>
                </c:pt>
                <c:pt idx="8161">
                  <c:v>675.4</c:v>
                </c:pt>
                <c:pt idx="8162">
                  <c:v>675.6</c:v>
                </c:pt>
                <c:pt idx="8163">
                  <c:v>675.8</c:v>
                </c:pt>
                <c:pt idx="8164">
                  <c:v>676</c:v>
                </c:pt>
                <c:pt idx="8165">
                  <c:v>676.19999999999993</c:v>
                </c:pt>
                <c:pt idx="8166">
                  <c:v>676.4</c:v>
                </c:pt>
                <c:pt idx="8167">
                  <c:v>676.6</c:v>
                </c:pt>
                <c:pt idx="8168">
                  <c:v>676.80000000000007</c:v>
                </c:pt>
                <c:pt idx="8169">
                  <c:v>677</c:v>
                </c:pt>
                <c:pt idx="8170">
                  <c:v>677.19999999999993</c:v>
                </c:pt>
                <c:pt idx="8171">
                  <c:v>677.4</c:v>
                </c:pt>
                <c:pt idx="8172">
                  <c:v>677.6</c:v>
                </c:pt>
                <c:pt idx="8173">
                  <c:v>677.8</c:v>
                </c:pt>
                <c:pt idx="8174">
                  <c:v>678</c:v>
                </c:pt>
                <c:pt idx="8175">
                  <c:v>678.2</c:v>
                </c:pt>
                <c:pt idx="8176">
                  <c:v>678.40000000000009</c:v>
                </c:pt>
                <c:pt idx="8177">
                  <c:v>678.59999999999991</c:v>
                </c:pt>
                <c:pt idx="8178">
                  <c:v>678.8</c:v>
                </c:pt>
                <c:pt idx="8179">
                  <c:v>679</c:v>
                </c:pt>
                <c:pt idx="8180">
                  <c:v>679.2</c:v>
                </c:pt>
                <c:pt idx="8181">
                  <c:v>679.4</c:v>
                </c:pt>
                <c:pt idx="8182">
                  <c:v>679.6</c:v>
                </c:pt>
                <c:pt idx="8183">
                  <c:v>679.80000000000007</c:v>
                </c:pt>
                <c:pt idx="8184">
                  <c:v>680</c:v>
                </c:pt>
                <c:pt idx="8185">
                  <c:v>680.19999999999993</c:v>
                </c:pt>
                <c:pt idx="8186">
                  <c:v>680.4</c:v>
                </c:pt>
                <c:pt idx="8187">
                  <c:v>680.6</c:v>
                </c:pt>
                <c:pt idx="8188">
                  <c:v>680.8</c:v>
                </c:pt>
                <c:pt idx="8189">
                  <c:v>681</c:v>
                </c:pt>
                <c:pt idx="8190">
                  <c:v>681.2</c:v>
                </c:pt>
                <c:pt idx="8191">
                  <c:v>681.4</c:v>
                </c:pt>
                <c:pt idx="8192">
                  <c:v>681.59999999999991</c:v>
                </c:pt>
                <c:pt idx="8193">
                  <c:v>681.8</c:v>
                </c:pt>
                <c:pt idx="8194">
                  <c:v>682</c:v>
                </c:pt>
                <c:pt idx="8195">
                  <c:v>682.2</c:v>
                </c:pt>
                <c:pt idx="8196">
                  <c:v>682.4</c:v>
                </c:pt>
                <c:pt idx="8197">
                  <c:v>682.6</c:v>
                </c:pt>
                <c:pt idx="8198">
                  <c:v>682.80000000000007</c:v>
                </c:pt>
                <c:pt idx="8199">
                  <c:v>683</c:v>
                </c:pt>
                <c:pt idx="8200">
                  <c:v>683.19999999999993</c:v>
                </c:pt>
                <c:pt idx="8201">
                  <c:v>683.4</c:v>
                </c:pt>
                <c:pt idx="8202">
                  <c:v>683.6</c:v>
                </c:pt>
                <c:pt idx="8203">
                  <c:v>683.80000000000007</c:v>
                </c:pt>
                <c:pt idx="8204">
                  <c:v>684</c:v>
                </c:pt>
                <c:pt idx="8205">
                  <c:v>684.2</c:v>
                </c:pt>
                <c:pt idx="8206">
                  <c:v>684.4</c:v>
                </c:pt>
                <c:pt idx="8207">
                  <c:v>684.6</c:v>
                </c:pt>
                <c:pt idx="8208">
                  <c:v>684.8</c:v>
                </c:pt>
                <c:pt idx="8209">
                  <c:v>685</c:v>
                </c:pt>
                <c:pt idx="8210">
                  <c:v>685.2</c:v>
                </c:pt>
                <c:pt idx="8211">
                  <c:v>685.40000000000009</c:v>
                </c:pt>
                <c:pt idx="8212">
                  <c:v>685.6</c:v>
                </c:pt>
                <c:pt idx="8213">
                  <c:v>685.8</c:v>
                </c:pt>
                <c:pt idx="8214">
                  <c:v>686</c:v>
                </c:pt>
                <c:pt idx="8215">
                  <c:v>686.2</c:v>
                </c:pt>
                <c:pt idx="8216">
                  <c:v>686.4</c:v>
                </c:pt>
                <c:pt idx="8217">
                  <c:v>686.6</c:v>
                </c:pt>
                <c:pt idx="8218">
                  <c:v>686.80000000000007</c:v>
                </c:pt>
                <c:pt idx="8219">
                  <c:v>687</c:v>
                </c:pt>
                <c:pt idx="8220">
                  <c:v>687.19999999999993</c:v>
                </c:pt>
                <c:pt idx="8221">
                  <c:v>687.4</c:v>
                </c:pt>
                <c:pt idx="8222">
                  <c:v>687.6</c:v>
                </c:pt>
                <c:pt idx="8223">
                  <c:v>687.8</c:v>
                </c:pt>
                <c:pt idx="8224">
                  <c:v>688</c:v>
                </c:pt>
                <c:pt idx="8225">
                  <c:v>688.2</c:v>
                </c:pt>
                <c:pt idx="8226">
                  <c:v>688.40000000000009</c:v>
                </c:pt>
                <c:pt idx="8227">
                  <c:v>688.59999999999991</c:v>
                </c:pt>
                <c:pt idx="8228">
                  <c:v>688.8</c:v>
                </c:pt>
                <c:pt idx="8229">
                  <c:v>689</c:v>
                </c:pt>
                <c:pt idx="8230">
                  <c:v>689.2</c:v>
                </c:pt>
                <c:pt idx="8231">
                  <c:v>689.4</c:v>
                </c:pt>
                <c:pt idx="8232">
                  <c:v>689.6</c:v>
                </c:pt>
                <c:pt idx="8233">
                  <c:v>689.80000000000007</c:v>
                </c:pt>
                <c:pt idx="8234">
                  <c:v>690</c:v>
                </c:pt>
                <c:pt idx="8235">
                  <c:v>690.19999999999993</c:v>
                </c:pt>
                <c:pt idx="8236">
                  <c:v>690.4</c:v>
                </c:pt>
                <c:pt idx="8237">
                  <c:v>690.6</c:v>
                </c:pt>
                <c:pt idx="8238">
                  <c:v>690.80000000000007</c:v>
                </c:pt>
                <c:pt idx="8239">
                  <c:v>691</c:v>
                </c:pt>
                <c:pt idx="8240">
                  <c:v>691.2</c:v>
                </c:pt>
                <c:pt idx="8241">
                  <c:v>691.4</c:v>
                </c:pt>
                <c:pt idx="8242">
                  <c:v>691.6</c:v>
                </c:pt>
                <c:pt idx="8243">
                  <c:v>691.8</c:v>
                </c:pt>
                <c:pt idx="8244">
                  <c:v>692</c:v>
                </c:pt>
                <c:pt idx="8245">
                  <c:v>692.2</c:v>
                </c:pt>
                <c:pt idx="8246">
                  <c:v>692.4</c:v>
                </c:pt>
                <c:pt idx="8247">
                  <c:v>692.6</c:v>
                </c:pt>
                <c:pt idx="8248">
                  <c:v>692.8</c:v>
                </c:pt>
                <c:pt idx="8249">
                  <c:v>693</c:v>
                </c:pt>
                <c:pt idx="8250">
                  <c:v>693.19999999999993</c:v>
                </c:pt>
                <c:pt idx="8251">
                  <c:v>693.4</c:v>
                </c:pt>
                <c:pt idx="8252">
                  <c:v>693.6</c:v>
                </c:pt>
                <c:pt idx="8253">
                  <c:v>693.80000000000007</c:v>
                </c:pt>
                <c:pt idx="8254">
                  <c:v>694</c:v>
                </c:pt>
                <c:pt idx="8255">
                  <c:v>694.19999999999993</c:v>
                </c:pt>
                <c:pt idx="8256">
                  <c:v>694.4</c:v>
                </c:pt>
                <c:pt idx="8257">
                  <c:v>694.6</c:v>
                </c:pt>
                <c:pt idx="8258">
                  <c:v>694.8</c:v>
                </c:pt>
                <c:pt idx="8259">
                  <c:v>695</c:v>
                </c:pt>
                <c:pt idx="8260">
                  <c:v>695.2</c:v>
                </c:pt>
                <c:pt idx="8261">
                  <c:v>695.40000000000009</c:v>
                </c:pt>
                <c:pt idx="8262">
                  <c:v>695.59999999999991</c:v>
                </c:pt>
                <c:pt idx="8263">
                  <c:v>695.8</c:v>
                </c:pt>
                <c:pt idx="8264">
                  <c:v>696</c:v>
                </c:pt>
                <c:pt idx="8265">
                  <c:v>696.2</c:v>
                </c:pt>
                <c:pt idx="8266">
                  <c:v>696.4</c:v>
                </c:pt>
                <c:pt idx="8267">
                  <c:v>696.6</c:v>
                </c:pt>
                <c:pt idx="8268">
                  <c:v>696.80000000000007</c:v>
                </c:pt>
                <c:pt idx="8269">
                  <c:v>697</c:v>
                </c:pt>
                <c:pt idx="8270">
                  <c:v>697.19999999999993</c:v>
                </c:pt>
                <c:pt idx="8271">
                  <c:v>697.4</c:v>
                </c:pt>
                <c:pt idx="8272">
                  <c:v>697.6</c:v>
                </c:pt>
                <c:pt idx="8273">
                  <c:v>697.80000000000007</c:v>
                </c:pt>
                <c:pt idx="8274">
                  <c:v>698</c:v>
                </c:pt>
                <c:pt idx="8275">
                  <c:v>698.2</c:v>
                </c:pt>
                <c:pt idx="8276">
                  <c:v>698.4</c:v>
                </c:pt>
                <c:pt idx="8277">
                  <c:v>698.6</c:v>
                </c:pt>
                <c:pt idx="8278">
                  <c:v>698.8</c:v>
                </c:pt>
                <c:pt idx="8279">
                  <c:v>699</c:v>
                </c:pt>
                <c:pt idx="8280">
                  <c:v>699.2</c:v>
                </c:pt>
                <c:pt idx="8281">
                  <c:v>699.4</c:v>
                </c:pt>
                <c:pt idx="8282">
                  <c:v>699.6</c:v>
                </c:pt>
                <c:pt idx="8283">
                  <c:v>699.8</c:v>
                </c:pt>
                <c:pt idx="8284">
                  <c:v>700</c:v>
                </c:pt>
                <c:pt idx="8285">
                  <c:v>700.19999999999993</c:v>
                </c:pt>
                <c:pt idx="8286">
                  <c:v>700.4</c:v>
                </c:pt>
                <c:pt idx="8287">
                  <c:v>700.6</c:v>
                </c:pt>
                <c:pt idx="8288">
                  <c:v>700.80000000000007</c:v>
                </c:pt>
                <c:pt idx="8289">
                  <c:v>701</c:v>
                </c:pt>
                <c:pt idx="8290">
                  <c:v>701.19999999999993</c:v>
                </c:pt>
                <c:pt idx="8291">
                  <c:v>701.4</c:v>
                </c:pt>
                <c:pt idx="8292">
                  <c:v>701.6</c:v>
                </c:pt>
                <c:pt idx="8293">
                  <c:v>701.8</c:v>
                </c:pt>
                <c:pt idx="8294">
                  <c:v>702</c:v>
                </c:pt>
                <c:pt idx="8295">
                  <c:v>702.2</c:v>
                </c:pt>
                <c:pt idx="8296">
                  <c:v>702.40000000000009</c:v>
                </c:pt>
                <c:pt idx="8297">
                  <c:v>702.59999999999991</c:v>
                </c:pt>
                <c:pt idx="8298">
                  <c:v>702.8</c:v>
                </c:pt>
                <c:pt idx="8299">
                  <c:v>703</c:v>
                </c:pt>
                <c:pt idx="8300">
                  <c:v>703.2</c:v>
                </c:pt>
                <c:pt idx="8301">
                  <c:v>703.4</c:v>
                </c:pt>
                <c:pt idx="8302">
                  <c:v>703.6</c:v>
                </c:pt>
                <c:pt idx="8303">
                  <c:v>703.80000000000007</c:v>
                </c:pt>
                <c:pt idx="8304">
                  <c:v>704</c:v>
                </c:pt>
                <c:pt idx="8305">
                  <c:v>704.19999999999993</c:v>
                </c:pt>
                <c:pt idx="8306">
                  <c:v>704.4</c:v>
                </c:pt>
                <c:pt idx="8307">
                  <c:v>704.6</c:v>
                </c:pt>
                <c:pt idx="8308">
                  <c:v>704.8</c:v>
                </c:pt>
                <c:pt idx="8309">
                  <c:v>705</c:v>
                </c:pt>
                <c:pt idx="8310">
                  <c:v>705.2</c:v>
                </c:pt>
                <c:pt idx="8311">
                  <c:v>705.4</c:v>
                </c:pt>
                <c:pt idx="8312">
                  <c:v>705.59999999999991</c:v>
                </c:pt>
                <c:pt idx="8313">
                  <c:v>705.8</c:v>
                </c:pt>
                <c:pt idx="8314">
                  <c:v>706</c:v>
                </c:pt>
                <c:pt idx="8315">
                  <c:v>706.2</c:v>
                </c:pt>
                <c:pt idx="8316">
                  <c:v>706.4</c:v>
                </c:pt>
                <c:pt idx="8317">
                  <c:v>706.6</c:v>
                </c:pt>
                <c:pt idx="8318">
                  <c:v>706.8</c:v>
                </c:pt>
                <c:pt idx="8319">
                  <c:v>707</c:v>
                </c:pt>
                <c:pt idx="8320">
                  <c:v>707.19999999999993</c:v>
                </c:pt>
                <c:pt idx="8321">
                  <c:v>707.4</c:v>
                </c:pt>
                <c:pt idx="8322">
                  <c:v>707.6</c:v>
                </c:pt>
                <c:pt idx="8323">
                  <c:v>707.80000000000007</c:v>
                </c:pt>
                <c:pt idx="8324">
                  <c:v>708</c:v>
                </c:pt>
                <c:pt idx="8325">
                  <c:v>708.19999999999993</c:v>
                </c:pt>
                <c:pt idx="8326">
                  <c:v>708.4</c:v>
                </c:pt>
                <c:pt idx="8327">
                  <c:v>708.6</c:v>
                </c:pt>
                <c:pt idx="8328">
                  <c:v>708.8</c:v>
                </c:pt>
                <c:pt idx="8329">
                  <c:v>709</c:v>
                </c:pt>
                <c:pt idx="8330">
                  <c:v>709.2</c:v>
                </c:pt>
                <c:pt idx="8331">
                  <c:v>709.40000000000009</c:v>
                </c:pt>
                <c:pt idx="8332">
                  <c:v>709.59999999999991</c:v>
                </c:pt>
                <c:pt idx="8333">
                  <c:v>709.8</c:v>
                </c:pt>
                <c:pt idx="8334">
                  <c:v>710</c:v>
                </c:pt>
                <c:pt idx="8335">
                  <c:v>710.2</c:v>
                </c:pt>
                <c:pt idx="8336">
                  <c:v>710.4</c:v>
                </c:pt>
                <c:pt idx="8337">
                  <c:v>710.6</c:v>
                </c:pt>
                <c:pt idx="8338">
                  <c:v>710.80000000000007</c:v>
                </c:pt>
                <c:pt idx="8339">
                  <c:v>711</c:v>
                </c:pt>
                <c:pt idx="8340">
                  <c:v>711.19999999999993</c:v>
                </c:pt>
                <c:pt idx="8341">
                  <c:v>711.4</c:v>
                </c:pt>
                <c:pt idx="8342">
                  <c:v>711.6</c:v>
                </c:pt>
                <c:pt idx="8343">
                  <c:v>711.8</c:v>
                </c:pt>
                <c:pt idx="8344">
                  <c:v>712</c:v>
                </c:pt>
                <c:pt idx="8345">
                  <c:v>712.2</c:v>
                </c:pt>
                <c:pt idx="8346">
                  <c:v>712.40000000000009</c:v>
                </c:pt>
                <c:pt idx="8347">
                  <c:v>712.59999999999991</c:v>
                </c:pt>
                <c:pt idx="8348">
                  <c:v>712.8</c:v>
                </c:pt>
                <c:pt idx="8349">
                  <c:v>713</c:v>
                </c:pt>
                <c:pt idx="8350">
                  <c:v>713.2</c:v>
                </c:pt>
                <c:pt idx="8351">
                  <c:v>713.4</c:v>
                </c:pt>
                <c:pt idx="8352">
                  <c:v>713.6</c:v>
                </c:pt>
                <c:pt idx="8353">
                  <c:v>713.80000000000007</c:v>
                </c:pt>
                <c:pt idx="8354">
                  <c:v>714</c:v>
                </c:pt>
                <c:pt idx="8355">
                  <c:v>714.19999999999993</c:v>
                </c:pt>
                <c:pt idx="8356">
                  <c:v>714.4</c:v>
                </c:pt>
                <c:pt idx="8357">
                  <c:v>714.6</c:v>
                </c:pt>
                <c:pt idx="8358">
                  <c:v>714.80000000000007</c:v>
                </c:pt>
                <c:pt idx="8359">
                  <c:v>715</c:v>
                </c:pt>
                <c:pt idx="8360">
                  <c:v>715.2</c:v>
                </c:pt>
                <c:pt idx="8361">
                  <c:v>715.4</c:v>
                </c:pt>
                <c:pt idx="8362">
                  <c:v>715.6</c:v>
                </c:pt>
                <c:pt idx="8363">
                  <c:v>715.8</c:v>
                </c:pt>
                <c:pt idx="8364">
                  <c:v>716</c:v>
                </c:pt>
                <c:pt idx="8365">
                  <c:v>716.2</c:v>
                </c:pt>
                <c:pt idx="8366">
                  <c:v>716.40000000000009</c:v>
                </c:pt>
                <c:pt idx="8367">
                  <c:v>716.6</c:v>
                </c:pt>
                <c:pt idx="8368">
                  <c:v>716.8</c:v>
                </c:pt>
                <c:pt idx="8369">
                  <c:v>717</c:v>
                </c:pt>
                <c:pt idx="8370">
                  <c:v>717.2</c:v>
                </c:pt>
                <c:pt idx="8371">
                  <c:v>717.4</c:v>
                </c:pt>
                <c:pt idx="8372">
                  <c:v>717.6</c:v>
                </c:pt>
                <c:pt idx="8373">
                  <c:v>717.80000000000007</c:v>
                </c:pt>
                <c:pt idx="8374">
                  <c:v>718</c:v>
                </c:pt>
                <c:pt idx="8375">
                  <c:v>718.19999999999993</c:v>
                </c:pt>
                <c:pt idx="8376">
                  <c:v>718.4</c:v>
                </c:pt>
                <c:pt idx="8377">
                  <c:v>718.6</c:v>
                </c:pt>
                <c:pt idx="8378">
                  <c:v>718.8</c:v>
                </c:pt>
                <c:pt idx="8379">
                  <c:v>719</c:v>
                </c:pt>
                <c:pt idx="8380">
                  <c:v>719.2</c:v>
                </c:pt>
                <c:pt idx="8381">
                  <c:v>719.40000000000009</c:v>
                </c:pt>
                <c:pt idx="8382">
                  <c:v>719.59999999999991</c:v>
                </c:pt>
                <c:pt idx="8383">
                  <c:v>719.8</c:v>
                </c:pt>
                <c:pt idx="8384">
                  <c:v>720</c:v>
                </c:pt>
                <c:pt idx="8385">
                  <c:v>720.2</c:v>
                </c:pt>
                <c:pt idx="8386">
                  <c:v>720.4</c:v>
                </c:pt>
                <c:pt idx="8387">
                  <c:v>720.6</c:v>
                </c:pt>
                <c:pt idx="8388">
                  <c:v>720.80000000000007</c:v>
                </c:pt>
                <c:pt idx="8389">
                  <c:v>721</c:v>
                </c:pt>
                <c:pt idx="8390">
                  <c:v>721.19999999999993</c:v>
                </c:pt>
                <c:pt idx="8391">
                  <c:v>721.4</c:v>
                </c:pt>
                <c:pt idx="8392">
                  <c:v>721.6</c:v>
                </c:pt>
                <c:pt idx="8393">
                  <c:v>721.80000000000007</c:v>
                </c:pt>
                <c:pt idx="8394">
                  <c:v>722</c:v>
                </c:pt>
                <c:pt idx="8395">
                  <c:v>722.2</c:v>
                </c:pt>
                <c:pt idx="8396">
                  <c:v>722.4</c:v>
                </c:pt>
                <c:pt idx="8397">
                  <c:v>722.6</c:v>
                </c:pt>
                <c:pt idx="8398">
                  <c:v>722.8</c:v>
                </c:pt>
                <c:pt idx="8399">
                  <c:v>723</c:v>
                </c:pt>
                <c:pt idx="8400">
                  <c:v>723.2</c:v>
                </c:pt>
                <c:pt idx="8401">
                  <c:v>723.4</c:v>
                </c:pt>
                <c:pt idx="8402">
                  <c:v>723.6</c:v>
                </c:pt>
                <c:pt idx="8403">
                  <c:v>723.8</c:v>
                </c:pt>
                <c:pt idx="8404">
                  <c:v>724</c:v>
                </c:pt>
                <c:pt idx="8405">
                  <c:v>724.19999999999993</c:v>
                </c:pt>
                <c:pt idx="8406">
                  <c:v>724.4</c:v>
                </c:pt>
                <c:pt idx="8407">
                  <c:v>724.6</c:v>
                </c:pt>
                <c:pt idx="8408">
                  <c:v>724.80000000000007</c:v>
                </c:pt>
                <c:pt idx="8409">
                  <c:v>725</c:v>
                </c:pt>
                <c:pt idx="8410">
                  <c:v>725.19999999999993</c:v>
                </c:pt>
                <c:pt idx="8411">
                  <c:v>725.4</c:v>
                </c:pt>
                <c:pt idx="8412">
                  <c:v>725.6</c:v>
                </c:pt>
                <c:pt idx="8413">
                  <c:v>725.8</c:v>
                </c:pt>
                <c:pt idx="8414">
                  <c:v>726</c:v>
                </c:pt>
                <c:pt idx="8415">
                  <c:v>726.2</c:v>
                </c:pt>
                <c:pt idx="8416">
                  <c:v>726.40000000000009</c:v>
                </c:pt>
                <c:pt idx="8417">
                  <c:v>726.59999999999991</c:v>
                </c:pt>
                <c:pt idx="8418">
                  <c:v>726.8</c:v>
                </c:pt>
                <c:pt idx="8419">
                  <c:v>727</c:v>
                </c:pt>
                <c:pt idx="8420">
                  <c:v>727.2</c:v>
                </c:pt>
                <c:pt idx="8421">
                  <c:v>727.4</c:v>
                </c:pt>
                <c:pt idx="8422">
                  <c:v>727.6</c:v>
                </c:pt>
                <c:pt idx="8423">
                  <c:v>727.80000000000007</c:v>
                </c:pt>
                <c:pt idx="8424">
                  <c:v>728</c:v>
                </c:pt>
                <c:pt idx="8425">
                  <c:v>728.19999999999993</c:v>
                </c:pt>
                <c:pt idx="8426">
                  <c:v>728.4</c:v>
                </c:pt>
                <c:pt idx="8427">
                  <c:v>728.6</c:v>
                </c:pt>
                <c:pt idx="8428">
                  <c:v>728.80000000000007</c:v>
                </c:pt>
                <c:pt idx="8429">
                  <c:v>729</c:v>
                </c:pt>
                <c:pt idx="8430">
                  <c:v>729.2</c:v>
                </c:pt>
                <c:pt idx="8431">
                  <c:v>729.4</c:v>
                </c:pt>
                <c:pt idx="8432">
                  <c:v>729.6</c:v>
                </c:pt>
                <c:pt idx="8433">
                  <c:v>729.8</c:v>
                </c:pt>
                <c:pt idx="8434">
                  <c:v>730</c:v>
                </c:pt>
                <c:pt idx="8435">
                  <c:v>730.2</c:v>
                </c:pt>
                <c:pt idx="8436">
                  <c:v>730.4</c:v>
                </c:pt>
                <c:pt idx="8437">
                  <c:v>730.6</c:v>
                </c:pt>
                <c:pt idx="8438">
                  <c:v>730.8</c:v>
                </c:pt>
                <c:pt idx="8439">
                  <c:v>731</c:v>
                </c:pt>
                <c:pt idx="8440">
                  <c:v>731.19999999999993</c:v>
                </c:pt>
                <c:pt idx="8441">
                  <c:v>731.4</c:v>
                </c:pt>
                <c:pt idx="8442">
                  <c:v>731.6</c:v>
                </c:pt>
                <c:pt idx="8443">
                  <c:v>731.80000000000007</c:v>
                </c:pt>
                <c:pt idx="8444">
                  <c:v>732</c:v>
                </c:pt>
                <c:pt idx="8445">
                  <c:v>732.19999999999993</c:v>
                </c:pt>
                <c:pt idx="8446">
                  <c:v>732.4</c:v>
                </c:pt>
                <c:pt idx="8447">
                  <c:v>732.6</c:v>
                </c:pt>
                <c:pt idx="8448">
                  <c:v>732.8</c:v>
                </c:pt>
                <c:pt idx="8449">
                  <c:v>733</c:v>
                </c:pt>
                <c:pt idx="8450">
                  <c:v>733.2</c:v>
                </c:pt>
                <c:pt idx="8451">
                  <c:v>733.40000000000009</c:v>
                </c:pt>
                <c:pt idx="8452">
                  <c:v>733.59999999999991</c:v>
                </c:pt>
                <c:pt idx="8453">
                  <c:v>733.8</c:v>
                </c:pt>
                <c:pt idx="8454">
                  <c:v>734</c:v>
                </c:pt>
                <c:pt idx="8455">
                  <c:v>734.2</c:v>
                </c:pt>
                <c:pt idx="8456">
                  <c:v>734.4</c:v>
                </c:pt>
                <c:pt idx="8457">
                  <c:v>734.6</c:v>
                </c:pt>
                <c:pt idx="8458">
                  <c:v>734.80000000000007</c:v>
                </c:pt>
                <c:pt idx="8459">
                  <c:v>735</c:v>
                </c:pt>
                <c:pt idx="8460">
                  <c:v>735.19999999999993</c:v>
                </c:pt>
                <c:pt idx="8461">
                  <c:v>735.4</c:v>
                </c:pt>
                <c:pt idx="8462">
                  <c:v>735.6</c:v>
                </c:pt>
                <c:pt idx="8463">
                  <c:v>735.8</c:v>
                </c:pt>
                <c:pt idx="8464">
                  <c:v>736</c:v>
                </c:pt>
                <c:pt idx="8465">
                  <c:v>736.2</c:v>
                </c:pt>
                <c:pt idx="8466">
                  <c:v>736.4</c:v>
                </c:pt>
                <c:pt idx="8467">
                  <c:v>736.59999999999991</c:v>
                </c:pt>
                <c:pt idx="8468">
                  <c:v>736.8</c:v>
                </c:pt>
                <c:pt idx="8469">
                  <c:v>737</c:v>
                </c:pt>
                <c:pt idx="8470">
                  <c:v>737.2</c:v>
                </c:pt>
                <c:pt idx="8471">
                  <c:v>737.4</c:v>
                </c:pt>
                <c:pt idx="8472">
                  <c:v>737.6</c:v>
                </c:pt>
                <c:pt idx="8473">
                  <c:v>737.8</c:v>
                </c:pt>
                <c:pt idx="8474">
                  <c:v>738</c:v>
                </c:pt>
                <c:pt idx="8475">
                  <c:v>738.19999999999993</c:v>
                </c:pt>
                <c:pt idx="8476">
                  <c:v>738.4</c:v>
                </c:pt>
                <c:pt idx="8477">
                  <c:v>738.6</c:v>
                </c:pt>
                <c:pt idx="8478">
                  <c:v>738.80000000000007</c:v>
                </c:pt>
                <c:pt idx="8479">
                  <c:v>739</c:v>
                </c:pt>
                <c:pt idx="8480">
                  <c:v>739.19999999999993</c:v>
                </c:pt>
                <c:pt idx="8481">
                  <c:v>739.4</c:v>
                </c:pt>
                <c:pt idx="8482">
                  <c:v>739.6</c:v>
                </c:pt>
                <c:pt idx="8483">
                  <c:v>739.8</c:v>
                </c:pt>
                <c:pt idx="8484">
                  <c:v>740</c:v>
                </c:pt>
                <c:pt idx="8485">
                  <c:v>740.2</c:v>
                </c:pt>
                <c:pt idx="8486">
                  <c:v>740.40000000000009</c:v>
                </c:pt>
                <c:pt idx="8487">
                  <c:v>740.59999999999991</c:v>
                </c:pt>
                <c:pt idx="8488">
                  <c:v>740.8</c:v>
                </c:pt>
                <c:pt idx="8489">
                  <c:v>741</c:v>
                </c:pt>
                <c:pt idx="8490">
                  <c:v>741.2</c:v>
                </c:pt>
                <c:pt idx="8491">
                  <c:v>741.4</c:v>
                </c:pt>
                <c:pt idx="8492">
                  <c:v>741.6</c:v>
                </c:pt>
                <c:pt idx="8493">
                  <c:v>741.80000000000007</c:v>
                </c:pt>
                <c:pt idx="8494">
                  <c:v>742</c:v>
                </c:pt>
                <c:pt idx="8495">
                  <c:v>742.19999999999993</c:v>
                </c:pt>
                <c:pt idx="8496">
                  <c:v>742.4</c:v>
                </c:pt>
                <c:pt idx="8497">
                  <c:v>742.6</c:v>
                </c:pt>
                <c:pt idx="8498">
                  <c:v>742.8</c:v>
                </c:pt>
                <c:pt idx="8499">
                  <c:v>743</c:v>
                </c:pt>
                <c:pt idx="8500">
                  <c:v>743.2</c:v>
                </c:pt>
                <c:pt idx="8501">
                  <c:v>743.40000000000009</c:v>
                </c:pt>
                <c:pt idx="8502">
                  <c:v>743.59999999999991</c:v>
                </c:pt>
                <c:pt idx="8503">
                  <c:v>743.8</c:v>
                </c:pt>
                <c:pt idx="8504">
                  <c:v>744</c:v>
                </c:pt>
                <c:pt idx="8505">
                  <c:v>744.2</c:v>
                </c:pt>
                <c:pt idx="8506">
                  <c:v>744.4</c:v>
                </c:pt>
                <c:pt idx="8507">
                  <c:v>744.6</c:v>
                </c:pt>
                <c:pt idx="8508">
                  <c:v>744.80000000000007</c:v>
                </c:pt>
                <c:pt idx="8509">
                  <c:v>745</c:v>
                </c:pt>
                <c:pt idx="8510">
                  <c:v>745.19999999999993</c:v>
                </c:pt>
                <c:pt idx="8511">
                  <c:v>745.4</c:v>
                </c:pt>
                <c:pt idx="8512">
                  <c:v>745.6</c:v>
                </c:pt>
                <c:pt idx="8513">
                  <c:v>745.80000000000007</c:v>
                </c:pt>
                <c:pt idx="8514">
                  <c:v>746</c:v>
                </c:pt>
                <c:pt idx="8515">
                  <c:v>746.2</c:v>
                </c:pt>
                <c:pt idx="8516">
                  <c:v>746.4</c:v>
                </c:pt>
                <c:pt idx="8517">
                  <c:v>746.6</c:v>
                </c:pt>
                <c:pt idx="8518">
                  <c:v>746.8</c:v>
                </c:pt>
                <c:pt idx="8519">
                  <c:v>747</c:v>
                </c:pt>
                <c:pt idx="8520">
                  <c:v>747.2</c:v>
                </c:pt>
                <c:pt idx="8521">
                  <c:v>747.40000000000009</c:v>
                </c:pt>
                <c:pt idx="8522">
                  <c:v>747.6</c:v>
                </c:pt>
                <c:pt idx="8523">
                  <c:v>747.8</c:v>
                </c:pt>
                <c:pt idx="8524">
                  <c:v>748</c:v>
                </c:pt>
                <c:pt idx="8525">
                  <c:v>748.2</c:v>
                </c:pt>
                <c:pt idx="8526">
                  <c:v>748.4</c:v>
                </c:pt>
                <c:pt idx="8527">
                  <c:v>748.6</c:v>
                </c:pt>
                <c:pt idx="8528">
                  <c:v>748.80000000000007</c:v>
                </c:pt>
                <c:pt idx="8529">
                  <c:v>749</c:v>
                </c:pt>
                <c:pt idx="8530">
                  <c:v>749.19999999999993</c:v>
                </c:pt>
                <c:pt idx="8531">
                  <c:v>749.4</c:v>
                </c:pt>
                <c:pt idx="8532">
                  <c:v>749.6</c:v>
                </c:pt>
                <c:pt idx="8533">
                  <c:v>749.8</c:v>
                </c:pt>
                <c:pt idx="8534">
                  <c:v>750</c:v>
                </c:pt>
                <c:pt idx="8535">
                  <c:v>750.2</c:v>
                </c:pt>
                <c:pt idx="8536">
                  <c:v>750.40000000000009</c:v>
                </c:pt>
                <c:pt idx="8537">
                  <c:v>750.59999999999991</c:v>
                </c:pt>
                <c:pt idx="8538">
                  <c:v>750.8</c:v>
                </c:pt>
                <c:pt idx="8539">
                  <c:v>751</c:v>
                </c:pt>
                <c:pt idx="8540">
                  <c:v>751.2</c:v>
                </c:pt>
                <c:pt idx="8541">
                  <c:v>751.4</c:v>
                </c:pt>
                <c:pt idx="8542">
                  <c:v>751.6</c:v>
                </c:pt>
                <c:pt idx="8543">
                  <c:v>751.80000000000007</c:v>
                </c:pt>
                <c:pt idx="8544">
                  <c:v>752</c:v>
                </c:pt>
                <c:pt idx="8545">
                  <c:v>752.19999999999993</c:v>
                </c:pt>
                <c:pt idx="8546">
                  <c:v>752.4</c:v>
                </c:pt>
                <c:pt idx="8547">
                  <c:v>752.6</c:v>
                </c:pt>
                <c:pt idx="8548">
                  <c:v>752.80000000000007</c:v>
                </c:pt>
                <c:pt idx="8549">
                  <c:v>753</c:v>
                </c:pt>
                <c:pt idx="8550">
                  <c:v>753.2</c:v>
                </c:pt>
                <c:pt idx="8551">
                  <c:v>753.4</c:v>
                </c:pt>
                <c:pt idx="8552">
                  <c:v>753.6</c:v>
                </c:pt>
                <c:pt idx="8553">
                  <c:v>753.8</c:v>
                </c:pt>
                <c:pt idx="8554">
                  <c:v>754</c:v>
                </c:pt>
                <c:pt idx="8555">
                  <c:v>754.2</c:v>
                </c:pt>
                <c:pt idx="8556">
                  <c:v>754.4</c:v>
                </c:pt>
                <c:pt idx="8557">
                  <c:v>754.6</c:v>
                </c:pt>
                <c:pt idx="8558">
                  <c:v>754.8</c:v>
                </c:pt>
                <c:pt idx="8559">
                  <c:v>755</c:v>
                </c:pt>
                <c:pt idx="8560">
                  <c:v>755.19999999999993</c:v>
                </c:pt>
                <c:pt idx="8561">
                  <c:v>755.4</c:v>
                </c:pt>
                <c:pt idx="8562">
                  <c:v>755.6</c:v>
                </c:pt>
                <c:pt idx="8563">
                  <c:v>755.80000000000007</c:v>
                </c:pt>
                <c:pt idx="8564">
                  <c:v>756</c:v>
                </c:pt>
                <c:pt idx="8565">
                  <c:v>756.19999999999993</c:v>
                </c:pt>
                <c:pt idx="8566">
                  <c:v>756.4</c:v>
                </c:pt>
                <c:pt idx="8567">
                  <c:v>756.6</c:v>
                </c:pt>
                <c:pt idx="8568">
                  <c:v>756.8</c:v>
                </c:pt>
                <c:pt idx="8569">
                  <c:v>757</c:v>
                </c:pt>
                <c:pt idx="8570">
                  <c:v>757.2</c:v>
                </c:pt>
                <c:pt idx="8571">
                  <c:v>757.40000000000009</c:v>
                </c:pt>
                <c:pt idx="8572">
                  <c:v>757.59999999999991</c:v>
                </c:pt>
                <c:pt idx="8573">
                  <c:v>757.8</c:v>
                </c:pt>
                <c:pt idx="8574">
                  <c:v>758</c:v>
                </c:pt>
                <c:pt idx="8575">
                  <c:v>758.2</c:v>
                </c:pt>
                <c:pt idx="8576">
                  <c:v>758.4</c:v>
                </c:pt>
                <c:pt idx="8577">
                  <c:v>758.6</c:v>
                </c:pt>
                <c:pt idx="8578">
                  <c:v>758.80000000000007</c:v>
                </c:pt>
                <c:pt idx="8579">
                  <c:v>759</c:v>
                </c:pt>
                <c:pt idx="8580">
                  <c:v>759.19999999999993</c:v>
                </c:pt>
                <c:pt idx="8581">
                  <c:v>759.4</c:v>
                </c:pt>
                <c:pt idx="8582">
                  <c:v>759.6</c:v>
                </c:pt>
                <c:pt idx="8583">
                  <c:v>759.80000000000007</c:v>
                </c:pt>
                <c:pt idx="8584">
                  <c:v>760</c:v>
                </c:pt>
                <c:pt idx="8585">
                  <c:v>760.2</c:v>
                </c:pt>
                <c:pt idx="8586">
                  <c:v>760.4</c:v>
                </c:pt>
                <c:pt idx="8587">
                  <c:v>760.6</c:v>
                </c:pt>
                <c:pt idx="8588">
                  <c:v>760.8</c:v>
                </c:pt>
                <c:pt idx="8589">
                  <c:v>761</c:v>
                </c:pt>
                <c:pt idx="8590">
                  <c:v>761.2</c:v>
                </c:pt>
                <c:pt idx="8591">
                  <c:v>761.4</c:v>
                </c:pt>
                <c:pt idx="8592">
                  <c:v>761.6</c:v>
                </c:pt>
                <c:pt idx="8593">
                  <c:v>761.8</c:v>
                </c:pt>
                <c:pt idx="8594">
                  <c:v>762</c:v>
                </c:pt>
                <c:pt idx="8595">
                  <c:v>762.19999999999993</c:v>
                </c:pt>
                <c:pt idx="8596">
                  <c:v>762.4</c:v>
                </c:pt>
                <c:pt idx="8597">
                  <c:v>762.6</c:v>
                </c:pt>
                <c:pt idx="8598">
                  <c:v>762.80000000000007</c:v>
                </c:pt>
                <c:pt idx="8599">
                  <c:v>763</c:v>
                </c:pt>
                <c:pt idx="8600">
                  <c:v>763.19999999999993</c:v>
                </c:pt>
                <c:pt idx="8601">
                  <c:v>763.4</c:v>
                </c:pt>
                <c:pt idx="8602">
                  <c:v>763.6</c:v>
                </c:pt>
                <c:pt idx="8603">
                  <c:v>763.8</c:v>
                </c:pt>
                <c:pt idx="8604">
                  <c:v>764</c:v>
                </c:pt>
                <c:pt idx="8605">
                  <c:v>764.2</c:v>
                </c:pt>
                <c:pt idx="8606">
                  <c:v>764.40000000000009</c:v>
                </c:pt>
                <c:pt idx="8607">
                  <c:v>764.59999999999991</c:v>
                </c:pt>
                <c:pt idx="8608">
                  <c:v>764.8</c:v>
                </c:pt>
                <c:pt idx="8609">
                  <c:v>765</c:v>
                </c:pt>
                <c:pt idx="8610">
                  <c:v>765.2</c:v>
                </c:pt>
                <c:pt idx="8611">
                  <c:v>765.4</c:v>
                </c:pt>
                <c:pt idx="8612">
                  <c:v>765.6</c:v>
                </c:pt>
                <c:pt idx="8613">
                  <c:v>765.80000000000007</c:v>
                </c:pt>
                <c:pt idx="8614">
                  <c:v>766</c:v>
                </c:pt>
                <c:pt idx="8615">
                  <c:v>766.19999999999993</c:v>
                </c:pt>
                <c:pt idx="8616">
                  <c:v>766.4</c:v>
                </c:pt>
                <c:pt idx="8617">
                  <c:v>766.6</c:v>
                </c:pt>
                <c:pt idx="8618">
                  <c:v>766.8</c:v>
                </c:pt>
                <c:pt idx="8619">
                  <c:v>767</c:v>
                </c:pt>
                <c:pt idx="8620">
                  <c:v>767.2</c:v>
                </c:pt>
                <c:pt idx="8621">
                  <c:v>767.4</c:v>
                </c:pt>
                <c:pt idx="8622">
                  <c:v>767.59999999999991</c:v>
                </c:pt>
                <c:pt idx="8623">
                  <c:v>767.8</c:v>
                </c:pt>
                <c:pt idx="8624">
                  <c:v>768</c:v>
                </c:pt>
                <c:pt idx="8625">
                  <c:v>768.2</c:v>
                </c:pt>
                <c:pt idx="8626">
                  <c:v>768.4</c:v>
                </c:pt>
                <c:pt idx="8627">
                  <c:v>768.6</c:v>
                </c:pt>
                <c:pt idx="8628">
                  <c:v>768.8</c:v>
                </c:pt>
                <c:pt idx="8629">
                  <c:v>769</c:v>
                </c:pt>
                <c:pt idx="8630">
                  <c:v>769.19999999999993</c:v>
                </c:pt>
                <c:pt idx="8631">
                  <c:v>769.4</c:v>
                </c:pt>
                <c:pt idx="8632">
                  <c:v>769.6</c:v>
                </c:pt>
                <c:pt idx="8633">
                  <c:v>769.80000000000007</c:v>
                </c:pt>
                <c:pt idx="8634">
                  <c:v>770</c:v>
                </c:pt>
                <c:pt idx="8635">
                  <c:v>770.19999999999993</c:v>
                </c:pt>
                <c:pt idx="8636">
                  <c:v>770.4</c:v>
                </c:pt>
                <c:pt idx="8637">
                  <c:v>770.6</c:v>
                </c:pt>
                <c:pt idx="8638">
                  <c:v>770.8</c:v>
                </c:pt>
                <c:pt idx="8639">
                  <c:v>771</c:v>
                </c:pt>
                <c:pt idx="8640">
                  <c:v>771.2</c:v>
                </c:pt>
                <c:pt idx="8641">
                  <c:v>771.40000000000009</c:v>
                </c:pt>
                <c:pt idx="8642">
                  <c:v>771.59999999999991</c:v>
                </c:pt>
                <c:pt idx="8643">
                  <c:v>771.8</c:v>
                </c:pt>
                <c:pt idx="8644">
                  <c:v>772</c:v>
                </c:pt>
                <c:pt idx="8645">
                  <c:v>772.2</c:v>
                </c:pt>
                <c:pt idx="8646">
                  <c:v>772.4</c:v>
                </c:pt>
                <c:pt idx="8647">
                  <c:v>772.6</c:v>
                </c:pt>
                <c:pt idx="8648">
                  <c:v>772.80000000000007</c:v>
                </c:pt>
                <c:pt idx="8649">
                  <c:v>773</c:v>
                </c:pt>
                <c:pt idx="8650">
                  <c:v>773.19999999999993</c:v>
                </c:pt>
                <c:pt idx="8651">
                  <c:v>773.4</c:v>
                </c:pt>
                <c:pt idx="8652">
                  <c:v>773.6</c:v>
                </c:pt>
                <c:pt idx="8653">
                  <c:v>773.8</c:v>
                </c:pt>
                <c:pt idx="8654">
                  <c:v>774</c:v>
                </c:pt>
                <c:pt idx="8655">
                  <c:v>774.2</c:v>
                </c:pt>
                <c:pt idx="8656">
                  <c:v>774.40000000000009</c:v>
                </c:pt>
                <c:pt idx="8657">
                  <c:v>774.59999999999991</c:v>
                </c:pt>
                <c:pt idx="8658">
                  <c:v>774.8</c:v>
                </c:pt>
                <c:pt idx="8659">
                  <c:v>775</c:v>
                </c:pt>
                <c:pt idx="8660">
                  <c:v>775.2</c:v>
                </c:pt>
                <c:pt idx="8661">
                  <c:v>775.4</c:v>
                </c:pt>
                <c:pt idx="8662">
                  <c:v>775.6</c:v>
                </c:pt>
                <c:pt idx="8663">
                  <c:v>775.80000000000007</c:v>
                </c:pt>
                <c:pt idx="8664">
                  <c:v>776</c:v>
                </c:pt>
                <c:pt idx="8665">
                  <c:v>776.19999999999993</c:v>
                </c:pt>
                <c:pt idx="8666">
                  <c:v>776.4</c:v>
                </c:pt>
                <c:pt idx="8667">
                  <c:v>776.6</c:v>
                </c:pt>
                <c:pt idx="8668">
                  <c:v>776.80000000000007</c:v>
                </c:pt>
                <c:pt idx="8669">
                  <c:v>777</c:v>
                </c:pt>
                <c:pt idx="8670">
                  <c:v>777.2</c:v>
                </c:pt>
                <c:pt idx="8671">
                  <c:v>777.4</c:v>
                </c:pt>
                <c:pt idx="8672">
                  <c:v>777.6</c:v>
                </c:pt>
                <c:pt idx="8673">
                  <c:v>777.8</c:v>
                </c:pt>
                <c:pt idx="8674">
                  <c:v>778</c:v>
                </c:pt>
                <c:pt idx="8675">
                  <c:v>778.2</c:v>
                </c:pt>
                <c:pt idx="8676">
                  <c:v>778.40000000000009</c:v>
                </c:pt>
                <c:pt idx="8677">
                  <c:v>778.6</c:v>
                </c:pt>
                <c:pt idx="8678">
                  <c:v>778.8</c:v>
                </c:pt>
                <c:pt idx="8679">
                  <c:v>779</c:v>
                </c:pt>
                <c:pt idx="8680">
                  <c:v>779.2</c:v>
                </c:pt>
                <c:pt idx="8681">
                  <c:v>779.4</c:v>
                </c:pt>
                <c:pt idx="8682">
                  <c:v>779.6</c:v>
                </c:pt>
                <c:pt idx="8683">
                  <c:v>779.80000000000007</c:v>
                </c:pt>
                <c:pt idx="8684">
                  <c:v>780</c:v>
                </c:pt>
                <c:pt idx="8685">
                  <c:v>780.19999999999993</c:v>
                </c:pt>
                <c:pt idx="8686">
                  <c:v>780.4</c:v>
                </c:pt>
                <c:pt idx="8687">
                  <c:v>780.6</c:v>
                </c:pt>
                <c:pt idx="8688">
                  <c:v>780.8</c:v>
                </c:pt>
                <c:pt idx="8689">
                  <c:v>781</c:v>
                </c:pt>
                <c:pt idx="8690">
                  <c:v>781.2</c:v>
                </c:pt>
                <c:pt idx="8691">
                  <c:v>781.40000000000009</c:v>
                </c:pt>
                <c:pt idx="8692">
                  <c:v>781.59999999999991</c:v>
                </c:pt>
                <c:pt idx="8693">
                  <c:v>781.8</c:v>
                </c:pt>
                <c:pt idx="8694">
                  <c:v>782</c:v>
                </c:pt>
                <c:pt idx="8695">
                  <c:v>782.2</c:v>
                </c:pt>
                <c:pt idx="8696">
                  <c:v>782.4</c:v>
                </c:pt>
                <c:pt idx="8697">
                  <c:v>782.6</c:v>
                </c:pt>
                <c:pt idx="8698">
                  <c:v>782.80000000000007</c:v>
                </c:pt>
                <c:pt idx="8699">
                  <c:v>783</c:v>
                </c:pt>
                <c:pt idx="8700">
                  <c:v>783.19999999999993</c:v>
                </c:pt>
                <c:pt idx="8701">
                  <c:v>783.4</c:v>
                </c:pt>
                <c:pt idx="8702">
                  <c:v>783.6</c:v>
                </c:pt>
                <c:pt idx="8703">
                  <c:v>783.80000000000007</c:v>
                </c:pt>
                <c:pt idx="8704">
                  <c:v>784</c:v>
                </c:pt>
                <c:pt idx="8705">
                  <c:v>784.2</c:v>
                </c:pt>
                <c:pt idx="8706">
                  <c:v>784.4</c:v>
                </c:pt>
                <c:pt idx="8707">
                  <c:v>784.6</c:v>
                </c:pt>
                <c:pt idx="8708">
                  <c:v>784.8</c:v>
                </c:pt>
                <c:pt idx="8709">
                  <c:v>785</c:v>
                </c:pt>
                <c:pt idx="8710">
                  <c:v>785.2</c:v>
                </c:pt>
                <c:pt idx="8711">
                  <c:v>785.4</c:v>
                </c:pt>
                <c:pt idx="8712">
                  <c:v>785.6</c:v>
                </c:pt>
                <c:pt idx="8713">
                  <c:v>785.8</c:v>
                </c:pt>
                <c:pt idx="8714">
                  <c:v>786</c:v>
                </c:pt>
                <c:pt idx="8715">
                  <c:v>786.19999999999993</c:v>
                </c:pt>
                <c:pt idx="8716">
                  <c:v>786.4</c:v>
                </c:pt>
                <c:pt idx="8717">
                  <c:v>786.6</c:v>
                </c:pt>
                <c:pt idx="8718">
                  <c:v>786.80000000000007</c:v>
                </c:pt>
                <c:pt idx="8719">
                  <c:v>787</c:v>
                </c:pt>
                <c:pt idx="8720">
                  <c:v>787.19999999999993</c:v>
                </c:pt>
                <c:pt idx="8721">
                  <c:v>787.4</c:v>
                </c:pt>
                <c:pt idx="8722">
                  <c:v>787.6</c:v>
                </c:pt>
                <c:pt idx="8723">
                  <c:v>787.8</c:v>
                </c:pt>
                <c:pt idx="8724">
                  <c:v>788</c:v>
                </c:pt>
                <c:pt idx="8725">
                  <c:v>788.2</c:v>
                </c:pt>
                <c:pt idx="8726">
                  <c:v>788.40000000000009</c:v>
                </c:pt>
                <c:pt idx="8727">
                  <c:v>788.59999999999991</c:v>
                </c:pt>
                <c:pt idx="8728">
                  <c:v>788.8</c:v>
                </c:pt>
                <c:pt idx="8729">
                  <c:v>789</c:v>
                </c:pt>
                <c:pt idx="8730">
                  <c:v>789.2</c:v>
                </c:pt>
                <c:pt idx="8731">
                  <c:v>789.4</c:v>
                </c:pt>
                <c:pt idx="8732">
                  <c:v>789.6</c:v>
                </c:pt>
                <c:pt idx="8733">
                  <c:v>789.80000000000007</c:v>
                </c:pt>
                <c:pt idx="8734">
                  <c:v>790</c:v>
                </c:pt>
                <c:pt idx="8735">
                  <c:v>790.19999999999993</c:v>
                </c:pt>
                <c:pt idx="8736">
                  <c:v>790.4</c:v>
                </c:pt>
                <c:pt idx="8737">
                  <c:v>790.6</c:v>
                </c:pt>
                <c:pt idx="8738">
                  <c:v>790.80000000000007</c:v>
                </c:pt>
                <c:pt idx="8739">
                  <c:v>791</c:v>
                </c:pt>
                <c:pt idx="8740">
                  <c:v>791.2</c:v>
                </c:pt>
                <c:pt idx="8741">
                  <c:v>791.4</c:v>
                </c:pt>
                <c:pt idx="8742">
                  <c:v>791.6</c:v>
                </c:pt>
                <c:pt idx="8743">
                  <c:v>791.8</c:v>
                </c:pt>
                <c:pt idx="8744">
                  <c:v>792</c:v>
                </c:pt>
                <c:pt idx="8745">
                  <c:v>792.2</c:v>
                </c:pt>
                <c:pt idx="8746">
                  <c:v>792.4</c:v>
                </c:pt>
                <c:pt idx="8747">
                  <c:v>792.6</c:v>
                </c:pt>
                <c:pt idx="8748">
                  <c:v>792.8</c:v>
                </c:pt>
                <c:pt idx="8749">
                  <c:v>793</c:v>
                </c:pt>
                <c:pt idx="8750">
                  <c:v>793.19999999999993</c:v>
                </c:pt>
                <c:pt idx="8751">
                  <c:v>793.4</c:v>
                </c:pt>
                <c:pt idx="8752">
                  <c:v>793.6</c:v>
                </c:pt>
                <c:pt idx="8753">
                  <c:v>793.80000000000007</c:v>
                </c:pt>
                <c:pt idx="8754">
                  <c:v>794</c:v>
                </c:pt>
                <c:pt idx="8755">
                  <c:v>794.19999999999993</c:v>
                </c:pt>
                <c:pt idx="8756">
                  <c:v>794.4</c:v>
                </c:pt>
                <c:pt idx="8757">
                  <c:v>794.6</c:v>
                </c:pt>
                <c:pt idx="8758">
                  <c:v>794.8</c:v>
                </c:pt>
                <c:pt idx="8759">
                  <c:v>795</c:v>
                </c:pt>
                <c:pt idx="8760">
                  <c:v>795.2</c:v>
                </c:pt>
                <c:pt idx="8761">
                  <c:v>795.40000000000009</c:v>
                </c:pt>
                <c:pt idx="8762">
                  <c:v>795.59999999999991</c:v>
                </c:pt>
                <c:pt idx="8763">
                  <c:v>795.8</c:v>
                </c:pt>
                <c:pt idx="8764">
                  <c:v>796</c:v>
                </c:pt>
                <c:pt idx="8765">
                  <c:v>796.2</c:v>
                </c:pt>
                <c:pt idx="8766">
                  <c:v>796.4</c:v>
                </c:pt>
                <c:pt idx="8767">
                  <c:v>796.6</c:v>
                </c:pt>
                <c:pt idx="8768">
                  <c:v>796.80000000000007</c:v>
                </c:pt>
                <c:pt idx="8769">
                  <c:v>797</c:v>
                </c:pt>
                <c:pt idx="8770">
                  <c:v>797.19999999999993</c:v>
                </c:pt>
                <c:pt idx="8771">
                  <c:v>797.4</c:v>
                </c:pt>
                <c:pt idx="8772">
                  <c:v>797.6</c:v>
                </c:pt>
                <c:pt idx="8773">
                  <c:v>797.8</c:v>
                </c:pt>
                <c:pt idx="8774">
                  <c:v>798</c:v>
                </c:pt>
                <c:pt idx="8775">
                  <c:v>798.2</c:v>
                </c:pt>
                <c:pt idx="8776">
                  <c:v>798.4</c:v>
                </c:pt>
                <c:pt idx="8777">
                  <c:v>798.59999999999991</c:v>
                </c:pt>
                <c:pt idx="8778">
                  <c:v>798.8</c:v>
                </c:pt>
                <c:pt idx="8779">
                  <c:v>799</c:v>
                </c:pt>
                <c:pt idx="8780">
                  <c:v>799.2</c:v>
                </c:pt>
                <c:pt idx="8781">
                  <c:v>799.4</c:v>
                </c:pt>
                <c:pt idx="8782">
                  <c:v>799.6</c:v>
                </c:pt>
                <c:pt idx="8783">
                  <c:v>799.8</c:v>
                </c:pt>
                <c:pt idx="8784">
                  <c:v>800</c:v>
                </c:pt>
                <c:pt idx="8785">
                  <c:v>800.19999999999993</c:v>
                </c:pt>
                <c:pt idx="8786">
                  <c:v>800.4</c:v>
                </c:pt>
                <c:pt idx="8787">
                  <c:v>800.6</c:v>
                </c:pt>
                <c:pt idx="8788">
                  <c:v>800.80000000000007</c:v>
                </c:pt>
                <c:pt idx="8789">
                  <c:v>801</c:v>
                </c:pt>
                <c:pt idx="8790">
                  <c:v>801.19999999999993</c:v>
                </c:pt>
                <c:pt idx="8791">
                  <c:v>801.4</c:v>
                </c:pt>
                <c:pt idx="8792">
                  <c:v>801.6</c:v>
                </c:pt>
                <c:pt idx="8793">
                  <c:v>801.8</c:v>
                </c:pt>
                <c:pt idx="8794">
                  <c:v>802</c:v>
                </c:pt>
                <c:pt idx="8795">
                  <c:v>802.2</c:v>
                </c:pt>
                <c:pt idx="8796">
                  <c:v>802.40000000000009</c:v>
                </c:pt>
                <c:pt idx="8797">
                  <c:v>802.59999999999991</c:v>
                </c:pt>
                <c:pt idx="8798">
                  <c:v>802.8</c:v>
                </c:pt>
                <c:pt idx="8799">
                  <c:v>803</c:v>
                </c:pt>
                <c:pt idx="8800">
                  <c:v>803.2</c:v>
                </c:pt>
                <c:pt idx="8801">
                  <c:v>803.4</c:v>
                </c:pt>
                <c:pt idx="8802">
                  <c:v>803.6</c:v>
                </c:pt>
                <c:pt idx="8803">
                  <c:v>803.80000000000007</c:v>
                </c:pt>
                <c:pt idx="8804">
                  <c:v>804</c:v>
                </c:pt>
                <c:pt idx="8805">
                  <c:v>804.19999999999993</c:v>
                </c:pt>
                <c:pt idx="8806">
                  <c:v>804.4</c:v>
                </c:pt>
                <c:pt idx="8807">
                  <c:v>804.6</c:v>
                </c:pt>
                <c:pt idx="8808">
                  <c:v>804.8</c:v>
                </c:pt>
                <c:pt idx="8809">
                  <c:v>805</c:v>
                </c:pt>
                <c:pt idx="8810">
                  <c:v>805.2</c:v>
                </c:pt>
                <c:pt idx="8811">
                  <c:v>805.40000000000009</c:v>
                </c:pt>
                <c:pt idx="8812">
                  <c:v>805.59999999999991</c:v>
                </c:pt>
                <c:pt idx="8813">
                  <c:v>805.8</c:v>
                </c:pt>
                <c:pt idx="8814">
                  <c:v>806</c:v>
                </c:pt>
                <c:pt idx="8815">
                  <c:v>806.2</c:v>
                </c:pt>
                <c:pt idx="8816">
                  <c:v>806.4</c:v>
                </c:pt>
                <c:pt idx="8817">
                  <c:v>806.6</c:v>
                </c:pt>
                <c:pt idx="8818">
                  <c:v>806.80000000000007</c:v>
                </c:pt>
                <c:pt idx="8819">
                  <c:v>807</c:v>
                </c:pt>
                <c:pt idx="8820">
                  <c:v>807.19999999999993</c:v>
                </c:pt>
                <c:pt idx="8821">
                  <c:v>807.4</c:v>
                </c:pt>
                <c:pt idx="8822">
                  <c:v>807.6</c:v>
                </c:pt>
                <c:pt idx="8823">
                  <c:v>807.80000000000007</c:v>
                </c:pt>
                <c:pt idx="8824">
                  <c:v>808</c:v>
                </c:pt>
                <c:pt idx="8825">
                  <c:v>808.2</c:v>
                </c:pt>
                <c:pt idx="8826">
                  <c:v>808.4</c:v>
                </c:pt>
                <c:pt idx="8827">
                  <c:v>808.6</c:v>
                </c:pt>
                <c:pt idx="8828">
                  <c:v>808.8</c:v>
                </c:pt>
                <c:pt idx="8829">
                  <c:v>809</c:v>
                </c:pt>
                <c:pt idx="8830">
                  <c:v>809.2</c:v>
                </c:pt>
                <c:pt idx="8831">
                  <c:v>809.40000000000009</c:v>
                </c:pt>
                <c:pt idx="8832">
                  <c:v>809.6</c:v>
                </c:pt>
                <c:pt idx="8833">
                  <c:v>809.8</c:v>
                </c:pt>
                <c:pt idx="8834">
                  <c:v>810</c:v>
                </c:pt>
                <c:pt idx="8835">
                  <c:v>810.2</c:v>
                </c:pt>
                <c:pt idx="8836">
                  <c:v>810.4</c:v>
                </c:pt>
                <c:pt idx="8837">
                  <c:v>810.6</c:v>
                </c:pt>
                <c:pt idx="8838">
                  <c:v>810.80000000000007</c:v>
                </c:pt>
                <c:pt idx="8839">
                  <c:v>811</c:v>
                </c:pt>
                <c:pt idx="8840">
                  <c:v>811.19999999999993</c:v>
                </c:pt>
                <c:pt idx="8841">
                  <c:v>811.4</c:v>
                </c:pt>
                <c:pt idx="8842">
                  <c:v>811.6</c:v>
                </c:pt>
                <c:pt idx="8843">
                  <c:v>811.8</c:v>
                </c:pt>
                <c:pt idx="8844">
                  <c:v>812</c:v>
                </c:pt>
                <c:pt idx="8845">
                  <c:v>812.2</c:v>
                </c:pt>
                <c:pt idx="8846">
                  <c:v>812.40000000000009</c:v>
                </c:pt>
                <c:pt idx="8847">
                  <c:v>812.59999999999991</c:v>
                </c:pt>
                <c:pt idx="8848">
                  <c:v>812.8</c:v>
                </c:pt>
                <c:pt idx="8849">
                  <c:v>813</c:v>
                </c:pt>
                <c:pt idx="8850">
                  <c:v>813.2</c:v>
                </c:pt>
                <c:pt idx="8851">
                  <c:v>813.4</c:v>
                </c:pt>
                <c:pt idx="8852">
                  <c:v>813.6</c:v>
                </c:pt>
                <c:pt idx="8853">
                  <c:v>813.80000000000007</c:v>
                </c:pt>
                <c:pt idx="8854">
                  <c:v>814</c:v>
                </c:pt>
                <c:pt idx="8855">
                  <c:v>814.19999999999993</c:v>
                </c:pt>
                <c:pt idx="8856">
                  <c:v>814.4</c:v>
                </c:pt>
                <c:pt idx="8857">
                  <c:v>814.6</c:v>
                </c:pt>
                <c:pt idx="8858">
                  <c:v>814.80000000000007</c:v>
                </c:pt>
                <c:pt idx="8859">
                  <c:v>815</c:v>
                </c:pt>
                <c:pt idx="8860">
                  <c:v>815.2</c:v>
                </c:pt>
                <c:pt idx="8861">
                  <c:v>815.4</c:v>
                </c:pt>
                <c:pt idx="8862">
                  <c:v>815.6</c:v>
                </c:pt>
                <c:pt idx="8863">
                  <c:v>815.8</c:v>
                </c:pt>
                <c:pt idx="8864">
                  <c:v>816</c:v>
                </c:pt>
                <c:pt idx="8865">
                  <c:v>816.2</c:v>
                </c:pt>
                <c:pt idx="8866">
                  <c:v>816.4</c:v>
                </c:pt>
                <c:pt idx="8867">
                  <c:v>816.6</c:v>
                </c:pt>
                <c:pt idx="8868">
                  <c:v>816.8</c:v>
                </c:pt>
                <c:pt idx="8869">
                  <c:v>817</c:v>
                </c:pt>
                <c:pt idx="8870">
                  <c:v>817.19999999999993</c:v>
                </c:pt>
                <c:pt idx="8871">
                  <c:v>817.4</c:v>
                </c:pt>
                <c:pt idx="8872">
                  <c:v>817.6</c:v>
                </c:pt>
                <c:pt idx="8873">
                  <c:v>817.80000000000007</c:v>
                </c:pt>
                <c:pt idx="8874">
                  <c:v>818</c:v>
                </c:pt>
                <c:pt idx="8875">
                  <c:v>818.19999999999993</c:v>
                </c:pt>
                <c:pt idx="8876">
                  <c:v>818.4</c:v>
                </c:pt>
                <c:pt idx="8877">
                  <c:v>818.6</c:v>
                </c:pt>
                <c:pt idx="8878">
                  <c:v>818.8</c:v>
                </c:pt>
                <c:pt idx="8879">
                  <c:v>819</c:v>
                </c:pt>
                <c:pt idx="8880">
                  <c:v>819.2</c:v>
                </c:pt>
                <c:pt idx="8881">
                  <c:v>819.40000000000009</c:v>
                </c:pt>
                <c:pt idx="8882">
                  <c:v>819.59999999999991</c:v>
                </c:pt>
                <c:pt idx="8883">
                  <c:v>819.8</c:v>
                </c:pt>
                <c:pt idx="8884">
                  <c:v>820</c:v>
                </c:pt>
                <c:pt idx="8885">
                  <c:v>820.2</c:v>
                </c:pt>
                <c:pt idx="8886">
                  <c:v>820.4</c:v>
                </c:pt>
                <c:pt idx="8887">
                  <c:v>820.6</c:v>
                </c:pt>
                <c:pt idx="8888">
                  <c:v>820.80000000000007</c:v>
                </c:pt>
                <c:pt idx="8889">
                  <c:v>821</c:v>
                </c:pt>
                <c:pt idx="8890">
                  <c:v>821.19999999999993</c:v>
                </c:pt>
                <c:pt idx="8891">
                  <c:v>821.4</c:v>
                </c:pt>
                <c:pt idx="8892">
                  <c:v>821.6</c:v>
                </c:pt>
                <c:pt idx="8893">
                  <c:v>821.80000000000007</c:v>
                </c:pt>
                <c:pt idx="8894">
                  <c:v>822</c:v>
                </c:pt>
                <c:pt idx="8895">
                  <c:v>822.2</c:v>
                </c:pt>
                <c:pt idx="8896">
                  <c:v>822.4</c:v>
                </c:pt>
                <c:pt idx="8897">
                  <c:v>822.6</c:v>
                </c:pt>
                <c:pt idx="8898">
                  <c:v>822.8</c:v>
                </c:pt>
                <c:pt idx="8899">
                  <c:v>823</c:v>
                </c:pt>
                <c:pt idx="8900">
                  <c:v>823.2</c:v>
                </c:pt>
                <c:pt idx="8901">
                  <c:v>823.4</c:v>
                </c:pt>
                <c:pt idx="8902">
                  <c:v>823.6</c:v>
                </c:pt>
                <c:pt idx="8903">
                  <c:v>823.8</c:v>
                </c:pt>
                <c:pt idx="8904">
                  <c:v>824</c:v>
                </c:pt>
                <c:pt idx="8905">
                  <c:v>824.19999999999993</c:v>
                </c:pt>
                <c:pt idx="8906">
                  <c:v>824.4</c:v>
                </c:pt>
                <c:pt idx="8907">
                  <c:v>824.6</c:v>
                </c:pt>
                <c:pt idx="8908">
                  <c:v>824.80000000000007</c:v>
                </c:pt>
                <c:pt idx="8909">
                  <c:v>825</c:v>
                </c:pt>
                <c:pt idx="8910">
                  <c:v>825.19999999999993</c:v>
                </c:pt>
                <c:pt idx="8911">
                  <c:v>825.4</c:v>
                </c:pt>
                <c:pt idx="8912">
                  <c:v>825.6</c:v>
                </c:pt>
                <c:pt idx="8913">
                  <c:v>825.8</c:v>
                </c:pt>
                <c:pt idx="8914">
                  <c:v>826</c:v>
                </c:pt>
                <c:pt idx="8915">
                  <c:v>826.2</c:v>
                </c:pt>
                <c:pt idx="8916">
                  <c:v>826.40000000000009</c:v>
                </c:pt>
                <c:pt idx="8917">
                  <c:v>826.59999999999991</c:v>
                </c:pt>
                <c:pt idx="8918">
                  <c:v>826.8</c:v>
                </c:pt>
                <c:pt idx="8919">
                  <c:v>827</c:v>
                </c:pt>
                <c:pt idx="8920">
                  <c:v>827.2</c:v>
                </c:pt>
                <c:pt idx="8921">
                  <c:v>827.4</c:v>
                </c:pt>
                <c:pt idx="8922">
                  <c:v>827.6</c:v>
                </c:pt>
                <c:pt idx="8923">
                  <c:v>827.80000000000007</c:v>
                </c:pt>
                <c:pt idx="8924">
                  <c:v>828</c:v>
                </c:pt>
                <c:pt idx="8925">
                  <c:v>828.19999999999993</c:v>
                </c:pt>
                <c:pt idx="8926">
                  <c:v>828.4</c:v>
                </c:pt>
                <c:pt idx="8927">
                  <c:v>828.6</c:v>
                </c:pt>
                <c:pt idx="8928">
                  <c:v>828.8</c:v>
                </c:pt>
                <c:pt idx="8929">
                  <c:v>829</c:v>
                </c:pt>
                <c:pt idx="8930">
                  <c:v>829.2</c:v>
                </c:pt>
                <c:pt idx="8931">
                  <c:v>829.4</c:v>
                </c:pt>
                <c:pt idx="8932">
                  <c:v>829.59999999999991</c:v>
                </c:pt>
                <c:pt idx="8933">
                  <c:v>829.8</c:v>
                </c:pt>
                <c:pt idx="8934">
                  <c:v>830</c:v>
                </c:pt>
                <c:pt idx="8935">
                  <c:v>830.2</c:v>
                </c:pt>
                <c:pt idx="8936">
                  <c:v>830.4</c:v>
                </c:pt>
                <c:pt idx="8937">
                  <c:v>830.6</c:v>
                </c:pt>
                <c:pt idx="8938">
                  <c:v>830.8</c:v>
                </c:pt>
                <c:pt idx="8939">
                  <c:v>831</c:v>
                </c:pt>
                <c:pt idx="8940">
                  <c:v>831.19999999999993</c:v>
                </c:pt>
                <c:pt idx="8941">
                  <c:v>831.4</c:v>
                </c:pt>
                <c:pt idx="8942">
                  <c:v>831.6</c:v>
                </c:pt>
                <c:pt idx="8943">
                  <c:v>831.80000000000007</c:v>
                </c:pt>
                <c:pt idx="8944">
                  <c:v>832</c:v>
                </c:pt>
                <c:pt idx="8945">
                  <c:v>832.19999999999993</c:v>
                </c:pt>
                <c:pt idx="8946">
                  <c:v>832.4</c:v>
                </c:pt>
                <c:pt idx="8947">
                  <c:v>832.6</c:v>
                </c:pt>
                <c:pt idx="8948">
                  <c:v>832.8</c:v>
                </c:pt>
                <c:pt idx="8949">
                  <c:v>833</c:v>
                </c:pt>
                <c:pt idx="8950">
                  <c:v>833.2</c:v>
                </c:pt>
                <c:pt idx="8951">
                  <c:v>833.40000000000009</c:v>
                </c:pt>
                <c:pt idx="8952">
                  <c:v>833.6</c:v>
                </c:pt>
                <c:pt idx="8953">
                  <c:v>833.8</c:v>
                </c:pt>
                <c:pt idx="8954">
                  <c:v>834</c:v>
                </c:pt>
                <c:pt idx="8955">
                  <c:v>834.2</c:v>
                </c:pt>
                <c:pt idx="8956">
                  <c:v>834.4</c:v>
                </c:pt>
                <c:pt idx="8957">
                  <c:v>834.6</c:v>
                </c:pt>
                <c:pt idx="8958">
                  <c:v>834.80000000000007</c:v>
                </c:pt>
                <c:pt idx="8959">
                  <c:v>835</c:v>
                </c:pt>
                <c:pt idx="8960">
                  <c:v>835.19999999999993</c:v>
                </c:pt>
                <c:pt idx="8961">
                  <c:v>835.4</c:v>
                </c:pt>
                <c:pt idx="8962">
                  <c:v>835.6</c:v>
                </c:pt>
                <c:pt idx="8963">
                  <c:v>835.8</c:v>
                </c:pt>
                <c:pt idx="8964">
                  <c:v>836</c:v>
                </c:pt>
                <c:pt idx="8965">
                  <c:v>836.2</c:v>
                </c:pt>
                <c:pt idx="8966">
                  <c:v>836.40000000000009</c:v>
                </c:pt>
                <c:pt idx="8967">
                  <c:v>836.59999999999991</c:v>
                </c:pt>
                <c:pt idx="8968">
                  <c:v>836.8</c:v>
                </c:pt>
                <c:pt idx="8969">
                  <c:v>837</c:v>
                </c:pt>
                <c:pt idx="8970">
                  <c:v>837.2</c:v>
                </c:pt>
                <c:pt idx="8971">
                  <c:v>837.4</c:v>
                </c:pt>
                <c:pt idx="8972">
                  <c:v>837.6</c:v>
                </c:pt>
                <c:pt idx="8973">
                  <c:v>837.80000000000007</c:v>
                </c:pt>
                <c:pt idx="8974">
                  <c:v>838</c:v>
                </c:pt>
                <c:pt idx="8975">
                  <c:v>838.19999999999993</c:v>
                </c:pt>
                <c:pt idx="8976">
                  <c:v>838.4</c:v>
                </c:pt>
                <c:pt idx="8977">
                  <c:v>838.6</c:v>
                </c:pt>
                <c:pt idx="8978">
                  <c:v>838.80000000000007</c:v>
                </c:pt>
                <c:pt idx="8979">
                  <c:v>839</c:v>
                </c:pt>
                <c:pt idx="8980">
                  <c:v>839.2</c:v>
                </c:pt>
                <c:pt idx="8981">
                  <c:v>839.4</c:v>
                </c:pt>
                <c:pt idx="8982">
                  <c:v>839.6</c:v>
                </c:pt>
                <c:pt idx="8983">
                  <c:v>839.8</c:v>
                </c:pt>
                <c:pt idx="8984">
                  <c:v>840</c:v>
                </c:pt>
                <c:pt idx="8985">
                  <c:v>840.2</c:v>
                </c:pt>
                <c:pt idx="8986">
                  <c:v>840.40000000000009</c:v>
                </c:pt>
                <c:pt idx="8987">
                  <c:v>840.6</c:v>
                </c:pt>
                <c:pt idx="8988">
                  <c:v>840.8</c:v>
                </c:pt>
                <c:pt idx="8989">
                  <c:v>841</c:v>
                </c:pt>
                <c:pt idx="8990">
                  <c:v>841.2</c:v>
                </c:pt>
                <c:pt idx="8991">
                  <c:v>841.4</c:v>
                </c:pt>
                <c:pt idx="8992">
                  <c:v>841.6</c:v>
                </c:pt>
                <c:pt idx="8993">
                  <c:v>841.80000000000007</c:v>
                </c:pt>
                <c:pt idx="8994">
                  <c:v>842</c:v>
                </c:pt>
                <c:pt idx="8995">
                  <c:v>842.19999999999993</c:v>
                </c:pt>
                <c:pt idx="8996">
                  <c:v>842.4</c:v>
                </c:pt>
                <c:pt idx="8997">
                  <c:v>842.6</c:v>
                </c:pt>
                <c:pt idx="8998">
                  <c:v>842.8</c:v>
                </c:pt>
                <c:pt idx="8999">
                  <c:v>843</c:v>
                </c:pt>
                <c:pt idx="9000">
                  <c:v>843.2</c:v>
                </c:pt>
                <c:pt idx="9001">
                  <c:v>843.40000000000009</c:v>
                </c:pt>
                <c:pt idx="9002">
                  <c:v>843.59999999999991</c:v>
                </c:pt>
                <c:pt idx="9003">
                  <c:v>843.8</c:v>
                </c:pt>
                <c:pt idx="9004">
                  <c:v>844</c:v>
                </c:pt>
                <c:pt idx="9005">
                  <c:v>844.2</c:v>
                </c:pt>
                <c:pt idx="9006">
                  <c:v>844.4</c:v>
                </c:pt>
                <c:pt idx="9007">
                  <c:v>844.6</c:v>
                </c:pt>
                <c:pt idx="9008">
                  <c:v>844.80000000000007</c:v>
                </c:pt>
                <c:pt idx="9009">
                  <c:v>845</c:v>
                </c:pt>
                <c:pt idx="9010">
                  <c:v>845.19999999999993</c:v>
                </c:pt>
                <c:pt idx="9011">
                  <c:v>845.4</c:v>
                </c:pt>
                <c:pt idx="9012">
                  <c:v>845.6</c:v>
                </c:pt>
                <c:pt idx="9013">
                  <c:v>845.80000000000007</c:v>
                </c:pt>
                <c:pt idx="9014">
                  <c:v>846</c:v>
                </c:pt>
                <c:pt idx="9015">
                  <c:v>846.2</c:v>
                </c:pt>
                <c:pt idx="9016">
                  <c:v>846.4</c:v>
                </c:pt>
                <c:pt idx="9017">
                  <c:v>846.6</c:v>
                </c:pt>
                <c:pt idx="9018">
                  <c:v>846.8</c:v>
                </c:pt>
                <c:pt idx="9019">
                  <c:v>847</c:v>
                </c:pt>
                <c:pt idx="9020">
                  <c:v>847.2</c:v>
                </c:pt>
                <c:pt idx="9021">
                  <c:v>847.4</c:v>
                </c:pt>
                <c:pt idx="9022">
                  <c:v>847.6</c:v>
                </c:pt>
                <c:pt idx="9023">
                  <c:v>847.8</c:v>
                </c:pt>
                <c:pt idx="9024">
                  <c:v>848</c:v>
                </c:pt>
                <c:pt idx="9025">
                  <c:v>848.19999999999993</c:v>
                </c:pt>
                <c:pt idx="9026">
                  <c:v>848.4</c:v>
                </c:pt>
                <c:pt idx="9027">
                  <c:v>848.6</c:v>
                </c:pt>
                <c:pt idx="9028">
                  <c:v>848.80000000000007</c:v>
                </c:pt>
                <c:pt idx="9029">
                  <c:v>849</c:v>
                </c:pt>
                <c:pt idx="9030">
                  <c:v>849.19999999999993</c:v>
                </c:pt>
                <c:pt idx="9031">
                  <c:v>849.4</c:v>
                </c:pt>
                <c:pt idx="9032">
                  <c:v>849.6</c:v>
                </c:pt>
                <c:pt idx="9033">
                  <c:v>849.8</c:v>
                </c:pt>
                <c:pt idx="9034">
                  <c:v>850</c:v>
                </c:pt>
                <c:pt idx="9035">
                  <c:v>850.2</c:v>
                </c:pt>
                <c:pt idx="9036">
                  <c:v>850.40000000000009</c:v>
                </c:pt>
                <c:pt idx="9037">
                  <c:v>850.59999999999991</c:v>
                </c:pt>
                <c:pt idx="9038">
                  <c:v>850.8</c:v>
                </c:pt>
                <c:pt idx="9039">
                  <c:v>851</c:v>
                </c:pt>
                <c:pt idx="9040">
                  <c:v>851.2</c:v>
                </c:pt>
                <c:pt idx="9041">
                  <c:v>851.4</c:v>
                </c:pt>
                <c:pt idx="9042">
                  <c:v>851.6</c:v>
                </c:pt>
                <c:pt idx="9043">
                  <c:v>851.80000000000007</c:v>
                </c:pt>
                <c:pt idx="9044">
                  <c:v>852</c:v>
                </c:pt>
                <c:pt idx="9045">
                  <c:v>852.19999999999993</c:v>
                </c:pt>
                <c:pt idx="9046">
                  <c:v>852.4</c:v>
                </c:pt>
                <c:pt idx="9047">
                  <c:v>852.6</c:v>
                </c:pt>
                <c:pt idx="9048">
                  <c:v>852.80000000000007</c:v>
                </c:pt>
                <c:pt idx="9049">
                  <c:v>853</c:v>
                </c:pt>
                <c:pt idx="9050">
                  <c:v>853.2</c:v>
                </c:pt>
                <c:pt idx="9051">
                  <c:v>853.4</c:v>
                </c:pt>
                <c:pt idx="9052">
                  <c:v>853.6</c:v>
                </c:pt>
                <c:pt idx="9053">
                  <c:v>853.8</c:v>
                </c:pt>
                <c:pt idx="9054">
                  <c:v>854</c:v>
                </c:pt>
                <c:pt idx="9055">
                  <c:v>854.2</c:v>
                </c:pt>
                <c:pt idx="9056">
                  <c:v>854.4</c:v>
                </c:pt>
                <c:pt idx="9057">
                  <c:v>854.6</c:v>
                </c:pt>
                <c:pt idx="9058">
                  <c:v>854.8</c:v>
                </c:pt>
                <c:pt idx="9059">
                  <c:v>855</c:v>
                </c:pt>
                <c:pt idx="9060">
                  <c:v>855.19999999999993</c:v>
                </c:pt>
                <c:pt idx="9061">
                  <c:v>855.4</c:v>
                </c:pt>
                <c:pt idx="9062">
                  <c:v>855.6</c:v>
                </c:pt>
                <c:pt idx="9063">
                  <c:v>855.80000000000007</c:v>
                </c:pt>
                <c:pt idx="9064">
                  <c:v>856</c:v>
                </c:pt>
                <c:pt idx="9065">
                  <c:v>856.19999999999993</c:v>
                </c:pt>
                <c:pt idx="9066">
                  <c:v>856.4</c:v>
                </c:pt>
                <c:pt idx="9067">
                  <c:v>856.6</c:v>
                </c:pt>
                <c:pt idx="9068">
                  <c:v>856.8</c:v>
                </c:pt>
                <c:pt idx="9069">
                  <c:v>857</c:v>
                </c:pt>
                <c:pt idx="9070">
                  <c:v>857.2</c:v>
                </c:pt>
                <c:pt idx="9071">
                  <c:v>857.40000000000009</c:v>
                </c:pt>
                <c:pt idx="9072">
                  <c:v>857.59999999999991</c:v>
                </c:pt>
                <c:pt idx="9073">
                  <c:v>857.8</c:v>
                </c:pt>
                <c:pt idx="9074">
                  <c:v>858</c:v>
                </c:pt>
                <c:pt idx="9075">
                  <c:v>858.2</c:v>
                </c:pt>
                <c:pt idx="9076">
                  <c:v>858.4</c:v>
                </c:pt>
                <c:pt idx="9077">
                  <c:v>858.6</c:v>
                </c:pt>
                <c:pt idx="9078">
                  <c:v>858.80000000000007</c:v>
                </c:pt>
                <c:pt idx="9079">
                  <c:v>859</c:v>
                </c:pt>
                <c:pt idx="9080">
                  <c:v>859.19999999999993</c:v>
                </c:pt>
                <c:pt idx="9081">
                  <c:v>859.4</c:v>
                </c:pt>
                <c:pt idx="9082">
                  <c:v>859.6</c:v>
                </c:pt>
                <c:pt idx="9083">
                  <c:v>859.8</c:v>
                </c:pt>
                <c:pt idx="9084">
                  <c:v>860</c:v>
                </c:pt>
                <c:pt idx="9085">
                  <c:v>860.2</c:v>
                </c:pt>
                <c:pt idx="9086">
                  <c:v>860.4</c:v>
                </c:pt>
                <c:pt idx="9087">
                  <c:v>860.59999999999991</c:v>
                </c:pt>
                <c:pt idx="9088">
                  <c:v>860.8</c:v>
                </c:pt>
                <c:pt idx="9089">
                  <c:v>861</c:v>
                </c:pt>
                <c:pt idx="9090">
                  <c:v>861.2</c:v>
                </c:pt>
                <c:pt idx="9091">
                  <c:v>861.4</c:v>
                </c:pt>
                <c:pt idx="9092">
                  <c:v>861.6</c:v>
                </c:pt>
                <c:pt idx="9093">
                  <c:v>861.8</c:v>
                </c:pt>
                <c:pt idx="9094">
                  <c:v>862</c:v>
                </c:pt>
                <c:pt idx="9095">
                  <c:v>862.19999999999993</c:v>
                </c:pt>
                <c:pt idx="9096">
                  <c:v>862.4</c:v>
                </c:pt>
                <c:pt idx="9097">
                  <c:v>862.6</c:v>
                </c:pt>
                <c:pt idx="9098">
                  <c:v>862.80000000000007</c:v>
                </c:pt>
                <c:pt idx="9099">
                  <c:v>863</c:v>
                </c:pt>
                <c:pt idx="9100">
                  <c:v>863.19999999999993</c:v>
                </c:pt>
                <c:pt idx="9101">
                  <c:v>863.4</c:v>
                </c:pt>
                <c:pt idx="9102">
                  <c:v>863.6</c:v>
                </c:pt>
                <c:pt idx="9103">
                  <c:v>863.8</c:v>
                </c:pt>
                <c:pt idx="9104">
                  <c:v>864</c:v>
                </c:pt>
                <c:pt idx="9105">
                  <c:v>864.2</c:v>
                </c:pt>
                <c:pt idx="9106">
                  <c:v>864.40000000000009</c:v>
                </c:pt>
                <c:pt idx="9107">
                  <c:v>864.6</c:v>
                </c:pt>
                <c:pt idx="9108">
                  <c:v>864.8</c:v>
                </c:pt>
                <c:pt idx="9109">
                  <c:v>865</c:v>
                </c:pt>
                <c:pt idx="9110">
                  <c:v>865.2</c:v>
                </c:pt>
                <c:pt idx="9111">
                  <c:v>865.4</c:v>
                </c:pt>
                <c:pt idx="9112">
                  <c:v>865.6</c:v>
                </c:pt>
                <c:pt idx="9113">
                  <c:v>865.80000000000007</c:v>
                </c:pt>
                <c:pt idx="9114">
                  <c:v>866</c:v>
                </c:pt>
                <c:pt idx="9115">
                  <c:v>866.19999999999993</c:v>
                </c:pt>
                <c:pt idx="9116">
                  <c:v>866.4</c:v>
                </c:pt>
                <c:pt idx="9117">
                  <c:v>866.6</c:v>
                </c:pt>
                <c:pt idx="9118">
                  <c:v>866.8</c:v>
                </c:pt>
                <c:pt idx="9119">
                  <c:v>867</c:v>
                </c:pt>
                <c:pt idx="9120">
                  <c:v>867.2</c:v>
                </c:pt>
                <c:pt idx="9121">
                  <c:v>867.40000000000009</c:v>
                </c:pt>
                <c:pt idx="9122">
                  <c:v>867.59999999999991</c:v>
                </c:pt>
                <c:pt idx="9123">
                  <c:v>867.8</c:v>
                </c:pt>
                <c:pt idx="9124">
                  <c:v>868</c:v>
                </c:pt>
                <c:pt idx="9125">
                  <c:v>868.2</c:v>
                </c:pt>
                <c:pt idx="9126">
                  <c:v>868.4</c:v>
                </c:pt>
                <c:pt idx="9127">
                  <c:v>868.6</c:v>
                </c:pt>
                <c:pt idx="9128">
                  <c:v>868.80000000000007</c:v>
                </c:pt>
                <c:pt idx="9129">
                  <c:v>869</c:v>
                </c:pt>
                <c:pt idx="9130">
                  <c:v>869.19999999999993</c:v>
                </c:pt>
                <c:pt idx="9131">
                  <c:v>869.4</c:v>
                </c:pt>
                <c:pt idx="9132">
                  <c:v>869.6</c:v>
                </c:pt>
                <c:pt idx="9133">
                  <c:v>869.80000000000007</c:v>
                </c:pt>
                <c:pt idx="9134">
                  <c:v>870</c:v>
                </c:pt>
                <c:pt idx="9135">
                  <c:v>870.2</c:v>
                </c:pt>
                <c:pt idx="9136">
                  <c:v>870.4</c:v>
                </c:pt>
                <c:pt idx="9137">
                  <c:v>870.6</c:v>
                </c:pt>
                <c:pt idx="9138">
                  <c:v>870.8</c:v>
                </c:pt>
                <c:pt idx="9139">
                  <c:v>871</c:v>
                </c:pt>
                <c:pt idx="9140">
                  <c:v>871.2</c:v>
                </c:pt>
                <c:pt idx="9141">
                  <c:v>871.4</c:v>
                </c:pt>
                <c:pt idx="9142">
                  <c:v>871.6</c:v>
                </c:pt>
                <c:pt idx="9143">
                  <c:v>871.8</c:v>
                </c:pt>
                <c:pt idx="9144">
                  <c:v>872</c:v>
                </c:pt>
                <c:pt idx="9145">
                  <c:v>872.19999999999993</c:v>
                </c:pt>
                <c:pt idx="9146">
                  <c:v>872.4</c:v>
                </c:pt>
                <c:pt idx="9147">
                  <c:v>872.6</c:v>
                </c:pt>
                <c:pt idx="9148">
                  <c:v>872.80000000000007</c:v>
                </c:pt>
                <c:pt idx="9149">
                  <c:v>873</c:v>
                </c:pt>
                <c:pt idx="9150">
                  <c:v>873.19999999999993</c:v>
                </c:pt>
                <c:pt idx="9151">
                  <c:v>873.4</c:v>
                </c:pt>
                <c:pt idx="9152">
                  <c:v>873.6</c:v>
                </c:pt>
                <c:pt idx="9153">
                  <c:v>873.8</c:v>
                </c:pt>
                <c:pt idx="9154">
                  <c:v>874</c:v>
                </c:pt>
                <c:pt idx="9155">
                  <c:v>874.2</c:v>
                </c:pt>
                <c:pt idx="9156">
                  <c:v>874.40000000000009</c:v>
                </c:pt>
                <c:pt idx="9157">
                  <c:v>874.59999999999991</c:v>
                </c:pt>
                <c:pt idx="9158">
                  <c:v>874.8</c:v>
                </c:pt>
                <c:pt idx="9159">
                  <c:v>875</c:v>
                </c:pt>
                <c:pt idx="9160">
                  <c:v>875.2</c:v>
                </c:pt>
                <c:pt idx="9161">
                  <c:v>875.4</c:v>
                </c:pt>
                <c:pt idx="9162">
                  <c:v>875.6</c:v>
                </c:pt>
                <c:pt idx="9163">
                  <c:v>875.80000000000007</c:v>
                </c:pt>
                <c:pt idx="9164">
                  <c:v>876</c:v>
                </c:pt>
                <c:pt idx="9165">
                  <c:v>876.19999999999993</c:v>
                </c:pt>
                <c:pt idx="9166">
                  <c:v>876.4</c:v>
                </c:pt>
                <c:pt idx="9167">
                  <c:v>876.6</c:v>
                </c:pt>
                <c:pt idx="9168">
                  <c:v>876.80000000000007</c:v>
                </c:pt>
                <c:pt idx="9169">
                  <c:v>877</c:v>
                </c:pt>
                <c:pt idx="9170">
                  <c:v>877.2</c:v>
                </c:pt>
                <c:pt idx="9171">
                  <c:v>877.4</c:v>
                </c:pt>
                <c:pt idx="9172">
                  <c:v>877.6</c:v>
                </c:pt>
                <c:pt idx="9173">
                  <c:v>877.8</c:v>
                </c:pt>
                <c:pt idx="9174">
                  <c:v>878</c:v>
                </c:pt>
                <c:pt idx="9175">
                  <c:v>878.2</c:v>
                </c:pt>
                <c:pt idx="9176">
                  <c:v>878.4</c:v>
                </c:pt>
                <c:pt idx="9177">
                  <c:v>878.6</c:v>
                </c:pt>
                <c:pt idx="9178">
                  <c:v>878.8</c:v>
                </c:pt>
                <c:pt idx="9179">
                  <c:v>879</c:v>
                </c:pt>
                <c:pt idx="9180">
                  <c:v>879.19999999999993</c:v>
                </c:pt>
                <c:pt idx="9181">
                  <c:v>879.4</c:v>
                </c:pt>
                <c:pt idx="9182">
                  <c:v>879.6</c:v>
                </c:pt>
                <c:pt idx="9183">
                  <c:v>879.80000000000007</c:v>
                </c:pt>
                <c:pt idx="9184">
                  <c:v>880</c:v>
                </c:pt>
                <c:pt idx="9185">
                  <c:v>880.19999999999993</c:v>
                </c:pt>
                <c:pt idx="9186">
                  <c:v>880.4</c:v>
                </c:pt>
                <c:pt idx="9187">
                  <c:v>880.6</c:v>
                </c:pt>
                <c:pt idx="9188">
                  <c:v>880.8</c:v>
                </c:pt>
                <c:pt idx="9189">
                  <c:v>881</c:v>
                </c:pt>
                <c:pt idx="9190">
                  <c:v>881.2</c:v>
                </c:pt>
                <c:pt idx="9191">
                  <c:v>881.40000000000009</c:v>
                </c:pt>
                <c:pt idx="9192">
                  <c:v>881.59999999999991</c:v>
                </c:pt>
                <c:pt idx="9193">
                  <c:v>881.8</c:v>
                </c:pt>
                <c:pt idx="9194">
                  <c:v>882</c:v>
                </c:pt>
                <c:pt idx="9195">
                  <c:v>882.2</c:v>
                </c:pt>
                <c:pt idx="9196">
                  <c:v>882.4</c:v>
                </c:pt>
                <c:pt idx="9197">
                  <c:v>882.6</c:v>
                </c:pt>
                <c:pt idx="9198">
                  <c:v>882.80000000000007</c:v>
                </c:pt>
                <c:pt idx="9199">
                  <c:v>883</c:v>
                </c:pt>
                <c:pt idx="9200">
                  <c:v>883.19999999999993</c:v>
                </c:pt>
                <c:pt idx="9201">
                  <c:v>883.4</c:v>
                </c:pt>
                <c:pt idx="9202">
                  <c:v>883.6</c:v>
                </c:pt>
                <c:pt idx="9203">
                  <c:v>883.80000000000007</c:v>
                </c:pt>
                <c:pt idx="9204">
                  <c:v>884</c:v>
                </c:pt>
                <c:pt idx="9205">
                  <c:v>884.2</c:v>
                </c:pt>
                <c:pt idx="9206">
                  <c:v>884.4</c:v>
                </c:pt>
                <c:pt idx="9207">
                  <c:v>884.6</c:v>
                </c:pt>
                <c:pt idx="9208">
                  <c:v>884.8</c:v>
                </c:pt>
                <c:pt idx="9209">
                  <c:v>885</c:v>
                </c:pt>
                <c:pt idx="9210">
                  <c:v>885.2</c:v>
                </c:pt>
                <c:pt idx="9211">
                  <c:v>885.4</c:v>
                </c:pt>
                <c:pt idx="9212">
                  <c:v>885.6</c:v>
                </c:pt>
                <c:pt idx="9213">
                  <c:v>885.8</c:v>
                </c:pt>
                <c:pt idx="9214">
                  <c:v>886</c:v>
                </c:pt>
                <c:pt idx="9215">
                  <c:v>886.19999999999993</c:v>
                </c:pt>
                <c:pt idx="9216">
                  <c:v>886.4</c:v>
                </c:pt>
                <c:pt idx="9217">
                  <c:v>886.6</c:v>
                </c:pt>
                <c:pt idx="9218">
                  <c:v>886.80000000000007</c:v>
                </c:pt>
                <c:pt idx="9219">
                  <c:v>887</c:v>
                </c:pt>
                <c:pt idx="9220">
                  <c:v>887.19999999999993</c:v>
                </c:pt>
                <c:pt idx="9221">
                  <c:v>887.4</c:v>
                </c:pt>
                <c:pt idx="9222">
                  <c:v>887.6</c:v>
                </c:pt>
                <c:pt idx="9223">
                  <c:v>887.8</c:v>
                </c:pt>
                <c:pt idx="9224">
                  <c:v>888</c:v>
                </c:pt>
                <c:pt idx="9225">
                  <c:v>888.2</c:v>
                </c:pt>
                <c:pt idx="9226">
                  <c:v>888.40000000000009</c:v>
                </c:pt>
                <c:pt idx="9227">
                  <c:v>888.59999999999991</c:v>
                </c:pt>
                <c:pt idx="9228">
                  <c:v>888.8</c:v>
                </c:pt>
                <c:pt idx="9229">
                  <c:v>889</c:v>
                </c:pt>
                <c:pt idx="9230">
                  <c:v>889.2</c:v>
                </c:pt>
                <c:pt idx="9231">
                  <c:v>889.4</c:v>
                </c:pt>
                <c:pt idx="9232">
                  <c:v>889.6</c:v>
                </c:pt>
                <c:pt idx="9233">
                  <c:v>889.80000000000007</c:v>
                </c:pt>
                <c:pt idx="9234">
                  <c:v>890</c:v>
                </c:pt>
                <c:pt idx="9235">
                  <c:v>890.19999999999993</c:v>
                </c:pt>
                <c:pt idx="9236">
                  <c:v>890.4</c:v>
                </c:pt>
                <c:pt idx="9237">
                  <c:v>890.6</c:v>
                </c:pt>
                <c:pt idx="9238">
                  <c:v>890.8</c:v>
                </c:pt>
                <c:pt idx="9239">
                  <c:v>891</c:v>
                </c:pt>
                <c:pt idx="9240">
                  <c:v>891.2</c:v>
                </c:pt>
                <c:pt idx="9241">
                  <c:v>891.4</c:v>
                </c:pt>
                <c:pt idx="9242">
                  <c:v>891.59999999999991</c:v>
                </c:pt>
                <c:pt idx="9243">
                  <c:v>891.8</c:v>
                </c:pt>
                <c:pt idx="9244">
                  <c:v>892</c:v>
                </c:pt>
                <c:pt idx="9245">
                  <c:v>892.2</c:v>
                </c:pt>
                <c:pt idx="9246">
                  <c:v>892.4</c:v>
                </c:pt>
                <c:pt idx="9247">
                  <c:v>892.6</c:v>
                </c:pt>
                <c:pt idx="9248">
                  <c:v>892.8</c:v>
                </c:pt>
                <c:pt idx="9249">
                  <c:v>893</c:v>
                </c:pt>
                <c:pt idx="9250">
                  <c:v>893.19999999999993</c:v>
                </c:pt>
                <c:pt idx="9251">
                  <c:v>893.4</c:v>
                </c:pt>
                <c:pt idx="9252">
                  <c:v>893.6</c:v>
                </c:pt>
                <c:pt idx="9253">
                  <c:v>893.80000000000007</c:v>
                </c:pt>
                <c:pt idx="9254">
                  <c:v>894</c:v>
                </c:pt>
                <c:pt idx="9255">
                  <c:v>894.2</c:v>
                </c:pt>
                <c:pt idx="9256">
                  <c:v>894.4</c:v>
                </c:pt>
                <c:pt idx="9257">
                  <c:v>894.6</c:v>
                </c:pt>
                <c:pt idx="9258">
                  <c:v>894.8</c:v>
                </c:pt>
                <c:pt idx="9259">
                  <c:v>895</c:v>
                </c:pt>
                <c:pt idx="9260">
                  <c:v>895.2</c:v>
                </c:pt>
                <c:pt idx="9261">
                  <c:v>895.40000000000009</c:v>
                </c:pt>
                <c:pt idx="9262">
                  <c:v>895.6</c:v>
                </c:pt>
                <c:pt idx="9263">
                  <c:v>895.8</c:v>
                </c:pt>
                <c:pt idx="9264">
                  <c:v>896</c:v>
                </c:pt>
                <c:pt idx="9265">
                  <c:v>896.2</c:v>
                </c:pt>
                <c:pt idx="9266">
                  <c:v>896.4</c:v>
                </c:pt>
                <c:pt idx="9267">
                  <c:v>896.6</c:v>
                </c:pt>
                <c:pt idx="9268">
                  <c:v>896.80000000000007</c:v>
                </c:pt>
                <c:pt idx="9269">
                  <c:v>897</c:v>
                </c:pt>
                <c:pt idx="9270">
                  <c:v>897.19999999999993</c:v>
                </c:pt>
                <c:pt idx="9271">
                  <c:v>897.4</c:v>
                </c:pt>
                <c:pt idx="9272">
                  <c:v>897.6</c:v>
                </c:pt>
                <c:pt idx="9273">
                  <c:v>897.8</c:v>
                </c:pt>
                <c:pt idx="9274">
                  <c:v>898</c:v>
                </c:pt>
                <c:pt idx="9275">
                  <c:v>898.2</c:v>
                </c:pt>
                <c:pt idx="9276">
                  <c:v>898.40000000000009</c:v>
                </c:pt>
                <c:pt idx="9277">
                  <c:v>898.59999999999991</c:v>
                </c:pt>
                <c:pt idx="9278">
                  <c:v>898.8</c:v>
                </c:pt>
                <c:pt idx="9279">
                  <c:v>899</c:v>
                </c:pt>
                <c:pt idx="9280">
                  <c:v>899.2</c:v>
                </c:pt>
                <c:pt idx="9281">
                  <c:v>899.4</c:v>
                </c:pt>
                <c:pt idx="9282">
                  <c:v>899.6</c:v>
                </c:pt>
                <c:pt idx="9283">
                  <c:v>899.80000000000007</c:v>
                </c:pt>
                <c:pt idx="9284">
                  <c:v>900</c:v>
                </c:pt>
                <c:pt idx="9285">
                  <c:v>900.19999999999993</c:v>
                </c:pt>
                <c:pt idx="9286">
                  <c:v>900.4</c:v>
                </c:pt>
                <c:pt idx="9287">
                  <c:v>900.6</c:v>
                </c:pt>
                <c:pt idx="9288">
                  <c:v>900.80000000000007</c:v>
                </c:pt>
                <c:pt idx="9289">
                  <c:v>901</c:v>
                </c:pt>
                <c:pt idx="9290">
                  <c:v>901.2</c:v>
                </c:pt>
                <c:pt idx="9291">
                  <c:v>901.4</c:v>
                </c:pt>
                <c:pt idx="9292">
                  <c:v>901.6</c:v>
                </c:pt>
                <c:pt idx="9293">
                  <c:v>901.8</c:v>
                </c:pt>
                <c:pt idx="9294">
                  <c:v>902</c:v>
                </c:pt>
                <c:pt idx="9295">
                  <c:v>902.2</c:v>
                </c:pt>
                <c:pt idx="9296">
                  <c:v>902.4</c:v>
                </c:pt>
                <c:pt idx="9297">
                  <c:v>902.6</c:v>
                </c:pt>
                <c:pt idx="9298">
                  <c:v>902.8</c:v>
                </c:pt>
                <c:pt idx="9299">
                  <c:v>903</c:v>
                </c:pt>
                <c:pt idx="9300">
                  <c:v>903.19999999999993</c:v>
                </c:pt>
                <c:pt idx="9301">
                  <c:v>903.4</c:v>
                </c:pt>
                <c:pt idx="9302">
                  <c:v>903.6</c:v>
                </c:pt>
                <c:pt idx="9303">
                  <c:v>903.80000000000007</c:v>
                </c:pt>
                <c:pt idx="9304">
                  <c:v>904</c:v>
                </c:pt>
                <c:pt idx="9305">
                  <c:v>904.19999999999993</c:v>
                </c:pt>
                <c:pt idx="9306">
                  <c:v>904.4</c:v>
                </c:pt>
                <c:pt idx="9307">
                  <c:v>904.6</c:v>
                </c:pt>
                <c:pt idx="9308">
                  <c:v>904.8</c:v>
                </c:pt>
                <c:pt idx="9309">
                  <c:v>905</c:v>
                </c:pt>
                <c:pt idx="9310">
                  <c:v>905.2</c:v>
                </c:pt>
                <c:pt idx="9311">
                  <c:v>905.40000000000009</c:v>
                </c:pt>
                <c:pt idx="9312">
                  <c:v>905.59999999999991</c:v>
                </c:pt>
                <c:pt idx="9313">
                  <c:v>905.8</c:v>
                </c:pt>
                <c:pt idx="9314">
                  <c:v>906</c:v>
                </c:pt>
                <c:pt idx="9315">
                  <c:v>906.2</c:v>
                </c:pt>
                <c:pt idx="9316">
                  <c:v>906.4</c:v>
                </c:pt>
                <c:pt idx="9317">
                  <c:v>906.6</c:v>
                </c:pt>
                <c:pt idx="9318">
                  <c:v>906.80000000000007</c:v>
                </c:pt>
                <c:pt idx="9319">
                  <c:v>907</c:v>
                </c:pt>
                <c:pt idx="9320">
                  <c:v>907.19999999999993</c:v>
                </c:pt>
                <c:pt idx="9321">
                  <c:v>907.4</c:v>
                </c:pt>
                <c:pt idx="9322">
                  <c:v>907.6</c:v>
                </c:pt>
                <c:pt idx="9323">
                  <c:v>907.80000000000007</c:v>
                </c:pt>
                <c:pt idx="9324">
                  <c:v>908</c:v>
                </c:pt>
                <c:pt idx="9325">
                  <c:v>908.2</c:v>
                </c:pt>
                <c:pt idx="9326">
                  <c:v>908.4</c:v>
                </c:pt>
                <c:pt idx="9327">
                  <c:v>908.6</c:v>
                </c:pt>
                <c:pt idx="9328">
                  <c:v>908.8</c:v>
                </c:pt>
                <c:pt idx="9329">
                  <c:v>909</c:v>
                </c:pt>
                <c:pt idx="9330">
                  <c:v>909.2</c:v>
                </c:pt>
                <c:pt idx="9331">
                  <c:v>909.4</c:v>
                </c:pt>
                <c:pt idx="9332">
                  <c:v>909.6</c:v>
                </c:pt>
                <c:pt idx="9333">
                  <c:v>909.8</c:v>
                </c:pt>
                <c:pt idx="9334">
                  <c:v>910</c:v>
                </c:pt>
                <c:pt idx="9335">
                  <c:v>910.19999999999993</c:v>
                </c:pt>
                <c:pt idx="9336">
                  <c:v>910.4</c:v>
                </c:pt>
                <c:pt idx="9337">
                  <c:v>910.6</c:v>
                </c:pt>
                <c:pt idx="9338">
                  <c:v>910.80000000000007</c:v>
                </c:pt>
                <c:pt idx="9339">
                  <c:v>911</c:v>
                </c:pt>
                <c:pt idx="9340">
                  <c:v>911.19999999999993</c:v>
                </c:pt>
                <c:pt idx="9341">
                  <c:v>911.4</c:v>
                </c:pt>
                <c:pt idx="9342">
                  <c:v>911.6</c:v>
                </c:pt>
                <c:pt idx="9343">
                  <c:v>911.8</c:v>
                </c:pt>
                <c:pt idx="9344">
                  <c:v>912</c:v>
                </c:pt>
                <c:pt idx="9345">
                  <c:v>912.2</c:v>
                </c:pt>
                <c:pt idx="9346">
                  <c:v>912.40000000000009</c:v>
                </c:pt>
                <c:pt idx="9347">
                  <c:v>912.59999999999991</c:v>
                </c:pt>
                <c:pt idx="9348">
                  <c:v>912.8</c:v>
                </c:pt>
                <c:pt idx="9349">
                  <c:v>913</c:v>
                </c:pt>
                <c:pt idx="9350">
                  <c:v>913.2</c:v>
                </c:pt>
                <c:pt idx="9351">
                  <c:v>913.4</c:v>
                </c:pt>
                <c:pt idx="9352">
                  <c:v>913.6</c:v>
                </c:pt>
                <c:pt idx="9353">
                  <c:v>913.80000000000007</c:v>
                </c:pt>
                <c:pt idx="9354">
                  <c:v>914</c:v>
                </c:pt>
                <c:pt idx="9355">
                  <c:v>914.19999999999993</c:v>
                </c:pt>
                <c:pt idx="9356">
                  <c:v>914.4</c:v>
                </c:pt>
                <c:pt idx="9357">
                  <c:v>914.6</c:v>
                </c:pt>
                <c:pt idx="9358">
                  <c:v>914.80000000000007</c:v>
                </c:pt>
                <c:pt idx="9359">
                  <c:v>915</c:v>
                </c:pt>
                <c:pt idx="9360">
                  <c:v>915.2</c:v>
                </c:pt>
                <c:pt idx="9361">
                  <c:v>915.4</c:v>
                </c:pt>
                <c:pt idx="9362">
                  <c:v>915.6</c:v>
                </c:pt>
                <c:pt idx="9363">
                  <c:v>915.8</c:v>
                </c:pt>
                <c:pt idx="9364">
                  <c:v>916</c:v>
                </c:pt>
                <c:pt idx="9365">
                  <c:v>916.2</c:v>
                </c:pt>
                <c:pt idx="9366">
                  <c:v>916.4</c:v>
                </c:pt>
                <c:pt idx="9367">
                  <c:v>916.6</c:v>
                </c:pt>
                <c:pt idx="9368">
                  <c:v>916.8</c:v>
                </c:pt>
                <c:pt idx="9369">
                  <c:v>917</c:v>
                </c:pt>
                <c:pt idx="9370">
                  <c:v>917.19999999999993</c:v>
                </c:pt>
                <c:pt idx="9371">
                  <c:v>917.4</c:v>
                </c:pt>
                <c:pt idx="9372">
                  <c:v>917.6</c:v>
                </c:pt>
                <c:pt idx="9373">
                  <c:v>917.80000000000007</c:v>
                </c:pt>
                <c:pt idx="9374">
                  <c:v>918</c:v>
                </c:pt>
                <c:pt idx="9375">
                  <c:v>918.19999999999993</c:v>
                </c:pt>
                <c:pt idx="9376">
                  <c:v>918.4</c:v>
                </c:pt>
                <c:pt idx="9377">
                  <c:v>918.6</c:v>
                </c:pt>
                <c:pt idx="9378">
                  <c:v>918.8</c:v>
                </c:pt>
                <c:pt idx="9379">
                  <c:v>919</c:v>
                </c:pt>
                <c:pt idx="9380">
                  <c:v>919.2</c:v>
                </c:pt>
                <c:pt idx="9381">
                  <c:v>919.40000000000009</c:v>
                </c:pt>
                <c:pt idx="9382">
                  <c:v>919.59999999999991</c:v>
                </c:pt>
                <c:pt idx="9383">
                  <c:v>919.8</c:v>
                </c:pt>
                <c:pt idx="9384">
                  <c:v>920</c:v>
                </c:pt>
                <c:pt idx="9385">
                  <c:v>920.2</c:v>
                </c:pt>
                <c:pt idx="9386">
                  <c:v>920.4</c:v>
                </c:pt>
                <c:pt idx="9387">
                  <c:v>920.6</c:v>
                </c:pt>
                <c:pt idx="9388">
                  <c:v>920.80000000000007</c:v>
                </c:pt>
                <c:pt idx="9389">
                  <c:v>921</c:v>
                </c:pt>
                <c:pt idx="9390">
                  <c:v>921.19999999999993</c:v>
                </c:pt>
                <c:pt idx="9391">
                  <c:v>921.4</c:v>
                </c:pt>
                <c:pt idx="9392">
                  <c:v>921.6</c:v>
                </c:pt>
                <c:pt idx="9393">
                  <c:v>921.8</c:v>
                </c:pt>
                <c:pt idx="9394">
                  <c:v>922</c:v>
                </c:pt>
                <c:pt idx="9395">
                  <c:v>922.2</c:v>
                </c:pt>
                <c:pt idx="9396">
                  <c:v>922.4</c:v>
                </c:pt>
                <c:pt idx="9397">
                  <c:v>922.59999999999991</c:v>
                </c:pt>
                <c:pt idx="9398">
                  <c:v>922.8</c:v>
                </c:pt>
                <c:pt idx="9399">
                  <c:v>923</c:v>
                </c:pt>
                <c:pt idx="9400">
                  <c:v>923.2</c:v>
                </c:pt>
                <c:pt idx="9401">
                  <c:v>923.4</c:v>
                </c:pt>
                <c:pt idx="9402">
                  <c:v>923.6</c:v>
                </c:pt>
                <c:pt idx="9403">
                  <c:v>923.8</c:v>
                </c:pt>
                <c:pt idx="9404">
                  <c:v>924</c:v>
                </c:pt>
                <c:pt idx="9405">
                  <c:v>924.19999999999993</c:v>
                </c:pt>
                <c:pt idx="9406">
                  <c:v>924.4</c:v>
                </c:pt>
                <c:pt idx="9407">
                  <c:v>924.6</c:v>
                </c:pt>
                <c:pt idx="9408">
                  <c:v>924.80000000000007</c:v>
                </c:pt>
                <c:pt idx="9409">
                  <c:v>925</c:v>
                </c:pt>
                <c:pt idx="9410">
                  <c:v>925.2</c:v>
                </c:pt>
                <c:pt idx="9411">
                  <c:v>925.4</c:v>
                </c:pt>
                <c:pt idx="9412">
                  <c:v>925.6</c:v>
                </c:pt>
                <c:pt idx="9413">
                  <c:v>925.8</c:v>
                </c:pt>
                <c:pt idx="9414">
                  <c:v>926</c:v>
                </c:pt>
                <c:pt idx="9415">
                  <c:v>926.2</c:v>
                </c:pt>
                <c:pt idx="9416">
                  <c:v>926.40000000000009</c:v>
                </c:pt>
                <c:pt idx="9417">
                  <c:v>926.6</c:v>
                </c:pt>
                <c:pt idx="9418">
                  <c:v>926.8</c:v>
                </c:pt>
                <c:pt idx="9419">
                  <c:v>927</c:v>
                </c:pt>
                <c:pt idx="9420">
                  <c:v>927.2</c:v>
                </c:pt>
                <c:pt idx="9421">
                  <c:v>927.4</c:v>
                </c:pt>
                <c:pt idx="9422">
                  <c:v>927.6</c:v>
                </c:pt>
                <c:pt idx="9423">
                  <c:v>927.80000000000007</c:v>
                </c:pt>
                <c:pt idx="9424">
                  <c:v>928</c:v>
                </c:pt>
                <c:pt idx="9425">
                  <c:v>928.19999999999993</c:v>
                </c:pt>
                <c:pt idx="9426">
                  <c:v>928.4</c:v>
                </c:pt>
                <c:pt idx="9427">
                  <c:v>928.6</c:v>
                </c:pt>
                <c:pt idx="9428">
                  <c:v>928.8</c:v>
                </c:pt>
                <c:pt idx="9429">
                  <c:v>929</c:v>
                </c:pt>
                <c:pt idx="9430">
                  <c:v>929.2</c:v>
                </c:pt>
                <c:pt idx="9431">
                  <c:v>929.40000000000009</c:v>
                </c:pt>
                <c:pt idx="9432">
                  <c:v>929.59999999999991</c:v>
                </c:pt>
                <c:pt idx="9433">
                  <c:v>929.8</c:v>
                </c:pt>
                <c:pt idx="9434">
                  <c:v>930</c:v>
                </c:pt>
                <c:pt idx="9435">
                  <c:v>930.2</c:v>
                </c:pt>
                <c:pt idx="9436">
                  <c:v>930.4</c:v>
                </c:pt>
                <c:pt idx="9437">
                  <c:v>930.6</c:v>
                </c:pt>
                <c:pt idx="9438">
                  <c:v>930.80000000000007</c:v>
                </c:pt>
                <c:pt idx="9439">
                  <c:v>931</c:v>
                </c:pt>
                <c:pt idx="9440">
                  <c:v>931.19999999999993</c:v>
                </c:pt>
                <c:pt idx="9441">
                  <c:v>931.4</c:v>
                </c:pt>
                <c:pt idx="9442">
                  <c:v>931.6</c:v>
                </c:pt>
                <c:pt idx="9443">
                  <c:v>931.80000000000007</c:v>
                </c:pt>
                <c:pt idx="9444">
                  <c:v>932</c:v>
                </c:pt>
                <c:pt idx="9445">
                  <c:v>932.2</c:v>
                </c:pt>
                <c:pt idx="9446">
                  <c:v>932.4</c:v>
                </c:pt>
                <c:pt idx="9447">
                  <c:v>932.6</c:v>
                </c:pt>
                <c:pt idx="9448">
                  <c:v>932.8</c:v>
                </c:pt>
                <c:pt idx="9449">
                  <c:v>933</c:v>
                </c:pt>
                <c:pt idx="9450">
                  <c:v>933.2</c:v>
                </c:pt>
                <c:pt idx="9451">
                  <c:v>933.4</c:v>
                </c:pt>
                <c:pt idx="9452">
                  <c:v>933.6</c:v>
                </c:pt>
                <c:pt idx="9453">
                  <c:v>933.8</c:v>
                </c:pt>
                <c:pt idx="9454">
                  <c:v>934</c:v>
                </c:pt>
                <c:pt idx="9455">
                  <c:v>934.19999999999993</c:v>
                </c:pt>
                <c:pt idx="9456">
                  <c:v>934.4</c:v>
                </c:pt>
                <c:pt idx="9457">
                  <c:v>934.6</c:v>
                </c:pt>
                <c:pt idx="9458">
                  <c:v>934.80000000000007</c:v>
                </c:pt>
                <c:pt idx="9459">
                  <c:v>935</c:v>
                </c:pt>
                <c:pt idx="9460">
                  <c:v>935.19999999999993</c:v>
                </c:pt>
                <c:pt idx="9461">
                  <c:v>935.4</c:v>
                </c:pt>
                <c:pt idx="9462">
                  <c:v>935.6</c:v>
                </c:pt>
                <c:pt idx="9463">
                  <c:v>935.8</c:v>
                </c:pt>
                <c:pt idx="9464">
                  <c:v>936</c:v>
                </c:pt>
                <c:pt idx="9465">
                  <c:v>936.2</c:v>
                </c:pt>
                <c:pt idx="9466">
                  <c:v>936.40000000000009</c:v>
                </c:pt>
                <c:pt idx="9467">
                  <c:v>936.59999999999991</c:v>
                </c:pt>
                <c:pt idx="9468">
                  <c:v>936.8</c:v>
                </c:pt>
                <c:pt idx="9469">
                  <c:v>937</c:v>
                </c:pt>
                <c:pt idx="9470">
                  <c:v>937.2</c:v>
                </c:pt>
                <c:pt idx="9471">
                  <c:v>937.4</c:v>
                </c:pt>
                <c:pt idx="9472">
                  <c:v>937.6</c:v>
                </c:pt>
                <c:pt idx="9473">
                  <c:v>937.80000000000007</c:v>
                </c:pt>
                <c:pt idx="9474">
                  <c:v>938</c:v>
                </c:pt>
                <c:pt idx="9475">
                  <c:v>938.19999999999993</c:v>
                </c:pt>
                <c:pt idx="9476">
                  <c:v>938.4</c:v>
                </c:pt>
                <c:pt idx="9477">
                  <c:v>938.6</c:v>
                </c:pt>
                <c:pt idx="9478">
                  <c:v>938.80000000000007</c:v>
                </c:pt>
                <c:pt idx="9479">
                  <c:v>939</c:v>
                </c:pt>
                <c:pt idx="9480">
                  <c:v>939.2</c:v>
                </c:pt>
                <c:pt idx="9481">
                  <c:v>939.4</c:v>
                </c:pt>
                <c:pt idx="9482">
                  <c:v>939.6</c:v>
                </c:pt>
                <c:pt idx="9483">
                  <c:v>939.8</c:v>
                </c:pt>
                <c:pt idx="9484">
                  <c:v>940</c:v>
                </c:pt>
                <c:pt idx="9485">
                  <c:v>940.2</c:v>
                </c:pt>
                <c:pt idx="9486">
                  <c:v>940.4</c:v>
                </c:pt>
                <c:pt idx="9487">
                  <c:v>940.6</c:v>
                </c:pt>
                <c:pt idx="9488">
                  <c:v>940.8</c:v>
                </c:pt>
                <c:pt idx="9489">
                  <c:v>941</c:v>
                </c:pt>
                <c:pt idx="9490">
                  <c:v>941.19999999999993</c:v>
                </c:pt>
                <c:pt idx="9491">
                  <c:v>941.4</c:v>
                </c:pt>
                <c:pt idx="9492">
                  <c:v>941.6</c:v>
                </c:pt>
                <c:pt idx="9493">
                  <c:v>941.80000000000007</c:v>
                </c:pt>
                <c:pt idx="9494">
                  <c:v>942</c:v>
                </c:pt>
                <c:pt idx="9495">
                  <c:v>942.19999999999993</c:v>
                </c:pt>
                <c:pt idx="9496">
                  <c:v>942.4</c:v>
                </c:pt>
                <c:pt idx="9497">
                  <c:v>942.6</c:v>
                </c:pt>
                <c:pt idx="9498">
                  <c:v>942.8</c:v>
                </c:pt>
                <c:pt idx="9499">
                  <c:v>943</c:v>
                </c:pt>
                <c:pt idx="9500">
                  <c:v>943.2</c:v>
                </c:pt>
                <c:pt idx="9501">
                  <c:v>943.40000000000009</c:v>
                </c:pt>
                <c:pt idx="9502">
                  <c:v>943.59999999999991</c:v>
                </c:pt>
                <c:pt idx="9503">
                  <c:v>943.8</c:v>
                </c:pt>
                <c:pt idx="9504">
                  <c:v>944</c:v>
                </c:pt>
                <c:pt idx="9505">
                  <c:v>944.2</c:v>
                </c:pt>
                <c:pt idx="9506">
                  <c:v>944.4</c:v>
                </c:pt>
                <c:pt idx="9507">
                  <c:v>944.6</c:v>
                </c:pt>
                <c:pt idx="9508">
                  <c:v>944.80000000000007</c:v>
                </c:pt>
                <c:pt idx="9509">
                  <c:v>945</c:v>
                </c:pt>
                <c:pt idx="9510">
                  <c:v>945.19999999999993</c:v>
                </c:pt>
                <c:pt idx="9511">
                  <c:v>945.4</c:v>
                </c:pt>
                <c:pt idx="9512">
                  <c:v>945.6</c:v>
                </c:pt>
                <c:pt idx="9513">
                  <c:v>945.80000000000007</c:v>
                </c:pt>
                <c:pt idx="9514">
                  <c:v>946</c:v>
                </c:pt>
                <c:pt idx="9515">
                  <c:v>946.2</c:v>
                </c:pt>
                <c:pt idx="9516">
                  <c:v>946.4</c:v>
                </c:pt>
                <c:pt idx="9517">
                  <c:v>946.6</c:v>
                </c:pt>
                <c:pt idx="9518">
                  <c:v>946.8</c:v>
                </c:pt>
                <c:pt idx="9519">
                  <c:v>947</c:v>
                </c:pt>
                <c:pt idx="9520">
                  <c:v>947.2</c:v>
                </c:pt>
                <c:pt idx="9521">
                  <c:v>947.4</c:v>
                </c:pt>
                <c:pt idx="9522">
                  <c:v>947.6</c:v>
                </c:pt>
                <c:pt idx="9523">
                  <c:v>947.8</c:v>
                </c:pt>
                <c:pt idx="9524">
                  <c:v>948</c:v>
                </c:pt>
                <c:pt idx="9525">
                  <c:v>948.19999999999993</c:v>
                </c:pt>
                <c:pt idx="9526">
                  <c:v>948.4</c:v>
                </c:pt>
                <c:pt idx="9527">
                  <c:v>948.6</c:v>
                </c:pt>
                <c:pt idx="9528">
                  <c:v>948.80000000000007</c:v>
                </c:pt>
                <c:pt idx="9529">
                  <c:v>949</c:v>
                </c:pt>
                <c:pt idx="9530">
                  <c:v>949.19999999999993</c:v>
                </c:pt>
                <c:pt idx="9531">
                  <c:v>949.4</c:v>
                </c:pt>
                <c:pt idx="9532">
                  <c:v>949.6</c:v>
                </c:pt>
                <c:pt idx="9533">
                  <c:v>949.8</c:v>
                </c:pt>
                <c:pt idx="9534">
                  <c:v>950</c:v>
                </c:pt>
                <c:pt idx="9535">
                  <c:v>950.2</c:v>
                </c:pt>
                <c:pt idx="9536">
                  <c:v>950.40000000000009</c:v>
                </c:pt>
                <c:pt idx="9537">
                  <c:v>950.59999999999991</c:v>
                </c:pt>
                <c:pt idx="9538">
                  <c:v>950.8</c:v>
                </c:pt>
                <c:pt idx="9539">
                  <c:v>951</c:v>
                </c:pt>
                <c:pt idx="9540">
                  <c:v>951.2</c:v>
                </c:pt>
                <c:pt idx="9541">
                  <c:v>951.4</c:v>
                </c:pt>
                <c:pt idx="9542">
                  <c:v>951.6</c:v>
                </c:pt>
                <c:pt idx="9543">
                  <c:v>951.80000000000007</c:v>
                </c:pt>
                <c:pt idx="9544">
                  <c:v>952</c:v>
                </c:pt>
                <c:pt idx="9545">
                  <c:v>952.19999999999993</c:v>
                </c:pt>
                <c:pt idx="9546">
                  <c:v>952.4</c:v>
                </c:pt>
                <c:pt idx="9547">
                  <c:v>952.6</c:v>
                </c:pt>
                <c:pt idx="9548">
                  <c:v>952.8</c:v>
                </c:pt>
                <c:pt idx="9549">
                  <c:v>953</c:v>
                </c:pt>
                <c:pt idx="9550">
                  <c:v>953.2</c:v>
                </c:pt>
                <c:pt idx="9551">
                  <c:v>953.4</c:v>
                </c:pt>
                <c:pt idx="9552">
                  <c:v>953.59999999999991</c:v>
                </c:pt>
                <c:pt idx="9553">
                  <c:v>953.80000000000007</c:v>
                </c:pt>
                <c:pt idx="9554">
                  <c:v>954.00000000000011</c:v>
                </c:pt>
                <c:pt idx="9555">
                  <c:v>954.19999999999993</c:v>
                </c:pt>
                <c:pt idx="9556">
                  <c:v>954.39999999999986</c:v>
                </c:pt>
                <c:pt idx="9557">
                  <c:v>954.59999999999991</c:v>
                </c:pt>
                <c:pt idx="9558">
                  <c:v>954.8</c:v>
                </c:pt>
                <c:pt idx="9559">
                  <c:v>955</c:v>
                </c:pt>
                <c:pt idx="9560">
                  <c:v>955.19999999999993</c:v>
                </c:pt>
                <c:pt idx="9561">
                  <c:v>955.4</c:v>
                </c:pt>
                <c:pt idx="9562">
                  <c:v>955.6</c:v>
                </c:pt>
                <c:pt idx="9563">
                  <c:v>955.80000000000007</c:v>
                </c:pt>
                <c:pt idx="9564">
                  <c:v>956</c:v>
                </c:pt>
                <c:pt idx="9565">
                  <c:v>956.2</c:v>
                </c:pt>
                <c:pt idx="9566">
                  <c:v>956.40000000000009</c:v>
                </c:pt>
                <c:pt idx="9567">
                  <c:v>956.60000000000014</c:v>
                </c:pt>
                <c:pt idx="9568">
                  <c:v>956.80000000000007</c:v>
                </c:pt>
                <c:pt idx="9569">
                  <c:v>956.99999999999989</c:v>
                </c:pt>
                <c:pt idx="9570">
                  <c:v>957.19999999999993</c:v>
                </c:pt>
                <c:pt idx="9571">
                  <c:v>957.4</c:v>
                </c:pt>
                <c:pt idx="9572">
                  <c:v>957.59999999999991</c:v>
                </c:pt>
                <c:pt idx="9573">
                  <c:v>957.8</c:v>
                </c:pt>
                <c:pt idx="9574">
                  <c:v>958</c:v>
                </c:pt>
                <c:pt idx="9575">
                  <c:v>958.2</c:v>
                </c:pt>
                <c:pt idx="9576">
                  <c:v>958.4</c:v>
                </c:pt>
                <c:pt idx="9577">
                  <c:v>958.6</c:v>
                </c:pt>
                <c:pt idx="9578">
                  <c:v>958.80000000000007</c:v>
                </c:pt>
                <c:pt idx="9579">
                  <c:v>959</c:v>
                </c:pt>
                <c:pt idx="9580">
                  <c:v>959.2</c:v>
                </c:pt>
                <c:pt idx="9581">
                  <c:v>959.40000000000009</c:v>
                </c:pt>
                <c:pt idx="9582">
                  <c:v>959.60000000000014</c:v>
                </c:pt>
                <c:pt idx="9583">
                  <c:v>959.8</c:v>
                </c:pt>
                <c:pt idx="9584">
                  <c:v>959.99999999999989</c:v>
                </c:pt>
                <c:pt idx="9585">
                  <c:v>960.19999999999993</c:v>
                </c:pt>
                <c:pt idx="9586">
                  <c:v>960.4</c:v>
                </c:pt>
                <c:pt idx="9587">
                  <c:v>960.59999999999991</c:v>
                </c:pt>
                <c:pt idx="9588">
                  <c:v>960.8</c:v>
                </c:pt>
                <c:pt idx="9589">
                  <c:v>961</c:v>
                </c:pt>
                <c:pt idx="9590">
                  <c:v>961.2</c:v>
                </c:pt>
                <c:pt idx="9591">
                  <c:v>961.4</c:v>
                </c:pt>
                <c:pt idx="9592">
                  <c:v>961.6</c:v>
                </c:pt>
                <c:pt idx="9593">
                  <c:v>961.80000000000007</c:v>
                </c:pt>
                <c:pt idx="9594">
                  <c:v>962.00000000000011</c:v>
                </c:pt>
                <c:pt idx="9595">
                  <c:v>962.2</c:v>
                </c:pt>
                <c:pt idx="9596">
                  <c:v>962.40000000000009</c:v>
                </c:pt>
                <c:pt idx="9597">
                  <c:v>962.59999999999991</c:v>
                </c:pt>
                <c:pt idx="9598">
                  <c:v>962.8</c:v>
                </c:pt>
                <c:pt idx="9599">
                  <c:v>962.99999999999989</c:v>
                </c:pt>
                <c:pt idx="9600">
                  <c:v>963.19999999999993</c:v>
                </c:pt>
                <c:pt idx="9601">
                  <c:v>963.4</c:v>
                </c:pt>
                <c:pt idx="9602">
                  <c:v>963.6</c:v>
                </c:pt>
                <c:pt idx="9603">
                  <c:v>963.8</c:v>
                </c:pt>
                <c:pt idx="9604">
                  <c:v>964</c:v>
                </c:pt>
                <c:pt idx="9605">
                  <c:v>964.2</c:v>
                </c:pt>
                <c:pt idx="9606">
                  <c:v>964.4</c:v>
                </c:pt>
                <c:pt idx="9607">
                  <c:v>964.6</c:v>
                </c:pt>
                <c:pt idx="9608">
                  <c:v>964.80000000000007</c:v>
                </c:pt>
                <c:pt idx="9609">
                  <c:v>965.00000000000011</c:v>
                </c:pt>
                <c:pt idx="9610">
                  <c:v>965.2</c:v>
                </c:pt>
                <c:pt idx="9611">
                  <c:v>965.39999999999986</c:v>
                </c:pt>
                <c:pt idx="9612">
                  <c:v>965.59999999999991</c:v>
                </c:pt>
                <c:pt idx="9613">
                  <c:v>965.8</c:v>
                </c:pt>
                <c:pt idx="9614">
                  <c:v>965.99999999999989</c:v>
                </c:pt>
                <c:pt idx="9615">
                  <c:v>966.19999999999993</c:v>
                </c:pt>
                <c:pt idx="9616">
                  <c:v>966.4</c:v>
                </c:pt>
                <c:pt idx="9617">
                  <c:v>966.6</c:v>
                </c:pt>
                <c:pt idx="9618">
                  <c:v>966.8</c:v>
                </c:pt>
                <c:pt idx="9619">
                  <c:v>967</c:v>
                </c:pt>
                <c:pt idx="9620">
                  <c:v>967.2</c:v>
                </c:pt>
                <c:pt idx="9621">
                  <c:v>967.40000000000009</c:v>
                </c:pt>
                <c:pt idx="9622">
                  <c:v>967.6</c:v>
                </c:pt>
                <c:pt idx="9623">
                  <c:v>967.80000000000007</c:v>
                </c:pt>
                <c:pt idx="9624">
                  <c:v>968.00000000000011</c:v>
                </c:pt>
                <c:pt idx="9625">
                  <c:v>968.19999999999993</c:v>
                </c:pt>
                <c:pt idx="9626">
                  <c:v>968.39999999999986</c:v>
                </c:pt>
                <c:pt idx="9627">
                  <c:v>968.59999999999991</c:v>
                </c:pt>
                <c:pt idx="9628">
                  <c:v>968.8</c:v>
                </c:pt>
                <c:pt idx="9629">
                  <c:v>969</c:v>
                </c:pt>
                <c:pt idx="9630">
                  <c:v>969.19999999999993</c:v>
                </c:pt>
                <c:pt idx="9631">
                  <c:v>969.4</c:v>
                </c:pt>
                <c:pt idx="9632">
                  <c:v>969.6</c:v>
                </c:pt>
                <c:pt idx="9633">
                  <c:v>969.80000000000007</c:v>
                </c:pt>
                <c:pt idx="9634">
                  <c:v>970</c:v>
                </c:pt>
                <c:pt idx="9635">
                  <c:v>970.2</c:v>
                </c:pt>
                <c:pt idx="9636">
                  <c:v>970.40000000000009</c:v>
                </c:pt>
                <c:pt idx="9637">
                  <c:v>970.6</c:v>
                </c:pt>
                <c:pt idx="9638">
                  <c:v>970.80000000000007</c:v>
                </c:pt>
                <c:pt idx="9639">
                  <c:v>971.00000000000011</c:v>
                </c:pt>
                <c:pt idx="9640">
                  <c:v>971.19999999999993</c:v>
                </c:pt>
                <c:pt idx="9641">
                  <c:v>971.4</c:v>
                </c:pt>
                <c:pt idx="9642">
                  <c:v>971.59999999999991</c:v>
                </c:pt>
                <c:pt idx="9643">
                  <c:v>971.8</c:v>
                </c:pt>
                <c:pt idx="9644">
                  <c:v>972</c:v>
                </c:pt>
                <c:pt idx="9645">
                  <c:v>972.19999999999993</c:v>
                </c:pt>
                <c:pt idx="9646">
                  <c:v>972.4</c:v>
                </c:pt>
                <c:pt idx="9647">
                  <c:v>972.6</c:v>
                </c:pt>
                <c:pt idx="9648">
                  <c:v>972.80000000000007</c:v>
                </c:pt>
                <c:pt idx="9649">
                  <c:v>973</c:v>
                </c:pt>
                <c:pt idx="9650">
                  <c:v>973.2</c:v>
                </c:pt>
                <c:pt idx="9651">
                  <c:v>973.40000000000009</c:v>
                </c:pt>
                <c:pt idx="9652">
                  <c:v>973.60000000000014</c:v>
                </c:pt>
                <c:pt idx="9653">
                  <c:v>973.80000000000007</c:v>
                </c:pt>
                <c:pt idx="9654">
                  <c:v>973.99999999999989</c:v>
                </c:pt>
                <c:pt idx="9655">
                  <c:v>974.19999999999993</c:v>
                </c:pt>
                <c:pt idx="9656">
                  <c:v>974.4</c:v>
                </c:pt>
                <c:pt idx="9657">
                  <c:v>974.59999999999991</c:v>
                </c:pt>
                <c:pt idx="9658">
                  <c:v>974.8</c:v>
                </c:pt>
                <c:pt idx="9659">
                  <c:v>975</c:v>
                </c:pt>
                <c:pt idx="9660">
                  <c:v>975.2</c:v>
                </c:pt>
                <c:pt idx="9661">
                  <c:v>975.4</c:v>
                </c:pt>
                <c:pt idx="9662">
                  <c:v>975.6</c:v>
                </c:pt>
                <c:pt idx="9663">
                  <c:v>975.80000000000007</c:v>
                </c:pt>
                <c:pt idx="9664">
                  <c:v>976.00000000000011</c:v>
                </c:pt>
                <c:pt idx="9665">
                  <c:v>976.2</c:v>
                </c:pt>
                <c:pt idx="9666">
                  <c:v>976.40000000000009</c:v>
                </c:pt>
                <c:pt idx="9667">
                  <c:v>976.60000000000014</c:v>
                </c:pt>
                <c:pt idx="9668">
                  <c:v>976.8</c:v>
                </c:pt>
                <c:pt idx="9669">
                  <c:v>976.99999999999989</c:v>
                </c:pt>
                <c:pt idx="9670">
                  <c:v>977.19999999999993</c:v>
                </c:pt>
                <c:pt idx="9671">
                  <c:v>977.4</c:v>
                </c:pt>
                <c:pt idx="9672">
                  <c:v>977.6</c:v>
                </c:pt>
                <c:pt idx="9673">
                  <c:v>977.8</c:v>
                </c:pt>
                <c:pt idx="9674">
                  <c:v>978</c:v>
                </c:pt>
                <c:pt idx="9675">
                  <c:v>978.2</c:v>
                </c:pt>
                <c:pt idx="9676">
                  <c:v>978.4</c:v>
                </c:pt>
                <c:pt idx="9677">
                  <c:v>978.6</c:v>
                </c:pt>
                <c:pt idx="9678">
                  <c:v>978.80000000000007</c:v>
                </c:pt>
                <c:pt idx="9679">
                  <c:v>979.00000000000011</c:v>
                </c:pt>
                <c:pt idx="9680">
                  <c:v>979.2</c:v>
                </c:pt>
                <c:pt idx="9681">
                  <c:v>979.40000000000009</c:v>
                </c:pt>
                <c:pt idx="9682">
                  <c:v>979.59999999999991</c:v>
                </c:pt>
                <c:pt idx="9683">
                  <c:v>979.8</c:v>
                </c:pt>
                <c:pt idx="9684">
                  <c:v>979.99999999999989</c:v>
                </c:pt>
                <c:pt idx="9685">
                  <c:v>980.19999999999993</c:v>
                </c:pt>
                <c:pt idx="9686">
                  <c:v>980.4</c:v>
                </c:pt>
                <c:pt idx="9687">
                  <c:v>980.6</c:v>
                </c:pt>
                <c:pt idx="9688">
                  <c:v>980.8</c:v>
                </c:pt>
                <c:pt idx="9689">
                  <c:v>981</c:v>
                </c:pt>
                <c:pt idx="9690">
                  <c:v>981.2</c:v>
                </c:pt>
                <c:pt idx="9691">
                  <c:v>981.40000000000009</c:v>
                </c:pt>
                <c:pt idx="9692">
                  <c:v>981.6</c:v>
                </c:pt>
                <c:pt idx="9693">
                  <c:v>981.80000000000007</c:v>
                </c:pt>
                <c:pt idx="9694">
                  <c:v>982.00000000000011</c:v>
                </c:pt>
                <c:pt idx="9695">
                  <c:v>982.2</c:v>
                </c:pt>
                <c:pt idx="9696">
                  <c:v>982.39999999999986</c:v>
                </c:pt>
                <c:pt idx="9697">
                  <c:v>982.59999999999991</c:v>
                </c:pt>
                <c:pt idx="9698">
                  <c:v>982.8</c:v>
                </c:pt>
                <c:pt idx="9699">
                  <c:v>983</c:v>
                </c:pt>
                <c:pt idx="9700">
                  <c:v>983.19999999999993</c:v>
                </c:pt>
                <c:pt idx="9701">
                  <c:v>983.4</c:v>
                </c:pt>
                <c:pt idx="9702">
                  <c:v>983.6</c:v>
                </c:pt>
                <c:pt idx="9703">
                  <c:v>983.8</c:v>
                </c:pt>
                <c:pt idx="9704">
                  <c:v>984</c:v>
                </c:pt>
                <c:pt idx="9705">
                  <c:v>984.2</c:v>
                </c:pt>
                <c:pt idx="9706">
                  <c:v>984.40000000000009</c:v>
                </c:pt>
                <c:pt idx="9707">
                  <c:v>984.6</c:v>
                </c:pt>
                <c:pt idx="9708">
                  <c:v>984.80000000000007</c:v>
                </c:pt>
                <c:pt idx="9709">
                  <c:v>985.00000000000011</c:v>
                </c:pt>
                <c:pt idx="9710">
                  <c:v>985.19999999999993</c:v>
                </c:pt>
                <c:pt idx="9711">
                  <c:v>985.39999999999986</c:v>
                </c:pt>
                <c:pt idx="9712">
                  <c:v>985.59999999999991</c:v>
                </c:pt>
                <c:pt idx="9713">
                  <c:v>985.8</c:v>
                </c:pt>
                <c:pt idx="9714">
                  <c:v>986</c:v>
                </c:pt>
                <c:pt idx="9715">
                  <c:v>986.19999999999993</c:v>
                </c:pt>
                <c:pt idx="9716">
                  <c:v>986.4</c:v>
                </c:pt>
                <c:pt idx="9717">
                  <c:v>986.6</c:v>
                </c:pt>
                <c:pt idx="9718">
                  <c:v>986.80000000000007</c:v>
                </c:pt>
                <c:pt idx="9719">
                  <c:v>987</c:v>
                </c:pt>
                <c:pt idx="9720">
                  <c:v>987.2</c:v>
                </c:pt>
                <c:pt idx="9721">
                  <c:v>987.40000000000009</c:v>
                </c:pt>
                <c:pt idx="9722">
                  <c:v>987.60000000000014</c:v>
                </c:pt>
                <c:pt idx="9723">
                  <c:v>987.80000000000007</c:v>
                </c:pt>
                <c:pt idx="9724">
                  <c:v>987.99999999999989</c:v>
                </c:pt>
                <c:pt idx="9725">
                  <c:v>988.19999999999993</c:v>
                </c:pt>
                <c:pt idx="9726">
                  <c:v>988.4</c:v>
                </c:pt>
                <c:pt idx="9727">
                  <c:v>988.59999999999991</c:v>
                </c:pt>
                <c:pt idx="9728">
                  <c:v>988.8</c:v>
                </c:pt>
                <c:pt idx="9729">
                  <c:v>989</c:v>
                </c:pt>
                <c:pt idx="9730">
                  <c:v>989.2</c:v>
                </c:pt>
                <c:pt idx="9731">
                  <c:v>989.4</c:v>
                </c:pt>
                <c:pt idx="9732">
                  <c:v>989.6</c:v>
                </c:pt>
                <c:pt idx="9733">
                  <c:v>989.80000000000007</c:v>
                </c:pt>
                <c:pt idx="9734">
                  <c:v>990</c:v>
                </c:pt>
                <c:pt idx="9735">
                  <c:v>990.2</c:v>
                </c:pt>
                <c:pt idx="9736">
                  <c:v>990.40000000000009</c:v>
                </c:pt>
                <c:pt idx="9737">
                  <c:v>990.60000000000014</c:v>
                </c:pt>
                <c:pt idx="9738">
                  <c:v>990.8</c:v>
                </c:pt>
                <c:pt idx="9739">
                  <c:v>990.99999999999989</c:v>
                </c:pt>
                <c:pt idx="9740">
                  <c:v>991.19999999999993</c:v>
                </c:pt>
                <c:pt idx="9741">
                  <c:v>991.4</c:v>
                </c:pt>
                <c:pt idx="9742">
                  <c:v>991.59999999999991</c:v>
                </c:pt>
                <c:pt idx="9743">
                  <c:v>991.8</c:v>
                </c:pt>
                <c:pt idx="9744">
                  <c:v>992</c:v>
                </c:pt>
                <c:pt idx="9745">
                  <c:v>992.2</c:v>
                </c:pt>
                <c:pt idx="9746">
                  <c:v>992.4</c:v>
                </c:pt>
                <c:pt idx="9747">
                  <c:v>992.6</c:v>
                </c:pt>
                <c:pt idx="9748">
                  <c:v>992.80000000000007</c:v>
                </c:pt>
                <c:pt idx="9749">
                  <c:v>993.00000000000011</c:v>
                </c:pt>
                <c:pt idx="9750">
                  <c:v>993.2</c:v>
                </c:pt>
                <c:pt idx="9751">
                  <c:v>993.40000000000009</c:v>
                </c:pt>
                <c:pt idx="9752">
                  <c:v>993.59999999999991</c:v>
                </c:pt>
                <c:pt idx="9753">
                  <c:v>993.8</c:v>
                </c:pt>
                <c:pt idx="9754">
                  <c:v>993.99999999999989</c:v>
                </c:pt>
                <c:pt idx="9755">
                  <c:v>994.19999999999993</c:v>
                </c:pt>
                <c:pt idx="9756">
                  <c:v>994.4</c:v>
                </c:pt>
                <c:pt idx="9757">
                  <c:v>994.6</c:v>
                </c:pt>
                <c:pt idx="9758">
                  <c:v>994.8</c:v>
                </c:pt>
                <c:pt idx="9759">
                  <c:v>995</c:v>
                </c:pt>
                <c:pt idx="9760">
                  <c:v>995.2</c:v>
                </c:pt>
                <c:pt idx="9761">
                  <c:v>995.4</c:v>
                </c:pt>
                <c:pt idx="9762">
                  <c:v>995.6</c:v>
                </c:pt>
                <c:pt idx="9763">
                  <c:v>995.80000000000007</c:v>
                </c:pt>
                <c:pt idx="9764">
                  <c:v>996.00000000000011</c:v>
                </c:pt>
                <c:pt idx="9765">
                  <c:v>996.2</c:v>
                </c:pt>
                <c:pt idx="9766">
                  <c:v>996.39999999999986</c:v>
                </c:pt>
                <c:pt idx="9767">
                  <c:v>996.59999999999991</c:v>
                </c:pt>
                <c:pt idx="9768">
                  <c:v>996.8</c:v>
                </c:pt>
                <c:pt idx="9769">
                  <c:v>996.99999999999989</c:v>
                </c:pt>
                <c:pt idx="9770">
                  <c:v>997.19999999999993</c:v>
                </c:pt>
                <c:pt idx="9771">
                  <c:v>997.4</c:v>
                </c:pt>
                <c:pt idx="9772">
                  <c:v>997.6</c:v>
                </c:pt>
                <c:pt idx="9773">
                  <c:v>997.8</c:v>
                </c:pt>
                <c:pt idx="9774">
                  <c:v>998</c:v>
                </c:pt>
                <c:pt idx="9775">
                  <c:v>998.2</c:v>
                </c:pt>
                <c:pt idx="9776">
                  <c:v>998.40000000000009</c:v>
                </c:pt>
                <c:pt idx="9777">
                  <c:v>998.6</c:v>
                </c:pt>
                <c:pt idx="9778">
                  <c:v>998.80000000000007</c:v>
                </c:pt>
                <c:pt idx="9779">
                  <c:v>999.00000000000011</c:v>
                </c:pt>
                <c:pt idx="9780">
                  <c:v>999.19999999999993</c:v>
                </c:pt>
                <c:pt idx="9781">
                  <c:v>999.39999999999986</c:v>
                </c:pt>
                <c:pt idx="9782">
                  <c:v>999.59999999999991</c:v>
                </c:pt>
                <c:pt idx="9783">
                  <c:v>999.8</c:v>
                </c:pt>
                <c:pt idx="9784">
                  <c:v>1000</c:v>
                </c:pt>
                <c:pt idx="9785">
                  <c:v>1000.1999999999999</c:v>
                </c:pt>
                <c:pt idx="9786">
                  <c:v>1000.4</c:v>
                </c:pt>
                <c:pt idx="9787">
                  <c:v>1000.6</c:v>
                </c:pt>
                <c:pt idx="9788">
                  <c:v>1000.8000000000001</c:v>
                </c:pt>
                <c:pt idx="9789">
                  <c:v>1001</c:v>
                </c:pt>
                <c:pt idx="9790">
                  <c:v>1001.2</c:v>
                </c:pt>
                <c:pt idx="9791">
                  <c:v>1001.4000000000001</c:v>
                </c:pt>
                <c:pt idx="9792">
                  <c:v>1001.6</c:v>
                </c:pt>
                <c:pt idx="9793">
                  <c:v>1001.8000000000001</c:v>
                </c:pt>
                <c:pt idx="9794">
                  <c:v>1002.0000000000001</c:v>
                </c:pt>
                <c:pt idx="9795">
                  <c:v>1002.1999999999999</c:v>
                </c:pt>
                <c:pt idx="9796">
                  <c:v>1002.4</c:v>
                </c:pt>
                <c:pt idx="9797">
                  <c:v>1002.5999999999999</c:v>
                </c:pt>
                <c:pt idx="9798">
                  <c:v>1002.8</c:v>
                </c:pt>
                <c:pt idx="9799">
                  <c:v>1003</c:v>
                </c:pt>
                <c:pt idx="9800">
                  <c:v>1003.1999999999999</c:v>
                </c:pt>
                <c:pt idx="9801">
                  <c:v>1003.4</c:v>
                </c:pt>
                <c:pt idx="9802">
                  <c:v>1003.6</c:v>
                </c:pt>
                <c:pt idx="9803">
                  <c:v>1003.8000000000001</c:v>
                </c:pt>
                <c:pt idx="9804">
                  <c:v>1004</c:v>
                </c:pt>
                <c:pt idx="9805">
                  <c:v>1004.2</c:v>
                </c:pt>
                <c:pt idx="9806">
                  <c:v>1004.4000000000001</c:v>
                </c:pt>
                <c:pt idx="9807">
                  <c:v>1004.6000000000001</c:v>
                </c:pt>
                <c:pt idx="9808">
                  <c:v>1004.8000000000001</c:v>
                </c:pt>
                <c:pt idx="9809">
                  <c:v>1004.9999999999999</c:v>
                </c:pt>
                <c:pt idx="9810">
                  <c:v>1005.1999999999999</c:v>
                </c:pt>
                <c:pt idx="9811">
                  <c:v>1005.4</c:v>
                </c:pt>
                <c:pt idx="9812">
                  <c:v>1005.5999999999999</c:v>
                </c:pt>
                <c:pt idx="9813">
                  <c:v>1005.8</c:v>
                </c:pt>
                <c:pt idx="9814">
                  <c:v>1006</c:v>
                </c:pt>
                <c:pt idx="9815">
                  <c:v>1006.2</c:v>
                </c:pt>
                <c:pt idx="9816">
                  <c:v>1006.4</c:v>
                </c:pt>
                <c:pt idx="9817">
                  <c:v>1006.6</c:v>
                </c:pt>
                <c:pt idx="9818">
                  <c:v>1006.8000000000001</c:v>
                </c:pt>
                <c:pt idx="9819">
                  <c:v>1007.0000000000001</c:v>
                </c:pt>
                <c:pt idx="9820">
                  <c:v>1007.2</c:v>
                </c:pt>
                <c:pt idx="9821">
                  <c:v>1007.4000000000001</c:v>
                </c:pt>
                <c:pt idx="9822">
                  <c:v>1007.6000000000001</c:v>
                </c:pt>
                <c:pt idx="9823">
                  <c:v>1007.8</c:v>
                </c:pt>
                <c:pt idx="9824">
                  <c:v>1007.9999999999999</c:v>
                </c:pt>
                <c:pt idx="9825">
                  <c:v>1008.1999999999999</c:v>
                </c:pt>
                <c:pt idx="9826">
                  <c:v>1008.4</c:v>
                </c:pt>
                <c:pt idx="9827">
                  <c:v>1008.5999999999999</c:v>
                </c:pt>
                <c:pt idx="9828">
                  <c:v>1008.8</c:v>
                </c:pt>
                <c:pt idx="9829">
                  <c:v>1009</c:v>
                </c:pt>
                <c:pt idx="9830">
                  <c:v>1009.2</c:v>
                </c:pt>
                <c:pt idx="9831">
                  <c:v>1009.4</c:v>
                </c:pt>
                <c:pt idx="9832">
                  <c:v>1009.6</c:v>
                </c:pt>
                <c:pt idx="9833">
                  <c:v>1009.8000000000001</c:v>
                </c:pt>
                <c:pt idx="9834">
                  <c:v>1010.0000000000001</c:v>
                </c:pt>
                <c:pt idx="9835">
                  <c:v>1010.2</c:v>
                </c:pt>
                <c:pt idx="9836">
                  <c:v>1010.4000000000001</c:v>
                </c:pt>
                <c:pt idx="9837">
                  <c:v>1010.5999999999999</c:v>
                </c:pt>
                <c:pt idx="9838">
                  <c:v>1010.8</c:v>
                </c:pt>
                <c:pt idx="9839">
                  <c:v>1010.9999999999999</c:v>
                </c:pt>
                <c:pt idx="9840">
                  <c:v>1011.1999999999999</c:v>
                </c:pt>
                <c:pt idx="9841">
                  <c:v>1011.4</c:v>
                </c:pt>
                <c:pt idx="9842">
                  <c:v>1011.6</c:v>
                </c:pt>
                <c:pt idx="9843">
                  <c:v>1011.8</c:v>
                </c:pt>
                <c:pt idx="9844">
                  <c:v>1012</c:v>
                </c:pt>
                <c:pt idx="9845">
                  <c:v>1012.2</c:v>
                </c:pt>
                <c:pt idx="9846">
                  <c:v>1012.4000000000001</c:v>
                </c:pt>
                <c:pt idx="9847">
                  <c:v>1012.6</c:v>
                </c:pt>
                <c:pt idx="9848">
                  <c:v>1012.8000000000001</c:v>
                </c:pt>
                <c:pt idx="9849">
                  <c:v>1013.0000000000001</c:v>
                </c:pt>
                <c:pt idx="9850">
                  <c:v>1013.2</c:v>
                </c:pt>
                <c:pt idx="9851">
                  <c:v>1013.3999999999999</c:v>
                </c:pt>
                <c:pt idx="9852">
                  <c:v>1013.5999999999999</c:v>
                </c:pt>
                <c:pt idx="9853">
                  <c:v>1013.8</c:v>
                </c:pt>
                <c:pt idx="9854">
                  <c:v>1014</c:v>
                </c:pt>
                <c:pt idx="9855">
                  <c:v>1014.1999999999999</c:v>
                </c:pt>
                <c:pt idx="9856">
                  <c:v>1014.4</c:v>
                </c:pt>
                <c:pt idx="9857">
                  <c:v>1014.6</c:v>
                </c:pt>
                <c:pt idx="9858">
                  <c:v>1014.8</c:v>
                </c:pt>
                <c:pt idx="9859">
                  <c:v>1015</c:v>
                </c:pt>
                <c:pt idx="9860">
                  <c:v>1015.2</c:v>
                </c:pt>
                <c:pt idx="9861">
                  <c:v>1015.4000000000001</c:v>
                </c:pt>
                <c:pt idx="9862">
                  <c:v>1015.6</c:v>
                </c:pt>
                <c:pt idx="9863">
                  <c:v>1015.8000000000001</c:v>
                </c:pt>
                <c:pt idx="9864">
                  <c:v>1016.0000000000001</c:v>
                </c:pt>
                <c:pt idx="9865">
                  <c:v>1016.1999999999999</c:v>
                </c:pt>
                <c:pt idx="9866">
                  <c:v>1016.3999999999999</c:v>
                </c:pt>
                <c:pt idx="9867">
                  <c:v>1016.5999999999999</c:v>
                </c:pt>
                <c:pt idx="9868">
                  <c:v>1016.8</c:v>
                </c:pt>
                <c:pt idx="9869">
                  <c:v>1017</c:v>
                </c:pt>
                <c:pt idx="9870">
                  <c:v>1017.1999999999999</c:v>
                </c:pt>
                <c:pt idx="9871">
                  <c:v>1017.4</c:v>
                </c:pt>
                <c:pt idx="9872">
                  <c:v>1017.6</c:v>
                </c:pt>
                <c:pt idx="9873">
                  <c:v>1017.8000000000001</c:v>
                </c:pt>
                <c:pt idx="9874">
                  <c:v>1018</c:v>
                </c:pt>
                <c:pt idx="9875">
                  <c:v>1018.2</c:v>
                </c:pt>
                <c:pt idx="9876">
                  <c:v>1018.4000000000001</c:v>
                </c:pt>
                <c:pt idx="9877">
                  <c:v>1018.6000000000001</c:v>
                </c:pt>
                <c:pt idx="9878">
                  <c:v>1018.8000000000001</c:v>
                </c:pt>
                <c:pt idx="9879">
                  <c:v>1018.9999999999999</c:v>
                </c:pt>
                <c:pt idx="9880">
                  <c:v>1019.1999999999999</c:v>
                </c:pt>
                <c:pt idx="9881">
                  <c:v>1019.4</c:v>
                </c:pt>
                <c:pt idx="9882">
                  <c:v>1019.5999999999999</c:v>
                </c:pt>
                <c:pt idx="9883">
                  <c:v>1019.8</c:v>
                </c:pt>
                <c:pt idx="9884">
                  <c:v>1020</c:v>
                </c:pt>
                <c:pt idx="9885">
                  <c:v>1020.2</c:v>
                </c:pt>
                <c:pt idx="9886">
                  <c:v>1020.4</c:v>
                </c:pt>
                <c:pt idx="9887">
                  <c:v>1020.6</c:v>
                </c:pt>
                <c:pt idx="9888">
                  <c:v>1020.8000000000001</c:v>
                </c:pt>
                <c:pt idx="9889">
                  <c:v>1021</c:v>
                </c:pt>
                <c:pt idx="9890">
                  <c:v>1021.2</c:v>
                </c:pt>
                <c:pt idx="9891">
                  <c:v>1021.4000000000001</c:v>
                </c:pt>
                <c:pt idx="9892">
                  <c:v>1021.6000000000001</c:v>
                </c:pt>
                <c:pt idx="9893">
                  <c:v>1021.8</c:v>
                </c:pt>
                <c:pt idx="9894">
                  <c:v>1021.9999999999999</c:v>
                </c:pt>
                <c:pt idx="9895">
                  <c:v>1022.1999999999999</c:v>
                </c:pt>
                <c:pt idx="9896">
                  <c:v>1022.4</c:v>
                </c:pt>
                <c:pt idx="9897">
                  <c:v>1022.5999999999999</c:v>
                </c:pt>
                <c:pt idx="9898">
                  <c:v>1022.8</c:v>
                </c:pt>
                <c:pt idx="9899">
                  <c:v>1023</c:v>
                </c:pt>
                <c:pt idx="9900">
                  <c:v>1023.2</c:v>
                </c:pt>
                <c:pt idx="9901">
                  <c:v>1023.4</c:v>
                </c:pt>
                <c:pt idx="9902">
                  <c:v>1023.6</c:v>
                </c:pt>
                <c:pt idx="9903">
                  <c:v>1023.8000000000001</c:v>
                </c:pt>
                <c:pt idx="9904">
                  <c:v>1024</c:v>
                </c:pt>
                <c:pt idx="9905">
                  <c:v>1024.2</c:v>
                </c:pt>
                <c:pt idx="9906">
                  <c:v>1024.4000000000001</c:v>
                </c:pt>
                <c:pt idx="9907">
                  <c:v>1024.5999999999999</c:v>
                </c:pt>
                <c:pt idx="9908">
                  <c:v>1024.8</c:v>
                </c:pt>
                <c:pt idx="9909">
                  <c:v>1025</c:v>
                </c:pt>
                <c:pt idx="9910">
                  <c:v>1025.2</c:v>
                </c:pt>
                <c:pt idx="9911">
                  <c:v>1025.3999999999999</c:v>
                </c:pt>
                <c:pt idx="9912">
                  <c:v>1025.5999999999999</c:v>
                </c:pt>
                <c:pt idx="9913">
                  <c:v>1025.8</c:v>
                </c:pt>
                <c:pt idx="9914">
                  <c:v>1026</c:v>
                </c:pt>
                <c:pt idx="9915">
                  <c:v>1026.2</c:v>
                </c:pt>
                <c:pt idx="9916">
                  <c:v>1026.4000000000001</c:v>
                </c:pt>
                <c:pt idx="9917">
                  <c:v>1026.6000000000001</c:v>
                </c:pt>
                <c:pt idx="9918">
                  <c:v>1026.8</c:v>
                </c:pt>
                <c:pt idx="9919">
                  <c:v>1027</c:v>
                </c:pt>
                <c:pt idx="9920">
                  <c:v>1027.2</c:v>
                </c:pt>
                <c:pt idx="9921">
                  <c:v>1027.3999999999999</c:v>
                </c:pt>
                <c:pt idx="9922">
                  <c:v>1027.5999999999999</c:v>
                </c:pt>
                <c:pt idx="9923">
                  <c:v>1027.8</c:v>
                </c:pt>
                <c:pt idx="9924">
                  <c:v>1028</c:v>
                </c:pt>
                <c:pt idx="9925">
                  <c:v>1028.2</c:v>
                </c:pt>
                <c:pt idx="9926">
                  <c:v>1028.3999999999999</c:v>
                </c:pt>
                <c:pt idx="9927">
                  <c:v>1028.5999999999999</c:v>
                </c:pt>
                <c:pt idx="9928">
                  <c:v>1028.8</c:v>
                </c:pt>
                <c:pt idx="9929">
                  <c:v>1029</c:v>
                </c:pt>
                <c:pt idx="9930">
                  <c:v>1029.2</c:v>
                </c:pt>
                <c:pt idx="9931">
                  <c:v>1029.4000000000001</c:v>
                </c:pt>
                <c:pt idx="9932">
                  <c:v>1029.6000000000001</c:v>
                </c:pt>
                <c:pt idx="9933">
                  <c:v>1029.8000000000002</c:v>
                </c:pt>
                <c:pt idx="9934">
                  <c:v>1030</c:v>
                </c:pt>
                <c:pt idx="9935">
                  <c:v>1030.1999999999998</c:v>
                </c:pt>
                <c:pt idx="9936">
                  <c:v>1030.3999999999999</c:v>
                </c:pt>
                <c:pt idx="9937">
                  <c:v>1030.5999999999999</c:v>
                </c:pt>
                <c:pt idx="9938">
                  <c:v>1030.8</c:v>
                </c:pt>
                <c:pt idx="9939">
                  <c:v>1031</c:v>
                </c:pt>
                <c:pt idx="9940">
                  <c:v>1031.2</c:v>
                </c:pt>
                <c:pt idx="9941">
                  <c:v>1031.4000000000001</c:v>
                </c:pt>
                <c:pt idx="9942">
                  <c:v>1031.5999999999999</c:v>
                </c:pt>
                <c:pt idx="9943">
                  <c:v>1031.8</c:v>
                </c:pt>
                <c:pt idx="9944">
                  <c:v>1032</c:v>
                </c:pt>
                <c:pt idx="9945">
                  <c:v>1032.2</c:v>
                </c:pt>
                <c:pt idx="9946">
                  <c:v>1032.4000000000001</c:v>
                </c:pt>
                <c:pt idx="9947">
                  <c:v>1032.6000000000001</c:v>
                </c:pt>
                <c:pt idx="9948">
                  <c:v>1032.8000000000002</c:v>
                </c:pt>
                <c:pt idx="9949">
                  <c:v>1033</c:v>
                </c:pt>
                <c:pt idx="9950">
                  <c:v>1033.1999999999998</c:v>
                </c:pt>
                <c:pt idx="9951">
                  <c:v>1033.3999999999999</c:v>
                </c:pt>
                <c:pt idx="9952">
                  <c:v>1033.5999999999999</c:v>
                </c:pt>
                <c:pt idx="9953">
                  <c:v>1033.8</c:v>
                </c:pt>
                <c:pt idx="9954">
                  <c:v>1034</c:v>
                </c:pt>
                <c:pt idx="9955">
                  <c:v>1034.2</c:v>
                </c:pt>
                <c:pt idx="9956">
                  <c:v>1034.4000000000001</c:v>
                </c:pt>
                <c:pt idx="9957">
                  <c:v>1034.5999999999999</c:v>
                </c:pt>
                <c:pt idx="9958">
                  <c:v>1034.8</c:v>
                </c:pt>
                <c:pt idx="9959">
                  <c:v>1035</c:v>
                </c:pt>
                <c:pt idx="9960">
                  <c:v>1035.2</c:v>
                </c:pt>
                <c:pt idx="9961">
                  <c:v>1035.4000000000001</c:v>
                </c:pt>
                <c:pt idx="9962">
                  <c:v>1035.6000000000001</c:v>
                </c:pt>
                <c:pt idx="9963">
                  <c:v>1035.8000000000002</c:v>
                </c:pt>
                <c:pt idx="9964">
                  <c:v>1036</c:v>
                </c:pt>
                <c:pt idx="9965">
                  <c:v>1036.1999999999998</c:v>
                </c:pt>
                <c:pt idx="9966">
                  <c:v>1036.3999999999999</c:v>
                </c:pt>
                <c:pt idx="9967">
                  <c:v>1036.5999999999999</c:v>
                </c:pt>
                <c:pt idx="9968">
                  <c:v>1036.8</c:v>
                </c:pt>
                <c:pt idx="9969">
                  <c:v>1037</c:v>
                </c:pt>
                <c:pt idx="9970">
                  <c:v>1037.2</c:v>
                </c:pt>
                <c:pt idx="9971">
                  <c:v>1037.4000000000001</c:v>
                </c:pt>
                <c:pt idx="9972">
                  <c:v>1037.6000000000001</c:v>
                </c:pt>
                <c:pt idx="9973">
                  <c:v>1037.8</c:v>
                </c:pt>
                <c:pt idx="9974">
                  <c:v>1038</c:v>
                </c:pt>
                <c:pt idx="9975">
                  <c:v>1038.2</c:v>
                </c:pt>
                <c:pt idx="9976">
                  <c:v>1038.4000000000001</c:v>
                </c:pt>
                <c:pt idx="9977">
                  <c:v>1038.6000000000001</c:v>
                </c:pt>
                <c:pt idx="9978">
                  <c:v>1038.8</c:v>
                </c:pt>
                <c:pt idx="9979">
                  <c:v>1039</c:v>
                </c:pt>
                <c:pt idx="9980">
                  <c:v>1039.2</c:v>
                </c:pt>
                <c:pt idx="9981">
                  <c:v>1039.3999999999999</c:v>
                </c:pt>
                <c:pt idx="9982">
                  <c:v>1039.5999999999999</c:v>
                </c:pt>
                <c:pt idx="9983">
                  <c:v>1039.8</c:v>
                </c:pt>
                <c:pt idx="9984">
                  <c:v>1040</c:v>
                </c:pt>
                <c:pt idx="9985">
                  <c:v>1040.2</c:v>
                </c:pt>
                <c:pt idx="9986">
                  <c:v>1040.4000000000001</c:v>
                </c:pt>
                <c:pt idx="9987">
                  <c:v>1040.6000000000001</c:v>
                </c:pt>
                <c:pt idx="9988">
                  <c:v>1040.8</c:v>
                </c:pt>
                <c:pt idx="9989">
                  <c:v>1041</c:v>
                </c:pt>
                <c:pt idx="9990">
                  <c:v>1041.2</c:v>
                </c:pt>
                <c:pt idx="9991">
                  <c:v>1041.4000000000001</c:v>
                </c:pt>
                <c:pt idx="9992">
                  <c:v>1041.5999999999999</c:v>
                </c:pt>
                <c:pt idx="9993">
                  <c:v>1041.8</c:v>
                </c:pt>
                <c:pt idx="9994">
                  <c:v>1042</c:v>
                </c:pt>
                <c:pt idx="9995">
                  <c:v>1042.2</c:v>
                </c:pt>
                <c:pt idx="9996">
                  <c:v>1042.3999999999999</c:v>
                </c:pt>
                <c:pt idx="9997">
                  <c:v>1042.5999999999999</c:v>
                </c:pt>
                <c:pt idx="9998">
                  <c:v>1042.8</c:v>
                </c:pt>
                <c:pt idx="9999">
                  <c:v>1043</c:v>
                </c:pt>
              </c:numCache>
            </c:numRef>
          </c:xVal>
          <c:yVal>
            <c:numRef>
              <c:f>'BPV20T 201MHz'!$E$11:$E$10010</c:f>
              <c:numCache>
                <c:formatCode>General</c:formatCode>
                <c:ptCount val="10000"/>
                <c:pt idx="0">
                  <c:v>1.1400000000000001</c:v>
                </c:pt>
                <c:pt idx="1">
                  <c:v>0.98</c:v>
                </c:pt>
                <c:pt idx="2">
                  <c:v>1.06</c:v>
                </c:pt>
                <c:pt idx="3">
                  <c:v>1.1000000000000001</c:v>
                </c:pt>
                <c:pt idx="4">
                  <c:v>0.98</c:v>
                </c:pt>
                <c:pt idx="5">
                  <c:v>0.98</c:v>
                </c:pt>
                <c:pt idx="6">
                  <c:v>1.1000000000000001</c:v>
                </c:pt>
                <c:pt idx="7">
                  <c:v>0.94</c:v>
                </c:pt>
                <c:pt idx="8">
                  <c:v>0.98</c:v>
                </c:pt>
                <c:pt idx="9">
                  <c:v>1.06</c:v>
                </c:pt>
                <c:pt idx="10">
                  <c:v>1.06</c:v>
                </c:pt>
                <c:pt idx="11">
                  <c:v>0.94</c:v>
                </c:pt>
                <c:pt idx="12">
                  <c:v>1.1000000000000001</c:v>
                </c:pt>
                <c:pt idx="13">
                  <c:v>0.98</c:v>
                </c:pt>
                <c:pt idx="14">
                  <c:v>1.02</c:v>
                </c:pt>
                <c:pt idx="15">
                  <c:v>1.1000000000000001</c:v>
                </c:pt>
                <c:pt idx="16">
                  <c:v>1.06</c:v>
                </c:pt>
                <c:pt idx="17">
                  <c:v>0.98</c:v>
                </c:pt>
                <c:pt idx="18">
                  <c:v>1.1000000000000001</c:v>
                </c:pt>
                <c:pt idx="19">
                  <c:v>1.06</c:v>
                </c:pt>
                <c:pt idx="20">
                  <c:v>0.98</c:v>
                </c:pt>
                <c:pt idx="21">
                  <c:v>1.1000000000000001</c:v>
                </c:pt>
                <c:pt idx="22">
                  <c:v>1.06</c:v>
                </c:pt>
                <c:pt idx="23">
                  <c:v>0.94</c:v>
                </c:pt>
                <c:pt idx="24">
                  <c:v>1.06</c:v>
                </c:pt>
                <c:pt idx="25">
                  <c:v>1.06</c:v>
                </c:pt>
                <c:pt idx="26">
                  <c:v>1.02</c:v>
                </c:pt>
                <c:pt idx="27">
                  <c:v>1.06</c:v>
                </c:pt>
                <c:pt idx="28">
                  <c:v>1.1400000000000001</c:v>
                </c:pt>
                <c:pt idx="29">
                  <c:v>1.02</c:v>
                </c:pt>
                <c:pt idx="30">
                  <c:v>1.1000000000000001</c:v>
                </c:pt>
                <c:pt idx="31">
                  <c:v>1.02</c:v>
                </c:pt>
                <c:pt idx="32">
                  <c:v>0.94</c:v>
                </c:pt>
                <c:pt idx="33">
                  <c:v>0.98</c:v>
                </c:pt>
                <c:pt idx="34">
                  <c:v>1.1000000000000001</c:v>
                </c:pt>
                <c:pt idx="35">
                  <c:v>0.98</c:v>
                </c:pt>
                <c:pt idx="36">
                  <c:v>1.02</c:v>
                </c:pt>
                <c:pt idx="37">
                  <c:v>1.1000000000000001</c:v>
                </c:pt>
                <c:pt idx="38">
                  <c:v>0.98</c:v>
                </c:pt>
                <c:pt idx="39">
                  <c:v>0.94</c:v>
                </c:pt>
                <c:pt idx="40">
                  <c:v>1.1000000000000001</c:v>
                </c:pt>
                <c:pt idx="41">
                  <c:v>1.06</c:v>
                </c:pt>
                <c:pt idx="42">
                  <c:v>0.98</c:v>
                </c:pt>
                <c:pt idx="43">
                  <c:v>1.06</c:v>
                </c:pt>
                <c:pt idx="44">
                  <c:v>1.02</c:v>
                </c:pt>
                <c:pt idx="45">
                  <c:v>0.98</c:v>
                </c:pt>
                <c:pt idx="46">
                  <c:v>1.1000000000000001</c:v>
                </c:pt>
                <c:pt idx="47">
                  <c:v>1.06</c:v>
                </c:pt>
                <c:pt idx="48">
                  <c:v>0.98</c:v>
                </c:pt>
                <c:pt idx="49">
                  <c:v>1.06</c:v>
                </c:pt>
                <c:pt idx="50">
                  <c:v>1.06</c:v>
                </c:pt>
                <c:pt idx="51">
                  <c:v>0.98</c:v>
                </c:pt>
                <c:pt idx="52">
                  <c:v>1.06</c:v>
                </c:pt>
                <c:pt idx="53">
                  <c:v>1.02</c:v>
                </c:pt>
                <c:pt idx="54">
                  <c:v>0.98</c:v>
                </c:pt>
                <c:pt idx="55">
                  <c:v>1.02</c:v>
                </c:pt>
                <c:pt idx="56">
                  <c:v>1.06</c:v>
                </c:pt>
                <c:pt idx="57">
                  <c:v>0.98</c:v>
                </c:pt>
                <c:pt idx="58">
                  <c:v>1.06</c:v>
                </c:pt>
                <c:pt idx="59">
                  <c:v>1.1000000000000001</c:v>
                </c:pt>
                <c:pt idx="60">
                  <c:v>1.02</c:v>
                </c:pt>
                <c:pt idx="61">
                  <c:v>1.02</c:v>
                </c:pt>
                <c:pt idx="62">
                  <c:v>1.06</c:v>
                </c:pt>
                <c:pt idx="63">
                  <c:v>0.94</c:v>
                </c:pt>
                <c:pt idx="64">
                  <c:v>1.02</c:v>
                </c:pt>
                <c:pt idx="65">
                  <c:v>1.06</c:v>
                </c:pt>
                <c:pt idx="66">
                  <c:v>0.98</c:v>
                </c:pt>
                <c:pt idx="67">
                  <c:v>0.94</c:v>
                </c:pt>
                <c:pt idx="68">
                  <c:v>1.1000000000000001</c:v>
                </c:pt>
                <c:pt idx="69">
                  <c:v>1.02</c:v>
                </c:pt>
                <c:pt idx="70">
                  <c:v>0.98</c:v>
                </c:pt>
                <c:pt idx="71">
                  <c:v>1.06</c:v>
                </c:pt>
                <c:pt idx="72">
                  <c:v>0.98</c:v>
                </c:pt>
                <c:pt idx="73">
                  <c:v>1.02</c:v>
                </c:pt>
                <c:pt idx="74">
                  <c:v>1.1400000000000001</c:v>
                </c:pt>
                <c:pt idx="75">
                  <c:v>1.02</c:v>
                </c:pt>
                <c:pt idx="76">
                  <c:v>0.98</c:v>
                </c:pt>
                <c:pt idx="77">
                  <c:v>1.02</c:v>
                </c:pt>
                <c:pt idx="78">
                  <c:v>1.02</c:v>
                </c:pt>
                <c:pt idx="79">
                  <c:v>1.02</c:v>
                </c:pt>
                <c:pt idx="80">
                  <c:v>1.1400000000000001</c:v>
                </c:pt>
                <c:pt idx="81">
                  <c:v>1.02</c:v>
                </c:pt>
                <c:pt idx="82">
                  <c:v>0.94</c:v>
                </c:pt>
                <c:pt idx="83">
                  <c:v>1.06</c:v>
                </c:pt>
                <c:pt idx="84">
                  <c:v>1.1000000000000001</c:v>
                </c:pt>
                <c:pt idx="85">
                  <c:v>0.98</c:v>
                </c:pt>
                <c:pt idx="86">
                  <c:v>1.06</c:v>
                </c:pt>
                <c:pt idx="87">
                  <c:v>1.02</c:v>
                </c:pt>
                <c:pt idx="88">
                  <c:v>0.98</c:v>
                </c:pt>
                <c:pt idx="89">
                  <c:v>0.98</c:v>
                </c:pt>
                <c:pt idx="90">
                  <c:v>1.1000000000000001</c:v>
                </c:pt>
                <c:pt idx="91">
                  <c:v>1.02</c:v>
                </c:pt>
                <c:pt idx="92">
                  <c:v>1.06</c:v>
                </c:pt>
                <c:pt idx="93">
                  <c:v>1.06</c:v>
                </c:pt>
                <c:pt idx="94">
                  <c:v>0.98</c:v>
                </c:pt>
                <c:pt idx="95">
                  <c:v>0.98</c:v>
                </c:pt>
                <c:pt idx="96">
                  <c:v>1.1000000000000001</c:v>
                </c:pt>
                <c:pt idx="97">
                  <c:v>0.98</c:v>
                </c:pt>
                <c:pt idx="98">
                  <c:v>1.06</c:v>
                </c:pt>
                <c:pt idx="99">
                  <c:v>1.02</c:v>
                </c:pt>
                <c:pt idx="100">
                  <c:v>1.06</c:v>
                </c:pt>
                <c:pt idx="101">
                  <c:v>1.02</c:v>
                </c:pt>
                <c:pt idx="102">
                  <c:v>1.1000000000000001</c:v>
                </c:pt>
                <c:pt idx="103">
                  <c:v>1.02</c:v>
                </c:pt>
                <c:pt idx="104">
                  <c:v>0.94</c:v>
                </c:pt>
                <c:pt idx="105">
                  <c:v>1.02</c:v>
                </c:pt>
                <c:pt idx="106">
                  <c:v>1.06</c:v>
                </c:pt>
                <c:pt idx="107">
                  <c:v>0.98</c:v>
                </c:pt>
                <c:pt idx="108">
                  <c:v>1.06</c:v>
                </c:pt>
                <c:pt idx="109">
                  <c:v>0.98</c:v>
                </c:pt>
                <c:pt idx="110">
                  <c:v>0.94</c:v>
                </c:pt>
                <c:pt idx="111">
                  <c:v>1.02</c:v>
                </c:pt>
                <c:pt idx="112">
                  <c:v>1.06</c:v>
                </c:pt>
                <c:pt idx="113">
                  <c:v>0.98</c:v>
                </c:pt>
                <c:pt idx="114">
                  <c:v>1.1000000000000001</c:v>
                </c:pt>
                <c:pt idx="115">
                  <c:v>1.06</c:v>
                </c:pt>
                <c:pt idx="116">
                  <c:v>0.98</c:v>
                </c:pt>
                <c:pt idx="117">
                  <c:v>1.02</c:v>
                </c:pt>
                <c:pt idx="118">
                  <c:v>1.06</c:v>
                </c:pt>
                <c:pt idx="119">
                  <c:v>0.94</c:v>
                </c:pt>
                <c:pt idx="120">
                  <c:v>1.06</c:v>
                </c:pt>
                <c:pt idx="121">
                  <c:v>1.1400000000000001</c:v>
                </c:pt>
                <c:pt idx="122">
                  <c:v>1.06</c:v>
                </c:pt>
                <c:pt idx="123">
                  <c:v>1.06</c:v>
                </c:pt>
                <c:pt idx="124">
                  <c:v>1.1400000000000001</c:v>
                </c:pt>
                <c:pt idx="125">
                  <c:v>0.98</c:v>
                </c:pt>
                <c:pt idx="126">
                  <c:v>0.98</c:v>
                </c:pt>
                <c:pt idx="127">
                  <c:v>1.1000000000000001</c:v>
                </c:pt>
                <c:pt idx="128">
                  <c:v>1.06</c:v>
                </c:pt>
                <c:pt idx="129">
                  <c:v>1.02</c:v>
                </c:pt>
                <c:pt idx="130">
                  <c:v>1.1000000000000001</c:v>
                </c:pt>
                <c:pt idx="131">
                  <c:v>1.02</c:v>
                </c:pt>
                <c:pt idx="132">
                  <c:v>0.98</c:v>
                </c:pt>
                <c:pt idx="133">
                  <c:v>1.06</c:v>
                </c:pt>
                <c:pt idx="134">
                  <c:v>1.06</c:v>
                </c:pt>
                <c:pt idx="135">
                  <c:v>0.94</c:v>
                </c:pt>
                <c:pt idx="136">
                  <c:v>1.02</c:v>
                </c:pt>
                <c:pt idx="137">
                  <c:v>0.98</c:v>
                </c:pt>
                <c:pt idx="138">
                  <c:v>0.94</c:v>
                </c:pt>
                <c:pt idx="139">
                  <c:v>1.1000000000000001</c:v>
                </c:pt>
                <c:pt idx="140">
                  <c:v>1.06</c:v>
                </c:pt>
                <c:pt idx="141">
                  <c:v>0.98</c:v>
                </c:pt>
                <c:pt idx="142">
                  <c:v>1.1000000000000001</c:v>
                </c:pt>
                <c:pt idx="143">
                  <c:v>1.02</c:v>
                </c:pt>
                <c:pt idx="144">
                  <c:v>0.98</c:v>
                </c:pt>
                <c:pt idx="145">
                  <c:v>1.02</c:v>
                </c:pt>
                <c:pt idx="146">
                  <c:v>1.06</c:v>
                </c:pt>
                <c:pt idx="147">
                  <c:v>0.94</c:v>
                </c:pt>
                <c:pt idx="148">
                  <c:v>1.06</c:v>
                </c:pt>
                <c:pt idx="149">
                  <c:v>1.1000000000000001</c:v>
                </c:pt>
                <c:pt idx="150">
                  <c:v>0.98</c:v>
                </c:pt>
                <c:pt idx="151">
                  <c:v>1.02</c:v>
                </c:pt>
                <c:pt idx="152">
                  <c:v>1.06</c:v>
                </c:pt>
                <c:pt idx="153">
                  <c:v>0.98</c:v>
                </c:pt>
                <c:pt idx="154">
                  <c:v>1.06</c:v>
                </c:pt>
                <c:pt idx="155">
                  <c:v>1.1400000000000001</c:v>
                </c:pt>
                <c:pt idx="156">
                  <c:v>1.1000000000000001</c:v>
                </c:pt>
                <c:pt idx="157">
                  <c:v>0.98</c:v>
                </c:pt>
                <c:pt idx="158">
                  <c:v>1.1000000000000001</c:v>
                </c:pt>
                <c:pt idx="159">
                  <c:v>0.98</c:v>
                </c:pt>
                <c:pt idx="160">
                  <c:v>0.98</c:v>
                </c:pt>
                <c:pt idx="161">
                  <c:v>1.06</c:v>
                </c:pt>
                <c:pt idx="162">
                  <c:v>1.06</c:v>
                </c:pt>
                <c:pt idx="163">
                  <c:v>0.98</c:v>
                </c:pt>
                <c:pt idx="164">
                  <c:v>1.1000000000000001</c:v>
                </c:pt>
                <c:pt idx="165">
                  <c:v>1.02</c:v>
                </c:pt>
                <c:pt idx="166">
                  <c:v>1.02</c:v>
                </c:pt>
                <c:pt idx="167">
                  <c:v>1.02</c:v>
                </c:pt>
                <c:pt idx="168">
                  <c:v>1.02</c:v>
                </c:pt>
                <c:pt idx="169">
                  <c:v>0.9</c:v>
                </c:pt>
                <c:pt idx="170">
                  <c:v>1.1000000000000001</c:v>
                </c:pt>
                <c:pt idx="171">
                  <c:v>1.06</c:v>
                </c:pt>
                <c:pt idx="172">
                  <c:v>1.02</c:v>
                </c:pt>
                <c:pt idx="173">
                  <c:v>1.06</c:v>
                </c:pt>
                <c:pt idx="174">
                  <c:v>1.06</c:v>
                </c:pt>
                <c:pt idx="175">
                  <c:v>0.98</c:v>
                </c:pt>
                <c:pt idx="176">
                  <c:v>1.06</c:v>
                </c:pt>
                <c:pt idx="177">
                  <c:v>1.06</c:v>
                </c:pt>
                <c:pt idx="178">
                  <c:v>0.98</c:v>
                </c:pt>
                <c:pt idx="179">
                  <c:v>0.98</c:v>
                </c:pt>
                <c:pt idx="180">
                  <c:v>1.1000000000000001</c:v>
                </c:pt>
                <c:pt idx="181">
                  <c:v>0.98</c:v>
                </c:pt>
                <c:pt idx="182">
                  <c:v>0.98</c:v>
                </c:pt>
                <c:pt idx="183">
                  <c:v>1.06</c:v>
                </c:pt>
                <c:pt idx="184">
                  <c:v>1.02</c:v>
                </c:pt>
                <c:pt idx="185">
                  <c:v>0.98</c:v>
                </c:pt>
                <c:pt idx="186">
                  <c:v>1.1000000000000001</c:v>
                </c:pt>
                <c:pt idx="187">
                  <c:v>0.98</c:v>
                </c:pt>
                <c:pt idx="188">
                  <c:v>0.94</c:v>
                </c:pt>
                <c:pt idx="189">
                  <c:v>1.06</c:v>
                </c:pt>
                <c:pt idx="190">
                  <c:v>1.02</c:v>
                </c:pt>
                <c:pt idx="191">
                  <c:v>0.98</c:v>
                </c:pt>
                <c:pt idx="192">
                  <c:v>1.1000000000000001</c:v>
                </c:pt>
                <c:pt idx="193">
                  <c:v>1.02</c:v>
                </c:pt>
                <c:pt idx="194">
                  <c:v>0.98</c:v>
                </c:pt>
                <c:pt idx="195">
                  <c:v>1.1000000000000001</c:v>
                </c:pt>
                <c:pt idx="196">
                  <c:v>1.1000000000000001</c:v>
                </c:pt>
                <c:pt idx="197">
                  <c:v>1.02</c:v>
                </c:pt>
                <c:pt idx="198">
                  <c:v>1.02</c:v>
                </c:pt>
                <c:pt idx="199">
                  <c:v>1.02</c:v>
                </c:pt>
                <c:pt idx="200">
                  <c:v>0.94</c:v>
                </c:pt>
                <c:pt idx="201">
                  <c:v>1.02</c:v>
                </c:pt>
                <c:pt idx="202">
                  <c:v>1.06</c:v>
                </c:pt>
                <c:pt idx="203">
                  <c:v>0.98</c:v>
                </c:pt>
                <c:pt idx="204">
                  <c:v>1.06</c:v>
                </c:pt>
                <c:pt idx="205">
                  <c:v>0.98</c:v>
                </c:pt>
                <c:pt idx="206">
                  <c:v>0.98</c:v>
                </c:pt>
                <c:pt idx="207">
                  <c:v>1.02</c:v>
                </c:pt>
                <c:pt idx="208">
                  <c:v>1.1000000000000001</c:v>
                </c:pt>
                <c:pt idx="209">
                  <c:v>0.98</c:v>
                </c:pt>
                <c:pt idx="210">
                  <c:v>1.06</c:v>
                </c:pt>
                <c:pt idx="211">
                  <c:v>1.06</c:v>
                </c:pt>
                <c:pt idx="212">
                  <c:v>1.02</c:v>
                </c:pt>
                <c:pt idx="213">
                  <c:v>0.98</c:v>
                </c:pt>
                <c:pt idx="214">
                  <c:v>1.1000000000000001</c:v>
                </c:pt>
                <c:pt idx="215">
                  <c:v>0.98</c:v>
                </c:pt>
                <c:pt idx="216">
                  <c:v>1.02</c:v>
                </c:pt>
                <c:pt idx="217">
                  <c:v>1.1000000000000001</c:v>
                </c:pt>
                <c:pt idx="218">
                  <c:v>1.06</c:v>
                </c:pt>
                <c:pt idx="219">
                  <c:v>1.02</c:v>
                </c:pt>
                <c:pt idx="220">
                  <c:v>1.1000000000000001</c:v>
                </c:pt>
                <c:pt idx="221">
                  <c:v>1.06</c:v>
                </c:pt>
                <c:pt idx="222">
                  <c:v>0.98</c:v>
                </c:pt>
                <c:pt idx="223">
                  <c:v>1.06</c:v>
                </c:pt>
                <c:pt idx="224">
                  <c:v>1.06</c:v>
                </c:pt>
                <c:pt idx="225">
                  <c:v>0.98</c:v>
                </c:pt>
                <c:pt idx="226">
                  <c:v>1.06</c:v>
                </c:pt>
                <c:pt idx="227">
                  <c:v>1.02</c:v>
                </c:pt>
                <c:pt idx="228">
                  <c:v>0.98</c:v>
                </c:pt>
                <c:pt idx="229">
                  <c:v>1.02</c:v>
                </c:pt>
                <c:pt idx="230">
                  <c:v>1.06</c:v>
                </c:pt>
                <c:pt idx="231">
                  <c:v>0.98</c:v>
                </c:pt>
                <c:pt idx="232">
                  <c:v>1.06</c:v>
                </c:pt>
                <c:pt idx="233">
                  <c:v>1.1000000000000001</c:v>
                </c:pt>
                <c:pt idx="234">
                  <c:v>0.98</c:v>
                </c:pt>
                <c:pt idx="235">
                  <c:v>1.02</c:v>
                </c:pt>
                <c:pt idx="236">
                  <c:v>1.1000000000000001</c:v>
                </c:pt>
                <c:pt idx="237">
                  <c:v>0.9</c:v>
                </c:pt>
                <c:pt idx="238">
                  <c:v>1.06</c:v>
                </c:pt>
                <c:pt idx="239">
                  <c:v>1.1000000000000001</c:v>
                </c:pt>
                <c:pt idx="240">
                  <c:v>1.02</c:v>
                </c:pt>
                <c:pt idx="241">
                  <c:v>1.02</c:v>
                </c:pt>
                <c:pt idx="242">
                  <c:v>1.1000000000000001</c:v>
                </c:pt>
                <c:pt idx="243">
                  <c:v>0.98</c:v>
                </c:pt>
                <c:pt idx="244">
                  <c:v>1.02</c:v>
                </c:pt>
                <c:pt idx="245">
                  <c:v>1.06</c:v>
                </c:pt>
                <c:pt idx="246">
                  <c:v>1.06</c:v>
                </c:pt>
                <c:pt idx="247">
                  <c:v>0.94</c:v>
                </c:pt>
                <c:pt idx="248">
                  <c:v>1.1000000000000001</c:v>
                </c:pt>
                <c:pt idx="249">
                  <c:v>1.02</c:v>
                </c:pt>
                <c:pt idx="250">
                  <c:v>0.98</c:v>
                </c:pt>
                <c:pt idx="251">
                  <c:v>1.06</c:v>
                </c:pt>
                <c:pt idx="252">
                  <c:v>1.06</c:v>
                </c:pt>
                <c:pt idx="253">
                  <c:v>0.94</c:v>
                </c:pt>
                <c:pt idx="254">
                  <c:v>1.1400000000000001</c:v>
                </c:pt>
                <c:pt idx="255">
                  <c:v>1.02</c:v>
                </c:pt>
                <c:pt idx="256">
                  <c:v>0.98</c:v>
                </c:pt>
                <c:pt idx="257">
                  <c:v>1.02</c:v>
                </c:pt>
                <c:pt idx="258">
                  <c:v>1.06</c:v>
                </c:pt>
                <c:pt idx="259">
                  <c:v>1.02</c:v>
                </c:pt>
                <c:pt idx="260">
                  <c:v>1.1000000000000001</c:v>
                </c:pt>
                <c:pt idx="261">
                  <c:v>1.06</c:v>
                </c:pt>
                <c:pt idx="262">
                  <c:v>1.02</c:v>
                </c:pt>
                <c:pt idx="263">
                  <c:v>1.06</c:v>
                </c:pt>
                <c:pt idx="264">
                  <c:v>1.06</c:v>
                </c:pt>
                <c:pt idx="265">
                  <c:v>0.98</c:v>
                </c:pt>
                <c:pt idx="266">
                  <c:v>1.06</c:v>
                </c:pt>
                <c:pt idx="267">
                  <c:v>1.06</c:v>
                </c:pt>
                <c:pt idx="268">
                  <c:v>0.94</c:v>
                </c:pt>
                <c:pt idx="269">
                  <c:v>0.98</c:v>
                </c:pt>
                <c:pt idx="270">
                  <c:v>1.06</c:v>
                </c:pt>
                <c:pt idx="271">
                  <c:v>0.98</c:v>
                </c:pt>
                <c:pt idx="272">
                  <c:v>1.02</c:v>
                </c:pt>
                <c:pt idx="273">
                  <c:v>1.1000000000000001</c:v>
                </c:pt>
                <c:pt idx="274">
                  <c:v>1.06</c:v>
                </c:pt>
                <c:pt idx="275">
                  <c:v>0.94</c:v>
                </c:pt>
                <c:pt idx="276">
                  <c:v>1.1000000000000001</c:v>
                </c:pt>
                <c:pt idx="277">
                  <c:v>0.98</c:v>
                </c:pt>
                <c:pt idx="278">
                  <c:v>1.02</c:v>
                </c:pt>
                <c:pt idx="279">
                  <c:v>1.1000000000000001</c:v>
                </c:pt>
                <c:pt idx="280">
                  <c:v>1.02</c:v>
                </c:pt>
                <c:pt idx="281">
                  <c:v>0.94</c:v>
                </c:pt>
                <c:pt idx="282">
                  <c:v>1.06</c:v>
                </c:pt>
                <c:pt idx="283">
                  <c:v>1.02</c:v>
                </c:pt>
                <c:pt idx="284">
                  <c:v>1.02</c:v>
                </c:pt>
                <c:pt idx="285">
                  <c:v>1.1000000000000001</c:v>
                </c:pt>
                <c:pt idx="286">
                  <c:v>1.06</c:v>
                </c:pt>
                <c:pt idx="287">
                  <c:v>0.98</c:v>
                </c:pt>
                <c:pt idx="288">
                  <c:v>1.1000000000000001</c:v>
                </c:pt>
                <c:pt idx="289">
                  <c:v>1.06</c:v>
                </c:pt>
                <c:pt idx="290">
                  <c:v>0.94</c:v>
                </c:pt>
                <c:pt idx="291">
                  <c:v>1.02</c:v>
                </c:pt>
                <c:pt idx="292">
                  <c:v>1.1000000000000001</c:v>
                </c:pt>
                <c:pt idx="293">
                  <c:v>0.94</c:v>
                </c:pt>
                <c:pt idx="294">
                  <c:v>1.06</c:v>
                </c:pt>
                <c:pt idx="295">
                  <c:v>1.1000000000000001</c:v>
                </c:pt>
                <c:pt idx="296">
                  <c:v>0.98</c:v>
                </c:pt>
                <c:pt idx="297">
                  <c:v>0.98</c:v>
                </c:pt>
                <c:pt idx="298">
                  <c:v>1.02</c:v>
                </c:pt>
                <c:pt idx="299">
                  <c:v>0.94</c:v>
                </c:pt>
                <c:pt idx="300">
                  <c:v>1.02</c:v>
                </c:pt>
                <c:pt idx="301">
                  <c:v>1.06</c:v>
                </c:pt>
                <c:pt idx="302">
                  <c:v>1.06</c:v>
                </c:pt>
                <c:pt idx="303">
                  <c:v>0.98</c:v>
                </c:pt>
                <c:pt idx="304">
                  <c:v>1.1000000000000001</c:v>
                </c:pt>
                <c:pt idx="305">
                  <c:v>0.94</c:v>
                </c:pt>
                <c:pt idx="306">
                  <c:v>0.98</c:v>
                </c:pt>
                <c:pt idx="307">
                  <c:v>1.06</c:v>
                </c:pt>
                <c:pt idx="308">
                  <c:v>1.06</c:v>
                </c:pt>
                <c:pt idx="309">
                  <c:v>0.98</c:v>
                </c:pt>
                <c:pt idx="310">
                  <c:v>1.1000000000000001</c:v>
                </c:pt>
                <c:pt idx="311">
                  <c:v>1.02</c:v>
                </c:pt>
                <c:pt idx="312">
                  <c:v>1.02</c:v>
                </c:pt>
                <c:pt idx="313">
                  <c:v>1.1000000000000001</c:v>
                </c:pt>
                <c:pt idx="314">
                  <c:v>1.1000000000000001</c:v>
                </c:pt>
                <c:pt idx="315">
                  <c:v>0.98</c:v>
                </c:pt>
                <c:pt idx="316">
                  <c:v>1.1000000000000001</c:v>
                </c:pt>
                <c:pt idx="317">
                  <c:v>1.02</c:v>
                </c:pt>
                <c:pt idx="318">
                  <c:v>0.98</c:v>
                </c:pt>
                <c:pt idx="319">
                  <c:v>1.06</c:v>
                </c:pt>
                <c:pt idx="320">
                  <c:v>1.1000000000000001</c:v>
                </c:pt>
                <c:pt idx="321">
                  <c:v>1.02</c:v>
                </c:pt>
                <c:pt idx="322">
                  <c:v>1.1000000000000001</c:v>
                </c:pt>
                <c:pt idx="323">
                  <c:v>1.06</c:v>
                </c:pt>
                <c:pt idx="324">
                  <c:v>0.98</c:v>
                </c:pt>
                <c:pt idx="325">
                  <c:v>0.98</c:v>
                </c:pt>
                <c:pt idx="326">
                  <c:v>1.06</c:v>
                </c:pt>
                <c:pt idx="327">
                  <c:v>0.98</c:v>
                </c:pt>
                <c:pt idx="328">
                  <c:v>1.06</c:v>
                </c:pt>
                <c:pt idx="329">
                  <c:v>1.02</c:v>
                </c:pt>
                <c:pt idx="330">
                  <c:v>0.98</c:v>
                </c:pt>
                <c:pt idx="331">
                  <c:v>0.98</c:v>
                </c:pt>
                <c:pt idx="332">
                  <c:v>1.1000000000000001</c:v>
                </c:pt>
                <c:pt idx="333">
                  <c:v>0.98</c:v>
                </c:pt>
                <c:pt idx="334">
                  <c:v>1.02</c:v>
                </c:pt>
                <c:pt idx="335">
                  <c:v>1.1000000000000001</c:v>
                </c:pt>
                <c:pt idx="336">
                  <c:v>0.98</c:v>
                </c:pt>
                <c:pt idx="337">
                  <c:v>0.9</c:v>
                </c:pt>
                <c:pt idx="338">
                  <c:v>1.1000000000000001</c:v>
                </c:pt>
                <c:pt idx="339">
                  <c:v>1.06</c:v>
                </c:pt>
                <c:pt idx="340">
                  <c:v>1.02</c:v>
                </c:pt>
                <c:pt idx="341">
                  <c:v>1.1000000000000001</c:v>
                </c:pt>
                <c:pt idx="342">
                  <c:v>1.06</c:v>
                </c:pt>
                <c:pt idx="343">
                  <c:v>0.94</c:v>
                </c:pt>
                <c:pt idx="344">
                  <c:v>1.06</c:v>
                </c:pt>
                <c:pt idx="345">
                  <c:v>1.1000000000000001</c:v>
                </c:pt>
                <c:pt idx="346">
                  <c:v>1.02</c:v>
                </c:pt>
                <c:pt idx="347">
                  <c:v>1.06</c:v>
                </c:pt>
                <c:pt idx="348">
                  <c:v>1.1000000000000001</c:v>
                </c:pt>
                <c:pt idx="349">
                  <c:v>0.98</c:v>
                </c:pt>
                <c:pt idx="350">
                  <c:v>1.06</c:v>
                </c:pt>
                <c:pt idx="351">
                  <c:v>1.02</c:v>
                </c:pt>
                <c:pt idx="352">
                  <c:v>0.98</c:v>
                </c:pt>
                <c:pt idx="353">
                  <c:v>1.06</c:v>
                </c:pt>
                <c:pt idx="354">
                  <c:v>1.1000000000000001</c:v>
                </c:pt>
                <c:pt idx="355">
                  <c:v>0.94</c:v>
                </c:pt>
                <c:pt idx="356">
                  <c:v>0.98</c:v>
                </c:pt>
                <c:pt idx="357">
                  <c:v>1.1000000000000001</c:v>
                </c:pt>
                <c:pt idx="358">
                  <c:v>0.98</c:v>
                </c:pt>
                <c:pt idx="359">
                  <c:v>1.02</c:v>
                </c:pt>
                <c:pt idx="360">
                  <c:v>1.1000000000000001</c:v>
                </c:pt>
                <c:pt idx="361">
                  <c:v>0.98</c:v>
                </c:pt>
                <c:pt idx="362">
                  <c:v>1.06</c:v>
                </c:pt>
                <c:pt idx="363">
                  <c:v>1.06</c:v>
                </c:pt>
                <c:pt idx="364">
                  <c:v>1.02</c:v>
                </c:pt>
                <c:pt idx="365">
                  <c:v>0.98</c:v>
                </c:pt>
                <c:pt idx="366">
                  <c:v>1.1000000000000001</c:v>
                </c:pt>
                <c:pt idx="367">
                  <c:v>0.98</c:v>
                </c:pt>
                <c:pt idx="368">
                  <c:v>0.98</c:v>
                </c:pt>
                <c:pt idx="369">
                  <c:v>1.02</c:v>
                </c:pt>
                <c:pt idx="370">
                  <c:v>0.98</c:v>
                </c:pt>
                <c:pt idx="371">
                  <c:v>0.94</c:v>
                </c:pt>
                <c:pt idx="372">
                  <c:v>1.06</c:v>
                </c:pt>
                <c:pt idx="373">
                  <c:v>1.06</c:v>
                </c:pt>
                <c:pt idx="374">
                  <c:v>0.98</c:v>
                </c:pt>
                <c:pt idx="375">
                  <c:v>1.06</c:v>
                </c:pt>
                <c:pt idx="376">
                  <c:v>1.02</c:v>
                </c:pt>
                <c:pt idx="377">
                  <c:v>0.98</c:v>
                </c:pt>
                <c:pt idx="378">
                  <c:v>1.06</c:v>
                </c:pt>
                <c:pt idx="379">
                  <c:v>1.02</c:v>
                </c:pt>
                <c:pt idx="380">
                  <c:v>0.98</c:v>
                </c:pt>
                <c:pt idx="381">
                  <c:v>1.02</c:v>
                </c:pt>
                <c:pt idx="382">
                  <c:v>1.1000000000000001</c:v>
                </c:pt>
                <c:pt idx="383">
                  <c:v>0.98</c:v>
                </c:pt>
                <c:pt idx="384">
                  <c:v>1.06</c:v>
                </c:pt>
                <c:pt idx="385">
                  <c:v>1.06</c:v>
                </c:pt>
                <c:pt idx="386">
                  <c:v>0.98</c:v>
                </c:pt>
                <c:pt idx="387">
                  <c:v>0.98</c:v>
                </c:pt>
                <c:pt idx="388">
                  <c:v>1.1000000000000001</c:v>
                </c:pt>
                <c:pt idx="389">
                  <c:v>0.94</c:v>
                </c:pt>
                <c:pt idx="390">
                  <c:v>0.98</c:v>
                </c:pt>
                <c:pt idx="391">
                  <c:v>1.06</c:v>
                </c:pt>
                <c:pt idx="392">
                  <c:v>1.06</c:v>
                </c:pt>
                <c:pt idx="393">
                  <c:v>1.02</c:v>
                </c:pt>
                <c:pt idx="394">
                  <c:v>1.1000000000000001</c:v>
                </c:pt>
                <c:pt idx="395">
                  <c:v>1.06</c:v>
                </c:pt>
                <c:pt idx="396">
                  <c:v>1.02</c:v>
                </c:pt>
                <c:pt idx="397">
                  <c:v>1.1000000000000001</c:v>
                </c:pt>
                <c:pt idx="398">
                  <c:v>1.02</c:v>
                </c:pt>
                <c:pt idx="399">
                  <c:v>0.94</c:v>
                </c:pt>
                <c:pt idx="400">
                  <c:v>1.06</c:v>
                </c:pt>
                <c:pt idx="401">
                  <c:v>1.02</c:v>
                </c:pt>
                <c:pt idx="402">
                  <c:v>0.94</c:v>
                </c:pt>
                <c:pt idx="403">
                  <c:v>0.98</c:v>
                </c:pt>
                <c:pt idx="404">
                  <c:v>1.02</c:v>
                </c:pt>
                <c:pt idx="405">
                  <c:v>0.98</c:v>
                </c:pt>
                <c:pt idx="406">
                  <c:v>1.1000000000000001</c:v>
                </c:pt>
                <c:pt idx="407">
                  <c:v>1.06</c:v>
                </c:pt>
                <c:pt idx="408">
                  <c:v>0.98</c:v>
                </c:pt>
                <c:pt idx="409">
                  <c:v>1.02</c:v>
                </c:pt>
                <c:pt idx="410">
                  <c:v>1.06</c:v>
                </c:pt>
                <c:pt idx="411">
                  <c:v>0.98</c:v>
                </c:pt>
                <c:pt idx="412">
                  <c:v>1.02</c:v>
                </c:pt>
                <c:pt idx="413">
                  <c:v>1.06</c:v>
                </c:pt>
                <c:pt idx="414">
                  <c:v>0.98</c:v>
                </c:pt>
                <c:pt idx="415">
                  <c:v>0.98</c:v>
                </c:pt>
                <c:pt idx="416">
                  <c:v>1.1000000000000001</c:v>
                </c:pt>
                <c:pt idx="417">
                  <c:v>1.02</c:v>
                </c:pt>
                <c:pt idx="418">
                  <c:v>1.06</c:v>
                </c:pt>
                <c:pt idx="419">
                  <c:v>1.06</c:v>
                </c:pt>
                <c:pt idx="420">
                  <c:v>1.06</c:v>
                </c:pt>
                <c:pt idx="421">
                  <c:v>1.02</c:v>
                </c:pt>
                <c:pt idx="422">
                  <c:v>1.1400000000000001</c:v>
                </c:pt>
                <c:pt idx="423">
                  <c:v>1.02</c:v>
                </c:pt>
                <c:pt idx="424">
                  <c:v>0.98</c:v>
                </c:pt>
                <c:pt idx="425">
                  <c:v>1.06</c:v>
                </c:pt>
                <c:pt idx="426">
                  <c:v>1.06</c:v>
                </c:pt>
                <c:pt idx="427">
                  <c:v>0.98</c:v>
                </c:pt>
                <c:pt idx="428">
                  <c:v>1.06</c:v>
                </c:pt>
                <c:pt idx="429">
                  <c:v>1.06</c:v>
                </c:pt>
                <c:pt idx="430">
                  <c:v>0.98</c:v>
                </c:pt>
                <c:pt idx="431">
                  <c:v>1.06</c:v>
                </c:pt>
                <c:pt idx="432">
                  <c:v>1.06</c:v>
                </c:pt>
                <c:pt idx="433">
                  <c:v>0.98</c:v>
                </c:pt>
                <c:pt idx="434">
                  <c:v>1.1000000000000001</c:v>
                </c:pt>
                <c:pt idx="435">
                  <c:v>0.98</c:v>
                </c:pt>
                <c:pt idx="436">
                  <c:v>0.98</c:v>
                </c:pt>
                <c:pt idx="437">
                  <c:v>1.06</c:v>
                </c:pt>
                <c:pt idx="438">
                  <c:v>1.1000000000000001</c:v>
                </c:pt>
                <c:pt idx="439">
                  <c:v>1.02</c:v>
                </c:pt>
                <c:pt idx="440">
                  <c:v>1.06</c:v>
                </c:pt>
                <c:pt idx="441">
                  <c:v>1.02</c:v>
                </c:pt>
                <c:pt idx="442">
                  <c:v>0.98</c:v>
                </c:pt>
                <c:pt idx="443">
                  <c:v>1.02</c:v>
                </c:pt>
                <c:pt idx="444">
                  <c:v>1.1000000000000001</c:v>
                </c:pt>
                <c:pt idx="445">
                  <c:v>0.94</c:v>
                </c:pt>
                <c:pt idx="446">
                  <c:v>0.98</c:v>
                </c:pt>
                <c:pt idx="447">
                  <c:v>1.1000000000000001</c:v>
                </c:pt>
                <c:pt idx="448">
                  <c:v>0.94</c:v>
                </c:pt>
                <c:pt idx="449">
                  <c:v>0.94</c:v>
                </c:pt>
                <c:pt idx="450">
                  <c:v>1.06</c:v>
                </c:pt>
                <c:pt idx="451">
                  <c:v>1.02</c:v>
                </c:pt>
                <c:pt idx="452">
                  <c:v>0.94</c:v>
                </c:pt>
                <c:pt idx="453">
                  <c:v>1.02</c:v>
                </c:pt>
                <c:pt idx="454">
                  <c:v>0.98</c:v>
                </c:pt>
                <c:pt idx="455">
                  <c:v>0.98</c:v>
                </c:pt>
                <c:pt idx="456">
                  <c:v>1.1000000000000001</c:v>
                </c:pt>
                <c:pt idx="457">
                  <c:v>0.98</c:v>
                </c:pt>
                <c:pt idx="458">
                  <c:v>0.98</c:v>
                </c:pt>
                <c:pt idx="459">
                  <c:v>1.06</c:v>
                </c:pt>
                <c:pt idx="460">
                  <c:v>1.06</c:v>
                </c:pt>
                <c:pt idx="461">
                  <c:v>0.98</c:v>
                </c:pt>
                <c:pt idx="462">
                  <c:v>1.1000000000000001</c:v>
                </c:pt>
                <c:pt idx="463">
                  <c:v>1.02</c:v>
                </c:pt>
                <c:pt idx="464">
                  <c:v>0.98</c:v>
                </c:pt>
                <c:pt idx="465">
                  <c:v>1.02</c:v>
                </c:pt>
                <c:pt idx="466">
                  <c:v>1.1000000000000001</c:v>
                </c:pt>
                <c:pt idx="467">
                  <c:v>0.98</c:v>
                </c:pt>
                <c:pt idx="468">
                  <c:v>1.06</c:v>
                </c:pt>
                <c:pt idx="469">
                  <c:v>1.06</c:v>
                </c:pt>
                <c:pt idx="470">
                  <c:v>0.94</c:v>
                </c:pt>
                <c:pt idx="471">
                  <c:v>1.02</c:v>
                </c:pt>
                <c:pt idx="472">
                  <c:v>1.02</c:v>
                </c:pt>
                <c:pt idx="473">
                  <c:v>0.86</c:v>
                </c:pt>
                <c:pt idx="474">
                  <c:v>0.98</c:v>
                </c:pt>
                <c:pt idx="475">
                  <c:v>1.1000000000000001</c:v>
                </c:pt>
                <c:pt idx="476">
                  <c:v>1.02</c:v>
                </c:pt>
                <c:pt idx="477">
                  <c:v>1.02</c:v>
                </c:pt>
                <c:pt idx="478">
                  <c:v>1.1000000000000001</c:v>
                </c:pt>
                <c:pt idx="479">
                  <c:v>0.98</c:v>
                </c:pt>
                <c:pt idx="480">
                  <c:v>0.94</c:v>
                </c:pt>
                <c:pt idx="481">
                  <c:v>1.02</c:v>
                </c:pt>
                <c:pt idx="482">
                  <c:v>1.02</c:v>
                </c:pt>
                <c:pt idx="483">
                  <c:v>0.98</c:v>
                </c:pt>
                <c:pt idx="484">
                  <c:v>1.1000000000000001</c:v>
                </c:pt>
                <c:pt idx="485">
                  <c:v>0.98</c:v>
                </c:pt>
                <c:pt idx="486">
                  <c:v>0.98</c:v>
                </c:pt>
                <c:pt idx="487">
                  <c:v>1.06</c:v>
                </c:pt>
                <c:pt idx="488">
                  <c:v>1.02</c:v>
                </c:pt>
                <c:pt idx="489">
                  <c:v>1.02</c:v>
                </c:pt>
                <c:pt idx="490">
                  <c:v>1.1000000000000001</c:v>
                </c:pt>
                <c:pt idx="491">
                  <c:v>1.06</c:v>
                </c:pt>
                <c:pt idx="492">
                  <c:v>0.98</c:v>
                </c:pt>
                <c:pt idx="493">
                  <c:v>1.1000000000000001</c:v>
                </c:pt>
                <c:pt idx="494">
                  <c:v>1.06</c:v>
                </c:pt>
                <c:pt idx="495">
                  <c:v>0.94</c:v>
                </c:pt>
                <c:pt idx="496">
                  <c:v>1.1000000000000001</c:v>
                </c:pt>
                <c:pt idx="497">
                  <c:v>1.06</c:v>
                </c:pt>
                <c:pt idx="498">
                  <c:v>0.98</c:v>
                </c:pt>
                <c:pt idx="499">
                  <c:v>1.02</c:v>
                </c:pt>
                <c:pt idx="500">
                  <c:v>1.1400000000000001</c:v>
                </c:pt>
                <c:pt idx="501">
                  <c:v>0.98</c:v>
                </c:pt>
                <c:pt idx="502">
                  <c:v>1.06</c:v>
                </c:pt>
                <c:pt idx="503">
                  <c:v>1.1000000000000001</c:v>
                </c:pt>
                <c:pt idx="504">
                  <c:v>1.02</c:v>
                </c:pt>
                <c:pt idx="505">
                  <c:v>1.02</c:v>
                </c:pt>
                <c:pt idx="506">
                  <c:v>1.1400000000000001</c:v>
                </c:pt>
                <c:pt idx="507">
                  <c:v>0.98</c:v>
                </c:pt>
                <c:pt idx="508">
                  <c:v>1.02</c:v>
                </c:pt>
                <c:pt idx="509">
                  <c:v>1.02</c:v>
                </c:pt>
                <c:pt idx="510">
                  <c:v>0.98</c:v>
                </c:pt>
                <c:pt idx="511">
                  <c:v>0.98</c:v>
                </c:pt>
                <c:pt idx="512">
                  <c:v>1.1000000000000001</c:v>
                </c:pt>
                <c:pt idx="513">
                  <c:v>1.06</c:v>
                </c:pt>
                <c:pt idx="514">
                  <c:v>1.06</c:v>
                </c:pt>
                <c:pt idx="515">
                  <c:v>1.06</c:v>
                </c:pt>
                <c:pt idx="516">
                  <c:v>1.06</c:v>
                </c:pt>
                <c:pt idx="517">
                  <c:v>0.94</c:v>
                </c:pt>
                <c:pt idx="518">
                  <c:v>1.02</c:v>
                </c:pt>
                <c:pt idx="519">
                  <c:v>1.02</c:v>
                </c:pt>
                <c:pt idx="520">
                  <c:v>0.98</c:v>
                </c:pt>
                <c:pt idx="521">
                  <c:v>1.02</c:v>
                </c:pt>
                <c:pt idx="522">
                  <c:v>1.06</c:v>
                </c:pt>
                <c:pt idx="523">
                  <c:v>0.94</c:v>
                </c:pt>
                <c:pt idx="524">
                  <c:v>1.06</c:v>
                </c:pt>
                <c:pt idx="525">
                  <c:v>1.1000000000000001</c:v>
                </c:pt>
                <c:pt idx="526">
                  <c:v>1.02</c:v>
                </c:pt>
                <c:pt idx="527">
                  <c:v>1.06</c:v>
                </c:pt>
                <c:pt idx="528">
                  <c:v>1.06</c:v>
                </c:pt>
                <c:pt idx="529">
                  <c:v>0.94</c:v>
                </c:pt>
                <c:pt idx="530">
                  <c:v>1.02</c:v>
                </c:pt>
                <c:pt idx="531">
                  <c:v>1.1000000000000001</c:v>
                </c:pt>
                <c:pt idx="532">
                  <c:v>1.02</c:v>
                </c:pt>
                <c:pt idx="533">
                  <c:v>1.02</c:v>
                </c:pt>
                <c:pt idx="534">
                  <c:v>1.06</c:v>
                </c:pt>
                <c:pt idx="535">
                  <c:v>0.98</c:v>
                </c:pt>
                <c:pt idx="536">
                  <c:v>1.06</c:v>
                </c:pt>
                <c:pt idx="537">
                  <c:v>1.06</c:v>
                </c:pt>
                <c:pt idx="538">
                  <c:v>0.98</c:v>
                </c:pt>
                <c:pt idx="539">
                  <c:v>0.98</c:v>
                </c:pt>
                <c:pt idx="540">
                  <c:v>1.1000000000000001</c:v>
                </c:pt>
                <c:pt idx="541">
                  <c:v>0.98</c:v>
                </c:pt>
                <c:pt idx="542">
                  <c:v>0.98</c:v>
                </c:pt>
                <c:pt idx="543">
                  <c:v>1.06</c:v>
                </c:pt>
                <c:pt idx="544">
                  <c:v>1.06</c:v>
                </c:pt>
                <c:pt idx="545">
                  <c:v>0.98</c:v>
                </c:pt>
                <c:pt idx="546">
                  <c:v>1.06</c:v>
                </c:pt>
                <c:pt idx="547">
                  <c:v>0.98</c:v>
                </c:pt>
                <c:pt idx="548">
                  <c:v>0.98</c:v>
                </c:pt>
                <c:pt idx="549">
                  <c:v>1.06</c:v>
                </c:pt>
                <c:pt idx="550">
                  <c:v>1.06</c:v>
                </c:pt>
                <c:pt idx="551">
                  <c:v>0.98</c:v>
                </c:pt>
                <c:pt idx="552">
                  <c:v>1.06</c:v>
                </c:pt>
                <c:pt idx="553">
                  <c:v>1.06</c:v>
                </c:pt>
                <c:pt idx="554">
                  <c:v>0.98</c:v>
                </c:pt>
                <c:pt idx="555">
                  <c:v>1.06</c:v>
                </c:pt>
                <c:pt idx="556">
                  <c:v>1.1000000000000001</c:v>
                </c:pt>
                <c:pt idx="557">
                  <c:v>0.98</c:v>
                </c:pt>
                <c:pt idx="558">
                  <c:v>1.02</c:v>
                </c:pt>
                <c:pt idx="559">
                  <c:v>1.02</c:v>
                </c:pt>
                <c:pt idx="560">
                  <c:v>0.98</c:v>
                </c:pt>
                <c:pt idx="561">
                  <c:v>1.02</c:v>
                </c:pt>
                <c:pt idx="562">
                  <c:v>1.1000000000000001</c:v>
                </c:pt>
                <c:pt idx="563">
                  <c:v>0.98</c:v>
                </c:pt>
                <c:pt idx="564">
                  <c:v>0.98</c:v>
                </c:pt>
                <c:pt idx="565">
                  <c:v>1.06</c:v>
                </c:pt>
                <c:pt idx="566">
                  <c:v>1.02</c:v>
                </c:pt>
                <c:pt idx="567">
                  <c:v>0.98</c:v>
                </c:pt>
                <c:pt idx="568">
                  <c:v>1.1000000000000001</c:v>
                </c:pt>
                <c:pt idx="569">
                  <c:v>1.02</c:v>
                </c:pt>
                <c:pt idx="570">
                  <c:v>1.06</c:v>
                </c:pt>
                <c:pt idx="571">
                  <c:v>1.06</c:v>
                </c:pt>
                <c:pt idx="572">
                  <c:v>1.1000000000000001</c:v>
                </c:pt>
                <c:pt idx="573">
                  <c:v>1.02</c:v>
                </c:pt>
                <c:pt idx="574">
                  <c:v>1.02</c:v>
                </c:pt>
                <c:pt idx="575">
                  <c:v>0.98</c:v>
                </c:pt>
                <c:pt idx="576">
                  <c:v>1.02</c:v>
                </c:pt>
                <c:pt idx="577">
                  <c:v>1.06</c:v>
                </c:pt>
                <c:pt idx="578">
                  <c:v>1.06</c:v>
                </c:pt>
                <c:pt idx="579">
                  <c:v>0.94</c:v>
                </c:pt>
                <c:pt idx="580">
                  <c:v>1.06</c:v>
                </c:pt>
                <c:pt idx="581">
                  <c:v>1.06</c:v>
                </c:pt>
                <c:pt idx="582">
                  <c:v>0.98</c:v>
                </c:pt>
                <c:pt idx="583">
                  <c:v>1.02</c:v>
                </c:pt>
                <c:pt idx="584">
                  <c:v>1.06</c:v>
                </c:pt>
                <c:pt idx="585">
                  <c:v>0.98</c:v>
                </c:pt>
                <c:pt idx="586">
                  <c:v>1.06</c:v>
                </c:pt>
                <c:pt idx="587">
                  <c:v>1.06</c:v>
                </c:pt>
                <c:pt idx="588">
                  <c:v>1.02</c:v>
                </c:pt>
                <c:pt idx="589">
                  <c:v>1.02</c:v>
                </c:pt>
                <c:pt idx="590">
                  <c:v>1.06</c:v>
                </c:pt>
                <c:pt idx="591">
                  <c:v>0.94</c:v>
                </c:pt>
                <c:pt idx="592">
                  <c:v>1.02</c:v>
                </c:pt>
                <c:pt idx="593">
                  <c:v>1.06</c:v>
                </c:pt>
                <c:pt idx="594">
                  <c:v>1.02</c:v>
                </c:pt>
                <c:pt idx="595">
                  <c:v>1.02</c:v>
                </c:pt>
                <c:pt idx="596">
                  <c:v>1.1000000000000001</c:v>
                </c:pt>
                <c:pt idx="597">
                  <c:v>1.02</c:v>
                </c:pt>
                <c:pt idx="598">
                  <c:v>1.02</c:v>
                </c:pt>
                <c:pt idx="599">
                  <c:v>1.1000000000000001</c:v>
                </c:pt>
                <c:pt idx="600">
                  <c:v>1.06</c:v>
                </c:pt>
                <c:pt idx="601">
                  <c:v>0.98</c:v>
                </c:pt>
                <c:pt idx="602">
                  <c:v>1.1000000000000001</c:v>
                </c:pt>
                <c:pt idx="603">
                  <c:v>1.02</c:v>
                </c:pt>
                <c:pt idx="604">
                  <c:v>1.02</c:v>
                </c:pt>
                <c:pt idx="605">
                  <c:v>1.1000000000000001</c:v>
                </c:pt>
                <c:pt idx="606">
                  <c:v>1.02</c:v>
                </c:pt>
                <c:pt idx="607">
                  <c:v>0.94</c:v>
                </c:pt>
                <c:pt idx="608">
                  <c:v>1.06</c:v>
                </c:pt>
                <c:pt idx="609">
                  <c:v>1.02</c:v>
                </c:pt>
                <c:pt idx="610">
                  <c:v>0.98</c:v>
                </c:pt>
                <c:pt idx="611">
                  <c:v>1.02</c:v>
                </c:pt>
                <c:pt idx="612">
                  <c:v>1.06</c:v>
                </c:pt>
                <c:pt idx="613">
                  <c:v>0.98</c:v>
                </c:pt>
                <c:pt idx="614">
                  <c:v>1.06</c:v>
                </c:pt>
                <c:pt idx="615">
                  <c:v>1.06</c:v>
                </c:pt>
                <c:pt idx="616">
                  <c:v>0.98</c:v>
                </c:pt>
                <c:pt idx="617">
                  <c:v>1.02</c:v>
                </c:pt>
                <c:pt idx="618">
                  <c:v>1.02</c:v>
                </c:pt>
                <c:pt idx="619">
                  <c:v>0.98</c:v>
                </c:pt>
                <c:pt idx="620">
                  <c:v>1.06</c:v>
                </c:pt>
                <c:pt idx="621">
                  <c:v>1.1000000000000001</c:v>
                </c:pt>
                <c:pt idx="622">
                  <c:v>1.02</c:v>
                </c:pt>
                <c:pt idx="623">
                  <c:v>0.98</c:v>
                </c:pt>
                <c:pt idx="624">
                  <c:v>1.06</c:v>
                </c:pt>
                <c:pt idx="625">
                  <c:v>0.98</c:v>
                </c:pt>
                <c:pt idx="626">
                  <c:v>1.02</c:v>
                </c:pt>
                <c:pt idx="627">
                  <c:v>1.02</c:v>
                </c:pt>
                <c:pt idx="628">
                  <c:v>0.94</c:v>
                </c:pt>
                <c:pt idx="629">
                  <c:v>0.9</c:v>
                </c:pt>
                <c:pt idx="630">
                  <c:v>1.06</c:v>
                </c:pt>
                <c:pt idx="631">
                  <c:v>1.02</c:v>
                </c:pt>
                <c:pt idx="632">
                  <c:v>0.98</c:v>
                </c:pt>
                <c:pt idx="633">
                  <c:v>1.02</c:v>
                </c:pt>
                <c:pt idx="634">
                  <c:v>1.06</c:v>
                </c:pt>
                <c:pt idx="635">
                  <c:v>0.98</c:v>
                </c:pt>
                <c:pt idx="636">
                  <c:v>1.06</c:v>
                </c:pt>
                <c:pt idx="637">
                  <c:v>1.06</c:v>
                </c:pt>
                <c:pt idx="638">
                  <c:v>0.98</c:v>
                </c:pt>
                <c:pt idx="639">
                  <c:v>1.06</c:v>
                </c:pt>
                <c:pt idx="640">
                  <c:v>1.1000000000000001</c:v>
                </c:pt>
                <c:pt idx="641">
                  <c:v>0.98</c:v>
                </c:pt>
                <c:pt idx="642">
                  <c:v>1.06</c:v>
                </c:pt>
                <c:pt idx="643">
                  <c:v>1.06</c:v>
                </c:pt>
                <c:pt idx="644">
                  <c:v>0.94</c:v>
                </c:pt>
                <c:pt idx="645">
                  <c:v>1.06</c:v>
                </c:pt>
                <c:pt idx="646">
                  <c:v>1.1000000000000001</c:v>
                </c:pt>
                <c:pt idx="647">
                  <c:v>0.98</c:v>
                </c:pt>
                <c:pt idx="648">
                  <c:v>1.1000000000000001</c:v>
                </c:pt>
                <c:pt idx="649">
                  <c:v>1.06</c:v>
                </c:pt>
                <c:pt idx="650">
                  <c:v>1.02</c:v>
                </c:pt>
                <c:pt idx="651">
                  <c:v>0.98</c:v>
                </c:pt>
                <c:pt idx="652">
                  <c:v>1.1000000000000001</c:v>
                </c:pt>
                <c:pt idx="653">
                  <c:v>0.94</c:v>
                </c:pt>
                <c:pt idx="654">
                  <c:v>0.98</c:v>
                </c:pt>
                <c:pt idx="655">
                  <c:v>1.06</c:v>
                </c:pt>
                <c:pt idx="656">
                  <c:v>1.06</c:v>
                </c:pt>
                <c:pt idx="657">
                  <c:v>1.02</c:v>
                </c:pt>
                <c:pt idx="658">
                  <c:v>1.06</c:v>
                </c:pt>
                <c:pt idx="659">
                  <c:v>0.98</c:v>
                </c:pt>
                <c:pt idx="660">
                  <c:v>0.98</c:v>
                </c:pt>
                <c:pt idx="661">
                  <c:v>1.02</c:v>
                </c:pt>
                <c:pt idx="662">
                  <c:v>1.06</c:v>
                </c:pt>
                <c:pt idx="663">
                  <c:v>1.02</c:v>
                </c:pt>
                <c:pt idx="664">
                  <c:v>1.1000000000000001</c:v>
                </c:pt>
                <c:pt idx="665">
                  <c:v>1.02</c:v>
                </c:pt>
                <c:pt idx="666">
                  <c:v>1.02</c:v>
                </c:pt>
                <c:pt idx="667">
                  <c:v>1.1000000000000001</c:v>
                </c:pt>
                <c:pt idx="668">
                  <c:v>1.02</c:v>
                </c:pt>
                <c:pt idx="669">
                  <c:v>0.98</c:v>
                </c:pt>
                <c:pt idx="670">
                  <c:v>1.1000000000000001</c:v>
                </c:pt>
                <c:pt idx="671">
                  <c:v>1.06</c:v>
                </c:pt>
                <c:pt idx="672">
                  <c:v>0.94</c:v>
                </c:pt>
                <c:pt idx="673">
                  <c:v>0.98</c:v>
                </c:pt>
                <c:pt idx="674">
                  <c:v>1.06</c:v>
                </c:pt>
                <c:pt idx="675">
                  <c:v>1.02</c:v>
                </c:pt>
                <c:pt idx="676">
                  <c:v>1.06</c:v>
                </c:pt>
                <c:pt idx="677">
                  <c:v>1.02</c:v>
                </c:pt>
                <c:pt idx="678">
                  <c:v>0.94</c:v>
                </c:pt>
                <c:pt idx="679">
                  <c:v>1.02</c:v>
                </c:pt>
                <c:pt idx="680">
                  <c:v>1.1000000000000001</c:v>
                </c:pt>
                <c:pt idx="681">
                  <c:v>1.02</c:v>
                </c:pt>
                <c:pt idx="682">
                  <c:v>1.02</c:v>
                </c:pt>
                <c:pt idx="683">
                  <c:v>1.06</c:v>
                </c:pt>
                <c:pt idx="684">
                  <c:v>0.98</c:v>
                </c:pt>
                <c:pt idx="685">
                  <c:v>0.98</c:v>
                </c:pt>
                <c:pt idx="686">
                  <c:v>1.1000000000000001</c:v>
                </c:pt>
                <c:pt idx="687">
                  <c:v>0.98</c:v>
                </c:pt>
                <c:pt idx="688">
                  <c:v>0.94</c:v>
                </c:pt>
                <c:pt idx="689">
                  <c:v>1.02</c:v>
                </c:pt>
                <c:pt idx="690">
                  <c:v>1.02</c:v>
                </c:pt>
                <c:pt idx="691">
                  <c:v>0.94</c:v>
                </c:pt>
                <c:pt idx="692">
                  <c:v>1.06</c:v>
                </c:pt>
                <c:pt idx="693">
                  <c:v>1.02</c:v>
                </c:pt>
                <c:pt idx="694">
                  <c:v>0.98</c:v>
                </c:pt>
                <c:pt idx="695">
                  <c:v>1.06</c:v>
                </c:pt>
                <c:pt idx="696">
                  <c:v>1.06</c:v>
                </c:pt>
                <c:pt idx="697">
                  <c:v>0.98</c:v>
                </c:pt>
                <c:pt idx="698">
                  <c:v>1.02</c:v>
                </c:pt>
                <c:pt idx="699">
                  <c:v>1.02</c:v>
                </c:pt>
                <c:pt idx="700">
                  <c:v>0.94</c:v>
                </c:pt>
                <c:pt idx="701">
                  <c:v>1.02</c:v>
                </c:pt>
                <c:pt idx="702">
                  <c:v>1.1000000000000001</c:v>
                </c:pt>
                <c:pt idx="703">
                  <c:v>0.98</c:v>
                </c:pt>
                <c:pt idx="704">
                  <c:v>1.06</c:v>
                </c:pt>
                <c:pt idx="705">
                  <c:v>1.02</c:v>
                </c:pt>
                <c:pt idx="706">
                  <c:v>0.98</c:v>
                </c:pt>
                <c:pt idx="707">
                  <c:v>0.98</c:v>
                </c:pt>
                <c:pt idx="708">
                  <c:v>1.06</c:v>
                </c:pt>
                <c:pt idx="709">
                  <c:v>0.94</c:v>
                </c:pt>
                <c:pt idx="710">
                  <c:v>1.06</c:v>
                </c:pt>
                <c:pt idx="711">
                  <c:v>1.1000000000000001</c:v>
                </c:pt>
                <c:pt idx="712">
                  <c:v>0.98</c:v>
                </c:pt>
                <c:pt idx="713">
                  <c:v>0.98</c:v>
                </c:pt>
                <c:pt idx="714">
                  <c:v>1.1000000000000001</c:v>
                </c:pt>
                <c:pt idx="715">
                  <c:v>1.02</c:v>
                </c:pt>
                <c:pt idx="716">
                  <c:v>1.02</c:v>
                </c:pt>
                <c:pt idx="717">
                  <c:v>1.06</c:v>
                </c:pt>
                <c:pt idx="718">
                  <c:v>1.02</c:v>
                </c:pt>
                <c:pt idx="719">
                  <c:v>0.94</c:v>
                </c:pt>
                <c:pt idx="720">
                  <c:v>1.1000000000000001</c:v>
                </c:pt>
                <c:pt idx="721">
                  <c:v>1.06</c:v>
                </c:pt>
                <c:pt idx="722">
                  <c:v>1.02</c:v>
                </c:pt>
                <c:pt idx="723">
                  <c:v>1.02</c:v>
                </c:pt>
                <c:pt idx="724">
                  <c:v>1.02</c:v>
                </c:pt>
                <c:pt idx="725">
                  <c:v>0.94</c:v>
                </c:pt>
                <c:pt idx="726">
                  <c:v>1.06</c:v>
                </c:pt>
                <c:pt idx="727">
                  <c:v>1.06</c:v>
                </c:pt>
                <c:pt idx="728">
                  <c:v>0.98</c:v>
                </c:pt>
                <c:pt idx="729">
                  <c:v>1.06</c:v>
                </c:pt>
                <c:pt idx="730">
                  <c:v>1.1400000000000001</c:v>
                </c:pt>
                <c:pt idx="731">
                  <c:v>0.94</c:v>
                </c:pt>
                <c:pt idx="732">
                  <c:v>1.06</c:v>
                </c:pt>
                <c:pt idx="733">
                  <c:v>1.02</c:v>
                </c:pt>
                <c:pt idx="734">
                  <c:v>0.98</c:v>
                </c:pt>
                <c:pt idx="735">
                  <c:v>1.06</c:v>
                </c:pt>
                <c:pt idx="736">
                  <c:v>1.1400000000000001</c:v>
                </c:pt>
                <c:pt idx="737">
                  <c:v>0.98</c:v>
                </c:pt>
                <c:pt idx="738">
                  <c:v>1.02</c:v>
                </c:pt>
                <c:pt idx="739">
                  <c:v>1.06</c:v>
                </c:pt>
                <c:pt idx="740">
                  <c:v>0.94</c:v>
                </c:pt>
                <c:pt idx="741">
                  <c:v>1.02</c:v>
                </c:pt>
                <c:pt idx="742">
                  <c:v>1.1400000000000001</c:v>
                </c:pt>
                <c:pt idx="743">
                  <c:v>1.02</c:v>
                </c:pt>
                <c:pt idx="744">
                  <c:v>1.02</c:v>
                </c:pt>
                <c:pt idx="745">
                  <c:v>1.1000000000000001</c:v>
                </c:pt>
                <c:pt idx="746">
                  <c:v>1.02</c:v>
                </c:pt>
                <c:pt idx="747">
                  <c:v>1.02</c:v>
                </c:pt>
                <c:pt idx="748">
                  <c:v>1.06</c:v>
                </c:pt>
                <c:pt idx="749">
                  <c:v>0.98</c:v>
                </c:pt>
                <c:pt idx="750">
                  <c:v>0.98</c:v>
                </c:pt>
                <c:pt idx="751">
                  <c:v>1.06</c:v>
                </c:pt>
                <c:pt idx="752">
                  <c:v>1.06</c:v>
                </c:pt>
                <c:pt idx="753">
                  <c:v>0.98</c:v>
                </c:pt>
                <c:pt idx="754">
                  <c:v>1.06</c:v>
                </c:pt>
                <c:pt idx="755">
                  <c:v>1.02</c:v>
                </c:pt>
                <c:pt idx="756">
                  <c:v>1.02</c:v>
                </c:pt>
                <c:pt idx="757">
                  <c:v>1.06</c:v>
                </c:pt>
                <c:pt idx="758">
                  <c:v>1.02</c:v>
                </c:pt>
                <c:pt idx="759">
                  <c:v>0.94</c:v>
                </c:pt>
                <c:pt idx="760">
                  <c:v>1.06</c:v>
                </c:pt>
                <c:pt idx="761">
                  <c:v>1.06</c:v>
                </c:pt>
                <c:pt idx="762">
                  <c:v>1.02</c:v>
                </c:pt>
                <c:pt idx="763">
                  <c:v>1.1000000000000001</c:v>
                </c:pt>
                <c:pt idx="764">
                  <c:v>1.1000000000000001</c:v>
                </c:pt>
                <c:pt idx="765">
                  <c:v>0.94</c:v>
                </c:pt>
                <c:pt idx="766">
                  <c:v>1.02</c:v>
                </c:pt>
                <c:pt idx="767">
                  <c:v>1.1400000000000001</c:v>
                </c:pt>
                <c:pt idx="768">
                  <c:v>1.02</c:v>
                </c:pt>
                <c:pt idx="769">
                  <c:v>1.02</c:v>
                </c:pt>
                <c:pt idx="770">
                  <c:v>1.02</c:v>
                </c:pt>
                <c:pt idx="771">
                  <c:v>0.98</c:v>
                </c:pt>
                <c:pt idx="772">
                  <c:v>1.02</c:v>
                </c:pt>
                <c:pt idx="773">
                  <c:v>1.06</c:v>
                </c:pt>
                <c:pt idx="774">
                  <c:v>1.06</c:v>
                </c:pt>
                <c:pt idx="775">
                  <c:v>1.02</c:v>
                </c:pt>
                <c:pt idx="776">
                  <c:v>1.1000000000000001</c:v>
                </c:pt>
                <c:pt idx="777">
                  <c:v>0.98</c:v>
                </c:pt>
                <c:pt idx="778">
                  <c:v>0.98</c:v>
                </c:pt>
                <c:pt idx="779">
                  <c:v>1.02</c:v>
                </c:pt>
                <c:pt idx="780">
                  <c:v>1.1000000000000001</c:v>
                </c:pt>
                <c:pt idx="781">
                  <c:v>1.02</c:v>
                </c:pt>
                <c:pt idx="782">
                  <c:v>1.1000000000000001</c:v>
                </c:pt>
                <c:pt idx="783">
                  <c:v>1.02</c:v>
                </c:pt>
                <c:pt idx="784">
                  <c:v>1.02</c:v>
                </c:pt>
                <c:pt idx="785">
                  <c:v>1.06</c:v>
                </c:pt>
                <c:pt idx="786">
                  <c:v>1.1000000000000001</c:v>
                </c:pt>
                <c:pt idx="787">
                  <c:v>0.98</c:v>
                </c:pt>
                <c:pt idx="788">
                  <c:v>1.06</c:v>
                </c:pt>
                <c:pt idx="789">
                  <c:v>1.02</c:v>
                </c:pt>
                <c:pt idx="790">
                  <c:v>1.02</c:v>
                </c:pt>
                <c:pt idx="791">
                  <c:v>1.06</c:v>
                </c:pt>
                <c:pt idx="792">
                  <c:v>1.1000000000000001</c:v>
                </c:pt>
                <c:pt idx="793">
                  <c:v>0.94</c:v>
                </c:pt>
                <c:pt idx="794">
                  <c:v>0.98</c:v>
                </c:pt>
                <c:pt idx="795">
                  <c:v>1.06</c:v>
                </c:pt>
                <c:pt idx="796">
                  <c:v>1.02</c:v>
                </c:pt>
                <c:pt idx="797">
                  <c:v>1.02</c:v>
                </c:pt>
                <c:pt idx="798">
                  <c:v>1.1000000000000001</c:v>
                </c:pt>
                <c:pt idx="799">
                  <c:v>0.94</c:v>
                </c:pt>
                <c:pt idx="800">
                  <c:v>0.98</c:v>
                </c:pt>
                <c:pt idx="801">
                  <c:v>1.1000000000000001</c:v>
                </c:pt>
                <c:pt idx="802">
                  <c:v>1.02</c:v>
                </c:pt>
                <c:pt idx="803">
                  <c:v>0.98</c:v>
                </c:pt>
                <c:pt idx="804">
                  <c:v>1.06</c:v>
                </c:pt>
                <c:pt idx="805">
                  <c:v>1.02</c:v>
                </c:pt>
                <c:pt idx="806">
                  <c:v>1.02</c:v>
                </c:pt>
                <c:pt idx="807">
                  <c:v>1.02</c:v>
                </c:pt>
                <c:pt idx="808">
                  <c:v>1.06</c:v>
                </c:pt>
                <c:pt idx="809">
                  <c:v>0.98</c:v>
                </c:pt>
                <c:pt idx="810">
                  <c:v>1.06</c:v>
                </c:pt>
                <c:pt idx="811">
                  <c:v>1.06</c:v>
                </c:pt>
                <c:pt idx="812">
                  <c:v>0.98</c:v>
                </c:pt>
                <c:pt idx="813">
                  <c:v>1.06</c:v>
                </c:pt>
                <c:pt idx="814">
                  <c:v>1.1000000000000001</c:v>
                </c:pt>
                <c:pt idx="815">
                  <c:v>0.98</c:v>
                </c:pt>
                <c:pt idx="816">
                  <c:v>1.06</c:v>
                </c:pt>
                <c:pt idx="817">
                  <c:v>0.98</c:v>
                </c:pt>
                <c:pt idx="818">
                  <c:v>0.98</c:v>
                </c:pt>
                <c:pt idx="819">
                  <c:v>1.06</c:v>
                </c:pt>
                <c:pt idx="820">
                  <c:v>1.06</c:v>
                </c:pt>
                <c:pt idx="821">
                  <c:v>0.94</c:v>
                </c:pt>
                <c:pt idx="822">
                  <c:v>1.02</c:v>
                </c:pt>
                <c:pt idx="823">
                  <c:v>1.06</c:v>
                </c:pt>
                <c:pt idx="824">
                  <c:v>1.06</c:v>
                </c:pt>
                <c:pt idx="825">
                  <c:v>1.06</c:v>
                </c:pt>
                <c:pt idx="826">
                  <c:v>1.06</c:v>
                </c:pt>
                <c:pt idx="827">
                  <c:v>0.94</c:v>
                </c:pt>
                <c:pt idx="828">
                  <c:v>0.98</c:v>
                </c:pt>
                <c:pt idx="829">
                  <c:v>1.1000000000000001</c:v>
                </c:pt>
                <c:pt idx="830">
                  <c:v>1.06</c:v>
                </c:pt>
                <c:pt idx="831">
                  <c:v>0.98</c:v>
                </c:pt>
                <c:pt idx="832">
                  <c:v>1.06</c:v>
                </c:pt>
                <c:pt idx="833">
                  <c:v>1.02</c:v>
                </c:pt>
                <c:pt idx="834">
                  <c:v>1.02</c:v>
                </c:pt>
                <c:pt idx="835">
                  <c:v>1.06</c:v>
                </c:pt>
                <c:pt idx="836">
                  <c:v>1.02</c:v>
                </c:pt>
                <c:pt idx="837">
                  <c:v>0.94</c:v>
                </c:pt>
                <c:pt idx="838">
                  <c:v>1.1000000000000001</c:v>
                </c:pt>
                <c:pt idx="839">
                  <c:v>1.06</c:v>
                </c:pt>
                <c:pt idx="840">
                  <c:v>0.98</c:v>
                </c:pt>
                <c:pt idx="841">
                  <c:v>1.02</c:v>
                </c:pt>
                <c:pt idx="842">
                  <c:v>0.98</c:v>
                </c:pt>
                <c:pt idx="843">
                  <c:v>0.98</c:v>
                </c:pt>
                <c:pt idx="844">
                  <c:v>1.1000000000000001</c:v>
                </c:pt>
                <c:pt idx="845">
                  <c:v>1.1000000000000001</c:v>
                </c:pt>
                <c:pt idx="846">
                  <c:v>0.94</c:v>
                </c:pt>
                <c:pt idx="847">
                  <c:v>1.06</c:v>
                </c:pt>
                <c:pt idx="848">
                  <c:v>1.06</c:v>
                </c:pt>
                <c:pt idx="849">
                  <c:v>0.94</c:v>
                </c:pt>
                <c:pt idx="850">
                  <c:v>1.06</c:v>
                </c:pt>
                <c:pt idx="851">
                  <c:v>1.1000000000000001</c:v>
                </c:pt>
                <c:pt idx="852">
                  <c:v>0.98</c:v>
                </c:pt>
                <c:pt idx="853">
                  <c:v>0.98</c:v>
                </c:pt>
                <c:pt idx="854">
                  <c:v>1.06</c:v>
                </c:pt>
                <c:pt idx="855">
                  <c:v>0.98</c:v>
                </c:pt>
                <c:pt idx="856">
                  <c:v>1.02</c:v>
                </c:pt>
                <c:pt idx="857">
                  <c:v>1.06</c:v>
                </c:pt>
                <c:pt idx="858">
                  <c:v>1.02</c:v>
                </c:pt>
                <c:pt idx="859">
                  <c:v>0.98</c:v>
                </c:pt>
                <c:pt idx="860">
                  <c:v>1.1000000000000001</c:v>
                </c:pt>
                <c:pt idx="861">
                  <c:v>1.06</c:v>
                </c:pt>
                <c:pt idx="862">
                  <c:v>1.02</c:v>
                </c:pt>
                <c:pt idx="863">
                  <c:v>1.06</c:v>
                </c:pt>
                <c:pt idx="864">
                  <c:v>0.98</c:v>
                </c:pt>
                <c:pt idx="865">
                  <c:v>0.98</c:v>
                </c:pt>
                <c:pt idx="866">
                  <c:v>1.02</c:v>
                </c:pt>
                <c:pt idx="867">
                  <c:v>0.98</c:v>
                </c:pt>
                <c:pt idx="868">
                  <c:v>1.02</c:v>
                </c:pt>
                <c:pt idx="869">
                  <c:v>1.06</c:v>
                </c:pt>
                <c:pt idx="870">
                  <c:v>1.06</c:v>
                </c:pt>
                <c:pt idx="871">
                  <c:v>1.02</c:v>
                </c:pt>
                <c:pt idx="872">
                  <c:v>1.06</c:v>
                </c:pt>
                <c:pt idx="873">
                  <c:v>0.98</c:v>
                </c:pt>
                <c:pt idx="874">
                  <c:v>0.94</c:v>
                </c:pt>
                <c:pt idx="875">
                  <c:v>1.06</c:v>
                </c:pt>
                <c:pt idx="876">
                  <c:v>1.06</c:v>
                </c:pt>
                <c:pt idx="877">
                  <c:v>0.9</c:v>
                </c:pt>
                <c:pt idx="878">
                  <c:v>1.06</c:v>
                </c:pt>
                <c:pt idx="879">
                  <c:v>1.06</c:v>
                </c:pt>
                <c:pt idx="880">
                  <c:v>1.02</c:v>
                </c:pt>
                <c:pt idx="881">
                  <c:v>1.06</c:v>
                </c:pt>
                <c:pt idx="882">
                  <c:v>1.1000000000000001</c:v>
                </c:pt>
                <c:pt idx="883">
                  <c:v>0.94</c:v>
                </c:pt>
                <c:pt idx="884">
                  <c:v>1.06</c:v>
                </c:pt>
                <c:pt idx="885">
                  <c:v>1.1000000000000001</c:v>
                </c:pt>
                <c:pt idx="886">
                  <c:v>1.02</c:v>
                </c:pt>
                <c:pt idx="887">
                  <c:v>1.1000000000000001</c:v>
                </c:pt>
                <c:pt idx="888">
                  <c:v>1.1000000000000001</c:v>
                </c:pt>
                <c:pt idx="889">
                  <c:v>0.98</c:v>
                </c:pt>
                <c:pt idx="890">
                  <c:v>0.98</c:v>
                </c:pt>
                <c:pt idx="891">
                  <c:v>1.1000000000000001</c:v>
                </c:pt>
                <c:pt idx="892">
                  <c:v>1.02</c:v>
                </c:pt>
                <c:pt idx="893">
                  <c:v>1.02</c:v>
                </c:pt>
                <c:pt idx="894">
                  <c:v>1.1000000000000001</c:v>
                </c:pt>
                <c:pt idx="895">
                  <c:v>0.98</c:v>
                </c:pt>
                <c:pt idx="896">
                  <c:v>0.98</c:v>
                </c:pt>
                <c:pt idx="897">
                  <c:v>1.1000000000000001</c:v>
                </c:pt>
                <c:pt idx="898">
                  <c:v>1.06</c:v>
                </c:pt>
                <c:pt idx="899">
                  <c:v>0.94</c:v>
                </c:pt>
                <c:pt idx="900">
                  <c:v>1.1000000000000001</c:v>
                </c:pt>
                <c:pt idx="901">
                  <c:v>1.02</c:v>
                </c:pt>
                <c:pt idx="902">
                  <c:v>0.94</c:v>
                </c:pt>
                <c:pt idx="903">
                  <c:v>1.02</c:v>
                </c:pt>
                <c:pt idx="904">
                  <c:v>1.06</c:v>
                </c:pt>
                <c:pt idx="905">
                  <c:v>0.94</c:v>
                </c:pt>
                <c:pt idx="906">
                  <c:v>1.06</c:v>
                </c:pt>
                <c:pt idx="907">
                  <c:v>1.06</c:v>
                </c:pt>
                <c:pt idx="908">
                  <c:v>0.94</c:v>
                </c:pt>
                <c:pt idx="909">
                  <c:v>1.02</c:v>
                </c:pt>
                <c:pt idx="910">
                  <c:v>1.06</c:v>
                </c:pt>
                <c:pt idx="911">
                  <c:v>0.94</c:v>
                </c:pt>
                <c:pt idx="912">
                  <c:v>1.02</c:v>
                </c:pt>
                <c:pt idx="913">
                  <c:v>1.1000000000000001</c:v>
                </c:pt>
                <c:pt idx="914">
                  <c:v>0.98</c:v>
                </c:pt>
                <c:pt idx="915">
                  <c:v>0.98</c:v>
                </c:pt>
                <c:pt idx="916">
                  <c:v>1.06</c:v>
                </c:pt>
                <c:pt idx="917">
                  <c:v>0.94</c:v>
                </c:pt>
                <c:pt idx="918">
                  <c:v>1.06</c:v>
                </c:pt>
                <c:pt idx="919">
                  <c:v>1.1000000000000001</c:v>
                </c:pt>
                <c:pt idx="920">
                  <c:v>1.02</c:v>
                </c:pt>
                <c:pt idx="921">
                  <c:v>0.98</c:v>
                </c:pt>
                <c:pt idx="922">
                  <c:v>1.06</c:v>
                </c:pt>
                <c:pt idx="923">
                  <c:v>1.02</c:v>
                </c:pt>
                <c:pt idx="924">
                  <c:v>1.06</c:v>
                </c:pt>
                <c:pt idx="925">
                  <c:v>1.06</c:v>
                </c:pt>
                <c:pt idx="926">
                  <c:v>1.02</c:v>
                </c:pt>
                <c:pt idx="927">
                  <c:v>0.94</c:v>
                </c:pt>
                <c:pt idx="928">
                  <c:v>1.02</c:v>
                </c:pt>
                <c:pt idx="929">
                  <c:v>1.06</c:v>
                </c:pt>
                <c:pt idx="930">
                  <c:v>1.02</c:v>
                </c:pt>
                <c:pt idx="931">
                  <c:v>1.06</c:v>
                </c:pt>
                <c:pt idx="932">
                  <c:v>1.02</c:v>
                </c:pt>
                <c:pt idx="933">
                  <c:v>0.94</c:v>
                </c:pt>
                <c:pt idx="934">
                  <c:v>1.06</c:v>
                </c:pt>
                <c:pt idx="935">
                  <c:v>1.02</c:v>
                </c:pt>
                <c:pt idx="936">
                  <c:v>0.98</c:v>
                </c:pt>
                <c:pt idx="937">
                  <c:v>1.02</c:v>
                </c:pt>
                <c:pt idx="938">
                  <c:v>1.1000000000000001</c:v>
                </c:pt>
                <c:pt idx="939">
                  <c:v>0.98</c:v>
                </c:pt>
                <c:pt idx="940">
                  <c:v>1.02</c:v>
                </c:pt>
                <c:pt idx="941">
                  <c:v>1.1000000000000001</c:v>
                </c:pt>
                <c:pt idx="942">
                  <c:v>0.98</c:v>
                </c:pt>
                <c:pt idx="943">
                  <c:v>1.02</c:v>
                </c:pt>
                <c:pt idx="944">
                  <c:v>1.1400000000000001</c:v>
                </c:pt>
                <c:pt idx="945">
                  <c:v>0.98</c:v>
                </c:pt>
                <c:pt idx="946">
                  <c:v>1.06</c:v>
                </c:pt>
                <c:pt idx="947">
                  <c:v>1.1000000000000001</c:v>
                </c:pt>
                <c:pt idx="948">
                  <c:v>1.02</c:v>
                </c:pt>
                <c:pt idx="949">
                  <c:v>1.02</c:v>
                </c:pt>
                <c:pt idx="950">
                  <c:v>1.1000000000000001</c:v>
                </c:pt>
                <c:pt idx="951">
                  <c:v>1.02</c:v>
                </c:pt>
                <c:pt idx="952">
                  <c:v>1.02</c:v>
                </c:pt>
                <c:pt idx="953">
                  <c:v>1.1400000000000001</c:v>
                </c:pt>
                <c:pt idx="954">
                  <c:v>1.02</c:v>
                </c:pt>
                <c:pt idx="955">
                  <c:v>0.98</c:v>
                </c:pt>
                <c:pt idx="956">
                  <c:v>1.1000000000000001</c:v>
                </c:pt>
                <c:pt idx="957">
                  <c:v>1.02</c:v>
                </c:pt>
                <c:pt idx="958">
                  <c:v>1.02</c:v>
                </c:pt>
                <c:pt idx="959">
                  <c:v>1.06</c:v>
                </c:pt>
                <c:pt idx="960">
                  <c:v>1.06</c:v>
                </c:pt>
                <c:pt idx="961">
                  <c:v>0.98</c:v>
                </c:pt>
                <c:pt idx="962">
                  <c:v>1.06</c:v>
                </c:pt>
                <c:pt idx="963">
                  <c:v>1.06</c:v>
                </c:pt>
                <c:pt idx="964">
                  <c:v>0.98</c:v>
                </c:pt>
                <c:pt idx="965">
                  <c:v>1.06</c:v>
                </c:pt>
                <c:pt idx="966">
                  <c:v>1.1000000000000001</c:v>
                </c:pt>
                <c:pt idx="967">
                  <c:v>0.98</c:v>
                </c:pt>
                <c:pt idx="968">
                  <c:v>1.02</c:v>
                </c:pt>
                <c:pt idx="969">
                  <c:v>1.06</c:v>
                </c:pt>
                <c:pt idx="970">
                  <c:v>0.98</c:v>
                </c:pt>
                <c:pt idx="971">
                  <c:v>0.98</c:v>
                </c:pt>
                <c:pt idx="972">
                  <c:v>1.1000000000000001</c:v>
                </c:pt>
                <c:pt idx="973">
                  <c:v>0.98</c:v>
                </c:pt>
                <c:pt idx="974">
                  <c:v>0.98</c:v>
                </c:pt>
                <c:pt idx="975">
                  <c:v>1.1000000000000001</c:v>
                </c:pt>
                <c:pt idx="976">
                  <c:v>1.02</c:v>
                </c:pt>
                <c:pt idx="977">
                  <c:v>0.98</c:v>
                </c:pt>
                <c:pt idx="978">
                  <c:v>1.1000000000000001</c:v>
                </c:pt>
                <c:pt idx="979">
                  <c:v>1.02</c:v>
                </c:pt>
                <c:pt idx="980">
                  <c:v>1.02</c:v>
                </c:pt>
                <c:pt idx="981">
                  <c:v>1.1000000000000001</c:v>
                </c:pt>
                <c:pt idx="982">
                  <c:v>1.02</c:v>
                </c:pt>
                <c:pt idx="983">
                  <c:v>0.98</c:v>
                </c:pt>
                <c:pt idx="984">
                  <c:v>1.1000000000000001</c:v>
                </c:pt>
                <c:pt idx="985">
                  <c:v>1.02</c:v>
                </c:pt>
                <c:pt idx="986">
                  <c:v>0.98</c:v>
                </c:pt>
                <c:pt idx="987">
                  <c:v>1.02</c:v>
                </c:pt>
                <c:pt idx="988">
                  <c:v>1.02</c:v>
                </c:pt>
                <c:pt idx="989">
                  <c:v>0.94</c:v>
                </c:pt>
                <c:pt idx="990">
                  <c:v>1.1000000000000001</c:v>
                </c:pt>
                <c:pt idx="991">
                  <c:v>1.06</c:v>
                </c:pt>
                <c:pt idx="992">
                  <c:v>0.98</c:v>
                </c:pt>
                <c:pt idx="993">
                  <c:v>1.02</c:v>
                </c:pt>
                <c:pt idx="994">
                  <c:v>1.06</c:v>
                </c:pt>
                <c:pt idx="995">
                  <c:v>0.94</c:v>
                </c:pt>
                <c:pt idx="996">
                  <c:v>1.02</c:v>
                </c:pt>
                <c:pt idx="997">
                  <c:v>1.1000000000000001</c:v>
                </c:pt>
                <c:pt idx="998">
                  <c:v>1.02</c:v>
                </c:pt>
                <c:pt idx="999">
                  <c:v>1.02</c:v>
                </c:pt>
                <c:pt idx="1000">
                  <c:v>1.1000000000000001</c:v>
                </c:pt>
                <c:pt idx="1001">
                  <c:v>0.94</c:v>
                </c:pt>
                <c:pt idx="1002">
                  <c:v>1.02</c:v>
                </c:pt>
                <c:pt idx="1003">
                  <c:v>1.1000000000000001</c:v>
                </c:pt>
                <c:pt idx="1004">
                  <c:v>1.02</c:v>
                </c:pt>
                <c:pt idx="1005">
                  <c:v>0.98</c:v>
                </c:pt>
                <c:pt idx="1006">
                  <c:v>1.1000000000000001</c:v>
                </c:pt>
                <c:pt idx="1007">
                  <c:v>1.02</c:v>
                </c:pt>
                <c:pt idx="1008">
                  <c:v>1.02</c:v>
                </c:pt>
                <c:pt idx="1009">
                  <c:v>1.1000000000000001</c:v>
                </c:pt>
                <c:pt idx="1010">
                  <c:v>1.02</c:v>
                </c:pt>
                <c:pt idx="1011">
                  <c:v>0.98</c:v>
                </c:pt>
                <c:pt idx="1012">
                  <c:v>1.02</c:v>
                </c:pt>
                <c:pt idx="1013">
                  <c:v>1.02</c:v>
                </c:pt>
                <c:pt idx="1014">
                  <c:v>0.98</c:v>
                </c:pt>
                <c:pt idx="1015">
                  <c:v>1.1000000000000001</c:v>
                </c:pt>
                <c:pt idx="1016">
                  <c:v>1.06</c:v>
                </c:pt>
                <c:pt idx="1017">
                  <c:v>0.94</c:v>
                </c:pt>
                <c:pt idx="1018">
                  <c:v>1.1000000000000001</c:v>
                </c:pt>
                <c:pt idx="1019">
                  <c:v>1.06</c:v>
                </c:pt>
                <c:pt idx="1020">
                  <c:v>0.98</c:v>
                </c:pt>
                <c:pt idx="1021">
                  <c:v>1.02</c:v>
                </c:pt>
                <c:pt idx="1022">
                  <c:v>1.06</c:v>
                </c:pt>
                <c:pt idx="1023">
                  <c:v>0.98</c:v>
                </c:pt>
                <c:pt idx="1024">
                  <c:v>0.98</c:v>
                </c:pt>
                <c:pt idx="1025">
                  <c:v>1.02</c:v>
                </c:pt>
                <c:pt idx="1026">
                  <c:v>0.98</c:v>
                </c:pt>
                <c:pt idx="1027">
                  <c:v>0.98</c:v>
                </c:pt>
                <c:pt idx="1028">
                  <c:v>1.1000000000000001</c:v>
                </c:pt>
                <c:pt idx="1029">
                  <c:v>1.02</c:v>
                </c:pt>
                <c:pt idx="1030">
                  <c:v>1.02</c:v>
                </c:pt>
                <c:pt idx="1031">
                  <c:v>1.06</c:v>
                </c:pt>
                <c:pt idx="1032">
                  <c:v>1.02</c:v>
                </c:pt>
                <c:pt idx="1033">
                  <c:v>1.02</c:v>
                </c:pt>
                <c:pt idx="1034">
                  <c:v>1.1000000000000001</c:v>
                </c:pt>
                <c:pt idx="1035">
                  <c:v>1.02</c:v>
                </c:pt>
                <c:pt idx="1036">
                  <c:v>1.1000000000000001</c:v>
                </c:pt>
                <c:pt idx="1037">
                  <c:v>1.1000000000000001</c:v>
                </c:pt>
                <c:pt idx="1038">
                  <c:v>1.02</c:v>
                </c:pt>
                <c:pt idx="1039">
                  <c:v>0.98</c:v>
                </c:pt>
                <c:pt idx="1040">
                  <c:v>1.06</c:v>
                </c:pt>
                <c:pt idx="1041">
                  <c:v>0.98</c:v>
                </c:pt>
                <c:pt idx="1042">
                  <c:v>1.02</c:v>
                </c:pt>
                <c:pt idx="1043">
                  <c:v>1.1000000000000001</c:v>
                </c:pt>
                <c:pt idx="1044">
                  <c:v>1.02</c:v>
                </c:pt>
                <c:pt idx="1045">
                  <c:v>0.98</c:v>
                </c:pt>
                <c:pt idx="1046">
                  <c:v>1.06</c:v>
                </c:pt>
                <c:pt idx="1047">
                  <c:v>0.98</c:v>
                </c:pt>
                <c:pt idx="1048">
                  <c:v>1.06</c:v>
                </c:pt>
                <c:pt idx="1049">
                  <c:v>1.02</c:v>
                </c:pt>
                <c:pt idx="1050">
                  <c:v>1.02</c:v>
                </c:pt>
                <c:pt idx="1051">
                  <c:v>0.94</c:v>
                </c:pt>
                <c:pt idx="1052">
                  <c:v>1.02</c:v>
                </c:pt>
                <c:pt idx="1053">
                  <c:v>1.02</c:v>
                </c:pt>
                <c:pt idx="1054">
                  <c:v>1.02</c:v>
                </c:pt>
                <c:pt idx="1055">
                  <c:v>1.02</c:v>
                </c:pt>
                <c:pt idx="1056">
                  <c:v>1.06</c:v>
                </c:pt>
                <c:pt idx="1057">
                  <c:v>0.9</c:v>
                </c:pt>
                <c:pt idx="1058">
                  <c:v>1.06</c:v>
                </c:pt>
                <c:pt idx="1059">
                  <c:v>1.1400000000000001</c:v>
                </c:pt>
                <c:pt idx="1060">
                  <c:v>1.02</c:v>
                </c:pt>
                <c:pt idx="1061">
                  <c:v>0.98</c:v>
                </c:pt>
                <c:pt idx="1062">
                  <c:v>1.06</c:v>
                </c:pt>
                <c:pt idx="1063">
                  <c:v>0.98</c:v>
                </c:pt>
                <c:pt idx="1064">
                  <c:v>1.06</c:v>
                </c:pt>
                <c:pt idx="1065">
                  <c:v>1.06</c:v>
                </c:pt>
                <c:pt idx="1066">
                  <c:v>0.94</c:v>
                </c:pt>
                <c:pt idx="1067">
                  <c:v>1.02</c:v>
                </c:pt>
                <c:pt idx="1068">
                  <c:v>1.06</c:v>
                </c:pt>
                <c:pt idx="1069">
                  <c:v>1.02</c:v>
                </c:pt>
                <c:pt idx="1070">
                  <c:v>0.98</c:v>
                </c:pt>
                <c:pt idx="1071">
                  <c:v>1.02</c:v>
                </c:pt>
                <c:pt idx="1072">
                  <c:v>1.02</c:v>
                </c:pt>
                <c:pt idx="1073">
                  <c:v>1.02</c:v>
                </c:pt>
                <c:pt idx="1074">
                  <c:v>1.06</c:v>
                </c:pt>
                <c:pt idx="1075">
                  <c:v>0.98</c:v>
                </c:pt>
                <c:pt idx="1076">
                  <c:v>0.94</c:v>
                </c:pt>
                <c:pt idx="1077">
                  <c:v>1.02</c:v>
                </c:pt>
                <c:pt idx="1078">
                  <c:v>1.06</c:v>
                </c:pt>
                <c:pt idx="1079">
                  <c:v>0.94</c:v>
                </c:pt>
                <c:pt idx="1080">
                  <c:v>1.06</c:v>
                </c:pt>
                <c:pt idx="1081">
                  <c:v>0.98</c:v>
                </c:pt>
                <c:pt idx="1082">
                  <c:v>0.94</c:v>
                </c:pt>
                <c:pt idx="1083">
                  <c:v>1.06</c:v>
                </c:pt>
                <c:pt idx="1084">
                  <c:v>1.1000000000000001</c:v>
                </c:pt>
                <c:pt idx="1085">
                  <c:v>0.94</c:v>
                </c:pt>
                <c:pt idx="1086">
                  <c:v>1.02</c:v>
                </c:pt>
                <c:pt idx="1087">
                  <c:v>1.06</c:v>
                </c:pt>
                <c:pt idx="1088">
                  <c:v>0.98</c:v>
                </c:pt>
                <c:pt idx="1089">
                  <c:v>1.06</c:v>
                </c:pt>
                <c:pt idx="1090">
                  <c:v>1.1000000000000001</c:v>
                </c:pt>
                <c:pt idx="1091">
                  <c:v>0.94</c:v>
                </c:pt>
                <c:pt idx="1092">
                  <c:v>0.98</c:v>
                </c:pt>
                <c:pt idx="1093">
                  <c:v>1.1000000000000001</c:v>
                </c:pt>
                <c:pt idx="1094">
                  <c:v>1.06</c:v>
                </c:pt>
                <c:pt idx="1095">
                  <c:v>1.02</c:v>
                </c:pt>
                <c:pt idx="1096">
                  <c:v>1.06</c:v>
                </c:pt>
                <c:pt idx="1097">
                  <c:v>0.98</c:v>
                </c:pt>
                <c:pt idx="1098">
                  <c:v>1.02</c:v>
                </c:pt>
                <c:pt idx="1099">
                  <c:v>1.1000000000000001</c:v>
                </c:pt>
                <c:pt idx="1100">
                  <c:v>1.02</c:v>
                </c:pt>
                <c:pt idx="1101">
                  <c:v>0.98</c:v>
                </c:pt>
                <c:pt idx="1102">
                  <c:v>1.1000000000000001</c:v>
                </c:pt>
                <c:pt idx="1103">
                  <c:v>1.02</c:v>
                </c:pt>
                <c:pt idx="1104">
                  <c:v>1.02</c:v>
                </c:pt>
                <c:pt idx="1105">
                  <c:v>1.1000000000000001</c:v>
                </c:pt>
                <c:pt idx="1106">
                  <c:v>1.06</c:v>
                </c:pt>
                <c:pt idx="1107">
                  <c:v>0.94</c:v>
                </c:pt>
                <c:pt idx="1108">
                  <c:v>1.06</c:v>
                </c:pt>
                <c:pt idx="1109">
                  <c:v>1.02</c:v>
                </c:pt>
                <c:pt idx="1110">
                  <c:v>0.98</c:v>
                </c:pt>
                <c:pt idx="1111">
                  <c:v>1.02</c:v>
                </c:pt>
                <c:pt idx="1112">
                  <c:v>1.06</c:v>
                </c:pt>
                <c:pt idx="1113">
                  <c:v>0.94</c:v>
                </c:pt>
                <c:pt idx="1114">
                  <c:v>1.02</c:v>
                </c:pt>
                <c:pt idx="1115">
                  <c:v>1.1000000000000001</c:v>
                </c:pt>
                <c:pt idx="1116">
                  <c:v>1.02</c:v>
                </c:pt>
                <c:pt idx="1117">
                  <c:v>1.02</c:v>
                </c:pt>
                <c:pt idx="1118">
                  <c:v>1.1400000000000001</c:v>
                </c:pt>
                <c:pt idx="1119">
                  <c:v>0.94</c:v>
                </c:pt>
                <c:pt idx="1120">
                  <c:v>1.02</c:v>
                </c:pt>
                <c:pt idx="1121">
                  <c:v>1.02</c:v>
                </c:pt>
                <c:pt idx="1122">
                  <c:v>1.02</c:v>
                </c:pt>
                <c:pt idx="1123">
                  <c:v>0.94</c:v>
                </c:pt>
                <c:pt idx="1124">
                  <c:v>1.06</c:v>
                </c:pt>
                <c:pt idx="1125">
                  <c:v>0.98</c:v>
                </c:pt>
                <c:pt idx="1126">
                  <c:v>0.98</c:v>
                </c:pt>
                <c:pt idx="1127">
                  <c:v>1.06</c:v>
                </c:pt>
                <c:pt idx="1128">
                  <c:v>1.02</c:v>
                </c:pt>
                <c:pt idx="1129">
                  <c:v>0.98</c:v>
                </c:pt>
                <c:pt idx="1130">
                  <c:v>1.1000000000000001</c:v>
                </c:pt>
                <c:pt idx="1131">
                  <c:v>1.02</c:v>
                </c:pt>
                <c:pt idx="1132">
                  <c:v>0.98</c:v>
                </c:pt>
                <c:pt idx="1133">
                  <c:v>1.1000000000000001</c:v>
                </c:pt>
                <c:pt idx="1134">
                  <c:v>1.02</c:v>
                </c:pt>
                <c:pt idx="1135">
                  <c:v>0.98</c:v>
                </c:pt>
                <c:pt idx="1136">
                  <c:v>1.02</c:v>
                </c:pt>
                <c:pt idx="1137">
                  <c:v>1.02</c:v>
                </c:pt>
                <c:pt idx="1138">
                  <c:v>0.98</c:v>
                </c:pt>
                <c:pt idx="1139">
                  <c:v>1.1000000000000001</c:v>
                </c:pt>
                <c:pt idx="1140">
                  <c:v>1.1000000000000001</c:v>
                </c:pt>
                <c:pt idx="1141">
                  <c:v>0.98</c:v>
                </c:pt>
                <c:pt idx="1142">
                  <c:v>1.1000000000000001</c:v>
                </c:pt>
                <c:pt idx="1143">
                  <c:v>1.02</c:v>
                </c:pt>
                <c:pt idx="1144">
                  <c:v>0.98</c:v>
                </c:pt>
                <c:pt idx="1145">
                  <c:v>1.06</c:v>
                </c:pt>
                <c:pt idx="1146">
                  <c:v>1.1000000000000001</c:v>
                </c:pt>
                <c:pt idx="1147">
                  <c:v>0.98</c:v>
                </c:pt>
                <c:pt idx="1148">
                  <c:v>1.02</c:v>
                </c:pt>
                <c:pt idx="1149">
                  <c:v>1.1000000000000001</c:v>
                </c:pt>
                <c:pt idx="1150">
                  <c:v>0.98</c:v>
                </c:pt>
                <c:pt idx="1151">
                  <c:v>1.02</c:v>
                </c:pt>
                <c:pt idx="1152">
                  <c:v>1.1000000000000001</c:v>
                </c:pt>
                <c:pt idx="1153">
                  <c:v>0.98</c:v>
                </c:pt>
                <c:pt idx="1154">
                  <c:v>1.06</c:v>
                </c:pt>
                <c:pt idx="1155">
                  <c:v>1.06</c:v>
                </c:pt>
                <c:pt idx="1156">
                  <c:v>0.98</c:v>
                </c:pt>
                <c:pt idx="1157">
                  <c:v>0.94</c:v>
                </c:pt>
                <c:pt idx="1158">
                  <c:v>1.1000000000000001</c:v>
                </c:pt>
                <c:pt idx="1159">
                  <c:v>0.98</c:v>
                </c:pt>
                <c:pt idx="1160">
                  <c:v>0.98</c:v>
                </c:pt>
                <c:pt idx="1161">
                  <c:v>1.06</c:v>
                </c:pt>
                <c:pt idx="1162">
                  <c:v>0.98</c:v>
                </c:pt>
                <c:pt idx="1163">
                  <c:v>0.98</c:v>
                </c:pt>
                <c:pt idx="1164">
                  <c:v>1.1000000000000001</c:v>
                </c:pt>
                <c:pt idx="1165">
                  <c:v>1.06</c:v>
                </c:pt>
                <c:pt idx="1166">
                  <c:v>0.98</c:v>
                </c:pt>
                <c:pt idx="1167">
                  <c:v>1.02</c:v>
                </c:pt>
                <c:pt idx="1168">
                  <c:v>1.06</c:v>
                </c:pt>
                <c:pt idx="1169">
                  <c:v>0.98</c:v>
                </c:pt>
                <c:pt idx="1170">
                  <c:v>1.06</c:v>
                </c:pt>
                <c:pt idx="1171">
                  <c:v>1.02</c:v>
                </c:pt>
                <c:pt idx="1172">
                  <c:v>1.02</c:v>
                </c:pt>
                <c:pt idx="1173">
                  <c:v>1.02</c:v>
                </c:pt>
                <c:pt idx="1174">
                  <c:v>1.1000000000000001</c:v>
                </c:pt>
                <c:pt idx="1175">
                  <c:v>0.98</c:v>
                </c:pt>
                <c:pt idx="1176">
                  <c:v>1.06</c:v>
                </c:pt>
                <c:pt idx="1177">
                  <c:v>1.06</c:v>
                </c:pt>
                <c:pt idx="1178">
                  <c:v>1.02</c:v>
                </c:pt>
                <c:pt idx="1179">
                  <c:v>1.02</c:v>
                </c:pt>
                <c:pt idx="1180">
                  <c:v>1.06</c:v>
                </c:pt>
                <c:pt idx="1181">
                  <c:v>1.02</c:v>
                </c:pt>
                <c:pt idx="1182">
                  <c:v>1.06</c:v>
                </c:pt>
                <c:pt idx="1183">
                  <c:v>1.1400000000000001</c:v>
                </c:pt>
                <c:pt idx="1184">
                  <c:v>1.06</c:v>
                </c:pt>
                <c:pt idx="1185">
                  <c:v>0.94</c:v>
                </c:pt>
                <c:pt idx="1186">
                  <c:v>1.1000000000000001</c:v>
                </c:pt>
                <c:pt idx="1187">
                  <c:v>0.98</c:v>
                </c:pt>
                <c:pt idx="1188">
                  <c:v>0.98</c:v>
                </c:pt>
                <c:pt idx="1189">
                  <c:v>1.06</c:v>
                </c:pt>
                <c:pt idx="1190">
                  <c:v>1.02</c:v>
                </c:pt>
                <c:pt idx="1191">
                  <c:v>0.98</c:v>
                </c:pt>
                <c:pt idx="1192">
                  <c:v>1.1000000000000001</c:v>
                </c:pt>
                <c:pt idx="1193">
                  <c:v>0.98</c:v>
                </c:pt>
                <c:pt idx="1194">
                  <c:v>0.98</c:v>
                </c:pt>
                <c:pt idx="1195">
                  <c:v>1.02</c:v>
                </c:pt>
                <c:pt idx="1196">
                  <c:v>1.02</c:v>
                </c:pt>
                <c:pt idx="1197">
                  <c:v>0.98</c:v>
                </c:pt>
                <c:pt idx="1198">
                  <c:v>1.1000000000000001</c:v>
                </c:pt>
                <c:pt idx="1199">
                  <c:v>1.06</c:v>
                </c:pt>
                <c:pt idx="1200">
                  <c:v>0.98</c:v>
                </c:pt>
                <c:pt idx="1201">
                  <c:v>1.06</c:v>
                </c:pt>
                <c:pt idx="1202">
                  <c:v>1.06</c:v>
                </c:pt>
                <c:pt idx="1203">
                  <c:v>1.02</c:v>
                </c:pt>
                <c:pt idx="1204">
                  <c:v>1.1000000000000001</c:v>
                </c:pt>
                <c:pt idx="1205">
                  <c:v>1.06</c:v>
                </c:pt>
                <c:pt idx="1206">
                  <c:v>0.98</c:v>
                </c:pt>
                <c:pt idx="1207">
                  <c:v>0.98</c:v>
                </c:pt>
                <c:pt idx="1208">
                  <c:v>1.1000000000000001</c:v>
                </c:pt>
                <c:pt idx="1209">
                  <c:v>0.98</c:v>
                </c:pt>
                <c:pt idx="1210">
                  <c:v>1.02</c:v>
                </c:pt>
                <c:pt idx="1211">
                  <c:v>1.06</c:v>
                </c:pt>
                <c:pt idx="1212">
                  <c:v>0.98</c:v>
                </c:pt>
                <c:pt idx="1213">
                  <c:v>0.94</c:v>
                </c:pt>
                <c:pt idx="1214">
                  <c:v>1.06</c:v>
                </c:pt>
                <c:pt idx="1215">
                  <c:v>1.02</c:v>
                </c:pt>
                <c:pt idx="1216">
                  <c:v>0.98</c:v>
                </c:pt>
                <c:pt idx="1217">
                  <c:v>1.06</c:v>
                </c:pt>
                <c:pt idx="1218">
                  <c:v>0.98</c:v>
                </c:pt>
                <c:pt idx="1219">
                  <c:v>0.94</c:v>
                </c:pt>
                <c:pt idx="1220">
                  <c:v>1.06</c:v>
                </c:pt>
                <c:pt idx="1221">
                  <c:v>1.02</c:v>
                </c:pt>
                <c:pt idx="1222">
                  <c:v>0.98</c:v>
                </c:pt>
                <c:pt idx="1223">
                  <c:v>1.02</c:v>
                </c:pt>
                <c:pt idx="1224">
                  <c:v>1.06</c:v>
                </c:pt>
                <c:pt idx="1225">
                  <c:v>0.94</c:v>
                </c:pt>
                <c:pt idx="1226">
                  <c:v>1.02</c:v>
                </c:pt>
                <c:pt idx="1227">
                  <c:v>0.98</c:v>
                </c:pt>
                <c:pt idx="1228">
                  <c:v>0.98</c:v>
                </c:pt>
                <c:pt idx="1229">
                  <c:v>1.02</c:v>
                </c:pt>
                <c:pt idx="1230">
                  <c:v>1.1000000000000001</c:v>
                </c:pt>
                <c:pt idx="1231">
                  <c:v>0.98</c:v>
                </c:pt>
                <c:pt idx="1232">
                  <c:v>1.06</c:v>
                </c:pt>
                <c:pt idx="1233">
                  <c:v>1.02</c:v>
                </c:pt>
                <c:pt idx="1234">
                  <c:v>0.98</c:v>
                </c:pt>
                <c:pt idx="1235">
                  <c:v>1.02</c:v>
                </c:pt>
                <c:pt idx="1236">
                  <c:v>1.06</c:v>
                </c:pt>
                <c:pt idx="1237">
                  <c:v>0.94</c:v>
                </c:pt>
                <c:pt idx="1238">
                  <c:v>1.02</c:v>
                </c:pt>
                <c:pt idx="1239">
                  <c:v>1.06</c:v>
                </c:pt>
                <c:pt idx="1240">
                  <c:v>0.98</c:v>
                </c:pt>
                <c:pt idx="1241">
                  <c:v>0.98</c:v>
                </c:pt>
                <c:pt idx="1242">
                  <c:v>1.1400000000000001</c:v>
                </c:pt>
                <c:pt idx="1243">
                  <c:v>1.02</c:v>
                </c:pt>
                <c:pt idx="1244">
                  <c:v>1.02</c:v>
                </c:pt>
                <c:pt idx="1245">
                  <c:v>1.06</c:v>
                </c:pt>
                <c:pt idx="1246">
                  <c:v>1.02</c:v>
                </c:pt>
                <c:pt idx="1247">
                  <c:v>0.98</c:v>
                </c:pt>
                <c:pt idx="1248">
                  <c:v>1.06</c:v>
                </c:pt>
                <c:pt idx="1249">
                  <c:v>1.02</c:v>
                </c:pt>
                <c:pt idx="1250">
                  <c:v>0.98</c:v>
                </c:pt>
                <c:pt idx="1251">
                  <c:v>1.06</c:v>
                </c:pt>
                <c:pt idx="1252">
                  <c:v>1.1000000000000001</c:v>
                </c:pt>
                <c:pt idx="1253">
                  <c:v>1.02</c:v>
                </c:pt>
                <c:pt idx="1254">
                  <c:v>1.06</c:v>
                </c:pt>
                <c:pt idx="1255">
                  <c:v>1.06</c:v>
                </c:pt>
                <c:pt idx="1256">
                  <c:v>0.98</c:v>
                </c:pt>
                <c:pt idx="1257">
                  <c:v>1.02</c:v>
                </c:pt>
                <c:pt idx="1258">
                  <c:v>1.1000000000000001</c:v>
                </c:pt>
                <c:pt idx="1259">
                  <c:v>0.98</c:v>
                </c:pt>
                <c:pt idx="1260">
                  <c:v>1.06</c:v>
                </c:pt>
                <c:pt idx="1261">
                  <c:v>1.06</c:v>
                </c:pt>
                <c:pt idx="1262">
                  <c:v>0.9</c:v>
                </c:pt>
                <c:pt idx="1263">
                  <c:v>1.02</c:v>
                </c:pt>
                <c:pt idx="1264">
                  <c:v>1.1000000000000001</c:v>
                </c:pt>
                <c:pt idx="1265">
                  <c:v>1.02</c:v>
                </c:pt>
                <c:pt idx="1266">
                  <c:v>0.98</c:v>
                </c:pt>
                <c:pt idx="1267">
                  <c:v>1.06</c:v>
                </c:pt>
                <c:pt idx="1268">
                  <c:v>0.94</c:v>
                </c:pt>
                <c:pt idx="1269">
                  <c:v>1.02</c:v>
                </c:pt>
                <c:pt idx="1270">
                  <c:v>1.06</c:v>
                </c:pt>
                <c:pt idx="1271">
                  <c:v>0.98</c:v>
                </c:pt>
                <c:pt idx="1272">
                  <c:v>0.98</c:v>
                </c:pt>
                <c:pt idx="1273">
                  <c:v>1.06</c:v>
                </c:pt>
                <c:pt idx="1274">
                  <c:v>1.02</c:v>
                </c:pt>
                <c:pt idx="1275">
                  <c:v>0.94</c:v>
                </c:pt>
                <c:pt idx="1276">
                  <c:v>1.06</c:v>
                </c:pt>
                <c:pt idx="1277">
                  <c:v>1.02</c:v>
                </c:pt>
                <c:pt idx="1278">
                  <c:v>0.98</c:v>
                </c:pt>
                <c:pt idx="1279">
                  <c:v>1.06</c:v>
                </c:pt>
                <c:pt idx="1280">
                  <c:v>1.06</c:v>
                </c:pt>
                <c:pt idx="1281">
                  <c:v>0.94</c:v>
                </c:pt>
                <c:pt idx="1282">
                  <c:v>1.1000000000000001</c:v>
                </c:pt>
                <c:pt idx="1283">
                  <c:v>1.06</c:v>
                </c:pt>
                <c:pt idx="1284">
                  <c:v>0.98</c:v>
                </c:pt>
                <c:pt idx="1285">
                  <c:v>0.98</c:v>
                </c:pt>
                <c:pt idx="1286">
                  <c:v>1.02</c:v>
                </c:pt>
                <c:pt idx="1287">
                  <c:v>0.94</c:v>
                </c:pt>
                <c:pt idx="1288">
                  <c:v>1.06</c:v>
                </c:pt>
                <c:pt idx="1289">
                  <c:v>1.06</c:v>
                </c:pt>
                <c:pt idx="1290">
                  <c:v>0.98</c:v>
                </c:pt>
                <c:pt idx="1291">
                  <c:v>1.02</c:v>
                </c:pt>
                <c:pt idx="1292">
                  <c:v>1.1000000000000001</c:v>
                </c:pt>
                <c:pt idx="1293">
                  <c:v>0.94</c:v>
                </c:pt>
                <c:pt idx="1294">
                  <c:v>0.98</c:v>
                </c:pt>
                <c:pt idx="1295">
                  <c:v>1.1000000000000001</c:v>
                </c:pt>
                <c:pt idx="1296">
                  <c:v>1.02</c:v>
                </c:pt>
                <c:pt idx="1297">
                  <c:v>0.98</c:v>
                </c:pt>
                <c:pt idx="1298">
                  <c:v>1.1000000000000001</c:v>
                </c:pt>
                <c:pt idx="1299">
                  <c:v>0.98</c:v>
                </c:pt>
                <c:pt idx="1300">
                  <c:v>0.98</c:v>
                </c:pt>
                <c:pt idx="1301">
                  <c:v>0.98</c:v>
                </c:pt>
                <c:pt idx="1302">
                  <c:v>1.02</c:v>
                </c:pt>
                <c:pt idx="1303">
                  <c:v>0.98</c:v>
                </c:pt>
                <c:pt idx="1304">
                  <c:v>1.1000000000000001</c:v>
                </c:pt>
                <c:pt idx="1305">
                  <c:v>0.98</c:v>
                </c:pt>
                <c:pt idx="1306">
                  <c:v>0.94</c:v>
                </c:pt>
                <c:pt idx="1307">
                  <c:v>1.06</c:v>
                </c:pt>
                <c:pt idx="1308">
                  <c:v>1.06</c:v>
                </c:pt>
                <c:pt idx="1309">
                  <c:v>0.98</c:v>
                </c:pt>
                <c:pt idx="1310">
                  <c:v>1.1000000000000001</c:v>
                </c:pt>
                <c:pt idx="1311">
                  <c:v>1.02</c:v>
                </c:pt>
                <c:pt idx="1312">
                  <c:v>0.98</c:v>
                </c:pt>
                <c:pt idx="1313">
                  <c:v>1.06</c:v>
                </c:pt>
                <c:pt idx="1314">
                  <c:v>1.06</c:v>
                </c:pt>
                <c:pt idx="1315">
                  <c:v>0.98</c:v>
                </c:pt>
                <c:pt idx="1316">
                  <c:v>1.02</c:v>
                </c:pt>
                <c:pt idx="1317">
                  <c:v>1.02</c:v>
                </c:pt>
                <c:pt idx="1318">
                  <c:v>0.98</c:v>
                </c:pt>
                <c:pt idx="1319">
                  <c:v>0.98</c:v>
                </c:pt>
                <c:pt idx="1320">
                  <c:v>1.1000000000000001</c:v>
                </c:pt>
                <c:pt idx="1321">
                  <c:v>0.98</c:v>
                </c:pt>
                <c:pt idx="1322">
                  <c:v>1.06</c:v>
                </c:pt>
                <c:pt idx="1323">
                  <c:v>1.06</c:v>
                </c:pt>
                <c:pt idx="1324">
                  <c:v>1.02</c:v>
                </c:pt>
                <c:pt idx="1325">
                  <c:v>0.98</c:v>
                </c:pt>
                <c:pt idx="1326">
                  <c:v>1.1000000000000001</c:v>
                </c:pt>
                <c:pt idx="1327">
                  <c:v>1.02</c:v>
                </c:pt>
                <c:pt idx="1328">
                  <c:v>1.06</c:v>
                </c:pt>
                <c:pt idx="1329">
                  <c:v>1.06</c:v>
                </c:pt>
                <c:pt idx="1330">
                  <c:v>0.98</c:v>
                </c:pt>
                <c:pt idx="1331">
                  <c:v>0.9</c:v>
                </c:pt>
                <c:pt idx="1332">
                  <c:v>1.1000000000000001</c:v>
                </c:pt>
                <c:pt idx="1333">
                  <c:v>1.02</c:v>
                </c:pt>
                <c:pt idx="1334">
                  <c:v>0.98</c:v>
                </c:pt>
                <c:pt idx="1335">
                  <c:v>1.06</c:v>
                </c:pt>
                <c:pt idx="1336">
                  <c:v>1.06</c:v>
                </c:pt>
                <c:pt idx="1337">
                  <c:v>0.98</c:v>
                </c:pt>
                <c:pt idx="1338">
                  <c:v>1.1400000000000001</c:v>
                </c:pt>
                <c:pt idx="1339">
                  <c:v>1.06</c:v>
                </c:pt>
                <c:pt idx="1340">
                  <c:v>0.98</c:v>
                </c:pt>
                <c:pt idx="1341">
                  <c:v>1.06</c:v>
                </c:pt>
                <c:pt idx="1342">
                  <c:v>1.06</c:v>
                </c:pt>
                <c:pt idx="1343">
                  <c:v>0.94</c:v>
                </c:pt>
                <c:pt idx="1344">
                  <c:v>1.06</c:v>
                </c:pt>
                <c:pt idx="1345">
                  <c:v>0.98</c:v>
                </c:pt>
                <c:pt idx="1346">
                  <c:v>0.98</c:v>
                </c:pt>
                <c:pt idx="1347">
                  <c:v>1.02</c:v>
                </c:pt>
                <c:pt idx="1348">
                  <c:v>1.06</c:v>
                </c:pt>
                <c:pt idx="1349">
                  <c:v>0.98</c:v>
                </c:pt>
                <c:pt idx="1350">
                  <c:v>1.06</c:v>
                </c:pt>
                <c:pt idx="1351">
                  <c:v>1.02</c:v>
                </c:pt>
                <c:pt idx="1352">
                  <c:v>0.98</c:v>
                </c:pt>
                <c:pt idx="1353">
                  <c:v>1.02</c:v>
                </c:pt>
                <c:pt idx="1354">
                  <c:v>1.06</c:v>
                </c:pt>
                <c:pt idx="1355">
                  <c:v>0.98</c:v>
                </c:pt>
                <c:pt idx="1356">
                  <c:v>0.98</c:v>
                </c:pt>
                <c:pt idx="1357">
                  <c:v>1.06</c:v>
                </c:pt>
                <c:pt idx="1358">
                  <c:v>0.98</c:v>
                </c:pt>
                <c:pt idx="1359">
                  <c:v>0.94</c:v>
                </c:pt>
                <c:pt idx="1360">
                  <c:v>1.1000000000000001</c:v>
                </c:pt>
                <c:pt idx="1361">
                  <c:v>1.02</c:v>
                </c:pt>
                <c:pt idx="1362">
                  <c:v>0.98</c:v>
                </c:pt>
                <c:pt idx="1363">
                  <c:v>1.1000000000000001</c:v>
                </c:pt>
                <c:pt idx="1364">
                  <c:v>1.06</c:v>
                </c:pt>
                <c:pt idx="1365">
                  <c:v>1.02</c:v>
                </c:pt>
                <c:pt idx="1366">
                  <c:v>1.1400000000000001</c:v>
                </c:pt>
                <c:pt idx="1367">
                  <c:v>0.98</c:v>
                </c:pt>
                <c:pt idx="1368">
                  <c:v>0.98</c:v>
                </c:pt>
                <c:pt idx="1369">
                  <c:v>1.02</c:v>
                </c:pt>
                <c:pt idx="1370">
                  <c:v>0.98</c:v>
                </c:pt>
                <c:pt idx="1371">
                  <c:v>0.94</c:v>
                </c:pt>
                <c:pt idx="1372">
                  <c:v>1.1000000000000001</c:v>
                </c:pt>
                <c:pt idx="1373">
                  <c:v>1.02</c:v>
                </c:pt>
                <c:pt idx="1374">
                  <c:v>0.98</c:v>
                </c:pt>
                <c:pt idx="1375">
                  <c:v>1.02</c:v>
                </c:pt>
                <c:pt idx="1376">
                  <c:v>1.06</c:v>
                </c:pt>
                <c:pt idx="1377">
                  <c:v>0.98</c:v>
                </c:pt>
                <c:pt idx="1378">
                  <c:v>1.1000000000000001</c:v>
                </c:pt>
                <c:pt idx="1379">
                  <c:v>1.06</c:v>
                </c:pt>
                <c:pt idx="1380">
                  <c:v>0.98</c:v>
                </c:pt>
                <c:pt idx="1381">
                  <c:v>1.02</c:v>
                </c:pt>
                <c:pt idx="1382">
                  <c:v>1.06</c:v>
                </c:pt>
                <c:pt idx="1383">
                  <c:v>0.98</c:v>
                </c:pt>
                <c:pt idx="1384">
                  <c:v>0.98</c:v>
                </c:pt>
                <c:pt idx="1385">
                  <c:v>1.02</c:v>
                </c:pt>
                <c:pt idx="1386">
                  <c:v>0.98</c:v>
                </c:pt>
                <c:pt idx="1387">
                  <c:v>1.02</c:v>
                </c:pt>
                <c:pt idx="1388">
                  <c:v>1.1400000000000001</c:v>
                </c:pt>
                <c:pt idx="1389">
                  <c:v>1.02</c:v>
                </c:pt>
                <c:pt idx="1390">
                  <c:v>1.02</c:v>
                </c:pt>
                <c:pt idx="1391">
                  <c:v>1.06</c:v>
                </c:pt>
                <c:pt idx="1392">
                  <c:v>0.98</c:v>
                </c:pt>
                <c:pt idx="1393">
                  <c:v>0.94</c:v>
                </c:pt>
                <c:pt idx="1394">
                  <c:v>1.1000000000000001</c:v>
                </c:pt>
                <c:pt idx="1395">
                  <c:v>1.02</c:v>
                </c:pt>
                <c:pt idx="1396">
                  <c:v>0.98</c:v>
                </c:pt>
                <c:pt idx="1397">
                  <c:v>1.1000000000000001</c:v>
                </c:pt>
                <c:pt idx="1398">
                  <c:v>1.1000000000000001</c:v>
                </c:pt>
                <c:pt idx="1399">
                  <c:v>1.02</c:v>
                </c:pt>
                <c:pt idx="1400">
                  <c:v>1.02</c:v>
                </c:pt>
                <c:pt idx="1401">
                  <c:v>0.98</c:v>
                </c:pt>
                <c:pt idx="1402">
                  <c:v>1.06</c:v>
                </c:pt>
                <c:pt idx="1403">
                  <c:v>1.02</c:v>
                </c:pt>
                <c:pt idx="1404">
                  <c:v>1.06</c:v>
                </c:pt>
                <c:pt idx="1405">
                  <c:v>0.98</c:v>
                </c:pt>
                <c:pt idx="1406">
                  <c:v>1.1000000000000001</c:v>
                </c:pt>
                <c:pt idx="1407">
                  <c:v>1.06</c:v>
                </c:pt>
                <c:pt idx="1408">
                  <c:v>0.98</c:v>
                </c:pt>
                <c:pt idx="1409">
                  <c:v>1.02</c:v>
                </c:pt>
                <c:pt idx="1410">
                  <c:v>1.06</c:v>
                </c:pt>
                <c:pt idx="1411">
                  <c:v>0.94</c:v>
                </c:pt>
                <c:pt idx="1412">
                  <c:v>1.06</c:v>
                </c:pt>
                <c:pt idx="1413">
                  <c:v>1.06</c:v>
                </c:pt>
                <c:pt idx="1414">
                  <c:v>0.94</c:v>
                </c:pt>
                <c:pt idx="1415">
                  <c:v>1.02</c:v>
                </c:pt>
                <c:pt idx="1416">
                  <c:v>1.1400000000000001</c:v>
                </c:pt>
                <c:pt idx="1417">
                  <c:v>0.98</c:v>
                </c:pt>
                <c:pt idx="1418">
                  <c:v>1.06</c:v>
                </c:pt>
                <c:pt idx="1419">
                  <c:v>1.1000000000000001</c:v>
                </c:pt>
                <c:pt idx="1420">
                  <c:v>1.06</c:v>
                </c:pt>
                <c:pt idx="1421">
                  <c:v>0.98</c:v>
                </c:pt>
                <c:pt idx="1422">
                  <c:v>1.1000000000000001</c:v>
                </c:pt>
                <c:pt idx="1423">
                  <c:v>0.98</c:v>
                </c:pt>
                <c:pt idx="1424">
                  <c:v>0.98</c:v>
                </c:pt>
                <c:pt idx="1425">
                  <c:v>1.06</c:v>
                </c:pt>
                <c:pt idx="1426">
                  <c:v>1.06</c:v>
                </c:pt>
                <c:pt idx="1427">
                  <c:v>1.02</c:v>
                </c:pt>
                <c:pt idx="1428">
                  <c:v>1.06</c:v>
                </c:pt>
                <c:pt idx="1429">
                  <c:v>1.02</c:v>
                </c:pt>
                <c:pt idx="1430">
                  <c:v>0.98</c:v>
                </c:pt>
                <c:pt idx="1431">
                  <c:v>1.06</c:v>
                </c:pt>
                <c:pt idx="1432">
                  <c:v>1.06</c:v>
                </c:pt>
                <c:pt idx="1433">
                  <c:v>0.98</c:v>
                </c:pt>
                <c:pt idx="1434">
                  <c:v>1.06</c:v>
                </c:pt>
                <c:pt idx="1435">
                  <c:v>1.06</c:v>
                </c:pt>
                <c:pt idx="1436">
                  <c:v>0.98</c:v>
                </c:pt>
                <c:pt idx="1437">
                  <c:v>1.06</c:v>
                </c:pt>
                <c:pt idx="1438">
                  <c:v>1.1000000000000001</c:v>
                </c:pt>
                <c:pt idx="1439">
                  <c:v>0.94</c:v>
                </c:pt>
                <c:pt idx="1440">
                  <c:v>1.06</c:v>
                </c:pt>
                <c:pt idx="1441">
                  <c:v>1.06</c:v>
                </c:pt>
                <c:pt idx="1442">
                  <c:v>1.02</c:v>
                </c:pt>
                <c:pt idx="1443">
                  <c:v>1.02</c:v>
                </c:pt>
                <c:pt idx="1444">
                  <c:v>1.06</c:v>
                </c:pt>
                <c:pt idx="1445">
                  <c:v>0.98</c:v>
                </c:pt>
                <c:pt idx="1446">
                  <c:v>0.98</c:v>
                </c:pt>
                <c:pt idx="1447">
                  <c:v>1.02</c:v>
                </c:pt>
                <c:pt idx="1448">
                  <c:v>1.06</c:v>
                </c:pt>
                <c:pt idx="1449">
                  <c:v>0.98</c:v>
                </c:pt>
                <c:pt idx="1450">
                  <c:v>1.06</c:v>
                </c:pt>
                <c:pt idx="1451">
                  <c:v>1.02</c:v>
                </c:pt>
                <c:pt idx="1452">
                  <c:v>0.98</c:v>
                </c:pt>
                <c:pt idx="1453">
                  <c:v>1.06</c:v>
                </c:pt>
                <c:pt idx="1454">
                  <c:v>0.98</c:v>
                </c:pt>
                <c:pt idx="1455">
                  <c:v>0.94</c:v>
                </c:pt>
                <c:pt idx="1456">
                  <c:v>1.06</c:v>
                </c:pt>
                <c:pt idx="1457">
                  <c:v>0.98</c:v>
                </c:pt>
                <c:pt idx="1458">
                  <c:v>1.02</c:v>
                </c:pt>
                <c:pt idx="1459">
                  <c:v>1.06</c:v>
                </c:pt>
                <c:pt idx="1460">
                  <c:v>1.06</c:v>
                </c:pt>
                <c:pt idx="1461">
                  <c:v>0.94</c:v>
                </c:pt>
                <c:pt idx="1462">
                  <c:v>1.06</c:v>
                </c:pt>
                <c:pt idx="1463">
                  <c:v>1.02</c:v>
                </c:pt>
                <c:pt idx="1464">
                  <c:v>0.98</c:v>
                </c:pt>
                <c:pt idx="1465">
                  <c:v>1.06</c:v>
                </c:pt>
                <c:pt idx="1466">
                  <c:v>1.06</c:v>
                </c:pt>
                <c:pt idx="1467">
                  <c:v>0.94</c:v>
                </c:pt>
                <c:pt idx="1468">
                  <c:v>1.06</c:v>
                </c:pt>
                <c:pt idx="1469">
                  <c:v>1.06</c:v>
                </c:pt>
                <c:pt idx="1470">
                  <c:v>0.98</c:v>
                </c:pt>
                <c:pt idx="1471">
                  <c:v>0.94</c:v>
                </c:pt>
                <c:pt idx="1472">
                  <c:v>1.1400000000000001</c:v>
                </c:pt>
                <c:pt idx="1473">
                  <c:v>0.98</c:v>
                </c:pt>
                <c:pt idx="1474">
                  <c:v>1.02</c:v>
                </c:pt>
                <c:pt idx="1475">
                  <c:v>1.1000000000000001</c:v>
                </c:pt>
                <c:pt idx="1476">
                  <c:v>1.06</c:v>
                </c:pt>
                <c:pt idx="1477">
                  <c:v>1.02</c:v>
                </c:pt>
                <c:pt idx="1478">
                  <c:v>1.06</c:v>
                </c:pt>
                <c:pt idx="1479">
                  <c:v>0.98</c:v>
                </c:pt>
                <c:pt idx="1480">
                  <c:v>1.02</c:v>
                </c:pt>
                <c:pt idx="1481">
                  <c:v>1.1000000000000001</c:v>
                </c:pt>
                <c:pt idx="1482">
                  <c:v>0.98</c:v>
                </c:pt>
                <c:pt idx="1483">
                  <c:v>0.94</c:v>
                </c:pt>
                <c:pt idx="1484">
                  <c:v>1.06</c:v>
                </c:pt>
                <c:pt idx="1485">
                  <c:v>0.98</c:v>
                </c:pt>
                <c:pt idx="1486">
                  <c:v>0.98</c:v>
                </c:pt>
                <c:pt idx="1487">
                  <c:v>1.06</c:v>
                </c:pt>
                <c:pt idx="1488">
                  <c:v>1.06</c:v>
                </c:pt>
                <c:pt idx="1489">
                  <c:v>1.02</c:v>
                </c:pt>
                <c:pt idx="1490">
                  <c:v>1.1000000000000001</c:v>
                </c:pt>
                <c:pt idx="1491">
                  <c:v>1.06</c:v>
                </c:pt>
                <c:pt idx="1492">
                  <c:v>1.02</c:v>
                </c:pt>
                <c:pt idx="1493">
                  <c:v>1.06</c:v>
                </c:pt>
                <c:pt idx="1494">
                  <c:v>1.1000000000000001</c:v>
                </c:pt>
                <c:pt idx="1495">
                  <c:v>0.94</c:v>
                </c:pt>
                <c:pt idx="1496">
                  <c:v>1.06</c:v>
                </c:pt>
                <c:pt idx="1497">
                  <c:v>1.06</c:v>
                </c:pt>
                <c:pt idx="1498">
                  <c:v>1.02</c:v>
                </c:pt>
                <c:pt idx="1499">
                  <c:v>0.98</c:v>
                </c:pt>
                <c:pt idx="1500">
                  <c:v>1.1000000000000001</c:v>
                </c:pt>
                <c:pt idx="1501">
                  <c:v>0.98</c:v>
                </c:pt>
                <c:pt idx="1502">
                  <c:v>1.02</c:v>
                </c:pt>
                <c:pt idx="1503">
                  <c:v>1.06</c:v>
                </c:pt>
                <c:pt idx="1504">
                  <c:v>1.02</c:v>
                </c:pt>
                <c:pt idx="1505">
                  <c:v>1.02</c:v>
                </c:pt>
                <c:pt idx="1506">
                  <c:v>1.1400000000000001</c:v>
                </c:pt>
                <c:pt idx="1507">
                  <c:v>1.02</c:v>
                </c:pt>
                <c:pt idx="1508">
                  <c:v>1.02</c:v>
                </c:pt>
                <c:pt idx="1509">
                  <c:v>1.06</c:v>
                </c:pt>
                <c:pt idx="1510">
                  <c:v>0.98</c:v>
                </c:pt>
                <c:pt idx="1511">
                  <c:v>0.94</c:v>
                </c:pt>
                <c:pt idx="1512">
                  <c:v>1.1400000000000001</c:v>
                </c:pt>
                <c:pt idx="1513">
                  <c:v>1.06</c:v>
                </c:pt>
                <c:pt idx="1514">
                  <c:v>0.98</c:v>
                </c:pt>
                <c:pt idx="1515">
                  <c:v>1.06</c:v>
                </c:pt>
                <c:pt idx="1516">
                  <c:v>1.02</c:v>
                </c:pt>
                <c:pt idx="1517">
                  <c:v>0.94</c:v>
                </c:pt>
                <c:pt idx="1518">
                  <c:v>1.06</c:v>
                </c:pt>
                <c:pt idx="1519">
                  <c:v>1.1000000000000001</c:v>
                </c:pt>
                <c:pt idx="1520">
                  <c:v>0.98</c:v>
                </c:pt>
                <c:pt idx="1521">
                  <c:v>1.02</c:v>
                </c:pt>
                <c:pt idx="1522">
                  <c:v>1.02</c:v>
                </c:pt>
                <c:pt idx="1523">
                  <c:v>0.9</c:v>
                </c:pt>
                <c:pt idx="1524">
                  <c:v>0.98</c:v>
                </c:pt>
                <c:pt idx="1525">
                  <c:v>1.1000000000000001</c:v>
                </c:pt>
                <c:pt idx="1526">
                  <c:v>0.98</c:v>
                </c:pt>
                <c:pt idx="1527">
                  <c:v>1.06</c:v>
                </c:pt>
                <c:pt idx="1528">
                  <c:v>1.06</c:v>
                </c:pt>
                <c:pt idx="1529">
                  <c:v>0.94</c:v>
                </c:pt>
                <c:pt idx="1530">
                  <c:v>1.02</c:v>
                </c:pt>
                <c:pt idx="1531">
                  <c:v>1.1000000000000001</c:v>
                </c:pt>
                <c:pt idx="1532">
                  <c:v>0.98</c:v>
                </c:pt>
                <c:pt idx="1533">
                  <c:v>0.98</c:v>
                </c:pt>
                <c:pt idx="1534">
                  <c:v>1.1000000000000001</c:v>
                </c:pt>
                <c:pt idx="1535">
                  <c:v>1.02</c:v>
                </c:pt>
                <c:pt idx="1536">
                  <c:v>1.02</c:v>
                </c:pt>
                <c:pt idx="1537">
                  <c:v>1.06</c:v>
                </c:pt>
                <c:pt idx="1538">
                  <c:v>1.02</c:v>
                </c:pt>
                <c:pt idx="1539">
                  <c:v>0.98</c:v>
                </c:pt>
                <c:pt idx="1540">
                  <c:v>1.06</c:v>
                </c:pt>
                <c:pt idx="1541">
                  <c:v>1.02</c:v>
                </c:pt>
                <c:pt idx="1542">
                  <c:v>1.06</c:v>
                </c:pt>
                <c:pt idx="1543">
                  <c:v>1.1000000000000001</c:v>
                </c:pt>
                <c:pt idx="1544">
                  <c:v>1.02</c:v>
                </c:pt>
                <c:pt idx="1545">
                  <c:v>0.98</c:v>
                </c:pt>
                <c:pt idx="1546">
                  <c:v>1.1400000000000001</c:v>
                </c:pt>
                <c:pt idx="1547">
                  <c:v>1.02</c:v>
                </c:pt>
                <c:pt idx="1548">
                  <c:v>0.94</c:v>
                </c:pt>
                <c:pt idx="1549">
                  <c:v>1.06</c:v>
                </c:pt>
                <c:pt idx="1550">
                  <c:v>1.06</c:v>
                </c:pt>
                <c:pt idx="1551">
                  <c:v>0.98</c:v>
                </c:pt>
                <c:pt idx="1552">
                  <c:v>1.06</c:v>
                </c:pt>
                <c:pt idx="1553">
                  <c:v>1.06</c:v>
                </c:pt>
                <c:pt idx="1554">
                  <c:v>1.02</c:v>
                </c:pt>
                <c:pt idx="1555">
                  <c:v>1.06</c:v>
                </c:pt>
                <c:pt idx="1556">
                  <c:v>1.1000000000000001</c:v>
                </c:pt>
                <c:pt idx="1557">
                  <c:v>0.98</c:v>
                </c:pt>
                <c:pt idx="1558">
                  <c:v>1.06</c:v>
                </c:pt>
                <c:pt idx="1559">
                  <c:v>1.06</c:v>
                </c:pt>
                <c:pt idx="1560">
                  <c:v>0.98</c:v>
                </c:pt>
                <c:pt idx="1561">
                  <c:v>1.02</c:v>
                </c:pt>
                <c:pt idx="1562">
                  <c:v>1.1000000000000001</c:v>
                </c:pt>
                <c:pt idx="1563">
                  <c:v>0.98</c:v>
                </c:pt>
                <c:pt idx="1564">
                  <c:v>1.02</c:v>
                </c:pt>
                <c:pt idx="1565">
                  <c:v>1.06</c:v>
                </c:pt>
                <c:pt idx="1566">
                  <c:v>1.02</c:v>
                </c:pt>
                <c:pt idx="1567">
                  <c:v>0.94</c:v>
                </c:pt>
                <c:pt idx="1568">
                  <c:v>1.06</c:v>
                </c:pt>
                <c:pt idx="1569">
                  <c:v>0.98</c:v>
                </c:pt>
                <c:pt idx="1570">
                  <c:v>0.98</c:v>
                </c:pt>
                <c:pt idx="1571">
                  <c:v>1.06</c:v>
                </c:pt>
                <c:pt idx="1572">
                  <c:v>1.06</c:v>
                </c:pt>
                <c:pt idx="1573">
                  <c:v>0.94</c:v>
                </c:pt>
                <c:pt idx="1574">
                  <c:v>1.02</c:v>
                </c:pt>
                <c:pt idx="1575">
                  <c:v>1.02</c:v>
                </c:pt>
                <c:pt idx="1576">
                  <c:v>0.98</c:v>
                </c:pt>
                <c:pt idx="1577">
                  <c:v>1.02</c:v>
                </c:pt>
                <c:pt idx="1578">
                  <c:v>1.06</c:v>
                </c:pt>
                <c:pt idx="1579">
                  <c:v>0.9</c:v>
                </c:pt>
                <c:pt idx="1580">
                  <c:v>1.06</c:v>
                </c:pt>
                <c:pt idx="1581">
                  <c:v>1.06</c:v>
                </c:pt>
                <c:pt idx="1582">
                  <c:v>0.94</c:v>
                </c:pt>
                <c:pt idx="1583">
                  <c:v>1.02</c:v>
                </c:pt>
                <c:pt idx="1584">
                  <c:v>1.1000000000000001</c:v>
                </c:pt>
                <c:pt idx="1585">
                  <c:v>1.02</c:v>
                </c:pt>
                <c:pt idx="1586">
                  <c:v>1.06</c:v>
                </c:pt>
                <c:pt idx="1587">
                  <c:v>1.1000000000000001</c:v>
                </c:pt>
                <c:pt idx="1588">
                  <c:v>1.02</c:v>
                </c:pt>
                <c:pt idx="1589">
                  <c:v>0.98</c:v>
                </c:pt>
                <c:pt idx="1590">
                  <c:v>1.1000000000000001</c:v>
                </c:pt>
                <c:pt idx="1591">
                  <c:v>0.98</c:v>
                </c:pt>
                <c:pt idx="1592">
                  <c:v>1.02</c:v>
                </c:pt>
                <c:pt idx="1593">
                  <c:v>1.06</c:v>
                </c:pt>
                <c:pt idx="1594">
                  <c:v>0.98</c:v>
                </c:pt>
                <c:pt idx="1595">
                  <c:v>1.02</c:v>
                </c:pt>
                <c:pt idx="1596">
                  <c:v>1.1400000000000001</c:v>
                </c:pt>
                <c:pt idx="1597">
                  <c:v>1.02</c:v>
                </c:pt>
                <c:pt idx="1598">
                  <c:v>0.98</c:v>
                </c:pt>
                <c:pt idx="1599">
                  <c:v>1.06</c:v>
                </c:pt>
                <c:pt idx="1600">
                  <c:v>1.06</c:v>
                </c:pt>
                <c:pt idx="1601">
                  <c:v>0.98</c:v>
                </c:pt>
                <c:pt idx="1602">
                  <c:v>1.06</c:v>
                </c:pt>
                <c:pt idx="1603">
                  <c:v>1.02</c:v>
                </c:pt>
                <c:pt idx="1604">
                  <c:v>1.02</c:v>
                </c:pt>
                <c:pt idx="1605">
                  <c:v>1.06</c:v>
                </c:pt>
                <c:pt idx="1606">
                  <c:v>1.06</c:v>
                </c:pt>
                <c:pt idx="1607">
                  <c:v>0.98</c:v>
                </c:pt>
                <c:pt idx="1608">
                  <c:v>1.1000000000000001</c:v>
                </c:pt>
                <c:pt idx="1609">
                  <c:v>1.02</c:v>
                </c:pt>
                <c:pt idx="1610">
                  <c:v>0.98</c:v>
                </c:pt>
                <c:pt idx="1611">
                  <c:v>1.06</c:v>
                </c:pt>
                <c:pt idx="1612">
                  <c:v>1.1000000000000001</c:v>
                </c:pt>
                <c:pt idx="1613">
                  <c:v>0.94</c:v>
                </c:pt>
                <c:pt idx="1614">
                  <c:v>1.02</c:v>
                </c:pt>
                <c:pt idx="1615">
                  <c:v>1.1000000000000001</c:v>
                </c:pt>
                <c:pt idx="1616">
                  <c:v>1.02</c:v>
                </c:pt>
                <c:pt idx="1617">
                  <c:v>1.02</c:v>
                </c:pt>
                <c:pt idx="1618">
                  <c:v>1.1000000000000001</c:v>
                </c:pt>
                <c:pt idx="1619">
                  <c:v>0.98</c:v>
                </c:pt>
                <c:pt idx="1620">
                  <c:v>0.98</c:v>
                </c:pt>
                <c:pt idx="1621">
                  <c:v>1.1000000000000001</c:v>
                </c:pt>
                <c:pt idx="1622">
                  <c:v>1.02</c:v>
                </c:pt>
                <c:pt idx="1623">
                  <c:v>1.02</c:v>
                </c:pt>
                <c:pt idx="1624">
                  <c:v>1.06</c:v>
                </c:pt>
                <c:pt idx="1625">
                  <c:v>1.02</c:v>
                </c:pt>
                <c:pt idx="1626">
                  <c:v>1.06</c:v>
                </c:pt>
                <c:pt idx="1627">
                  <c:v>1.06</c:v>
                </c:pt>
                <c:pt idx="1628">
                  <c:v>0.98</c:v>
                </c:pt>
                <c:pt idx="1629">
                  <c:v>0.94</c:v>
                </c:pt>
                <c:pt idx="1630">
                  <c:v>1.1000000000000001</c:v>
                </c:pt>
                <c:pt idx="1631">
                  <c:v>1.06</c:v>
                </c:pt>
                <c:pt idx="1632">
                  <c:v>1.02</c:v>
                </c:pt>
                <c:pt idx="1633">
                  <c:v>1.06</c:v>
                </c:pt>
                <c:pt idx="1634">
                  <c:v>1.06</c:v>
                </c:pt>
                <c:pt idx="1635">
                  <c:v>0.94</c:v>
                </c:pt>
                <c:pt idx="1636">
                  <c:v>1.1000000000000001</c:v>
                </c:pt>
                <c:pt idx="1637">
                  <c:v>1.02</c:v>
                </c:pt>
                <c:pt idx="1638">
                  <c:v>0.94</c:v>
                </c:pt>
                <c:pt idx="1639">
                  <c:v>1.06</c:v>
                </c:pt>
                <c:pt idx="1640">
                  <c:v>1.06</c:v>
                </c:pt>
                <c:pt idx="1641">
                  <c:v>0.98</c:v>
                </c:pt>
                <c:pt idx="1642">
                  <c:v>1.06</c:v>
                </c:pt>
                <c:pt idx="1643">
                  <c:v>1.1000000000000001</c:v>
                </c:pt>
                <c:pt idx="1644">
                  <c:v>0.94</c:v>
                </c:pt>
                <c:pt idx="1645">
                  <c:v>1.02</c:v>
                </c:pt>
                <c:pt idx="1646">
                  <c:v>1.1000000000000001</c:v>
                </c:pt>
                <c:pt idx="1647">
                  <c:v>0.98</c:v>
                </c:pt>
                <c:pt idx="1648">
                  <c:v>1.02</c:v>
                </c:pt>
                <c:pt idx="1649">
                  <c:v>1.06</c:v>
                </c:pt>
                <c:pt idx="1650">
                  <c:v>0.98</c:v>
                </c:pt>
                <c:pt idx="1651">
                  <c:v>1.02</c:v>
                </c:pt>
                <c:pt idx="1652">
                  <c:v>1.1000000000000001</c:v>
                </c:pt>
                <c:pt idx="1653">
                  <c:v>1.02</c:v>
                </c:pt>
                <c:pt idx="1654">
                  <c:v>1.02</c:v>
                </c:pt>
                <c:pt idx="1655">
                  <c:v>1.06</c:v>
                </c:pt>
                <c:pt idx="1656">
                  <c:v>0.98</c:v>
                </c:pt>
                <c:pt idx="1657">
                  <c:v>0.98</c:v>
                </c:pt>
                <c:pt idx="1658">
                  <c:v>1.1000000000000001</c:v>
                </c:pt>
                <c:pt idx="1659">
                  <c:v>1.06</c:v>
                </c:pt>
                <c:pt idx="1660">
                  <c:v>0.98</c:v>
                </c:pt>
                <c:pt idx="1661">
                  <c:v>1.06</c:v>
                </c:pt>
                <c:pt idx="1662">
                  <c:v>1.02</c:v>
                </c:pt>
                <c:pt idx="1663">
                  <c:v>0.94</c:v>
                </c:pt>
                <c:pt idx="1664">
                  <c:v>1.1000000000000001</c:v>
                </c:pt>
                <c:pt idx="1665">
                  <c:v>1.06</c:v>
                </c:pt>
                <c:pt idx="1666">
                  <c:v>1.02</c:v>
                </c:pt>
                <c:pt idx="1667">
                  <c:v>1.02</c:v>
                </c:pt>
                <c:pt idx="1668">
                  <c:v>1.06</c:v>
                </c:pt>
                <c:pt idx="1669">
                  <c:v>0.94</c:v>
                </c:pt>
                <c:pt idx="1670">
                  <c:v>1.06</c:v>
                </c:pt>
                <c:pt idx="1671">
                  <c:v>1.02</c:v>
                </c:pt>
                <c:pt idx="1672">
                  <c:v>0.98</c:v>
                </c:pt>
                <c:pt idx="1673">
                  <c:v>1.02</c:v>
                </c:pt>
                <c:pt idx="1674">
                  <c:v>1.1000000000000001</c:v>
                </c:pt>
                <c:pt idx="1675">
                  <c:v>0.94</c:v>
                </c:pt>
                <c:pt idx="1676">
                  <c:v>1.02</c:v>
                </c:pt>
                <c:pt idx="1677">
                  <c:v>1.06</c:v>
                </c:pt>
                <c:pt idx="1678">
                  <c:v>0.98</c:v>
                </c:pt>
                <c:pt idx="1679">
                  <c:v>0.98</c:v>
                </c:pt>
                <c:pt idx="1680">
                  <c:v>1.1000000000000001</c:v>
                </c:pt>
                <c:pt idx="1681">
                  <c:v>0.98</c:v>
                </c:pt>
                <c:pt idx="1682">
                  <c:v>0.98</c:v>
                </c:pt>
                <c:pt idx="1683">
                  <c:v>1.06</c:v>
                </c:pt>
                <c:pt idx="1684">
                  <c:v>0.94</c:v>
                </c:pt>
                <c:pt idx="1685">
                  <c:v>0.98</c:v>
                </c:pt>
                <c:pt idx="1686">
                  <c:v>1.06</c:v>
                </c:pt>
                <c:pt idx="1687">
                  <c:v>0.98</c:v>
                </c:pt>
                <c:pt idx="1688">
                  <c:v>0.98</c:v>
                </c:pt>
                <c:pt idx="1689">
                  <c:v>1.06</c:v>
                </c:pt>
                <c:pt idx="1690">
                  <c:v>0.98</c:v>
                </c:pt>
                <c:pt idx="1691">
                  <c:v>0.94</c:v>
                </c:pt>
                <c:pt idx="1692">
                  <c:v>1.1000000000000001</c:v>
                </c:pt>
                <c:pt idx="1693">
                  <c:v>1.02</c:v>
                </c:pt>
                <c:pt idx="1694">
                  <c:v>0.98</c:v>
                </c:pt>
                <c:pt idx="1695">
                  <c:v>1.1400000000000001</c:v>
                </c:pt>
                <c:pt idx="1696">
                  <c:v>1.1000000000000001</c:v>
                </c:pt>
                <c:pt idx="1697">
                  <c:v>0.9</c:v>
                </c:pt>
                <c:pt idx="1698">
                  <c:v>1.02</c:v>
                </c:pt>
                <c:pt idx="1699">
                  <c:v>1.06</c:v>
                </c:pt>
                <c:pt idx="1700">
                  <c:v>1.02</c:v>
                </c:pt>
                <c:pt idx="1701">
                  <c:v>1.06</c:v>
                </c:pt>
                <c:pt idx="1702">
                  <c:v>1.02</c:v>
                </c:pt>
                <c:pt idx="1703">
                  <c:v>0.94</c:v>
                </c:pt>
                <c:pt idx="1704">
                  <c:v>1.1000000000000001</c:v>
                </c:pt>
                <c:pt idx="1705">
                  <c:v>1.1000000000000001</c:v>
                </c:pt>
                <c:pt idx="1706">
                  <c:v>1.02</c:v>
                </c:pt>
                <c:pt idx="1707">
                  <c:v>1.02</c:v>
                </c:pt>
                <c:pt idx="1708">
                  <c:v>1.1000000000000001</c:v>
                </c:pt>
                <c:pt idx="1709">
                  <c:v>0.94</c:v>
                </c:pt>
                <c:pt idx="1710">
                  <c:v>0.98</c:v>
                </c:pt>
                <c:pt idx="1711">
                  <c:v>1.02</c:v>
                </c:pt>
                <c:pt idx="1712">
                  <c:v>0.98</c:v>
                </c:pt>
                <c:pt idx="1713">
                  <c:v>1.02</c:v>
                </c:pt>
                <c:pt idx="1714">
                  <c:v>1.1000000000000001</c:v>
                </c:pt>
                <c:pt idx="1715">
                  <c:v>0.98</c:v>
                </c:pt>
                <c:pt idx="1716">
                  <c:v>0.98</c:v>
                </c:pt>
                <c:pt idx="1717">
                  <c:v>1.06</c:v>
                </c:pt>
                <c:pt idx="1718">
                  <c:v>1.02</c:v>
                </c:pt>
                <c:pt idx="1719">
                  <c:v>0.94</c:v>
                </c:pt>
                <c:pt idx="1720">
                  <c:v>1.06</c:v>
                </c:pt>
                <c:pt idx="1721">
                  <c:v>0.98</c:v>
                </c:pt>
                <c:pt idx="1722">
                  <c:v>0.94</c:v>
                </c:pt>
                <c:pt idx="1723">
                  <c:v>1.06</c:v>
                </c:pt>
                <c:pt idx="1724">
                  <c:v>1.06</c:v>
                </c:pt>
                <c:pt idx="1725">
                  <c:v>0.98</c:v>
                </c:pt>
                <c:pt idx="1726">
                  <c:v>1.06</c:v>
                </c:pt>
                <c:pt idx="1727">
                  <c:v>1.1000000000000001</c:v>
                </c:pt>
                <c:pt idx="1728">
                  <c:v>1.02</c:v>
                </c:pt>
                <c:pt idx="1729">
                  <c:v>1.02</c:v>
                </c:pt>
                <c:pt idx="1730">
                  <c:v>1.1000000000000001</c:v>
                </c:pt>
                <c:pt idx="1731">
                  <c:v>0.98</c:v>
                </c:pt>
                <c:pt idx="1732">
                  <c:v>1.02</c:v>
                </c:pt>
                <c:pt idx="1733">
                  <c:v>1.02</c:v>
                </c:pt>
                <c:pt idx="1734">
                  <c:v>0.94</c:v>
                </c:pt>
                <c:pt idx="1735">
                  <c:v>0.98</c:v>
                </c:pt>
                <c:pt idx="1736">
                  <c:v>1.06</c:v>
                </c:pt>
                <c:pt idx="1737">
                  <c:v>0.98</c:v>
                </c:pt>
                <c:pt idx="1738">
                  <c:v>0.98</c:v>
                </c:pt>
                <c:pt idx="1739">
                  <c:v>1.1000000000000001</c:v>
                </c:pt>
                <c:pt idx="1740">
                  <c:v>1.06</c:v>
                </c:pt>
                <c:pt idx="1741">
                  <c:v>1.02</c:v>
                </c:pt>
                <c:pt idx="1742">
                  <c:v>1.06</c:v>
                </c:pt>
                <c:pt idx="1743">
                  <c:v>0.98</c:v>
                </c:pt>
                <c:pt idx="1744">
                  <c:v>0.98</c:v>
                </c:pt>
                <c:pt idx="1745">
                  <c:v>1.02</c:v>
                </c:pt>
                <c:pt idx="1746">
                  <c:v>0.98</c:v>
                </c:pt>
                <c:pt idx="1747">
                  <c:v>0.94</c:v>
                </c:pt>
                <c:pt idx="1748">
                  <c:v>1.06</c:v>
                </c:pt>
                <c:pt idx="1749">
                  <c:v>0.98</c:v>
                </c:pt>
                <c:pt idx="1750">
                  <c:v>0.98</c:v>
                </c:pt>
                <c:pt idx="1751">
                  <c:v>1.02</c:v>
                </c:pt>
                <c:pt idx="1752">
                  <c:v>0.98</c:v>
                </c:pt>
                <c:pt idx="1753">
                  <c:v>0.94</c:v>
                </c:pt>
                <c:pt idx="1754">
                  <c:v>1.1000000000000001</c:v>
                </c:pt>
                <c:pt idx="1755">
                  <c:v>1.1000000000000001</c:v>
                </c:pt>
                <c:pt idx="1756">
                  <c:v>0.98</c:v>
                </c:pt>
                <c:pt idx="1757">
                  <c:v>1.06</c:v>
                </c:pt>
                <c:pt idx="1758">
                  <c:v>1.06</c:v>
                </c:pt>
                <c:pt idx="1759">
                  <c:v>0.94</c:v>
                </c:pt>
                <c:pt idx="1760">
                  <c:v>1.06</c:v>
                </c:pt>
                <c:pt idx="1761">
                  <c:v>1.02</c:v>
                </c:pt>
                <c:pt idx="1762">
                  <c:v>0.98</c:v>
                </c:pt>
                <c:pt idx="1763">
                  <c:v>1.06</c:v>
                </c:pt>
                <c:pt idx="1764">
                  <c:v>1.06</c:v>
                </c:pt>
                <c:pt idx="1765">
                  <c:v>1.02</c:v>
                </c:pt>
                <c:pt idx="1766">
                  <c:v>1.02</c:v>
                </c:pt>
                <c:pt idx="1767">
                  <c:v>1.06</c:v>
                </c:pt>
                <c:pt idx="1768">
                  <c:v>1.02</c:v>
                </c:pt>
                <c:pt idx="1769">
                  <c:v>0.98</c:v>
                </c:pt>
                <c:pt idx="1770">
                  <c:v>1.1000000000000001</c:v>
                </c:pt>
                <c:pt idx="1771">
                  <c:v>0.94</c:v>
                </c:pt>
                <c:pt idx="1772">
                  <c:v>0.98</c:v>
                </c:pt>
                <c:pt idx="1773">
                  <c:v>1.06</c:v>
                </c:pt>
                <c:pt idx="1774">
                  <c:v>1.06</c:v>
                </c:pt>
                <c:pt idx="1775">
                  <c:v>1.02</c:v>
                </c:pt>
                <c:pt idx="1776">
                  <c:v>1.1000000000000001</c:v>
                </c:pt>
                <c:pt idx="1777">
                  <c:v>0.98</c:v>
                </c:pt>
                <c:pt idx="1778">
                  <c:v>0.98</c:v>
                </c:pt>
                <c:pt idx="1779">
                  <c:v>1.02</c:v>
                </c:pt>
                <c:pt idx="1780">
                  <c:v>1.06</c:v>
                </c:pt>
                <c:pt idx="1781">
                  <c:v>0.98</c:v>
                </c:pt>
                <c:pt idx="1782">
                  <c:v>1.1000000000000001</c:v>
                </c:pt>
                <c:pt idx="1783">
                  <c:v>1.02</c:v>
                </c:pt>
                <c:pt idx="1784">
                  <c:v>0.98</c:v>
                </c:pt>
                <c:pt idx="1785">
                  <c:v>1.02</c:v>
                </c:pt>
                <c:pt idx="1786">
                  <c:v>1.06</c:v>
                </c:pt>
                <c:pt idx="1787">
                  <c:v>0.94</c:v>
                </c:pt>
                <c:pt idx="1788">
                  <c:v>1.06</c:v>
                </c:pt>
                <c:pt idx="1789">
                  <c:v>1.06</c:v>
                </c:pt>
                <c:pt idx="1790">
                  <c:v>1.02</c:v>
                </c:pt>
                <c:pt idx="1791">
                  <c:v>1.02</c:v>
                </c:pt>
                <c:pt idx="1792">
                  <c:v>1.1000000000000001</c:v>
                </c:pt>
                <c:pt idx="1793">
                  <c:v>1.02</c:v>
                </c:pt>
                <c:pt idx="1794">
                  <c:v>1.06</c:v>
                </c:pt>
                <c:pt idx="1795">
                  <c:v>1.1000000000000001</c:v>
                </c:pt>
                <c:pt idx="1796">
                  <c:v>0.98</c:v>
                </c:pt>
                <c:pt idx="1797">
                  <c:v>0.94</c:v>
                </c:pt>
                <c:pt idx="1798">
                  <c:v>1.06</c:v>
                </c:pt>
                <c:pt idx="1799">
                  <c:v>0.98</c:v>
                </c:pt>
                <c:pt idx="1800">
                  <c:v>0.98</c:v>
                </c:pt>
                <c:pt idx="1801">
                  <c:v>1.02</c:v>
                </c:pt>
                <c:pt idx="1802">
                  <c:v>0.98</c:v>
                </c:pt>
                <c:pt idx="1803">
                  <c:v>0.98</c:v>
                </c:pt>
                <c:pt idx="1804">
                  <c:v>1.1000000000000001</c:v>
                </c:pt>
                <c:pt idx="1805">
                  <c:v>1.02</c:v>
                </c:pt>
                <c:pt idx="1806">
                  <c:v>1.02</c:v>
                </c:pt>
                <c:pt idx="1807">
                  <c:v>1.06</c:v>
                </c:pt>
                <c:pt idx="1808">
                  <c:v>1.02</c:v>
                </c:pt>
                <c:pt idx="1809">
                  <c:v>0.94</c:v>
                </c:pt>
                <c:pt idx="1810">
                  <c:v>1.02</c:v>
                </c:pt>
                <c:pt idx="1811">
                  <c:v>1.02</c:v>
                </c:pt>
                <c:pt idx="1812">
                  <c:v>0.98</c:v>
                </c:pt>
                <c:pt idx="1813">
                  <c:v>1.02</c:v>
                </c:pt>
                <c:pt idx="1814">
                  <c:v>1.02</c:v>
                </c:pt>
                <c:pt idx="1815">
                  <c:v>0.98</c:v>
                </c:pt>
                <c:pt idx="1816">
                  <c:v>1.06</c:v>
                </c:pt>
                <c:pt idx="1817">
                  <c:v>1.06</c:v>
                </c:pt>
                <c:pt idx="1818">
                  <c:v>0.98</c:v>
                </c:pt>
                <c:pt idx="1819">
                  <c:v>1.02</c:v>
                </c:pt>
                <c:pt idx="1820">
                  <c:v>1.02</c:v>
                </c:pt>
                <c:pt idx="1821">
                  <c:v>0.94</c:v>
                </c:pt>
                <c:pt idx="1822">
                  <c:v>0.98</c:v>
                </c:pt>
                <c:pt idx="1823">
                  <c:v>1.06</c:v>
                </c:pt>
                <c:pt idx="1824">
                  <c:v>1.02</c:v>
                </c:pt>
                <c:pt idx="1825">
                  <c:v>1.02</c:v>
                </c:pt>
                <c:pt idx="1826">
                  <c:v>1.06</c:v>
                </c:pt>
                <c:pt idx="1827">
                  <c:v>0.98</c:v>
                </c:pt>
                <c:pt idx="1828">
                  <c:v>1.02</c:v>
                </c:pt>
                <c:pt idx="1829">
                  <c:v>1.1000000000000001</c:v>
                </c:pt>
                <c:pt idx="1830">
                  <c:v>1.02</c:v>
                </c:pt>
                <c:pt idx="1831">
                  <c:v>0.98</c:v>
                </c:pt>
                <c:pt idx="1832">
                  <c:v>1.1000000000000001</c:v>
                </c:pt>
                <c:pt idx="1833">
                  <c:v>0.98</c:v>
                </c:pt>
                <c:pt idx="1834">
                  <c:v>0.98</c:v>
                </c:pt>
                <c:pt idx="1835">
                  <c:v>1.1000000000000001</c:v>
                </c:pt>
                <c:pt idx="1836">
                  <c:v>1.06</c:v>
                </c:pt>
                <c:pt idx="1837">
                  <c:v>1.02</c:v>
                </c:pt>
                <c:pt idx="1838">
                  <c:v>1.1000000000000001</c:v>
                </c:pt>
                <c:pt idx="1839">
                  <c:v>1.02</c:v>
                </c:pt>
                <c:pt idx="1840">
                  <c:v>0.98</c:v>
                </c:pt>
                <c:pt idx="1841">
                  <c:v>1.06</c:v>
                </c:pt>
                <c:pt idx="1842">
                  <c:v>1.06</c:v>
                </c:pt>
                <c:pt idx="1843">
                  <c:v>1.02</c:v>
                </c:pt>
                <c:pt idx="1844">
                  <c:v>1.06</c:v>
                </c:pt>
                <c:pt idx="1845">
                  <c:v>1.06</c:v>
                </c:pt>
                <c:pt idx="1846">
                  <c:v>0.94</c:v>
                </c:pt>
                <c:pt idx="1847">
                  <c:v>1.06</c:v>
                </c:pt>
                <c:pt idx="1848">
                  <c:v>1.06</c:v>
                </c:pt>
                <c:pt idx="1849">
                  <c:v>0.94</c:v>
                </c:pt>
                <c:pt idx="1850">
                  <c:v>1.06</c:v>
                </c:pt>
                <c:pt idx="1851">
                  <c:v>1.06</c:v>
                </c:pt>
                <c:pt idx="1852">
                  <c:v>0.9</c:v>
                </c:pt>
                <c:pt idx="1853">
                  <c:v>0.98</c:v>
                </c:pt>
                <c:pt idx="1854">
                  <c:v>1.06</c:v>
                </c:pt>
                <c:pt idx="1855">
                  <c:v>0.98</c:v>
                </c:pt>
                <c:pt idx="1856">
                  <c:v>1.02</c:v>
                </c:pt>
                <c:pt idx="1857">
                  <c:v>1.02</c:v>
                </c:pt>
                <c:pt idx="1858">
                  <c:v>1.06</c:v>
                </c:pt>
                <c:pt idx="1859">
                  <c:v>0.98</c:v>
                </c:pt>
                <c:pt idx="1860">
                  <c:v>1.1000000000000001</c:v>
                </c:pt>
                <c:pt idx="1861">
                  <c:v>1.02</c:v>
                </c:pt>
                <c:pt idx="1862">
                  <c:v>1.06</c:v>
                </c:pt>
                <c:pt idx="1863">
                  <c:v>1.06</c:v>
                </c:pt>
                <c:pt idx="1864">
                  <c:v>1.06</c:v>
                </c:pt>
                <c:pt idx="1865">
                  <c:v>0.94</c:v>
                </c:pt>
                <c:pt idx="1866">
                  <c:v>1.06</c:v>
                </c:pt>
                <c:pt idx="1867">
                  <c:v>0.98</c:v>
                </c:pt>
                <c:pt idx="1868">
                  <c:v>0.98</c:v>
                </c:pt>
                <c:pt idx="1869">
                  <c:v>0.98</c:v>
                </c:pt>
                <c:pt idx="1870">
                  <c:v>1.02</c:v>
                </c:pt>
                <c:pt idx="1871">
                  <c:v>0.98</c:v>
                </c:pt>
                <c:pt idx="1872">
                  <c:v>1.1000000000000001</c:v>
                </c:pt>
                <c:pt idx="1873">
                  <c:v>1.06</c:v>
                </c:pt>
                <c:pt idx="1874">
                  <c:v>0.98</c:v>
                </c:pt>
                <c:pt idx="1875">
                  <c:v>1.02</c:v>
                </c:pt>
                <c:pt idx="1876">
                  <c:v>1.06</c:v>
                </c:pt>
                <c:pt idx="1877">
                  <c:v>0.98</c:v>
                </c:pt>
                <c:pt idx="1878">
                  <c:v>1.1000000000000001</c:v>
                </c:pt>
                <c:pt idx="1879">
                  <c:v>1.1000000000000001</c:v>
                </c:pt>
                <c:pt idx="1880">
                  <c:v>1.02</c:v>
                </c:pt>
                <c:pt idx="1881">
                  <c:v>1.02</c:v>
                </c:pt>
                <c:pt idx="1882">
                  <c:v>1.06</c:v>
                </c:pt>
                <c:pt idx="1883">
                  <c:v>0.94</c:v>
                </c:pt>
                <c:pt idx="1884">
                  <c:v>1.06</c:v>
                </c:pt>
                <c:pt idx="1885">
                  <c:v>1.1000000000000001</c:v>
                </c:pt>
                <c:pt idx="1886">
                  <c:v>1.06</c:v>
                </c:pt>
                <c:pt idx="1887">
                  <c:v>0.98</c:v>
                </c:pt>
                <c:pt idx="1888">
                  <c:v>1.1000000000000001</c:v>
                </c:pt>
                <c:pt idx="1889">
                  <c:v>0.98</c:v>
                </c:pt>
                <c:pt idx="1890">
                  <c:v>0.98</c:v>
                </c:pt>
                <c:pt idx="1891">
                  <c:v>1.06</c:v>
                </c:pt>
                <c:pt idx="1892">
                  <c:v>1.02</c:v>
                </c:pt>
                <c:pt idx="1893">
                  <c:v>0.98</c:v>
                </c:pt>
                <c:pt idx="1894">
                  <c:v>1.06</c:v>
                </c:pt>
                <c:pt idx="1895">
                  <c:v>1.02</c:v>
                </c:pt>
                <c:pt idx="1896">
                  <c:v>0.98</c:v>
                </c:pt>
                <c:pt idx="1897">
                  <c:v>1.1000000000000001</c:v>
                </c:pt>
                <c:pt idx="1898">
                  <c:v>1.06</c:v>
                </c:pt>
                <c:pt idx="1899">
                  <c:v>1.02</c:v>
                </c:pt>
                <c:pt idx="1900">
                  <c:v>1.1000000000000001</c:v>
                </c:pt>
                <c:pt idx="1901">
                  <c:v>1.02</c:v>
                </c:pt>
                <c:pt idx="1902">
                  <c:v>0.94</c:v>
                </c:pt>
                <c:pt idx="1903">
                  <c:v>0.98</c:v>
                </c:pt>
                <c:pt idx="1904">
                  <c:v>1.02</c:v>
                </c:pt>
                <c:pt idx="1905">
                  <c:v>0.94</c:v>
                </c:pt>
                <c:pt idx="1906">
                  <c:v>1.06</c:v>
                </c:pt>
                <c:pt idx="1907">
                  <c:v>1.06</c:v>
                </c:pt>
                <c:pt idx="1908">
                  <c:v>1.02</c:v>
                </c:pt>
                <c:pt idx="1909">
                  <c:v>1.02</c:v>
                </c:pt>
                <c:pt idx="1910">
                  <c:v>1.06</c:v>
                </c:pt>
                <c:pt idx="1911">
                  <c:v>1.02</c:v>
                </c:pt>
                <c:pt idx="1912">
                  <c:v>1.06</c:v>
                </c:pt>
                <c:pt idx="1913">
                  <c:v>1.06</c:v>
                </c:pt>
                <c:pt idx="1914">
                  <c:v>0.98</c:v>
                </c:pt>
                <c:pt idx="1915">
                  <c:v>0.98</c:v>
                </c:pt>
                <c:pt idx="1916">
                  <c:v>1.1000000000000001</c:v>
                </c:pt>
                <c:pt idx="1917">
                  <c:v>1.02</c:v>
                </c:pt>
                <c:pt idx="1918">
                  <c:v>0.98</c:v>
                </c:pt>
                <c:pt idx="1919">
                  <c:v>1.02</c:v>
                </c:pt>
                <c:pt idx="1920">
                  <c:v>0.98</c:v>
                </c:pt>
                <c:pt idx="1921">
                  <c:v>0.94</c:v>
                </c:pt>
                <c:pt idx="1922">
                  <c:v>1.06</c:v>
                </c:pt>
                <c:pt idx="1923">
                  <c:v>1.02</c:v>
                </c:pt>
                <c:pt idx="1924">
                  <c:v>1.06</c:v>
                </c:pt>
                <c:pt idx="1925">
                  <c:v>1.1000000000000001</c:v>
                </c:pt>
                <c:pt idx="1926">
                  <c:v>1.02</c:v>
                </c:pt>
                <c:pt idx="1927">
                  <c:v>0.94</c:v>
                </c:pt>
                <c:pt idx="1928">
                  <c:v>1.06</c:v>
                </c:pt>
                <c:pt idx="1929">
                  <c:v>1.06</c:v>
                </c:pt>
                <c:pt idx="1930">
                  <c:v>0.98</c:v>
                </c:pt>
                <c:pt idx="1931">
                  <c:v>1.02</c:v>
                </c:pt>
                <c:pt idx="1932">
                  <c:v>1.02</c:v>
                </c:pt>
                <c:pt idx="1933">
                  <c:v>0.9</c:v>
                </c:pt>
                <c:pt idx="1934">
                  <c:v>1.02</c:v>
                </c:pt>
                <c:pt idx="1935">
                  <c:v>1.02</c:v>
                </c:pt>
                <c:pt idx="1936">
                  <c:v>0.98</c:v>
                </c:pt>
                <c:pt idx="1937">
                  <c:v>0.98</c:v>
                </c:pt>
                <c:pt idx="1938">
                  <c:v>1.06</c:v>
                </c:pt>
                <c:pt idx="1939">
                  <c:v>0.98</c:v>
                </c:pt>
                <c:pt idx="1940">
                  <c:v>1.02</c:v>
                </c:pt>
                <c:pt idx="1941">
                  <c:v>1.1000000000000001</c:v>
                </c:pt>
                <c:pt idx="1942">
                  <c:v>1.06</c:v>
                </c:pt>
                <c:pt idx="1943">
                  <c:v>1.06</c:v>
                </c:pt>
                <c:pt idx="1944">
                  <c:v>1.1000000000000001</c:v>
                </c:pt>
                <c:pt idx="1945">
                  <c:v>0.94</c:v>
                </c:pt>
                <c:pt idx="1946">
                  <c:v>0.98</c:v>
                </c:pt>
                <c:pt idx="1947">
                  <c:v>1.02</c:v>
                </c:pt>
                <c:pt idx="1948">
                  <c:v>1.02</c:v>
                </c:pt>
                <c:pt idx="1949">
                  <c:v>0.98</c:v>
                </c:pt>
                <c:pt idx="1950">
                  <c:v>1.06</c:v>
                </c:pt>
                <c:pt idx="1951">
                  <c:v>0.98</c:v>
                </c:pt>
                <c:pt idx="1952">
                  <c:v>0.98</c:v>
                </c:pt>
                <c:pt idx="1953">
                  <c:v>1.1000000000000001</c:v>
                </c:pt>
                <c:pt idx="1954">
                  <c:v>1.02</c:v>
                </c:pt>
                <c:pt idx="1955">
                  <c:v>0.98</c:v>
                </c:pt>
                <c:pt idx="1956">
                  <c:v>1.06</c:v>
                </c:pt>
                <c:pt idx="1957">
                  <c:v>0.98</c:v>
                </c:pt>
                <c:pt idx="1958">
                  <c:v>0.98</c:v>
                </c:pt>
                <c:pt idx="1959">
                  <c:v>1.06</c:v>
                </c:pt>
                <c:pt idx="1960">
                  <c:v>1.06</c:v>
                </c:pt>
                <c:pt idx="1961">
                  <c:v>0.94</c:v>
                </c:pt>
                <c:pt idx="1962">
                  <c:v>1.06</c:v>
                </c:pt>
                <c:pt idx="1963">
                  <c:v>1.06</c:v>
                </c:pt>
                <c:pt idx="1964">
                  <c:v>0.98</c:v>
                </c:pt>
                <c:pt idx="1965">
                  <c:v>1.02</c:v>
                </c:pt>
                <c:pt idx="1966">
                  <c:v>1.1000000000000001</c:v>
                </c:pt>
                <c:pt idx="1967">
                  <c:v>0.98</c:v>
                </c:pt>
                <c:pt idx="1968">
                  <c:v>1.06</c:v>
                </c:pt>
                <c:pt idx="1969">
                  <c:v>1.06</c:v>
                </c:pt>
                <c:pt idx="1970">
                  <c:v>0.98</c:v>
                </c:pt>
                <c:pt idx="1971">
                  <c:v>1.02</c:v>
                </c:pt>
                <c:pt idx="1972">
                  <c:v>1.06</c:v>
                </c:pt>
                <c:pt idx="1973">
                  <c:v>0.98</c:v>
                </c:pt>
                <c:pt idx="1974">
                  <c:v>0.98</c:v>
                </c:pt>
                <c:pt idx="1975">
                  <c:v>1.06</c:v>
                </c:pt>
                <c:pt idx="1976">
                  <c:v>1.02</c:v>
                </c:pt>
                <c:pt idx="1977">
                  <c:v>1.02</c:v>
                </c:pt>
                <c:pt idx="1978">
                  <c:v>1.1000000000000001</c:v>
                </c:pt>
                <c:pt idx="1979">
                  <c:v>1.02</c:v>
                </c:pt>
                <c:pt idx="1980">
                  <c:v>0.98</c:v>
                </c:pt>
                <c:pt idx="1981">
                  <c:v>1.1000000000000001</c:v>
                </c:pt>
                <c:pt idx="1982">
                  <c:v>1.06</c:v>
                </c:pt>
                <c:pt idx="1983">
                  <c:v>0.98</c:v>
                </c:pt>
                <c:pt idx="1984">
                  <c:v>1.1000000000000001</c:v>
                </c:pt>
                <c:pt idx="1985">
                  <c:v>1.02</c:v>
                </c:pt>
                <c:pt idx="1986">
                  <c:v>1.02</c:v>
                </c:pt>
                <c:pt idx="1987">
                  <c:v>1.06</c:v>
                </c:pt>
                <c:pt idx="1988">
                  <c:v>1.02</c:v>
                </c:pt>
                <c:pt idx="1989">
                  <c:v>0.94</c:v>
                </c:pt>
                <c:pt idx="1990">
                  <c:v>1.06</c:v>
                </c:pt>
                <c:pt idx="1991">
                  <c:v>1.06</c:v>
                </c:pt>
                <c:pt idx="1992">
                  <c:v>1.02</c:v>
                </c:pt>
                <c:pt idx="1993">
                  <c:v>1.1000000000000001</c:v>
                </c:pt>
                <c:pt idx="1994">
                  <c:v>1.06</c:v>
                </c:pt>
                <c:pt idx="1995">
                  <c:v>0.94</c:v>
                </c:pt>
                <c:pt idx="1996">
                  <c:v>1.02</c:v>
                </c:pt>
                <c:pt idx="1997">
                  <c:v>1.06</c:v>
                </c:pt>
                <c:pt idx="1998">
                  <c:v>0.98</c:v>
                </c:pt>
                <c:pt idx="1999">
                  <c:v>1.02</c:v>
                </c:pt>
                <c:pt idx="2000">
                  <c:v>1.06</c:v>
                </c:pt>
                <c:pt idx="2001">
                  <c:v>0.94</c:v>
                </c:pt>
                <c:pt idx="2002">
                  <c:v>0.98</c:v>
                </c:pt>
                <c:pt idx="2003">
                  <c:v>1.06</c:v>
                </c:pt>
                <c:pt idx="2004">
                  <c:v>1.06</c:v>
                </c:pt>
                <c:pt idx="2005">
                  <c:v>1.06</c:v>
                </c:pt>
                <c:pt idx="2006">
                  <c:v>1.06</c:v>
                </c:pt>
                <c:pt idx="2007">
                  <c:v>0.98</c:v>
                </c:pt>
                <c:pt idx="2008">
                  <c:v>0.98</c:v>
                </c:pt>
                <c:pt idx="2009">
                  <c:v>1.1000000000000001</c:v>
                </c:pt>
                <c:pt idx="2010">
                  <c:v>1.06</c:v>
                </c:pt>
                <c:pt idx="2011">
                  <c:v>0.98</c:v>
                </c:pt>
                <c:pt idx="2012">
                  <c:v>1.1000000000000001</c:v>
                </c:pt>
                <c:pt idx="2013">
                  <c:v>1.02</c:v>
                </c:pt>
                <c:pt idx="2014">
                  <c:v>0.98</c:v>
                </c:pt>
                <c:pt idx="2015">
                  <c:v>1.1000000000000001</c:v>
                </c:pt>
                <c:pt idx="2016">
                  <c:v>1.1400000000000001</c:v>
                </c:pt>
                <c:pt idx="2017">
                  <c:v>0.98</c:v>
                </c:pt>
                <c:pt idx="2018">
                  <c:v>1.06</c:v>
                </c:pt>
                <c:pt idx="2019">
                  <c:v>1.02</c:v>
                </c:pt>
                <c:pt idx="2020">
                  <c:v>0.98</c:v>
                </c:pt>
                <c:pt idx="2021">
                  <c:v>1.06</c:v>
                </c:pt>
                <c:pt idx="2022">
                  <c:v>1.1400000000000001</c:v>
                </c:pt>
                <c:pt idx="2023">
                  <c:v>0.98</c:v>
                </c:pt>
                <c:pt idx="2024">
                  <c:v>1.1000000000000001</c:v>
                </c:pt>
                <c:pt idx="2025">
                  <c:v>1.02</c:v>
                </c:pt>
                <c:pt idx="2026">
                  <c:v>0.94</c:v>
                </c:pt>
                <c:pt idx="2027">
                  <c:v>1.02</c:v>
                </c:pt>
                <c:pt idx="2028">
                  <c:v>1.06</c:v>
                </c:pt>
                <c:pt idx="2029">
                  <c:v>0.98</c:v>
                </c:pt>
                <c:pt idx="2030">
                  <c:v>1.02</c:v>
                </c:pt>
                <c:pt idx="2031">
                  <c:v>1.06</c:v>
                </c:pt>
                <c:pt idx="2032">
                  <c:v>1.02</c:v>
                </c:pt>
                <c:pt idx="2033">
                  <c:v>0.98</c:v>
                </c:pt>
                <c:pt idx="2034">
                  <c:v>1.06</c:v>
                </c:pt>
                <c:pt idx="2035">
                  <c:v>0.98</c:v>
                </c:pt>
                <c:pt idx="2036">
                  <c:v>0.98</c:v>
                </c:pt>
                <c:pt idx="2037">
                  <c:v>1.06</c:v>
                </c:pt>
                <c:pt idx="2038">
                  <c:v>1.02</c:v>
                </c:pt>
                <c:pt idx="2039">
                  <c:v>0.98</c:v>
                </c:pt>
                <c:pt idx="2040">
                  <c:v>1.02</c:v>
                </c:pt>
                <c:pt idx="2041">
                  <c:v>1.02</c:v>
                </c:pt>
                <c:pt idx="2042">
                  <c:v>1.02</c:v>
                </c:pt>
                <c:pt idx="2043">
                  <c:v>1.1000000000000001</c:v>
                </c:pt>
                <c:pt idx="2044">
                  <c:v>1.06</c:v>
                </c:pt>
                <c:pt idx="2045">
                  <c:v>0.98</c:v>
                </c:pt>
                <c:pt idx="2046">
                  <c:v>1.1000000000000001</c:v>
                </c:pt>
                <c:pt idx="2047">
                  <c:v>0.98</c:v>
                </c:pt>
                <c:pt idx="2048">
                  <c:v>0.98</c:v>
                </c:pt>
                <c:pt idx="2049">
                  <c:v>1.06</c:v>
                </c:pt>
                <c:pt idx="2050">
                  <c:v>1.06</c:v>
                </c:pt>
                <c:pt idx="2051">
                  <c:v>0.98</c:v>
                </c:pt>
                <c:pt idx="2052">
                  <c:v>1.06</c:v>
                </c:pt>
                <c:pt idx="2053">
                  <c:v>1.02</c:v>
                </c:pt>
                <c:pt idx="2054">
                  <c:v>0.94</c:v>
                </c:pt>
                <c:pt idx="2055">
                  <c:v>1.02</c:v>
                </c:pt>
                <c:pt idx="2056">
                  <c:v>1.06</c:v>
                </c:pt>
                <c:pt idx="2057">
                  <c:v>1.02</c:v>
                </c:pt>
                <c:pt idx="2058">
                  <c:v>1.06</c:v>
                </c:pt>
                <c:pt idx="2059">
                  <c:v>1.1000000000000001</c:v>
                </c:pt>
                <c:pt idx="2060">
                  <c:v>0.98</c:v>
                </c:pt>
                <c:pt idx="2061">
                  <c:v>1.02</c:v>
                </c:pt>
                <c:pt idx="2062">
                  <c:v>1.1000000000000001</c:v>
                </c:pt>
                <c:pt idx="2063">
                  <c:v>0.98</c:v>
                </c:pt>
                <c:pt idx="2064">
                  <c:v>0.98</c:v>
                </c:pt>
                <c:pt idx="2065">
                  <c:v>1.06</c:v>
                </c:pt>
                <c:pt idx="2066">
                  <c:v>0.98</c:v>
                </c:pt>
                <c:pt idx="2067">
                  <c:v>0.94</c:v>
                </c:pt>
                <c:pt idx="2068">
                  <c:v>1.06</c:v>
                </c:pt>
                <c:pt idx="2069">
                  <c:v>0.98</c:v>
                </c:pt>
                <c:pt idx="2070">
                  <c:v>1.06</c:v>
                </c:pt>
                <c:pt idx="2071">
                  <c:v>1.1000000000000001</c:v>
                </c:pt>
                <c:pt idx="2072">
                  <c:v>1.06</c:v>
                </c:pt>
                <c:pt idx="2073">
                  <c:v>0.94</c:v>
                </c:pt>
                <c:pt idx="2074">
                  <c:v>1.1000000000000001</c:v>
                </c:pt>
                <c:pt idx="2075">
                  <c:v>1.02</c:v>
                </c:pt>
                <c:pt idx="2076">
                  <c:v>0.98</c:v>
                </c:pt>
                <c:pt idx="2077">
                  <c:v>1.1000000000000001</c:v>
                </c:pt>
                <c:pt idx="2078">
                  <c:v>1.06</c:v>
                </c:pt>
                <c:pt idx="2079">
                  <c:v>0.94</c:v>
                </c:pt>
                <c:pt idx="2080">
                  <c:v>1.06</c:v>
                </c:pt>
                <c:pt idx="2081">
                  <c:v>1.06</c:v>
                </c:pt>
                <c:pt idx="2082">
                  <c:v>1.06</c:v>
                </c:pt>
                <c:pt idx="2083">
                  <c:v>1.02</c:v>
                </c:pt>
                <c:pt idx="2084">
                  <c:v>1.1000000000000001</c:v>
                </c:pt>
                <c:pt idx="2085">
                  <c:v>0.98</c:v>
                </c:pt>
                <c:pt idx="2086">
                  <c:v>1.06</c:v>
                </c:pt>
                <c:pt idx="2087">
                  <c:v>1.06</c:v>
                </c:pt>
                <c:pt idx="2088">
                  <c:v>0.98</c:v>
                </c:pt>
                <c:pt idx="2089">
                  <c:v>0.98</c:v>
                </c:pt>
                <c:pt idx="2090">
                  <c:v>1.06</c:v>
                </c:pt>
                <c:pt idx="2091">
                  <c:v>1.02</c:v>
                </c:pt>
                <c:pt idx="2092">
                  <c:v>1.02</c:v>
                </c:pt>
                <c:pt idx="2093">
                  <c:v>1.1000000000000001</c:v>
                </c:pt>
                <c:pt idx="2094">
                  <c:v>0.98</c:v>
                </c:pt>
                <c:pt idx="2095">
                  <c:v>0.94</c:v>
                </c:pt>
                <c:pt idx="2096">
                  <c:v>1.1400000000000001</c:v>
                </c:pt>
                <c:pt idx="2097">
                  <c:v>1.02</c:v>
                </c:pt>
                <c:pt idx="2098">
                  <c:v>0.98</c:v>
                </c:pt>
                <c:pt idx="2099">
                  <c:v>1.1000000000000001</c:v>
                </c:pt>
                <c:pt idx="2100">
                  <c:v>1.02</c:v>
                </c:pt>
                <c:pt idx="2101">
                  <c:v>0.98</c:v>
                </c:pt>
                <c:pt idx="2102">
                  <c:v>1.1000000000000001</c:v>
                </c:pt>
                <c:pt idx="2103">
                  <c:v>1.02</c:v>
                </c:pt>
                <c:pt idx="2104">
                  <c:v>0.98</c:v>
                </c:pt>
                <c:pt idx="2105">
                  <c:v>1.02</c:v>
                </c:pt>
                <c:pt idx="2106">
                  <c:v>1.02</c:v>
                </c:pt>
                <c:pt idx="2107">
                  <c:v>0.9</c:v>
                </c:pt>
                <c:pt idx="2108">
                  <c:v>1.06</c:v>
                </c:pt>
                <c:pt idx="2109">
                  <c:v>1.06</c:v>
                </c:pt>
                <c:pt idx="2110">
                  <c:v>0.98</c:v>
                </c:pt>
                <c:pt idx="2111">
                  <c:v>1.06</c:v>
                </c:pt>
                <c:pt idx="2112">
                  <c:v>1.1000000000000001</c:v>
                </c:pt>
                <c:pt idx="2113">
                  <c:v>1.02</c:v>
                </c:pt>
                <c:pt idx="2114">
                  <c:v>1.06</c:v>
                </c:pt>
                <c:pt idx="2115">
                  <c:v>1.1000000000000001</c:v>
                </c:pt>
                <c:pt idx="2116">
                  <c:v>0.98</c:v>
                </c:pt>
                <c:pt idx="2117">
                  <c:v>1.02</c:v>
                </c:pt>
                <c:pt idx="2118">
                  <c:v>1.1400000000000001</c:v>
                </c:pt>
                <c:pt idx="2119">
                  <c:v>0.98</c:v>
                </c:pt>
                <c:pt idx="2120">
                  <c:v>1.06</c:v>
                </c:pt>
                <c:pt idx="2121">
                  <c:v>1.1000000000000001</c:v>
                </c:pt>
                <c:pt idx="2122">
                  <c:v>0.98</c:v>
                </c:pt>
                <c:pt idx="2123">
                  <c:v>0.94</c:v>
                </c:pt>
                <c:pt idx="2124">
                  <c:v>1.06</c:v>
                </c:pt>
                <c:pt idx="2125">
                  <c:v>0.98</c:v>
                </c:pt>
                <c:pt idx="2126">
                  <c:v>0.98</c:v>
                </c:pt>
                <c:pt idx="2127">
                  <c:v>1.06</c:v>
                </c:pt>
                <c:pt idx="2128">
                  <c:v>1.02</c:v>
                </c:pt>
                <c:pt idx="2129">
                  <c:v>0.98</c:v>
                </c:pt>
                <c:pt idx="2130">
                  <c:v>1.1000000000000001</c:v>
                </c:pt>
                <c:pt idx="2131">
                  <c:v>0.98</c:v>
                </c:pt>
                <c:pt idx="2132">
                  <c:v>0.98</c:v>
                </c:pt>
                <c:pt idx="2133">
                  <c:v>1.06</c:v>
                </c:pt>
                <c:pt idx="2134">
                  <c:v>1.02</c:v>
                </c:pt>
                <c:pt idx="2135">
                  <c:v>0.98</c:v>
                </c:pt>
                <c:pt idx="2136">
                  <c:v>1.1000000000000001</c:v>
                </c:pt>
                <c:pt idx="2137">
                  <c:v>1.02</c:v>
                </c:pt>
                <c:pt idx="2138">
                  <c:v>0.98</c:v>
                </c:pt>
                <c:pt idx="2139">
                  <c:v>1.02</c:v>
                </c:pt>
                <c:pt idx="2140">
                  <c:v>1.1400000000000001</c:v>
                </c:pt>
                <c:pt idx="2141">
                  <c:v>0.98</c:v>
                </c:pt>
                <c:pt idx="2142">
                  <c:v>1.06</c:v>
                </c:pt>
                <c:pt idx="2143">
                  <c:v>1.06</c:v>
                </c:pt>
                <c:pt idx="2144">
                  <c:v>0.98</c:v>
                </c:pt>
                <c:pt idx="2145">
                  <c:v>1.02</c:v>
                </c:pt>
                <c:pt idx="2146">
                  <c:v>1.1000000000000001</c:v>
                </c:pt>
                <c:pt idx="2147">
                  <c:v>0.98</c:v>
                </c:pt>
                <c:pt idx="2148">
                  <c:v>1.06</c:v>
                </c:pt>
                <c:pt idx="2149">
                  <c:v>1.06</c:v>
                </c:pt>
                <c:pt idx="2150">
                  <c:v>0.98</c:v>
                </c:pt>
                <c:pt idx="2151">
                  <c:v>0.98</c:v>
                </c:pt>
                <c:pt idx="2152">
                  <c:v>1.1000000000000001</c:v>
                </c:pt>
                <c:pt idx="2153">
                  <c:v>0.94</c:v>
                </c:pt>
                <c:pt idx="2154">
                  <c:v>0.98</c:v>
                </c:pt>
                <c:pt idx="2155">
                  <c:v>1.1000000000000001</c:v>
                </c:pt>
                <c:pt idx="2156">
                  <c:v>0.98</c:v>
                </c:pt>
                <c:pt idx="2157">
                  <c:v>0.94</c:v>
                </c:pt>
                <c:pt idx="2158">
                  <c:v>1.1000000000000001</c:v>
                </c:pt>
                <c:pt idx="2159">
                  <c:v>0.98</c:v>
                </c:pt>
                <c:pt idx="2160">
                  <c:v>1.02</c:v>
                </c:pt>
                <c:pt idx="2161">
                  <c:v>1.1400000000000001</c:v>
                </c:pt>
                <c:pt idx="2162">
                  <c:v>1.02</c:v>
                </c:pt>
                <c:pt idx="2163">
                  <c:v>0.94</c:v>
                </c:pt>
                <c:pt idx="2164">
                  <c:v>1.06</c:v>
                </c:pt>
                <c:pt idx="2165">
                  <c:v>1.06</c:v>
                </c:pt>
                <c:pt idx="2166">
                  <c:v>1.06</c:v>
                </c:pt>
                <c:pt idx="2167">
                  <c:v>1.06</c:v>
                </c:pt>
                <c:pt idx="2168">
                  <c:v>1.02</c:v>
                </c:pt>
                <c:pt idx="2169">
                  <c:v>0.94</c:v>
                </c:pt>
                <c:pt idx="2170">
                  <c:v>1.1000000000000001</c:v>
                </c:pt>
                <c:pt idx="2171">
                  <c:v>1.1000000000000001</c:v>
                </c:pt>
                <c:pt idx="2172">
                  <c:v>0.98</c:v>
                </c:pt>
                <c:pt idx="2173">
                  <c:v>1.02</c:v>
                </c:pt>
                <c:pt idx="2174">
                  <c:v>1.1000000000000001</c:v>
                </c:pt>
                <c:pt idx="2175">
                  <c:v>0.94</c:v>
                </c:pt>
                <c:pt idx="2176">
                  <c:v>1.02</c:v>
                </c:pt>
                <c:pt idx="2177">
                  <c:v>1.06</c:v>
                </c:pt>
                <c:pt idx="2178">
                  <c:v>0.98</c:v>
                </c:pt>
                <c:pt idx="2179">
                  <c:v>0.98</c:v>
                </c:pt>
                <c:pt idx="2180">
                  <c:v>1.02</c:v>
                </c:pt>
                <c:pt idx="2181">
                  <c:v>0.98</c:v>
                </c:pt>
                <c:pt idx="2182">
                  <c:v>1.02</c:v>
                </c:pt>
                <c:pt idx="2183">
                  <c:v>1.06</c:v>
                </c:pt>
                <c:pt idx="2184">
                  <c:v>1.06</c:v>
                </c:pt>
                <c:pt idx="2185">
                  <c:v>1.02</c:v>
                </c:pt>
                <c:pt idx="2186">
                  <c:v>1.1400000000000001</c:v>
                </c:pt>
                <c:pt idx="2187">
                  <c:v>0.98</c:v>
                </c:pt>
                <c:pt idx="2188">
                  <c:v>0.98</c:v>
                </c:pt>
                <c:pt idx="2189">
                  <c:v>1.06</c:v>
                </c:pt>
                <c:pt idx="2190">
                  <c:v>1.1000000000000001</c:v>
                </c:pt>
                <c:pt idx="2191">
                  <c:v>0.98</c:v>
                </c:pt>
                <c:pt idx="2192">
                  <c:v>1.06</c:v>
                </c:pt>
                <c:pt idx="2193">
                  <c:v>0.98</c:v>
                </c:pt>
                <c:pt idx="2194">
                  <c:v>0.98</c:v>
                </c:pt>
                <c:pt idx="2195">
                  <c:v>1.1000000000000001</c:v>
                </c:pt>
                <c:pt idx="2196">
                  <c:v>1.06</c:v>
                </c:pt>
                <c:pt idx="2197">
                  <c:v>0.98</c:v>
                </c:pt>
                <c:pt idx="2198">
                  <c:v>1.06</c:v>
                </c:pt>
                <c:pt idx="2199">
                  <c:v>0.98</c:v>
                </c:pt>
                <c:pt idx="2200">
                  <c:v>0.94</c:v>
                </c:pt>
                <c:pt idx="2201">
                  <c:v>0.98</c:v>
                </c:pt>
                <c:pt idx="2202">
                  <c:v>1.06</c:v>
                </c:pt>
                <c:pt idx="2203">
                  <c:v>0.94</c:v>
                </c:pt>
                <c:pt idx="2204">
                  <c:v>1.02</c:v>
                </c:pt>
                <c:pt idx="2205">
                  <c:v>1.1000000000000001</c:v>
                </c:pt>
                <c:pt idx="2206">
                  <c:v>1.02</c:v>
                </c:pt>
                <c:pt idx="2207">
                  <c:v>1.02</c:v>
                </c:pt>
                <c:pt idx="2208">
                  <c:v>1.1000000000000001</c:v>
                </c:pt>
                <c:pt idx="2209">
                  <c:v>0.98</c:v>
                </c:pt>
                <c:pt idx="2210">
                  <c:v>0.98</c:v>
                </c:pt>
                <c:pt idx="2211">
                  <c:v>1.06</c:v>
                </c:pt>
                <c:pt idx="2212">
                  <c:v>0.98</c:v>
                </c:pt>
                <c:pt idx="2213">
                  <c:v>0.98</c:v>
                </c:pt>
                <c:pt idx="2214">
                  <c:v>1.06</c:v>
                </c:pt>
                <c:pt idx="2215">
                  <c:v>0.98</c:v>
                </c:pt>
                <c:pt idx="2216">
                  <c:v>0.98</c:v>
                </c:pt>
                <c:pt idx="2217">
                  <c:v>1.06</c:v>
                </c:pt>
                <c:pt idx="2218">
                  <c:v>1.02</c:v>
                </c:pt>
                <c:pt idx="2219">
                  <c:v>0.94</c:v>
                </c:pt>
                <c:pt idx="2220">
                  <c:v>1.1000000000000001</c:v>
                </c:pt>
                <c:pt idx="2221">
                  <c:v>1.02</c:v>
                </c:pt>
                <c:pt idx="2222">
                  <c:v>1.02</c:v>
                </c:pt>
                <c:pt idx="2223">
                  <c:v>1.06</c:v>
                </c:pt>
                <c:pt idx="2224">
                  <c:v>1.06</c:v>
                </c:pt>
                <c:pt idx="2225">
                  <c:v>0.94</c:v>
                </c:pt>
                <c:pt idx="2226">
                  <c:v>1.06</c:v>
                </c:pt>
                <c:pt idx="2227">
                  <c:v>1.06</c:v>
                </c:pt>
                <c:pt idx="2228">
                  <c:v>0.98</c:v>
                </c:pt>
                <c:pt idx="2229">
                  <c:v>1.06</c:v>
                </c:pt>
                <c:pt idx="2230">
                  <c:v>1.1000000000000001</c:v>
                </c:pt>
                <c:pt idx="2231">
                  <c:v>0.98</c:v>
                </c:pt>
                <c:pt idx="2232">
                  <c:v>1.02</c:v>
                </c:pt>
                <c:pt idx="2233">
                  <c:v>1.06</c:v>
                </c:pt>
                <c:pt idx="2234">
                  <c:v>1.02</c:v>
                </c:pt>
                <c:pt idx="2235">
                  <c:v>0.98</c:v>
                </c:pt>
                <c:pt idx="2236">
                  <c:v>1.06</c:v>
                </c:pt>
                <c:pt idx="2237">
                  <c:v>0.94</c:v>
                </c:pt>
                <c:pt idx="2238">
                  <c:v>1.02</c:v>
                </c:pt>
                <c:pt idx="2239">
                  <c:v>1.1000000000000001</c:v>
                </c:pt>
                <c:pt idx="2240">
                  <c:v>1.02</c:v>
                </c:pt>
                <c:pt idx="2241">
                  <c:v>0.98</c:v>
                </c:pt>
                <c:pt idx="2242">
                  <c:v>1.1000000000000001</c:v>
                </c:pt>
                <c:pt idx="2243">
                  <c:v>1.02</c:v>
                </c:pt>
                <c:pt idx="2244">
                  <c:v>0.98</c:v>
                </c:pt>
                <c:pt idx="2245">
                  <c:v>1.02</c:v>
                </c:pt>
                <c:pt idx="2246">
                  <c:v>1.02</c:v>
                </c:pt>
                <c:pt idx="2247">
                  <c:v>0.98</c:v>
                </c:pt>
                <c:pt idx="2248">
                  <c:v>1.06</c:v>
                </c:pt>
                <c:pt idx="2249">
                  <c:v>0.98</c:v>
                </c:pt>
                <c:pt idx="2250">
                  <c:v>0.98</c:v>
                </c:pt>
                <c:pt idx="2251">
                  <c:v>1.1000000000000001</c:v>
                </c:pt>
                <c:pt idx="2252">
                  <c:v>1.06</c:v>
                </c:pt>
                <c:pt idx="2253">
                  <c:v>0.98</c:v>
                </c:pt>
                <c:pt idx="2254">
                  <c:v>1.06</c:v>
                </c:pt>
                <c:pt idx="2255">
                  <c:v>0.98</c:v>
                </c:pt>
                <c:pt idx="2256">
                  <c:v>0.98</c:v>
                </c:pt>
                <c:pt idx="2257">
                  <c:v>1.02</c:v>
                </c:pt>
                <c:pt idx="2258">
                  <c:v>1.06</c:v>
                </c:pt>
                <c:pt idx="2259">
                  <c:v>0.94</c:v>
                </c:pt>
                <c:pt idx="2260">
                  <c:v>1.06</c:v>
                </c:pt>
                <c:pt idx="2261">
                  <c:v>1.1000000000000001</c:v>
                </c:pt>
                <c:pt idx="2262">
                  <c:v>1.02</c:v>
                </c:pt>
                <c:pt idx="2263">
                  <c:v>0.98</c:v>
                </c:pt>
                <c:pt idx="2264">
                  <c:v>1.06</c:v>
                </c:pt>
                <c:pt idx="2265">
                  <c:v>1.02</c:v>
                </c:pt>
                <c:pt idx="2266">
                  <c:v>0.98</c:v>
                </c:pt>
                <c:pt idx="2267">
                  <c:v>1.1000000000000001</c:v>
                </c:pt>
                <c:pt idx="2268">
                  <c:v>0.98</c:v>
                </c:pt>
                <c:pt idx="2269">
                  <c:v>0.98</c:v>
                </c:pt>
                <c:pt idx="2270">
                  <c:v>1.06</c:v>
                </c:pt>
                <c:pt idx="2271">
                  <c:v>0.94</c:v>
                </c:pt>
                <c:pt idx="2272">
                  <c:v>0.98</c:v>
                </c:pt>
                <c:pt idx="2273">
                  <c:v>1.06</c:v>
                </c:pt>
                <c:pt idx="2274">
                  <c:v>1.02</c:v>
                </c:pt>
                <c:pt idx="2275">
                  <c:v>0.98</c:v>
                </c:pt>
                <c:pt idx="2276">
                  <c:v>1.1000000000000001</c:v>
                </c:pt>
                <c:pt idx="2277">
                  <c:v>0.98</c:v>
                </c:pt>
                <c:pt idx="2278">
                  <c:v>0.98</c:v>
                </c:pt>
                <c:pt idx="2279">
                  <c:v>1.1000000000000001</c:v>
                </c:pt>
                <c:pt idx="2280">
                  <c:v>1.06</c:v>
                </c:pt>
                <c:pt idx="2281">
                  <c:v>0.98</c:v>
                </c:pt>
                <c:pt idx="2282">
                  <c:v>1.02</c:v>
                </c:pt>
                <c:pt idx="2283">
                  <c:v>1.02</c:v>
                </c:pt>
                <c:pt idx="2284">
                  <c:v>0.98</c:v>
                </c:pt>
                <c:pt idx="2285">
                  <c:v>1.06</c:v>
                </c:pt>
                <c:pt idx="2286">
                  <c:v>1.06</c:v>
                </c:pt>
                <c:pt idx="2287">
                  <c:v>0.94</c:v>
                </c:pt>
                <c:pt idx="2288">
                  <c:v>1.02</c:v>
                </c:pt>
                <c:pt idx="2289">
                  <c:v>1.1000000000000001</c:v>
                </c:pt>
                <c:pt idx="2290">
                  <c:v>1.02</c:v>
                </c:pt>
                <c:pt idx="2291">
                  <c:v>1.02</c:v>
                </c:pt>
                <c:pt idx="2292">
                  <c:v>1.1000000000000001</c:v>
                </c:pt>
                <c:pt idx="2293">
                  <c:v>0.94</c:v>
                </c:pt>
                <c:pt idx="2294">
                  <c:v>1.02</c:v>
                </c:pt>
                <c:pt idx="2295">
                  <c:v>1.1000000000000001</c:v>
                </c:pt>
                <c:pt idx="2296">
                  <c:v>1.02</c:v>
                </c:pt>
                <c:pt idx="2297">
                  <c:v>1.02</c:v>
                </c:pt>
                <c:pt idx="2298">
                  <c:v>1.06</c:v>
                </c:pt>
                <c:pt idx="2299">
                  <c:v>1.02</c:v>
                </c:pt>
                <c:pt idx="2300">
                  <c:v>0.98</c:v>
                </c:pt>
                <c:pt idx="2301">
                  <c:v>1.02</c:v>
                </c:pt>
                <c:pt idx="2302">
                  <c:v>0.98</c:v>
                </c:pt>
                <c:pt idx="2303">
                  <c:v>0.94</c:v>
                </c:pt>
                <c:pt idx="2304">
                  <c:v>1.06</c:v>
                </c:pt>
                <c:pt idx="2305">
                  <c:v>1.02</c:v>
                </c:pt>
                <c:pt idx="2306">
                  <c:v>0.98</c:v>
                </c:pt>
                <c:pt idx="2307">
                  <c:v>1.1000000000000001</c:v>
                </c:pt>
                <c:pt idx="2308">
                  <c:v>1.06</c:v>
                </c:pt>
                <c:pt idx="2309">
                  <c:v>0.98</c:v>
                </c:pt>
                <c:pt idx="2310">
                  <c:v>1.1000000000000001</c:v>
                </c:pt>
                <c:pt idx="2311">
                  <c:v>1.1000000000000001</c:v>
                </c:pt>
                <c:pt idx="2312">
                  <c:v>1.02</c:v>
                </c:pt>
                <c:pt idx="2313">
                  <c:v>1.02</c:v>
                </c:pt>
                <c:pt idx="2314">
                  <c:v>1.06</c:v>
                </c:pt>
                <c:pt idx="2315">
                  <c:v>0.98</c:v>
                </c:pt>
                <c:pt idx="2316">
                  <c:v>1.1400000000000001</c:v>
                </c:pt>
                <c:pt idx="2317">
                  <c:v>1.06</c:v>
                </c:pt>
                <c:pt idx="2318">
                  <c:v>0.94</c:v>
                </c:pt>
                <c:pt idx="2319">
                  <c:v>1.02</c:v>
                </c:pt>
                <c:pt idx="2320">
                  <c:v>1.1000000000000001</c:v>
                </c:pt>
                <c:pt idx="2321">
                  <c:v>0.98</c:v>
                </c:pt>
                <c:pt idx="2322">
                  <c:v>1.06</c:v>
                </c:pt>
                <c:pt idx="2323">
                  <c:v>1.06</c:v>
                </c:pt>
                <c:pt idx="2324">
                  <c:v>0.94</c:v>
                </c:pt>
                <c:pt idx="2325">
                  <c:v>1.02</c:v>
                </c:pt>
                <c:pt idx="2326">
                  <c:v>1.1400000000000001</c:v>
                </c:pt>
                <c:pt idx="2327">
                  <c:v>1.02</c:v>
                </c:pt>
                <c:pt idx="2328">
                  <c:v>1.02</c:v>
                </c:pt>
                <c:pt idx="2329">
                  <c:v>1.02</c:v>
                </c:pt>
                <c:pt idx="2330">
                  <c:v>1.02</c:v>
                </c:pt>
                <c:pt idx="2331">
                  <c:v>0.98</c:v>
                </c:pt>
                <c:pt idx="2332">
                  <c:v>1.1000000000000001</c:v>
                </c:pt>
                <c:pt idx="2333">
                  <c:v>0.98</c:v>
                </c:pt>
                <c:pt idx="2334">
                  <c:v>0.94</c:v>
                </c:pt>
                <c:pt idx="2335">
                  <c:v>1.06</c:v>
                </c:pt>
                <c:pt idx="2336">
                  <c:v>1.06</c:v>
                </c:pt>
                <c:pt idx="2337">
                  <c:v>0.98</c:v>
                </c:pt>
                <c:pt idx="2338">
                  <c:v>1.1000000000000001</c:v>
                </c:pt>
                <c:pt idx="2339">
                  <c:v>0.98</c:v>
                </c:pt>
                <c:pt idx="2340">
                  <c:v>0.98</c:v>
                </c:pt>
                <c:pt idx="2341">
                  <c:v>1.02</c:v>
                </c:pt>
                <c:pt idx="2342">
                  <c:v>1.02</c:v>
                </c:pt>
                <c:pt idx="2343">
                  <c:v>0.98</c:v>
                </c:pt>
                <c:pt idx="2344">
                  <c:v>1.06</c:v>
                </c:pt>
                <c:pt idx="2345">
                  <c:v>1.06</c:v>
                </c:pt>
                <c:pt idx="2346">
                  <c:v>0.98</c:v>
                </c:pt>
                <c:pt idx="2347">
                  <c:v>1.06</c:v>
                </c:pt>
                <c:pt idx="2348">
                  <c:v>1.1000000000000001</c:v>
                </c:pt>
                <c:pt idx="2349">
                  <c:v>0.94</c:v>
                </c:pt>
                <c:pt idx="2350">
                  <c:v>1.06</c:v>
                </c:pt>
                <c:pt idx="2351">
                  <c:v>1.1000000000000001</c:v>
                </c:pt>
                <c:pt idx="2352">
                  <c:v>0.98</c:v>
                </c:pt>
                <c:pt idx="2353">
                  <c:v>0.98</c:v>
                </c:pt>
                <c:pt idx="2354">
                  <c:v>1.06</c:v>
                </c:pt>
                <c:pt idx="2355">
                  <c:v>0.98</c:v>
                </c:pt>
                <c:pt idx="2356">
                  <c:v>1.02</c:v>
                </c:pt>
                <c:pt idx="2357">
                  <c:v>1.06</c:v>
                </c:pt>
                <c:pt idx="2358">
                  <c:v>1.02</c:v>
                </c:pt>
                <c:pt idx="2359">
                  <c:v>1.02</c:v>
                </c:pt>
                <c:pt idx="2360">
                  <c:v>1.06</c:v>
                </c:pt>
                <c:pt idx="2361">
                  <c:v>0.94</c:v>
                </c:pt>
                <c:pt idx="2362">
                  <c:v>0.98</c:v>
                </c:pt>
                <c:pt idx="2363">
                  <c:v>1.02</c:v>
                </c:pt>
                <c:pt idx="2364">
                  <c:v>1.06</c:v>
                </c:pt>
                <c:pt idx="2365">
                  <c:v>0.98</c:v>
                </c:pt>
                <c:pt idx="2366">
                  <c:v>1.1400000000000001</c:v>
                </c:pt>
                <c:pt idx="2367">
                  <c:v>1.06</c:v>
                </c:pt>
                <c:pt idx="2368">
                  <c:v>0.98</c:v>
                </c:pt>
                <c:pt idx="2369">
                  <c:v>1.1000000000000001</c:v>
                </c:pt>
                <c:pt idx="2370">
                  <c:v>1.1000000000000001</c:v>
                </c:pt>
                <c:pt idx="2371">
                  <c:v>1.06</c:v>
                </c:pt>
                <c:pt idx="2372">
                  <c:v>1.1000000000000001</c:v>
                </c:pt>
                <c:pt idx="2373">
                  <c:v>1.02</c:v>
                </c:pt>
                <c:pt idx="2374">
                  <c:v>0.98</c:v>
                </c:pt>
                <c:pt idx="2375">
                  <c:v>0.98</c:v>
                </c:pt>
                <c:pt idx="2376">
                  <c:v>1.1000000000000001</c:v>
                </c:pt>
                <c:pt idx="2377">
                  <c:v>0.98</c:v>
                </c:pt>
                <c:pt idx="2378">
                  <c:v>1.02</c:v>
                </c:pt>
                <c:pt idx="2379">
                  <c:v>1.06</c:v>
                </c:pt>
                <c:pt idx="2380">
                  <c:v>0.98</c:v>
                </c:pt>
                <c:pt idx="2381">
                  <c:v>1.06</c:v>
                </c:pt>
                <c:pt idx="2382">
                  <c:v>1.1000000000000001</c:v>
                </c:pt>
                <c:pt idx="2383">
                  <c:v>1.02</c:v>
                </c:pt>
                <c:pt idx="2384">
                  <c:v>1.02</c:v>
                </c:pt>
                <c:pt idx="2385">
                  <c:v>1.06</c:v>
                </c:pt>
                <c:pt idx="2386">
                  <c:v>0.98</c:v>
                </c:pt>
                <c:pt idx="2387">
                  <c:v>0.94</c:v>
                </c:pt>
                <c:pt idx="2388">
                  <c:v>1.1000000000000001</c:v>
                </c:pt>
                <c:pt idx="2389">
                  <c:v>1.02</c:v>
                </c:pt>
                <c:pt idx="2390">
                  <c:v>1.06</c:v>
                </c:pt>
                <c:pt idx="2391">
                  <c:v>1.06</c:v>
                </c:pt>
                <c:pt idx="2392">
                  <c:v>0.94</c:v>
                </c:pt>
                <c:pt idx="2393">
                  <c:v>0.94</c:v>
                </c:pt>
                <c:pt idx="2394">
                  <c:v>1.06</c:v>
                </c:pt>
                <c:pt idx="2395">
                  <c:v>1.06</c:v>
                </c:pt>
                <c:pt idx="2396">
                  <c:v>1.02</c:v>
                </c:pt>
                <c:pt idx="2397">
                  <c:v>1.06</c:v>
                </c:pt>
                <c:pt idx="2398">
                  <c:v>1.06</c:v>
                </c:pt>
                <c:pt idx="2399">
                  <c:v>0.98</c:v>
                </c:pt>
                <c:pt idx="2400">
                  <c:v>1.1000000000000001</c:v>
                </c:pt>
                <c:pt idx="2401">
                  <c:v>1.06</c:v>
                </c:pt>
                <c:pt idx="2402">
                  <c:v>0.98</c:v>
                </c:pt>
                <c:pt idx="2403">
                  <c:v>1.06</c:v>
                </c:pt>
                <c:pt idx="2404">
                  <c:v>1.06</c:v>
                </c:pt>
                <c:pt idx="2405">
                  <c:v>0.94</c:v>
                </c:pt>
                <c:pt idx="2406">
                  <c:v>1.02</c:v>
                </c:pt>
                <c:pt idx="2407">
                  <c:v>1.02</c:v>
                </c:pt>
                <c:pt idx="2408">
                  <c:v>0.94</c:v>
                </c:pt>
                <c:pt idx="2409">
                  <c:v>1.02</c:v>
                </c:pt>
                <c:pt idx="2410">
                  <c:v>1.06</c:v>
                </c:pt>
                <c:pt idx="2411">
                  <c:v>0.94</c:v>
                </c:pt>
                <c:pt idx="2412">
                  <c:v>1.02</c:v>
                </c:pt>
                <c:pt idx="2413">
                  <c:v>1.02</c:v>
                </c:pt>
                <c:pt idx="2414">
                  <c:v>0.98</c:v>
                </c:pt>
                <c:pt idx="2415">
                  <c:v>1.02</c:v>
                </c:pt>
                <c:pt idx="2416">
                  <c:v>1.1000000000000001</c:v>
                </c:pt>
                <c:pt idx="2417">
                  <c:v>1.02</c:v>
                </c:pt>
                <c:pt idx="2418">
                  <c:v>1.02</c:v>
                </c:pt>
                <c:pt idx="2419">
                  <c:v>1.06</c:v>
                </c:pt>
                <c:pt idx="2420">
                  <c:v>1.06</c:v>
                </c:pt>
                <c:pt idx="2421">
                  <c:v>0.98</c:v>
                </c:pt>
                <c:pt idx="2422">
                  <c:v>1.06</c:v>
                </c:pt>
                <c:pt idx="2423">
                  <c:v>1.02</c:v>
                </c:pt>
                <c:pt idx="2424">
                  <c:v>0.98</c:v>
                </c:pt>
                <c:pt idx="2425">
                  <c:v>1.06</c:v>
                </c:pt>
                <c:pt idx="2426">
                  <c:v>1.06</c:v>
                </c:pt>
                <c:pt idx="2427">
                  <c:v>0.94</c:v>
                </c:pt>
                <c:pt idx="2428">
                  <c:v>1.06</c:v>
                </c:pt>
                <c:pt idx="2429">
                  <c:v>1.1000000000000001</c:v>
                </c:pt>
                <c:pt idx="2430">
                  <c:v>0.94</c:v>
                </c:pt>
                <c:pt idx="2431">
                  <c:v>1.06</c:v>
                </c:pt>
                <c:pt idx="2432">
                  <c:v>1.06</c:v>
                </c:pt>
                <c:pt idx="2433">
                  <c:v>0.98</c:v>
                </c:pt>
                <c:pt idx="2434">
                  <c:v>1.06</c:v>
                </c:pt>
                <c:pt idx="2435">
                  <c:v>1.1000000000000001</c:v>
                </c:pt>
                <c:pt idx="2436">
                  <c:v>0.98</c:v>
                </c:pt>
                <c:pt idx="2437">
                  <c:v>1.02</c:v>
                </c:pt>
                <c:pt idx="2438">
                  <c:v>1.06</c:v>
                </c:pt>
                <c:pt idx="2439">
                  <c:v>0.94</c:v>
                </c:pt>
                <c:pt idx="2440">
                  <c:v>1.06</c:v>
                </c:pt>
                <c:pt idx="2441">
                  <c:v>1.1000000000000001</c:v>
                </c:pt>
                <c:pt idx="2442">
                  <c:v>0.94</c:v>
                </c:pt>
                <c:pt idx="2443">
                  <c:v>0.98</c:v>
                </c:pt>
                <c:pt idx="2444">
                  <c:v>1.06</c:v>
                </c:pt>
                <c:pt idx="2445">
                  <c:v>0.98</c:v>
                </c:pt>
                <c:pt idx="2446">
                  <c:v>0.98</c:v>
                </c:pt>
                <c:pt idx="2447">
                  <c:v>1.06</c:v>
                </c:pt>
                <c:pt idx="2448">
                  <c:v>1.02</c:v>
                </c:pt>
                <c:pt idx="2449">
                  <c:v>0.98</c:v>
                </c:pt>
                <c:pt idx="2450">
                  <c:v>1.06</c:v>
                </c:pt>
                <c:pt idx="2451">
                  <c:v>1.02</c:v>
                </c:pt>
                <c:pt idx="2452">
                  <c:v>0.98</c:v>
                </c:pt>
                <c:pt idx="2453">
                  <c:v>1.06</c:v>
                </c:pt>
                <c:pt idx="2454">
                  <c:v>1.06</c:v>
                </c:pt>
                <c:pt idx="2455">
                  <c:v>0.98</c:v>
                </c:pt>
                <c:pt idx="2456">
                  <c:v>1.1000000000000001</c:v>
                </c:pt>
                <c:pt idx="2457">
                  <c:v>1.06</c:v>
                </c:pt>
                <c:pt idx="2458">
                  <c:v>0.98</c:v>
                </c:pt>
                <c:pt idx="2459">
                  <c:v>1.06</c:v>
                </c:pt>
                <c:pt idx="2460">
                  <c:v>1.1000000000000001</c:v>
                </c:pt>
                <c:pt idx="2461">
                  <c:v>1.02</c:v>
                </c:pt>
                <c:pt idx="2462">
                  <c:v>1.1000000000000001</c:v>
                </c:pt>
                <c:pt idx="2463">
                  <c:v>1.1000000000000001</c:v>
                </c:pt>
                <c:pt idx="2464">
                  <c:v>0.98</c:v>
                </c:pt>
                <c:pt idx="2465">
                  <c:v>1.06</c:v>
                </c:pt>
                <c:pt idx="2466">
                  <c:v>1.1000000000000001</c:v>
                </c:pt>
                <c:pt idx="2467">
                  <c:v>0.98</c:v>
                </c:pt>
                <c:pt idx="2468">
                  <c:v>1.02</c:v>
                </c:pt>
                <c:pt idx="2469">
                  <c:v>1.06</c:v>
                </c:pt>
                <c:pt idx="2470">
                  <c:v>1.02</c:v>
                </c:pt>
                <c:pt idx="2471">
                  <c:v>1.02</c:v>
                </c:pt>
                <c:pt idx="2472">
                  <c:v>1.06</c:v>
                </c:pt>
                <c:pt idx="2473">
                  <c:v>0.98</c:v>
                </c:pt>
                <c:pt idx="2474">
                  <c:v>0.98</c:v>
                </c:pt>
                <c:pt idx="2475">
                  <c:v>1.02</c:v>
                </c:pt>
                <c:pt idx="2476">
                  <c:v>1.02</c:v>
                </c:pt>
                <c:pt idx="2477">
                  <c:v>0.98</c:v>
                </c:pt>
                <c:pt idx="2478">
                  <c:v>1.1400000000000001</c:v>
                </c:pt>
                <c:pt idx="2479">
                  <c:v>0.94</c:v>
                </c:pt>
                <c:pt idx="2480">
                  <c:v>1.02</c:v>
                </c:pt>
                <c:pt idx="2481">
                  <c:v>1.06</c:v>
                </c:pt>
                <c:pt idx="2482">
                  <c:v>1.06</c:v>
                </c:pt>
                <c:pt idx="2483">
                  <c:v>0.98</c:v>
                </c:pt>
                <c:pt idx="2484">
                  <c:v>1.06</c:v>
                </c:pt>
                <c:pt idx="2485">
                  <c:v>1.02</c:v>
                </c:pt>
                <c:pt idx="2486">
                  <c:v>0.98</c:v>
                </c:pt>
                <c:pt idx="2487">
                  <c:v>1.02</c:v>
                </c:pt>
                <c:pt idx="2488">
                  <c:v>1.02</c:v>
                </c:pt>
                <c:pt idx="2489">
                  <c:v>0.94</c:v>
                </c:pt>
                <c:pt idx="2490">
                  <c:v>1.1000000000000001</c:v>
                </c:pt>
                <c:pt idx="2491">
                  <c:v>1.06</c:v>
                </c:pt>
                <c:pt idx="2492">
                  <c:v>0.98</c:v>
                </c:pt>
                <c:pt idx="2493">
                  <c:v>1.02</c:v>
                </c:pt>
                <c:pt idx="2494">
                  <c:v>1.1000000000000001</c:v>
                </c:pt>
                <c:pt idx="2495">
                  <c:v>0.94</c:v>
                </c:pt>
                <c:pt idx="2496">
                  <c:v>1.02</c:v>
                </c:pt>
                <c:pt idx="2497">
                  <c:v>1.06</c:v>
                </c:pt>
                <c:pt idx="2498">
                  <c:v>0.98</c:v>
                </c:pt>
                <c:pt idx="2499">
                  <c:v>1.02</c:v>
                </c:pt>
                <c:pt idx="2500">
                  <c:v>1.1000000000000001</c:v>
                </c:pt>
                <c:pt idx="2501">
                  <c:v>0.98</c:v>
                </c:pt>
                <c:pt idx="2502">
                  <c:v>1.02</c:v>
                </c:pt>
                <c:pt idx="2503">
                  <c:v>1.06</c:v>
                </c:pt>
                <c:pt idx="2504">
                  <c:v>0.98</c:v>
                </c:pt>
                <c:pt idx="2505">
                  <c:v>0.9</c:v>
                </c:pt>
                <c:pt idx="2506">
                  <c:v>1.1000000000000001</c:v>
                </c:pt>
                <c:pt idx="2507">
                  <c:v>0.98</c:v>
                </c:pt>
                <c:pt idx="2508">
                  <c:v>1.02</c:v>
                </c:pt>
                <c:pt idx="2509">
                  <c:v>1.1000000000000001</c:v>
                </c:pt>
                <c:pt idx="2510">
                  <c:v>1.06</c:v>
                </c:pt>
                <c:pt idx="2511">
                  <c:v>0.98</c:v>
                </c:pt>
                <c:pt idx="2512">
                  <c:v>1.1000000000000001</c:v>
                </c:pt>
                <c:pt idx="2513">
                  <c:v>1.06</c:v>
                </c:pt>
                <c:pt idx="2514">
                  <c:v>0.98</c:v>
                </c:pt>
                <c:pt idx="2515">
                  <c:v>1.06</c:v>
                </c:pt>
                <c:pt idx="2516">
                  <c:v>1.02</c:v>
                </c:pt>
                <c:pt idx="2517">
                  <c:v>0.94</c:v>
                </c:pt>
                <c:pt idx="2518">
                  <c:v>1.06</c:v>
                </c:pt>
                <c:pt idx="2519">
                  <c:v>1.06</c:v>
                </c:pt>
                <c:pt idx="2520">
                  <c:v>0.98</c:v>
                </c:pt>
                <c:pt idx="2521">
                  <c:v>1.06</c:v>
                </c:pt>
                <c:pt idx="2522">
                  <c:v>1.1000000000000001</c:v>
                </c:pt>
                <c:pt idx="2523">
                  <c:v>0.94</c:v>
                </c:pt>
                <c:pt idx="2524">
                  <c:v>1.06</c:v>
                </c:pt>
                <c:pt idx="2525">
                  <c:v>1.06</c:v>
                </c:pt>
                <c:pt idx="2526">
                  <c:v>0.98</c:v>
                </c:pt>
                <c:pt idx="2527">
                  <c:v>1.06</c:v>
                </c:pt>
                <c:pt idx="2528">
                  <c:v>1.1000000000000001</c:v>
                </c:pt>
                <c:pt idx="2529">
                  <c:v>0.94</c:v>
                </c:pt>
                <c:pt idx="2530">
                  <c:v>1.06</c:v>
                </c:pt>
                <c:pt idx="2531">
                  <c:v>1.1000000000000001</c:v>
                </c:pt>
                <c:pt idx="2532">
                  <c:v>1.02</c:v>
                </c:pt>
                <c:pt idx="2533">
                  <c:v>1.02</c:v>
                </c:pt>
                <c:pt idx="2534">
                  <c:v>1.1400000000000001</c:v>
                </c:pt>
                <c:pt idx="2535">
                  <c:v>1.02</c:v>
                </c:pt>
                <c:pt idx="2536">
                  <c:v>0.98</c:v>
                </c:pt>
                <c:pt idx="2537">
                  <c:v>1.1000000000000001</c:v>
                </c:pt>
                <c:pt idx="2538">
                  <c:v>1.06</c:v>
                </c:pt>
                <c:pt idx="2539">
                  <c:v>1.02</c:v>
                </c:pt>
                <c:pt idx="2540">
                  <c:v>1.06</c:v>
                </c:pt>
                <c:pt idx="2541">
                  <c:v>0.98</c:v>
                </c:pt>
                <c:pt idx="2542">
                  <c:v>0.98</c:v>
                </c:pt>
                <c:pt idx="2543">
                  <c:v>1.1000000000000001</c:v>
                </c:pt>
                <c:pt idx="2544">
                  <c:v>1.02</c:v>
                </c:pt>
                <c:pt idx="2545">
                  <c:v>0.98</c:v>
                </c:pt>
                <c:pt idx="2546">
                  <c:v>1.02</c:v>
                </c:pt>
                <c:pt idx="2547">
                  <c:v>1.02</c:v>
                </c:pt>
                <c:pt idx="2548">
                  <c:v>0.98</c:v>
                </c:pt>
                <c:pt idx="2549">
                  <c:v>1.06</c:v>
                </c:pt>
                <c:pt idx="2550">
                  <c:v>1.06</c:v>
                </c:pt>
                <c:pt idx="2551">
                  <c:v>0.98</c:v>
                </c:pt>
                <c:pt idx="2552">
                  <c:v>1.06</c:v>
                </c:pt>
                <c:pt idx="2553">
                  <c:v>1.1000000000000001</c:v>
                </c:pt>
                <c:pt idx="2554">
                  <c:v>0.98</c:v>
                </c:pt>
                <c:pt idx="2555">
                  <c:v>1.06</c:v>
                </c:pt>
                <c:pt idx="2556">
                  <c:v>1.1000000000000001</c:v>
                </c:pt>
                <c:pt idx="2557">
                  <c:v>0.98</c:v>
                </c:pt>
                <c:pt idx="2558">
                  <c:v>1.02</c:v>
                </c:pt>
                <c:pt idx="2559">
                  <c:v>1.06</c:v>
                </c:pt>
                <c:pt idx="2560">
                  <c:v>1.02</c:v>
                </c:pt>
                <c:pt idx="2561">
                  <c:v>0.98</c:v>
                </c:pt>
                <c:pt idx="2562">
                  <c:v>1.1000000000000001</c:v>
                </c:pt>
                <c:pt idx="2563">
                  <c:v>0.98</c:v>
                </c:pt>
                <c:pt idx="2564">
                  <c:v>0.98</c:v>
                </c:pt>
                <c:pt idx="2565">
                  <c:v>1.06</c:v>
                </c:pt>
                <c:pt idx="2566">
                  <c:v>1.02</c:v>
                </c:pt>
                <c:pt idx="2567">
                  <c:v>1.02</c:v>
                </c:pt>
                <c:pt idx="2568">
                  <c:v>1.1000000000000001</c:v>
                </c:pt>
                <c:pt idx="2569">
                  <c:v>0.98</c:v>
                </c:pt>
                <c:pt idx="2570">
                  <c:v>0.98</c:v>
                </c:pt>
                <c:pt idx="2571">
                  <c:v>1.06</c:v>
                </c:pt>
                <c:pt idx="2572">
                  <c:v>1.02</c:v>
                </c:pt>
                <c:pt idx="2573">
                  <c:v>0.98</c:v>
                </c:pt>
                <c:pt idx="2574">
                  <c:v>1.1000000000000001</c:v>
                </c:pt>
                <c:pt idx="2575">
                  <c:v>0.98</c:v>
                </c:pt>
                <c:pt idx="2576">
                  <c:v>0.94</c:v>
                </c:pt>
                <c:pt idx="2577">
                  <c:v>1.02</c:v>
                </c:pt>
                <c:pt idx="2578">
                  <c:v>1.06</c:v>
                </c:pt>
                <c:pt idx="2579">
                  <c:v>0.98</c:v>
                </c:pt>
                <c:pt idx="2580">
                  <c:v>1.1000000000000001</c:v>
                </c:pt>
                <c:pt idx="2581">
                  <c:v>1.02</c:v>
                </c:pt>
                <c:pt idx="2582">
                  <c:v>1.02</c:v>
                </c:pt>
                <c:pt idx="2583">
                  <c:v>1.06</c:v>
                </c:pt>
                <c:pt idx="2584">
                  <c:v>1.1000000000000001</c:v>
                </c:pt>
                <c:pt idx="2585">
                  <c:v>0.94</c:v>
                </c:pt>
                <c:pt idx="2586">
                  <c:v>1.02</c:v>
                </c:pt>
                <c:pt idx="2587">
                  <c:v>1.1000000000000001</c:v>
                </c:pt>
                <c:pt idx="2588">
                  <c:v>0.94</c:v>
                </c:pt>
                <c:pt idx="2589">
                  <c:v>0.98</c:v>
                </c:pt>
                <c:pt idx="2590">
                  <c:v>1.1000000000000001</c:v>
                </c:pt>
                <c:pt idx="2591">
                  <c:v>0.98</c:v>
                </c:pt>
                <c:pt idx="2592">
                  <c:v>1.02</c:v>
                </c:pt>
                <c:pt idx="2593">
                  <c:v>1.06</c:v>
                </c:pt>
                <c:pt idx="2594">
                  <c:v>1.06</c:v>
                </c:pt>
                <c:pt idx="2595">
                  <c:v>0.98</c:v>
                </c:pt>
                <c:pt idx="2596">
                  <c:v>1.1000000000000001</c:v>
                </c:pt>
                <c:pt idx="2597">
                  <c:v>1.02</c:v>
                </c:pt>
                <c:pt idx="2598">
                  <c:v>0.98</c:v>
                </c:pt>
                <c:pt idx="2599">
                  <c:v>1.1000000000000001</c:v>
                </c:pt>
                <c:pt idx="2600">
                  <c:v>1.06</c:v>
                </c:pt>
                <c:pt idx="2601">
                  <c:v>0.98</c:v>
                </c:pt>
                <c:pt idx="2602">
                  <c:v>1.06</c:v>
                </c:pt>
                <c:pt idx="2603">
                  <c:v>1.02</c:v>
                </c:pt>
                <c:pt idx="2604">
                  <c:v>0.98</c:v>
                </c:pt>
                <c:pt idx="2605">
                  <c:v>1.02</c:v>
                </c:pt>
                <c:pt idx="2606">
                  <c:v>1.1000000000000001</c:v>
                </c:pt>
                <c:pt idx="2607">
                  <c:v>0.94</c:v>
                </c:pt>
                <c:pt idx="2608">
                  <c:v>1.06</c:v>
                </c:pt>
                <c:pt idx="2609">
                  <c:v>1.02</c:v>
                </c:pt>
                <c:pt idx="2610">
                  <c:v>0.98</c:v>
                </c:pt>
                <c:pt idx="2611">
                  <c:v>1.02</c:v>
                </c:pt>
                <c:pt idx="2612">
                  <c:v>1.1000000000000001</c:v>
                </c:pt>
                <c:pt idx="2613">
                  <c:v>0.98</c:v>
                </c:pt>
                <c:pt idx="2614">
                  <c:v>1.06</c:v>
                </c:pt>
                <c:pt idx="2615">
                  <c:v>1.06</c:v>
                </c:pt>
                <c:pt idx="2616">
                  <c:v>1.02</c:v>
                </c:pt>
                <c:pt idx="2617">
                  <c:v>1.02</c:v>
                </c:pt>
                <c:pt idx="2618">
                  <c:v>1.06</c:v>
                </c:pt>
                <c:pt idx="2619">
                  <c:v>1.02</c:v>
                </c:pt>
                <c:pt idx="2620">
                  <c:v>1.06</c:v>
                </c:pt>
                <c:pt idx="2621">
                  <c:v>1.1000000000000001</c:v>
                </c:pt>
                <c:pt idx="2622">
                  <c:v>1.02</c:v>
                </c:pt>
                <c:pt idx="2623">
                  <c:v>0.98</c:v>
                </c:pt>
                <c:pt idx="2624">
                  <c:v>1.1000000000000001</c:v>
                </c:pt>
                <c:pt idx="2625">
                  <c:v>0.98</c:v>
                </c:pt>
                <c:pt idx="2626">
                  <c:v>1.06</c:v>
                </c:pt>
                <c:pt idx="2627">
                  <c:v>1.06</c:v>
                </c:pt>
                <c:pt idx="2628">
                  <c:v>1.06</c:v>
                </c:pt>
                <c:pt idx="2629">
                  <c:v>0.98</c:v>
                </c:pt>
                <c:pt idx="2630">
                  <c:v>1.1000000000000001</c:v>
                </c:pt>
                <c:pt idx="2631">
                  <c:v>1.02</c:v>
                </c:pt>
                <c:pt idx="2632">
                  <c:v>0.98</c:v>
                </c:pt>
                <c:pt idx="2633">
                  <c:v>1.06</c:v>
                </c:pt>
                <c:pt idx="2634">
                  <c:v>1.02</c:v>
                </c:pt>
                <c:pt idx="2635">
                  <c:v>0.98</c:v>
                </c:pt>
                <c:pt idx="2636">
                  <c:v>1.1000000000000001</c:v>
                </c:pt>
                <c:pt idx="2637">
                  <c:v>1.06</c:v>
                </c:pt>
                <c:pt idx="2638">
                  <c:v>0.98</c:v>
                </c:pt>
                <c:pt idx="2639">
                  <c:v>1.06</c:v>
                </c:pt>
                <c:pt idx="2640">
                  <c:v>1.06</c:v>
                </c:pt>
                <c:pt idx="2641">
                  <c:v>0.98</c:v>
                </c:pt>
                <c:pt idx="2642">
                  <c:v>1.02</c:v>
                </c:pt>
                <c:pt idx="2643">
                  <c:v>1.06</c:v>
                </c:pt>
                <c:pt idx="2644">
                  <c:v>0.94</c:v>
                </c:pt>
                <c:pt idx="2645">
                  <c:v>1.02</c:v>
                </c:pt>
                <c:pt idx="2646">
                  <c:v>1.06</c:v>
                </c:pt>
                <c:pt idx="2647">
                  <c:v>0.94</c:v>
                </c:pt>
                <c:pt idx="2648">
                  <c:v>1.02</c:v>
                </c:pt>
                <c:pt idx="2649">
                  <c:v>1.02</c:v>
                </c:pt>
                <c:pt idx="2650">
                  <c:v>0.98</c:v>
                </c:pt>
                <c:pt idx="2651">
                  <c:v>0.98</c:v>
                </c:pt>
                <c:pt idx="2652">
                  <c:v>1.1000000000000001</c:v>
                </c:pt>
                <c:pt idx="2653">
                  <c:v>0.94</c:v>
                </c:pt>
                <c:pt idx="2654">
                  <c:v>0.98</c:v>
                </c:pt>
                <c:pt idx="2655">
                  <c:v>1.06</c:v>
                </c:pt>
                <c:pt idx="2656">
                  <c:v>1.06</c:v>
                </c:pt>
                <c:pt idx="2657">
                  <c:v>0.98</c:v>
                </c:pt>
                <c:pt idx="2658">
                  <c:v>1.06</c:v>
                </c:pt>
                <c:pt idx="2659">
                  <c:v>0.98</c:v>
                </c:pt>
                <c:pt idx="2660">
                  <c:v>0.98</c:v>
                </c:pt>
                <c:pt idx="2661">
                  <c:v>1.06</c:v>
                </c:pt>
                <c:pt idx="2662">
                  <c:v>1.1000000000000001</c:v>
                </c:pt>
                <c:pt idx="2663">
                  <c:v>0.94</c:v>
                </c:pt>
                <c:pt idx="2664">
                  <c:v>1.1000000000000001</c:v>
                </c:pt>
                <c:pt idx="2665">
                  <c:v>1.02</c:v>
                </c:pt>
                <c:pt idx="2666">
                  <c:v>0.9</c:v>
                </c:pt>
                <c:pt idx="2667">
                  <c:v>0.98</c:v>
                </c:pt>
                <c:pt idx="2668">
                  <c:v>1.06</c:v>
                </c:pt>
                <c:pt idx="2669">
                  <c:v>0.98</c:v>
                </c:pt>
                <c:pt idx="2670">
                  <c:v>1.06</c:v>
                </c:pt>
                <c:pt idx="2671">
                  <c:v>1.1000000000000001</c:v>
                </c:pt>
                <c:pt idx="2672">
                  <c:v>1.06</c:v>
                </c:pt>
                <c:pt idx="2673">
                  <c:v>1.06</c:v>
                </c:pt>
                <c:pt idx="2674">
                  <c:v>1.1000000000000001</c:v>
                </c:pt>
                <c:pt idx="2675">
                  <c:v>1.02</c:v>
                </c:pt>
                <c:pt idx="2676">
                  <c:v>1.02</c:v>
                </c:pt>
                <c:pt idx="2677">
                  <c:v>1.02</c:v>
                </c:pt>
                <c:pt idx="2678">
                  <c:v>0.98</c:v>
                </c:pt>
                <c:pt idx="2679">
                  <c:v>0.98</c:v>
                </c:pt>
                <c:pt idx="2680">
                  <c:v>1.1400000000000001</c:v>
                </c:pt>
                <c:pt idx="2681">
                  <c:v>1.02</c:v>
                </c:pt>
                <c:pt idx="2682">
                  <c:v>1.02</c:v>
                </c:pt>
                <c:pt idx="2683">
                  <c:v>1.06</c:v>
                </c:pt>
                <c:pt idx="2684">
                  <c:v>0.98</c:v>
                </c:pt>
                <c:pt idx="2685">
                  <c:v>0.94</c:v>
                </c:pt>
                <c:pt idx="2686">
                  <c:v>1.1000000000000001</c:v>
                </c:pt>
                <c:pt idx="2687">
                  <c:v>1.02</c:v>
                </c:pt>
                <c:pt idx="2688">
                  <c:v>1.02</c:v>
                </c:pt>
                <c:pt idx="2689">
                  <c:v>1.06</c:v>
                </c:pt>
                <c:pt idx="2690">
                  <c:v>1.06</c:v>
                </c:pt>
                <c:pt idx="2691">
                  <c:v>0.94</c:v>
                </c:pt>
                <c:pt idx="2692">
                  <c:v>1.06</c:v>
                </c:pt>
                <c:pt idx="2693">
                  <c:v>0.98</c:v>
                </c:pt>
                <c:pt idx="2694">
                  <c:v>0.98</c:v>
                </c:pt>
                <c:pt idx="2695">
                  <c:v>1.02</c:v>
                </c:pt>
                <c:pt idx="2696">
                  <c:v>1.06</c:v>
                </c:pt>
                <c:pt idx="2697">
                  <c:v>0.98</c:v>
                </c:pt>
                <c:pt idx="2698">
                  <c:v>1.02</c:v>
                </c:pt>
                <c:pt idx="2699">
                  <c:v>1.1000000000000001</c:v>
                </c:pt>
                <c:pt idx="2700">
                  <c:v>1.02</c:v>
                </c:pt>
                <c:pt idx="2701">
                  <c:v>1.06</c:v>
                </c:pt>
                <c:pt idx="2702">
                  <c:v>1.1400000000000001</c:v>
                </c:pt>
                <c:pt idx="2703">
                  <c:v>0.98</c:v>
                </c:pt>
                <c:pt idx="2704">
                  <c:v>0.98</c:v>
                </c:pt>
                <c:pt idx="2705">
                  <c:v>1.02</c:v>
                </c:pt>
                <c:pt idx="2706">
                  <c:v>0.98</c:v>
                </c:pt>
                <c:pt idx="2707">
                  <c:v>1.02</c:v>
                </c:pt>
                <c:pt idx="2708">
                  <c:v>1.1000000000000001</c:v>
                </c:pt>
                <c:pt idx="2709">
                  <c:v>0.94</c:v>
                </c:pt>
                <c:pt idx="2710">
                  <c:v>0.98</c:v>
                </c:pt>
                <c:pt idx="2711">
                  <c:v>1.02</c:v>
                </c:pt>
                <c:pt idx="2712">
                  <c:v>1.02</c:v>
                </c:pt>
                <c:pt idx="2713">
                  <c:v>0.98</c:v>
                </c:pt>
                <c:pt idx="2714">
                  <c:v>1.1000000000000001</c:v>
                </c:pt>
                <c:pt idx="2715">
                  <c:v>1.02</c:v>
                </c:pt>
                <c:pt idx="2716">
                  <c:v>0.98</c:v>
                </c:pt>
                <c:pt idx="2717">
                  <c:v>1.06</c:v>
                </c:pt>
                <c:pt idx="2718">
                  <c:v>1.02</c:v>
                </c:pt>
                <c:pt idx="2719">
                  <c:v>0.94</c:v>
                </c:pt>
                <c:pt idx="2720">
                  <c:v>1.06</c:v>
                </c:pt>
                <c:pt idx="2721">
                  <c:v>1.06</c:v>
                </c:pt>
                <c:pt idx="2722">
                  <c:v>0.98</c:v>
                </c:pt>
                <c:pt idx="2723">
                  <c:v>1.06</c:v>
                </c:pt>
                <c:pt idx="2724">
                  <c:v>1.06</c:v>
                </c:pt>
                <c:pt idx="2725">
                  <c:v>0.98</c:v>
                </c:pt>
                <c:pt idx="2726">
                  <c:v>1.1000000000000001</c:v>
                </c:pt>
                <c:pt idx="2727">
                  <c:v>1.06</c:v>
                </c:pt>
                <c:pt idx="2728">
                  <c:v>0.94</c:v>
                </c:pt>
                <c:pt idx="2729">
                  <c:v>0.98</c:v>
                </c:pt>
                <c:pt idx="2730">
                  <c:v>1.1000000000000001</c:v>
                </c:pt>
                <c:pt idx="2731">
                  <c:v>0.98</c:v>
                </c:pt>
                <c:pt idx="2732">
                  <c:v>1.06</c:v>
                </c:pt>
                <c:pt idx="2733">
                  <c:v>1.06</c:v>
                </c:pt>
                <c:pt idx="2734">
                  <c:v>0.94</c:v>
                </c:pt>
                <c:pt idx="2735">
                  <c:v>1.02</c:v>
                </c:pt>
                <c:pt idx="2736">
                  <c:v>1.06</c:v>
                </c:pt>
                <c:pt idx="2737">
                  <c:v>1.02</c:v>
                </c:pt>
                <c:pt idx="2738">
                  <c:v>1.06</c:v>
                </c:pt>
                <c:pt idx="2739">
                  <c:v>1.1000000000000001</c:v>
                </c:pt>
                <c:pt idx="2740">
                  <c:v>1.02</c:v>
                </c:pt>
                <c:pt idx="2741">
                  <c:v>0.94</c:v>
                </c:pt>
                <c:pt idx="2742">
                  <c:v>1.06</c:v>
                </c:pt>
                <c:pt idx="2743">
                  <c:v>0.98</c:v>
                </c:pt>
                <c:pt idx="2744">
                  <c:v>1.02</c:v>
                </c:pt>
                <c:pt idx="2745">
                  <c:v>1.1400000000000001</c:v>
                </c:pt>
                <c:pt idx="2746">
                  <c:v>1.06</c:v>
                </c:pt>
                <c:pt idx="2747">
                  <c:v>0.98</c:v>
                </c:pt>
                <c:pt idx="2748">
                  <c:v>1.1400000000000001</c:v>
                </c:pt>
                <c:pt idx="2749">
                  <c:v>1.06</c:v>
                </c:pt>
                <c:pt idx="2750">
                  <c:v>1.02</c:v>
                </c:pt>
                <c:pt idx="2751">
                  <c:v>1.06</c:v>
                </c:pt>
                <c:pt idx="2752">
                  <c:v>1.02</c:v>
                </c:pt>
                <c:pt idx="2753">
                  <c:v>0.94</c:v>
                </c:pt>
                <c:pt idx="2754">
                  <c:v>1.06</c:v>
                </c:pt>
                <c:pt idx="2755">
                  <c:v>1.06</c:v>
                </c:pt>
                <c:pt idx="2756">
                  <c:v>0.98</c:v>
                </c:pt>
                <c:pt idx="2757">
                  <c:v>1.06</c:v>
                </c:pt>
                <c:pt idx="2758">
                  <c:v>1.1400000000000001</c:v>
                </c:pt>
                <c:pt idx="2759">
                  <c:v>0.98</c:v>
                </c:pt>
                <c:pt idx="2760">
                  <c:v>1.06</c:v>
                </c:pt>
                <c:pt idx="2761">
                  <c:v>1.1000000000000001</c:v>
                </c:pt>
                <c:pt idx="2762">
                  <c:v>1.02</c:v>
                </c:pt>
                <c:pt idx="2763">
                  <c:v>1.02</c:v>
                </c:pt>
                <c:pt idx="2764">
                  <c:v>1.1000000000000001</c:v>
                </c:pt>
                <c:pt idx="2765">
                  <c:v>0.98</c:v>
                </c:pt>
                <c:pt idx="2766">
                  <c:v>0.98</c:v>
                </c:pt>
                <c:pt idx="2767">
                  <c:v>1.06</c:v>
                </c:pt>
                <c:pt idx="2768">
                  <c:v>1.02</c:v>
                </c:pt>
                <c:pt idx="2769">
                  <c:v>1.02</c:v>
                </c:pt>
                <c:pt idx="2770">
                  <c:v>1.06</c:v>
                </c:pt>
                <c:pt idx="2771">
                  <c:v>0.98</c:v>
                </c:pt>
                <c:pt idx="2772">
                  <c:v>0.94</c:v>
                </c:pt>
                <c:pt idx="2773">
                  <c:v>1.1400000000000001</c:v>
                </c:pt>
                <c:pt idx="2774">
                  <c:v>1.1000000000000001</c:v>
                </c:pt>
                <c:pt idx="2775">
                  <c:v>0.94</c:v>
                </c:pt>
                <c:pt idx="2776">
                  <c:v>1.1000000000000001</c:v>
                </c:pt>
                <c:pt idx="2777">
                  <c:v>0.98</c:v>
                </c:pt>
                <c:pt idx="2778">
                  <c:v>0.98</c:v>
                </c:pt>
                <c:pt idx="2779">
                  <c:v>1.02</c:v>
                </c:pt>
                <c:pt idx="2780">
                  <c:v>1.02</c:v>
                </c:pt>
                <c:pt idx="2781">
                  <c:v>0.98</c:v>
                </c:pt>
                <c:pt idx="2782">
                  <c:v>1.06</c:v>
                </c:pt>
                <c:pt idx="2783">
                  <c:v>1.02</c:v>
                </c:pt>
                <c:pt idx="2784">
                  <c:v>0.94</c:v>
                </c:pt>
                <c:pt idx="2785">
                  <c:v>1.02</c:v>
                </c:pt>
                <c:pt idx="2786">
                  <c:v>1.02</c:v>
                </c:pt>
                <c:pt idx="2787">
                  <c:v>0.94</c:v>
                </c:pt>
                <c:pt idx="2788">
                  <c:v>1.02</c:v>
                </c:pt>
                <c:pt idx="2789">
                  <c:v>1.06</c:v>
                </c:pt>
                <c:pt idx="2790">
                  <c:v>1.02</c:v>
                </c:pt>
                <c:pt idx="2791">
                  <c:v>1.02</c:v>
                </c:pt>
                <c:pt idx="2792">
                  <c:v>1.1000000000000001</c:v>
                </c:pt>
                <c:pt idx="2793">
                  <c:v>0.94</c:v>
                </c:pt>
                <c:pt idx="2794">
                  <c:v>1.02</c:v>
                </c:pt>
                <c:pt idx="2795">
                  <c:v>1.06</c:v>
                </c:pt>
                <c:pt idx="2796">
                  <c:v>0.98</c:v>
                </c:pt>
                <c:pt idx="2797">
                  <c:v>0.98</c:v>
                </c:pt>
                <c:pt idx="2798">
                  <c:v>1.1000000000000001</c:v>
                </c:pt>
                <c:pt idx="2799">
                  <c:v>0.98</c:v>
                </c:pt>
                <c:pt idx="2800">
                  <c:v>1.02</c:v>
                </c:pt>
                <c:pt idx="2801">
                  <c:v>1.06</c:v>
                </c:pt>
                <c:pt idx="2802">
                  <c:v>1.02</c:v>
                </c:pt>
                <c:pt idx="2803">
                  <c:v>0.98</c:v>
                </c:pt>
                <c:pt idx="2804">
                  <c:v>1.1000000000000001</c:v>
                </c:pt>
                <c:pt idx="2805">
                  <c:v>1.02</c:v>
                </c:pt>
                <c:pt idx="2806">
                  <c:v>1.02</c:v>
                </c:pt>
                <c:pt idx="2807">
                  <c:v>1.1000000000000001</c:v>
                </c:pt>
                <c:pt idx="2808">
                  <c:v>1.06</c:v>
                </c:pt>
                <c:pt idx="2809">
                  <c:v>0.98</c:v>
                </c:pt>
                <c:pt idx="2810">
                  <c:v>1.06</c:v>
                </c:pt>
                <c:pt idx="2811">
                  <c:v>1.02</c:v>
                </c:pt>
                <c:pt idx="2812">
                  <c:v>0.98</c:v>
                </c:pt>
                <c:pt idx="2813">
                  <c:v>1.06</c:v>
                </c:pt>
                <c:pt idx="2814">
                  <c:v>1.06</c:v>
                </c:pt>
                <c:pt idx="2815">
                  <c:v>0.94</c:v>
                </c:pt>
                <c:pt idx="2816">
                  <c:v>1.06</c:v>
                </c:pt>
                <c:pt idx="2817">
                  <c:v>1.06</c:v>
                </c:pt>
                <c:pt idx="2818">
                  <c:v>0.98</c:v>
                </c:pt>
                <c:pt idx="2819">
                  <c:v>1.02</c:v>
                </c:pt>
                <c:pt idx="2820">
                  <c:v>1.1000000000000001</c:v>
                </c:pt>
                <c:pt idx="2821">
                  <c:v>0.98</c:v>
                </c:pt>
                <c:pt idx="2822">
                  <c:v>1.02</c:v>
                </c:pt>
                <c:pt idx="2823">
                  <c:v>1.1400000000000001</c:v>
                </c:pt>
                <c:pt idx="2824">
                  <c:v>1.02</c:v>
                </c:pt>
                <c:pt idx="2825">
                  <c:v>0.98</c:v>
                </c:pt>
                <c:pt idx="2826">
                  <c:v>1.1000000000000001</c:v>
                </c:pt>
                <c:pt idx="2827">
                  <c:v>0.94</c:v>
                </c:pt>
                <c:pt idx="2828">
                  <c:v>1.02</c:v>
                </c:pt>
                <c:pt idx="2829">
                  <c:v>1.06</c:v>
                </c:pt>
                <c:pt idx="2830">
                  <c:v>1.06</c:v>
                </c:pt>
                <c:pt idx="2831">
                  <c:v>0.94</c:v>
                </c:pt>
                <c:pt idx="2832">
                  <c:v>1.02</c:v>
                </c:pt>
                <c:pt idx="2833">
                  <c:v>0.98</c:v>
                </c:pt>
                <c:pt idx="2834">
                  <c:v>1.02</c:v>
                </c:pt>
                <c:pt idx="2835">
                  <c:v>1.06</c:v>
                </c:pt>
                <c:pt idx="2836">
                  <c:v>1.02</c:v>
                </c:pt>
                <c:pt idx="2837">
                  <c:v>0.98</c:v>
                </c:pt>
                <c:pt idx="2838">
                  <c:v>1.06</c:v>
                </c:pt>
                <c:pt idx="2839">
                  <c:v>1.06</c:v>
                </c:pt>
                <c:pt idx="2840">
                  <c:v>0.98</c:v>
                </c:pt>
                <c:pt idx="2841">
                  <c:v>1.06</c:v>
                </c:pt>
                <c:pt idx="2842">
                  <c:v>1.1000000000000001</c:v>
                </c:pt>
                <c:pt idx="2843">
                  <c:v>0.94</c:v>
                </c:pt>
                <c:pt idx="2844">
                  <c:v>0.98</c:v>
                </c:pt>
                <c:pt idx="2845">
                  <c:v>1.02</c:v>
                </c:pt>
                <c:pt idx="2846">
                  <c:v>0.94</c:v>
                </c:pt>
                <c:pt idx="2847">
                  <c:v>0.98</c:v>
                </c:pt>
                <c:pt idx="2848">
                  <c:v>1.1000000000000001</c:v>
                </c:pt>
                <c:pt idx="2849">
                  <c:v>0.98</c:v>
                </c:pt>
                <c:pt idx="2850">
                  <c:v>1.06</c:v>
                </c:pt>
                <c:pt idx="2851">
                  <c:v>1.1000000000000001</c:v>
                </c:pt>
                <c:pt idx="2852">
                  <c:v>0.98</c:v>
                </c:pt>
                <c:pt idx="2853">
                  <c:v>0.98</c:v>
                </c:pt>
                <c:pt idx="2854">
                  <c:v>1.1400000000000001</c:v>
                </c:pt>
                <c:pt idx="2855">
                  <c:v>0.98</c:v>
                </c:pt>
                <c:pt idx="2856">
                  <c:v>1.02</c:v>
                </c:pt>
                <c:pt idx="2857">
                  <c:v>1.1000000000000001</c:v>
                </c:pt>
                <c:pt idx="2858">
                  <c:v>1.02</c:v>
                </c:pt>
                <c:pt idx="2859">
                  <c:v>0.94</c:v>
                </c:pt>
                <c:pt idx="2860">
                  <c:v>1.06</c:v>
                </c:pt>
                <c:pt idx="2861">
                  <c:v>1.02</c:v>
                </c:pt>
                <c:pt idx="2862">
                  <c:v>1.02</c:v>
                </c:pt>
                <c:pt idx="2863">
                  <c:v>1.1000000000000001</c:v>
                </c:pt>
                <c:pt idx="2864">
                  <c:v>1.06</c:v>
                </c:pt>
                <c:pt idx="2865">
                  <c:v>0.98</c:v>
                </c:pt>
                <c:pt idx="2866">
                  <c:v>1.06</c:v>
                </c:pt>
                <c:pt idx="2867">
                  <c:v>1.06</c:v>
                </c:pt>
                <c:pt idx="2868">
                  <c:v>0.98</c:v>
                </c:pt>
                <c:pt idx="2869">
                  <c:v>1.06</c:v>
                </c:pt>
                <c:pt idx="2870">
                  <c:v>1.06</c:v>
                </c:pt>
                <c:pt idx="2871">
                  <c:v>0.98</c:v>
                </c:pt>
                <c:pt idx="2872">
                  <c:v>1.06</c:v>
                </c:pt>
                <c:pt idx="2873">
                  <c:v>1.02</c:v>
                </c:pt>
                <c:pt idx="2874">
                  <c:v>0.98</c:v>
                </c:pt>
                <c:pt idx="2875">
                  <c:v>1.06</c:v>
                </c:pt>
                <c:pt idx="2876">
                  <c:v>1.06</c:v>
                </c:pt>
                <c:pt idx="2877">
                  <c:v>0.94</c:v>
                </c:pt>
                <c:pt idx="2878">
                  <c:v>1.02</c:v>
                </c:pt>
                <c:pt idx="2879">
                  <c:v>0.98</c:v>
                </c:pt>
                <c:pt idx="2880">
                  <c:v>0.98</c:v>
                </c:pt>
                <c:pt idx="2881">
                  <c:v>1.02</c:v>
                </c:pt>
                <c:pt idx="2882">
                  <c:v>1.1000000000000001</c:v>
                </c:pt>
                <c:pt idx="2883">
                  <c:v>0.94</c:v>
                </c:pt>
                <c:pt idx="2884">
                  <c:v>1.02</c:v>
                </c:pt>
                <c:pt idx="2885">
                  <c:v>1.06</c:v>
                </c:pt>
                <c:pt idx="2886">
                  <c:v>0.98</c:v>
                </c:pt>
                <c:pt idx="2887">
                  <c:v>0.98</c:v>
                </c:pt>
                <c:pt idx="2888">
                  <c:v>1.1000000000000001</c:v>
                </c:pt>
                <c:pt idx="2889">
                  <c:v>0.98</c:v>
                </c:pt>
                <c:pt idx="2890">
                  <c:v>0.98</c:v>
                </c:pt>
                <c:pt idx="2891">
                  <c:v>1.06</c:v>
                </c:pt>
                <c:pt idx="2892">
                  <c:v>1.02</c:v>
                </c:pt>
                <c:pt idx="2893">
                  <c:v>0.98</c:v>
                </c:pt>
                <c:pt idx="2894">
                  <c:v>1.1000000000000001</c:v>
                </c:pt>
                <c:pt idx="2895">
                  <c:v>0.98</c:v>
                </c:pt>
                <c:pt idx="2896">
                  <c:v>0.98</c:v>
                </c:pt>
                <c:pt idx="2897">
                  <c:v>1.02</c:v>
                </c:pt>
                <c:pt idx="2898">
                  <c:v>1.1000000000000001</c:v>
                </c:pt>
                <c:pt idx="2899">
                  <c:v>0.98</c:v>
                </c:pt>
                <c:pt idx="2900">
                  <c:v>1.1000000000000001</c:v>
                </c:pt>
                <c:pt idx="2901">
                  <c:v>1.02</c:v>
                </c:pt>
                <c:pt idx="2902">
                  <c:v>0.98</c:v>
                </c:pt>
                <c:pt idx="2903">
                  <c:v>1.06</c:v>
                </c:pt>
                <c:pt idx="2904">
                  <c:v>1.06</c:v>
                </c:pt>
                <c:pt idx="2905">
                  <c:v>0.98</c:v>
                </c:pt>
                <c:pt idx="2906">
                  <c:v>1.06</c:v>
                </c:pt>
                <c:pt idx="2907">
                  <c:v>1.1000000000000001</c:v>
                </c:pt>
                <c:pt idx="2908">
                  <c:v>0.98</c:v>
                </c:pt>
                <c:pt idx="2909">
                  <c:v>1.02</c:v>
                </c:pt>
                <c:pt idx="2910">
                  <c:v>1.1000000000000001</c:v>
                </c:pt>
                <c:pt idx="2911">
                  <c:v>1.02</c:v>
                </c:pt>
                <c:pt idx="2912">
                  <c:v>1.1000000000000001</c:v>
                </c:pt>
                <c:pt idx="2913">
                  <c:v>1.1000000000000001</c:v>
                </c:pt>
                <c:pt idx="2914">
                  <c:v>0.98</c:v>
                </c:pt>
                <c:pt idx="2915">
                  <c:v>0.98</c:v>
                </c:pt>
                <c:pt idx="2916">
                  <c:v>1.1000000000000001</c:v>
                </c:pt>
                <c:pt idx="2917">
                  <c:v>1.02</c:v>
                </c:pt>
                <c:pt idx="2918">
                  <c:v>1.06</c:v>
                </c:pt>
                <c:pt idx="2919">
                  <c:v>1.1000000000000001</c:v>
                </c:pt>
                <c:pt idx="2920">
                  <c:v>1.02</c:v>
                </c:pt>
                <c:pt idx="2921">
                  <c:v>0.94</c:v>
                </c:pt>
                <c:pt idx="2922">
                  <c:v>1.1000000000000001</c:v>
                </c:pt>
                <c:pt idx="2923">
                  <c:v>0.98</c:v>
                </c:pt>
                <c:pt idx="2924">
                  <c:v>1.02</c:v>
                </c:pt>
                <c:pt idx="2925">
                  <c:v>1.1000000000000001</c:v>
                </c:pt>
                <c:pt idx="2926">
                  <c:v>1.02</c:v>
                </c:pt>
                <c:pt idx="2927">
                  <c:v>0.98</c:v>
                </c:pt>
                <c:pt idx="2928">
                  <c:v>1.02</c:v>
                </c:pt>
                <c:pt idx="2929">
                  <c:v>1.06</c:v>
                </c:pt>
                <c:pt idx="2930">
                  <c:v>0.94</c:v>
                </c:pt>
                <c:pt idx="2931">
                  <c:v>0.98</c:v>
                </c:pt>
                <c:pt idx="2932">
                  <c:v>1.06</c:v>
                </c:pt>
                <c:pt idx="2933">
                  <c:v>0.98</c:v>
                </c:pt>
                <c:pt idx="2934">
                  <c:v>1.06</c:v>
                </c:pt>
                <c:pt idx="2935">
                  <c:v>1.02</c:v>
                </c:pt>
                <c:pt idx="2936">
                  <c:v>0.98</c:v>
                </c:pt>
                <c:pt idx="2937">
                  <c:v>1.02</c:v>
                </c:pt>
                <c:pt idx="2938">
                  <c:v>1.1400000000000001</c:v>
                </c:pt>
                <c:pt idx="2939">
                  <c:v>0.94</c:v>
                </c:pt>
                <c:pt idx="2940">
                  <c:v>1.06</c:v>
                </c:pt>
                <c:pt idx="2941">
                  <c:v>1.1000000000000001</c:v>
                </c:pt>
                <c:pt idx="2942">
                  <c:v>1.02</c:v>
                </c:pt>
                <c:pt idx="2943">
                  <c:v>0.98</c:v>
                </c:pt>
                <c:pt idx="2944">
                  <c:v>1.06</c:v>
                </c:pt>
                <c:pt idx="2945">
                  <c:v>0.94</c:v>
                </c:pt>
                <c:pt idx="2946">
                  <c:v>0.98</c:v>
                </c:pt>
                <c:pt idx="2947">
                  <c:v>1.06</c:v>
                </c:pt>
                <c:pt idx="2948">
                  <c:v>0.98</c:v>
                </c:pt>
                <c:pt idx="2949">
                  <c:v>0.94</c:v>
                </c:pt>
                <c:pt idx="2950">
                  <c:v>1.06</c:v>
                </c:pt>
                <c:pt idx="2951">
                  <c:v>1.02</c:v>
                </c:pt>
                <c:pt idx="2952">
                  <c:v>0.98</c:v>
                </c:pt>
                <c:pt idx="2953">
                  <c:v>1.1400000000000001</c:v>
                </c:pt>
                <c:pt idx="2954">
                  <c:v>1.06</c:v>
                </c:pt>
                <c:pt idx="2955">
                  <c:v>0.98</c:v>
                </c:pt>
                <c:pt idx="2956">
                  <c:v>1.1000000000000001</c:v>
                </c:pt>
                <c:pt idx="2957">
                  <c:v>0.98</c:v>
                </c:pt>
                <c:pt idx="2958">
                  <c:v>0.98</c:v>
                </c:pt>
                <c:pt idx="2959">
                  <c:v>1.06</c:v>
                </c:pt>
                <c:pt idx="2960">
                  <c:v>1.1000000000000001</c:v>
                </c:pt>
                <c:pt idx="2961">
                  <c:v>1.02</c:v>
                </c:pt>
                <c:pt idx="2962">
                  <c:v>1.06</c:v>
                </c:pt>
                <c:pt idx="2963">
                  <c:v>1.02</c:v>
                </c:pt>
                <c:pt idx="2964">
                  <c:v>0.98</c:v>
                </c:pt>
                <c:pt idx="2965">
                  <c:v>1.02</c:v>
                </c:pt>
                <c:pt idx="2966">
                  <c:v>1.06</c:v>
                </c:pt>
                <c:pt idx="2967">
                  <c:v>1.02</c:v>
                </c:pt>
                <c:pt idx="2968">
                  <c:v>1.06</c:v>
                </c:pt>
                <c:pt idx="2969">
                  <c:v>1.06</c:v>
                </c:pt>
                <c:pt idx="2970">
                  <c:v>0.98</c:v>
                </c:pt>
                <c:pt idx="2971">
                  <c:v>1.02</c:v>
                </c:pt>
                <c:pt idx="2972">
                  <c:v>1.06</c:v>
                </c:pt>
                <c:pt idx="2973">
                  <c:v>0.98</c:v>
                </c:pt>
                <c:pt idx="2974">
                  <c:v>1.02</c:v>
                </c:pt>
                <c:pt idx="2975">
                  <c:v>1.06</c:v>
                </c:pt>
                <c:pt idx="2976">
                  <c:v>1.02</c:v>
                </c:pt>
                <c:pt idx="2977">
                  <c:v>0.98</c:v>
                </c:pt>
                <c:pt idx="2978">
                  <c:v>1.1000000000000001</c:v>
                </c:pt>
                <c:pt idx="2979">
                  <c:v>0.98</c:v>
                </c:pt>
                <c:pt idx="2980">
                  <c:v>0.94</c:v>
                </c:pt>
                <c:pt idx="2981">
                  <c:v>1.02</c:v>
                </c:pt>
                <c:pt idx="2982">
                  <c:v>1.06</c:v>
                </c:pt>
                <c:pt idx="2983">
                  <c:v>0.98</c:v>
                </c:pt>
                <c:pt idx="2984">
                  <c:v>1.06</c:v>
                </c:pt>
                <c:pt idx="2985">
                  <c:v>1.02</c:v>
                </c:pt>
                <c:pt idx="2986">
                  <c:v>1.02</c:v>
                </c:pt>
                <c:pt idx="2987">
                  <c:v>1.06</c:v>
                </c:pt>
                <c:pt idx="2988">
                  <c:v>1.06</c:v>
                </c:pt>
                <c:pt idx="2989">
                  <c:v>0.94</c:v>
                </c:pt>
                <c:pt idx="2990">
                  <c:v>1.06</c:v>
                </c:pt>
                <c:pt idx="2991">
                  <c:v>1.02</c:v>
                </c:pt>
                <c:pt idx="2992">
                  <c:v>0.98</c:v>
                </c:pt>
                <c:pt idx="2993">
                  <c:v>1.06</c:v>
                </c:pt>
                <c:pt idx="2994">
                  <c:v>1.06</c:v>
                </c:pt>
                <c:pt idx="2995">
                  <c:v>0.9</c:v>
                </c:pt>
                <c:pt idx="2996">
                  <c:v>1.02</c:v>
                </c:pt>
                <c:pt idx="2997">
                  <c:v>1.06</c:v>
                </c:pt>
                <c:pt idx="2998">
                  <c:v>0.98</c:v>
                </c:pt>
                <c:pt idx="2999">
                  <c:v>0.94</c:v>
                </c:pt>
                <c:pt idx="3000">
                  <c:v>1.06</c:v>
                </c:pt>
                <c:pt idx="3001">
                  <c:v>0.98</c:v>
                </c:pt>
                <c:pt idx="3002">
                  <c:v>1.02</c:v>
                </c:pt>
                <c:pt idx="3003">
                  <c:v>1.1000000000000001</c:v>
                </c:pt>
                <c:pt idx="3004">
                  <c:v>1.06</c:v>
                </c:pt>
                <c:pt idx="3005">
                  <c:v>1.02</c:v>
                </c:pt>
                <c:pt idx="3006">
                  <c:v>1.1000000000000001</c:v>
                </c:pt>
                <c:pt idx="3007">
                  <c:v>0.98</c:v>
                </c:pt>
                <c:pt idx="3008">
                  <c:v>0.98</c:v>
                </c:pt>
                <c:pt idx="3009">
                  <c:v>1.06</c:v>
                </c:pt>
                <c:pt idx="3010">
                  <c:v>1.1000000000000001</c:v>
                </c:pt>
                <c:pt idx="3011">
                  <c:v>1.02</c:v>
                </c:pt>
                <c:pt idx="3012">
                  <c:v>1.06</c:v>
                </c:pt>
                <c:pt idx="3013">
                  <c:v>0.98</c:v>
                </c:pt>
                <c:pt idx="3014">
                  <c:v>0.98</c:v>
                </c:pt>
                <c:pt idx="3015">
                  <c:v>1.06</c:v>
                </c:pt>
                <c:pt idx="3016">
                  <c:v>1.1000000000000001</c:v>
                </c:pt>
                <c:pt idx="3017">
                  <c:v>0.94</c:v>
                </c:pt>
                <c:pt idx="3018">
                  <c:v>1.02</c:v>
                </c:pt>
                <c:pt idx="3019">
                  <c:v>0.98</c:v>
                </c:pt>
                <c:pt idx="3020">
                  <c:v>0.98</c:v>
                </c:pt>
                <c:pt idx="3021">
                  <c:v>0.98</c:v>
                </c:pt>
                <c:pt idx="3022">
                  <c:v>1.06</c:v>
                </c:pt>
                <c:pt idx="3023">
                  <c:v>0.98</c:v>
                </c:pt>
                <c:pt idx="3024">
                  <c:v>1.06</c:v>
                </c:pt>
                <c:pt idx="3025">
                  <c:v>1.06</c:v>
                </c:pt>
                <c:pt idx="3026">
                  <c:v>0.98</c:v>
                </c:pt>
                <c:pt idx="3027">
                  <c:v>1.02</c:v>
                </c:pt>
                <c:pt idx="3028">
                  <c:v>1.1000000000000001</c:v>
                </c:pt>
                <c:pt idx="3029">
                  <c:v>0.94</c:v>
                </c:pt>
                <c:pt idx="3030">
                  <c:v>1.02</c:v>
                </c:pt>
                <c:pt idx="3031">
                  <c:v>1.06</c:v>
                </c:pt>
                <c:pt idx="3032">
                  <c:v>0.94</c:v>
                </c:pt>
                <c:pt idx="3033">
                  <c:v>0.94</c:v>
                </c:pt>
                <c:pt idx="3034">
                  <c:v>1.06</c:v>
                </c:pt>
                <c:pt idx="3035">
                  <c:v>0.94</c:v>
                </c:pt>
                <c:pt idx="3036">
                  <c:v>0.98</c:v>
                </c:pt>
                <c:pt idx="3037">
                  <c:v>1.1000000000000001</c:v>
                </c:pt>
                <c:pt idx="3038">
                  <c:v>1.02</c:v>
                </c:pt>
                <c:pt idx="3039">
                  <c:v>0.98</c:v>
                </c:pt>
                <c:pt idx="3040">
                  <c:v>1.1000000000000001</c:v>
                </c:pt>
                <c:pt idx="3041">
                  <c:v>1.06</c:v>
                </c:pt>
                <c:pt idx="3042">
                  <c:v>1.02</c:v>
                </c:pt>
                <c:pt idx="3043">
                  <c:v>1.06</c:v>
                </c:pt>
                <c:pt idx="3044">
                  <c:v>1.02</c:v>
                </c:pt>
                <c:pt idx="3045">
                  <c:v>0.94</c:v>
                </c:pt>
                <c:pt idx="3046">
                  <c:v>1.06</c:v>
                </c:pt>
                <c:pt idx="3047">
                  <c:v>1.06</c:v>
                </c:pt>
                <c:pt idx="3048">
                  <c:v>0.98</c:v>
                </c:pt>
                <c:pt idx="3049">
                  <c:v>1.06</c:v>
                </c:pt>
                <c:pt idx="3050">
                  <c:v>1.06</c:v>
                </c:pt>
                <c:pt idx="3051">
                  <c:v>0.9</c:v>
                </c:pt>
                <c:pt idx="3052">
                  <c:v>1.06</c:v>
                </c:pt>
                <c:pt idx="3053">
                  <c:v>1.06</c:v>
                </c:pt>
                <c:pt idx="3054">
                  <c:v>1.02</c:v>
                </c:pt>
                <c:pt idx="3055">
                  <c:v>1.06</c:v>
                </c:pt>
                <c:pt idx="3056">
                  <c:v>1.1000000000000001</c:v>
                </c:pt>
                <c:pt idx="3057">
                  <c:v>1.02</c:v>
                </c:pt>
                <c:pt idx="3058">
                  <c:v>1.02</c:v>
                </c:pt>
                <c:pt idx="3059">
                  <c:v>1.06</c:v>
                </c:pt>
                <c:pt idx="3060">
                  <c:v>0.98</c:v>
                </c:pt>
                <c:pt idx="3061">
                  <c:v>1.02</c:v>
                </c:pt>
                <c:pt idx="3062">
                  <c:v>1.1000000000000001</c:v>
                </c:pt>
                <c:pt idx="3063">
                  <c:v>0.94</c:v>
                </c:pt>
                <c:pt idx="3064">
                  <c:v>0.94</c:v>
                </c:pt>
                <c:pt idx="3065">
                  <c:v>1.1000000000000001</c:v>
                </c:pt>
                <c:pt idx="3066">
                  <c:v>1.06</c:v>
                </c:pt>
                <c:pt idx="3067">
                  <c:v>1.02</c:v>
                </c:pt>
                <c:pt idx="3068">
                  <c:v>1.18</c:v>
                </c:pt>
                <c:pt idx="3069">
                  <c:v>1.02</c:v>
                </c:pt>
                <c:pt idx="3070">
                  <c:v>0.98</c:v>
                </c:pt>
                <c:pt idx="3071">
                  <c:v>1.1400000000000001</c:v>
                </c:pt>
                <c:pt idx="3072">
                  <c:v>1.02</c:v>
                </c:pt>
                <c:pt idx="3073">
                  <c:v>0.94</c:v>
                </c:pt>
                <c:pt idx="3074">
                  <c:v>1.1000000000000001</c:v>
                </c:pt>
                <c:pt idx="3075">
                  <c:v>0.98</c:v>
                </c:pt>
                <c:pt idx="3076">
                  <c:v>0.94</c:v>
                </c:pt>
                <c:pt idx="3077">
                  <c:v>1.02</c:v>
                </c:pt>
                <c:pt idx="3078">
                  <c:v>1.06</c:v>
                </c:pt>
                <c:pt idx="3079">
                  <c:v>0.98</c:v>
                </c:pt>
                <c:pt idx="3080">
                  <c:v>1.06</c:v>
                </c:pt>
                <c:pt idx="3081">
                  <c:v>1.1000000000000001</c:v>
                </c:pt>
                <c:pt idx="3082">
                  <c:v>0.98</c:v>
                </c:pt>
                <c:pt idx="3083">
                  <c:v>1.02</c:v>
                </c:pt>
                <c:pt idx="3084">
                  <c:v>1.06</c:v>
                </c:pt>
                <c:pt idx="3085">
                  <c:v>0.98</c:v>
                </c:pt>
                <c:pt idx="3086">
                  <c:v>1.06</c:v>
                </c:pt>
                <c:pt idx="3087">
                  <c:v>1.06</c:v>
                </c:pt>
                <c:pt idx="3088">
                  <c:v>1.02</c:v>
                </c:pt>
                <c:pt idx="3089">
                  <c:v>0.98</c:v>
                </c:pt>
                <c:pt idx="3090">
                  <c:v>1.1000000000000001</c:v>
                </c:pt>
                <c:pt idx="3091">
                  <c:v>1.02</c:v>
                </c:pt>
                <c:pt idx="3092">
                  <c:v>0.98</c:v>
                </c:pt>
                <c:pt idx="3093">
                  <c:v>1.02</c:v>
                </c:pt>
                <c:pt idx="3094">
                  <c:v>1.02</c:v>
                </c:pt>
                <c:pt idx="3095">
                  <c:v>0.98</c:v>
                </c:pt>
                <c:pt idx="3096">
                  <c:v>1.1000000000000001</c:v>
                </c:pt>
                <c:pt idx="3097">
                  <c:v>0.98</c:v>
                </c:pt>
                <c:pt idx="3098">
                  <c:v>1.02</c:v>
                </c:pt>
                <c:pt idx="3099">
                  <c:v>1.1000000000000001</c:v>
                </c:pt>
                <c:pt idx="3100">
                  <c:v>1.06</c:v>
                </c:pt>
                <c:pt idx="3101">
                  <c:v>0.94</c:v>
                </c:pt>
                <c:pt idx="3102">
                  <c:v>1.06</c:v>
                </c:pt>
                <c:pt idx="3103">
                  <c:v>1.02</c:v>
                </c:pt>
                <c:pt idx="3104">
                  <c:v>0.98</c:v>
                </c:pt>
                <c:pt idx="3105">
                  <c:v>1.02</c:v>
                </c:pt>
                <c:pt idx="3106">
                  <c:v>1.06</c:v>
                </c:pt>
                <c:pt idx="3107">
                  <c:v>0.98</c:v>
                </c:pt>
                <c:pt idx="3108">
                  <c:v>1.02</c:v>
                </c:pt>
                <c:pt idx="3109">
                  <c:v>1.02</c:v>
                </c:pt>
                <c:pt idx="3110">
                  <c:v>0.98</c:v>
                </c:pt>
                <c:pt idx="3111">
                  <c:v>1.06</c:v>
                </c:pt>
                <c:pt idx="3112">
                  <c:v>1.1400000000000001</c:v>
                </c:pt>
                <c:pt idx="3113">
                  <c:v>0.98</c:v>
                </c:pt>
                <c:pt idx="3114">
                  <c:v>1.02</c:v>
                </c:pt>
                <c:pt idx="3115">
                  <c:v>1.1000000000000001</c:v>
                </c:pt>
                <c:pt idx="3116">
                  <c:v>1.06</c:v>
                </c:pt>
                <c:pt idx="3117">
                  <c:v>0.98</c:v>
                </c:pt>
                <c:pt idx="3118">
                  <c:v>1.06</c:v>
                </c:pt>
                <c:pt idx="3119">
                  <c:v>0.98</c:v>
                </c:pt>
                <c:pt idx="3120">
                  <c:v>1.02</c:v>
                </c:pt>
                <c:pt idx="3121">
                  <c:v>1.1000000000000001</c:v>
                </c:pt>
                <c:pt idx="3122">
                  <c:v>0.98</c:v>
                </c:pt>
                <c:pt idx="3123">
                  <c:v>1.02</c:v>
                </c:pt>
                <c:pt idx="3124">
                  <c:v>1.1000000000000001</c:v>
                </c:pt>
                <c:pt idx="3125">
                  <c:v>1.02</c:v>
                </c:pt>
                <c:pt idx="3126">
                  <c:v>1.02</c:v>
                </c:pt>
                <c:pt idx="3127">
                  <c:v>1.06</c:v>
                </c:pt>
                <c:pt idx="3128">
                  <c:v>1.06</c:v>
                </c:pt>
                <c:pt idx="3129">
                  <c:v>1.02</c:v>
                </c:pt>
                <c:pt idx="3130">
                  <c:v>1.1000000000000001</c:v>
                </c:pt>
                <c:pt idx="3131">
                  <c:v>1.02</c:v>
                </c:pt>
                <c:pt idx="3132">
                  <c:v>0.94</c:v>
                </c:pt>
                <c:pt idx="3133">
                  <c:v>1.06</c:v>
                </c:pt>
                <c:pt idx="3134">
                  <c:v>1.1000000000000001</c:v>
                </c:pt>
                <c:pt idx="3135">
                  <c:v>0.98</c:v>
                </c:pt>
                <c:pt idx="3136">
                  <c:v>1.06</c:v>
                </c:pt>
                <c:pt idx="3137">
                  <c:v>1.02</c:v>
                </c:pt>
                <c:pt idx="3138">
                  <c:v>0.98</c:v>
                </c:pt>
                <c:pt idx="3139">
                  <c:v>1.06</c:v>
                </c:pt>
                <c:pt idx="3140">
                  <c:v>1.1000000000000001</c:v>
                </c:pt>
                <c:pt idx="3141">
                  <c:v>1.02</c:v>
                </c:pt>
                <c:pt idx="3142">
                  <c:v>1.02</c:v>
                </c:pt>
                <c:pt idx="3143">
                  <c:v>1.06</c:v>
                </c:pt>
                <c:pt idx="3144">
                  <c:v>1.02</c:v>
                </c:pt>
                <c:pt idx="3145">
                  <c:v>1.02</c:v>
                </c:pt>
                <c:pt idx="3146">
                  <c:v>1.1000000000000001</c:v>
                </c:pt>
                <c:pt idx="3147">
                  <c:v>0.94</c:v>
                </c:pt>
                <c:pt idx="3148">
                  <c:v>1.06</c:v>
                </c:pt>
                <c:pt idx="3149">
                  <c:v>1.06</c:v>
                </c:pt>
                <c:pt idx="3150">
                  <c:v>0.98</c:v>
                </c:pt>
                <c:pt idx="3151">
                  <c:v>0.94</c:v>
                </c:pt>
                <c:pt idx="3152">
                  <c:v>1.1000000000000001</c:v>
                </c:pt>
                <c:pt idx="3153">
                  <c:v>0.98</c:v>
                </c:pt>
                <c:pt idx="3154">
                  <c:v>0.98</c:v>
                </c:pt>
                <c:pt idx="3155">
                  <c:v>1.1000000000000001</c:v>
                </c:pt>
                <c:pt idx="3156">
                  <c:v>1.06</c:v>
                </c:pt>
                <c:pt idx="3157">
                  <c:v>0.98</c:v>
                </c:pt>
                <c:pt idx="3158">
                  <c:v>1.1000000000000001</c:v>
                </c:pt>
                <c:pt idx="3159">
                  <c:v>0.98</c:v>
                </c:pt>
                <c:pt idx="3160">
                  <c:v>0.98</c:v>
                </c:pt>
                <c:pt idx="3161">
                  <c:v>1.06</c:v>
                </c:pt>
                <c:pt idx="3162">
                  <c:v>1.06</c:v>
                </c:pt>
                <c:pt idx="3163">
                  <c:v>0.98</c:v>
                </c:pt>
                <c:pt idx="3164">
                  <c:v>1.06</c:v>
                </c:pt>
                <c:pt idx="3165">
                  <c:v>1.06</c:v>
                </c:pt>
                <c:pt idx="3166">
                  <c:v>0.94</c:v>
                </c:pt>
                <c:pt idx="3167">
                  <c:v>1.02</c:v>
                </c:pt>
                <c:pt idx="3168">
                  <c:v>1.02</c:v>
                </c:pt>
                <c:pt idx="3169">
                  <c:v>0.94</c:v>
                </c:pt>
                <c:pt idx="3170">
                  <c:v>1.02</c:v>
                </c:pt>
                <c:pt idx="3171">
                  <c:v>1.02</c:v>
                </c:pt>
                <c:pt idx="3172">
                  <c:v>1.02</c:v>
                </c:pt>
                <c:pt idx="3173">
                  <c:v>0.98</c:v>
                </c:pt>
                <c:pt idx="3174">
                  <c:v>1.06</c:v>
                </c:pt>
                <c:pt idx="3175">
                  <c:v>0.9</c:v>
                </c:pt>
                <c:pt idx="3176">
                  <c:v>0.98</c:v>
                </c:pt>
                <c:pt idx="3177">
                  <c:v>1.06</c:v>
                </c:pt>
                <c:pt idx="3178">
                  <c:v>1.02</c:v>
                </c:pt>
                <c:pt idx="3179">
                  <c:v>0.98</c:v>
                </c:pt>
                <c:pt idx="3180">
                  <c:v>1.06</c:v>
                </c:pt>
                <c:pt idx="3181">
                  <c:v>0.98</c:v>
                </c:pt>
                <c:pt idx="3182">
                  <c:v>0.98</c:v>
                </c:pt>
                <c:pt idx="3183">
                  <c:v>1.1000000000000001</c:v>
                </c:pt>
                <c:pt idx="3184">
                  <c:v>0.98</c:v>
                </c:pt>
                <c:pt idx="3185">
                  <c:v>0.98</c:v>
                </c:pt>
                <c:pt idx="3186">
                  <c:v>1.1000000000000001</c:v>
                </c:pt>
                <c:pt idx="3187">
                  <c:v>1.02</c:v>
                </c:pt>
                <c:pt idx="3188">
                  <c:v>0.94</c:v>
                </c:pt>
                <c:pt idx="3189">
                  <c:v>1.02</c:v>
                </c:pt>
                <c:pt idx="3190">
                  <c:v>1.1000000000000001</c:v>
                </c:pt>
                <c:pt idx="3191">
                  <c:v>0.94</c:v>
                </c:pt>
                <c:pt idx="3192">
                  <c:v>1.06</c:v>
                </c:pt>
                <c:pt idx="3193">
                  <c:v>1.06</c:v>
                </c:pt>
                <c:pt idx="3194">
                  <c:v>1.02</c:v>
                </c:pt>
                <c:pt idx="3195">
                  <c:v>1.02</c:v>
                </c:pt>
                <c:pt idx="3196">
                  <c:v>1.06</c:v>
                </c:pt>
                <c:pt idx="3197">
                  <c:v>0.94</c:v>
                </c:pt>
                <c:pt idx="3198">
                  <c:v>1.06</c:v>
                </c:pt>
                <c:pt idx="3199">
                  <c:v>1.06</c:v>
                </c:pt>
                <c:pt idx="3200">
                  <c:v>0.98</c:v>
                </c:pt>
                <c:pt idx="3201">
                  <c:v>1.06</c:v>
                </c:pt>
                <c:pt idx="3202">
                  <c:v>1.06</c:v>
                </c:pt>
                <c:pt idx="3203">
                  <c:v>0.98</c:v>
                </c:pt>
                <c:pt idx="3204">
                  <c:v>1.02</c:v>
                </c:pt>
                <c:pt idx="3205">
                  <c:v>1.06</c:v>
                </c:pt>
                <c:pt idx="3206">
                  <c:v>0.98</c:v>
                </c:pt>
                <c:pt idx="3207">
                  <c:v>1.02</c:v>
                </c:pt>
                <c:pt idx="3208">
                  <c:v>1.1000000000000001</c:v>
                </c:pt>
                <c:pt idx="3209">
                  <c:v>0.94</c:v>
                </c:pt>
                <c:pt idx="3210">
                  <c:v>1.02</c:v>
                </c:pt>
                <c:pt idx="3211">
                  <c:v>1.06</c:v>
                </c:pt>
                <c:pt idx="3212">
                  <c:v>0.98</c:v>
                </c:pt>
                <c:pt idx="3213">
                  <c:v>0.94</c:v>
                </c:pt>
                <c:pt idx="3214">
                  <c:v>1.1000000000000001</c:v>
                </c:pt>
                <c:pt idx="3215">
                  <c:v>0.98</c:v>
                </c:pt>
                <c:pt idx="3216">
                  <c:v>0.98</c:v>
                </c:pt>
                <c:pt idx="3217">
                  <c:v>1.06</c:v>
                </c:pt>
                <c:pt idx="3218">
                  <c:v>1.02</c:v>
                </c:pt>
                <c:pt idx="3219">
                  <c:v>0.94</c:v>
                </c:pt>
                <c:pt idx="3220">
                  <c:v>1.1000000000000001</c:v>
                </c:pt>
                <c:pt idx="3221">
                  <c:v>1.06</c:v>
                </c:pt>
                <c:pt idx="3222">
                  <c:v>1.02</c:v>
                </c:pt>
                <c:pt idx="3223">
                  <c:v>1.06</c:v>
                </c:pt>
                <c:pt idx="3224">
                  <c:v>1.06</c:v>
                </c:pt>
                <c:pt idx="3225">
                  <c:v>0.94</c:v>
                </c:pt>
                <c:pt idx="3226">
                  <c:v>1.1000000000000001</c:v>
                </c:pt>
                <c:pt idx="3227">
                  <c:v>1.1000000000000001</c:v>
                </c:pt>
                <c:pt idx="3228">
                  <c:v>1.02</c:v>
                </c:pt>
                <c:pt idx="3229">
                  <c:v>0.98</c:v>
                </c:pt>
                <c:pt idx="3230">
                  <c:v>1.1000000000000001</c:v>
                </c:pt>
                <c:pt idx="3231">
                  <c:v>0.98</c:v>
                </c:pt>
                <c:pt idx="3232">
                  <c:v>1.02</c:v>
                </c:pt>
                <c:pt idx="3233">
                  <c:v>1.1000000000000001</c:v>
                </c:pt>
                <c:pt idx="3234">
                  <c:v>0.98</c:v>
                </c:pt>
                <c:pt idx="3235">
                  <c:v>0.98</c:v>
                </c:pt>
                <c:pt idx="3236">
                  <c:v>1.1000000000000001</c:v>
                </c:pt>
                <c:pt idx="3237">
                  <c:v>0.98</c:v>
                </c:pt>
                <c:pt idx="3238">
                  <c:v>0.94</c:v>
                </c:pt>
                <c:pt idx="3239">
                  <c:v>1.06</c:v>
                </c:pt>
                <c:pt idx="3240">
                  <c:v>1.02</c:v>
                </c:pt>
                <c:pt idx="3241">
                  <c:v>0.98</c:v>
                </c:pt>
                <c:pt idx="3242">
                  <c:v>1.1000000000000001</c:v>
                </c:pt>
                <c:pt idx="3243">
                  <c:v>0.98</c:v>
                </c:pt>
                <c:pt idx="3244">
                  <c:v>0.98</c:v>
                </c:pt>
                <c:pt idx="3245">
                  <c:v>1.06</c:v>
                </c:pt>
                <c:pt idx="3246">
                  <c:v>1.1000000000000001</c:v>
                </c:pt>
                <c:pt idx="3247">
                  <c:v>0.98</c:v>
                </c:pt>
                <c:pt idx="3248">
                  <c:v>1.1000000000000001</c:v>
                </c:pt>
                <c:pt idx="3249">
                  <c:v>1.1000000000000001</c:v>
                </c:pt>
                <c:pt idx="3250">
                  <c:v>0.94</c:v>
                </c:pt>
                <c:pt idx="3251">
                  <c:v>1.06</c:v>
                </c:pt>
                <c:pt idx="3252">
                  <c:v>1.06</c:v>
                </c:pt>
                <c:pt idx="3253">
                  <c:v>0.9</c:v>
                </c:pt>
                <c:pt idx="3254">
                  <c:v>1.06</c:v>
                </c:pt>
                <c:pt idx="3255">
                  <c:v>1.06</c:v>
                </c:pt>
                <c:pt idx="3256">
                  <c:v>0.98</c:v>
                </c:pt>
                <c:pt idx="3257">
                  <c:v>1.02</c:v>
                </c:pt>
                <c:pt idx="3258">
                  <c:v>1.06</c:v>
                </c:pt>
                <c:pt idx="3259">
                  <c:v>0.98</c:v>
                </c:pt>
                <c:pt idx="3260">
                  <c:v>1.06</c:v>
                </c:pt>
                <c:pt idx="3261">
                  <c:v>1.02</c:v>
                </c:pt>
                <c:pt idx="3262">
                  <c:v>0.98</c:v>
                </c:pt>
                <c:pt idx="3263">
                  <c:v>0.98</c:v>
                </c:pt>
                <c:pt idx="3264">
                  <c:v>1.1000000000000001</c:v>
                </c:pt>
                <c:pt idx="3265">
                  <c:v>1.02</c:v>
                </c:pt>
                <c:pt idx="3266">
                  <c:v>1.02</c:v>
                </c:pt>
                <c:pt idx="3267">
                  <c:v>1.02</c:v>
                </c:pt>
                <c:pt idx="3268">
                  <c:v>1.02</c:v>
                </c:pt>
                <c:pt idx="3269">
                  <c:v>0.98</c:v>
                </c:pt>
                <c:pt idx="3270">
                  <c:v>1.1000000000000001</c:v>
                </c:pt>
                <c:pt idx="3271">
                  <c:v>1.02</c:v>
                </c:pt>
                <c:pt idx="3272">
                  <c:v>0.98</c:v>
                </c:pt>
                <c:pt idx="3273">
                  <c:v>1.02</c:v>
                </c:pt>
                <c:pt idx="3274">
                  <c:v>1.02</c:v>
                </c:pt>
                <c:pt idx="3275">
                  <c:v>0.94</c:v>
                </c:pt>
                <c:pt idx="3276">
                  <c:v>1.1000000000000001</c:v>
                </c:pt>
                <c:pt idx="3277">
                  <c:v>1.02</c:v>
                </c:pt>
                <c:pt idx="3278">
                  <c:v>0.98</c:v>
                </c:pt>
                <c:pt idx="3279">
                  <c:v>1.06</c:v>
                </c:pt>
                <c:pt idx="3280">
                  <c:v>1.1000000000000001</c:v>
                </c:pt>
                <c:pt idx="3281">
                  <c:v>0.98</c:v>
                </c:pt>
                <c:pt idx="3282">
                  <c:v>1.06</c:v>
                </c:pt>
                <c:pt idx="3283">
                  <c:v>1.02</c:v>
                </c:pt>
                <c:pt idx="3284">
                  <c:v>0.98</c:v>
                </c:pt>
                <c:pt idx="3285">
                  <c:v>1.02</c:v>
                </c:pt>
                <c:pt idx="3286">
                  <c:v>1.06</c:v>
                </c:pt>
                <c:pt idx="3287">
                  <c:v>0.9</c:v>
                </c:pt>
                <c:pt idx="3288">
                  <c:v>0.98</c:v>
                </c:pt>
                <c:pt idx="3289">
                  <c:v>1.06</c:v>
                </c:pt>
                <c:pt idx="3290">
                  <c:v>1.02</c:v>
                </c:pt>
                <c:pt idx="3291">
                  <c:v>1.02</c:v>
                </c:pt>
                <c:pt idx="3292">
                  <c:v>1.06</c:v>
                </c:pt>
                <c:pt idx="3293">
                  <c:v>0.98</c:v>
                </c:pt>
                <c:pt idx="3294">
                  <c:v>1.06</c:v>
                </c:pt>
                <c:pt idx="3295">
                  <c:v>1.1000000000000001</c:v>
                </c:pt>
                <c:pt idx="3296">
                  <c:v>1.02</c:v>
                </c:pt>
                <c:pt idx="3297">
                  <c:v>0.98</c:v>
                </c:pt>
                <c:pt idx="3298">
                  <c:v>1.1000000000000001</c:v>
                </c:pt>
                <c:pt idx="3299">
                  <c:v>0.98</c:v>
                </c:pt>
                <c:pt idx="3300">
                  <c:v>1.02</c:v>
                </c:pt>
                <c:pt idx="3301">
                  <c:v>1.06</c:v>
                </c:pt>
                <c:pt idx="3302">
                  <c:v>1.02</c:v>
                </c:pt>
                <c:pt idx="3303">
                  <c:v>0.94</c:v>
                </c:pt>
                <c:pt idx="3304">
                  <c:v>1.06</c:v>
                </c:pt>
                <c:pt idx="3305">
                  <c:v>1.02</c:v>
                </c:pt>
                <c:pt idx="3306">
                  <c:v>1.02</c:v>
                </c:pt>
                <c:pt idx="3307">
                  <c:v>1.1000000000000001</c:v>
                </c:pt>
                <c:pt idx="3308">
                  <c:v>1.06</c:v>
                </c:pt>
                <c:pt idx="3309">
                  <c:v>0.98</c:v>
                </c:pt>
                <c:pt idx="3310">
                  <c:v>1.06</c:v>
                </c:pt>
                <c:pt idx="3311">
                  <c:v>1.06</c:v>
                </c:pt>
                <c:pt idx="3312">
                  <c:v>0.98</c:v>
                </c:pt>
                <c:pt idx="3313">
                  <c:v>1.02</c:v>
                </c:pt>
                <c:pt idx="3314">
                  <c:v>1.06</c:v>
                </c:pt>
                <c:pt idx="3315">
                  <c:v>0.98</c:v>
                </c:pt>
                <c:pt idx="3316">
                  <c:v>1.02</c:v>
                </c:pt>
                <c:pt idx="3317">
                  <c:v>1.02</c:v>
                </c:pt>
                <c:pt idx="3318">
                  <c:v>0.98</c:v>
                </c:pt>
                <c:pt idx="3319">
                  <c:v>1.02</c:v>
                </c:pt>
                <c:pt idx="3320">
                  <c:v>1.1400000000000001</c:v>
                </c:pt>
                <c:pt idx="3321">
                  <c:v>0.98</c:v>
                </c:pt>
                <c:pt idx="3322">
                  <c:v>1.06</c:v>
                </c:pt>
                <c:pt idx="3323">
                  <c:v>1.06</c:v>
                </c:pt>
                <c:pt idx="3324">
                  <c:v>0.98</c:v>
                </c:pt>
                <c:pt idx="3325">
                  <c:v>1.02</c:v>
                </c:pt>
                <c:pt idx="3326">
                  <c:v>1.1000000000000001</c:v>
                </c:pt>
                <c:pt idx="3327">
                  <c:v>1.02</c:v>
                </c:pt>
                <c:pt idx="3328">
                  <c:v>1.02</c:v>
                </c:pt>
                <c:pt idx="3329">
                  <c:v>1.02</c:v>
                </c:pt>
                <c:pt idx="3330">
                  <c:v>1.02</c:v>
                </c:pt>
                <c:pt idx="3331">
                  <c:v>1.02</c:v>
                </c:pt>
                <c:pt idx="3332">
                  <c:v>1.1400000000000001</c:v>
                </c:pt>
                <c:pt idx="3333">
                  <c:v>0.98</c:v>
                </c:pt>
                <c:pt idx="3334">
                  <c:v>0.94</c:v>
                </c:pt>
                <c:pt idx="3335">
                  <c:v>1.02</c:v>
                </c:pt>
                <c:pt idx="3336">
                  <c:v>1.02</c:v>
                </c:pt>
                <c:pt idx="3337">
                  <c:v>0.94</c:v>
                </c:pt>
                <c:pt idx="3338">
                  <c:v>1.06</c:v>
                </c:pt>
                <c:pt idx="3339">
                  <c:v>1.06</c:v>
                </c:pt>
                <c:pt idx="3340">
                  <c:v>0.98</c:v>
                </c:pt>
                <c:pt idx="3341">
                  <c:v>1.02</c:v>
                </c:pt>
                <c:pt idx="3342">
                  <c:v>1.02</c:v>
                </c:pt>
                <c:pt idx="3343">
                  <c:v>0.94</c:v>
                </c:pt>
                <c:pt idx="3344">
                  <c:v>1.1000000000000001</c:v>
                </c:pt>
                <c:pt idx="3345">
                  <c:v>1.1000000000000001</c:v>
                </c:pt>
                <c:pt idx="3346">
                  <c:v>0.98</c:v>
                </c:pt>
                <c:pt idx="3347">
                  <c:v>1.06</c:v>
                </c:pt>
                <c:pt idx="3348">
                  <c:v>1.1000000000000001</c:v>
                </c:pt>
                <c:pt idx="3349">
                  <c:v>0.98</c:v>
                </c:pt>
                <c:pt idx="3350">
                  <c:v>1.02</c:v>
                </c:pt>
                <c:pt idx="3351">
                  <c:v>1.06</c:v>
                </c:pt>
                <c:pt idx="3352">
                  <c:v>0.98</c:v>
                </c:pt>
                <c:pt idx="3353">
                  <c:v>1.02</c:v>
                </c:pt>
                <c:pt idx="3354">
                  <c:v>1.1000000000000001</c:v>
                </c:pt>
                <c:pt idx="3355">
                  <c:v>0.94</c:v>
                </c:pt>
                <c:pt idx="3356">
                  <c:v>1.02</c:v>
                </c:pt>
                <c:pt idx="3357">
                  <c:v>1.1000000000000001</c:v>
                </c:pt>
                <c:pt idx="3358">
                  <c:v>1.02</c:v>
                </c:pt>
                <c:pt idx="3359">
                  <c:v>0.98</c:v>
                </c:pt>
                <c:pt idx="3360">
                  <c:v>1.1000000000000001</c:v>
                </c:pt>
                <c:pt idx="3361">
                  <c:v>0.98</c:v>
                </c:pt>
                <c:pt idx="3362">
                  <c:v>0.98</c:v>
                </c:pt>
                <c:pt idx="3363">
                  <c:v>1.06</c:v>
                </c:pt>
                <c:pt idx="3364">
                  <c:v>1.02</c:v>
                </c:pt>
                <c:pt idx="3365">
                  <c:v>0.94</c:v>
                </c:pt>
                <c:pt idx="3366">
                  <c:v>1.1000000000000001</c:v>
                </c:pt>
                <c:pt idx="3367">
                  <c:v>1.02</c:v>
                </c:pt>
                <c:pt idx="3368">
                  <c:v>1.02</c:v>
                </c:pt>
                <c:pt idx="3369">
                  <c:v>1.06</c:v>
                </c:pt>
                <c:pt idx="3370">
                  <c:v>1.1000000000000001</c:v>
                </c:pt>
                <c:pt idx="3371">
                  <c:v>0.94</c:v>
                </c:pt>
                <c:pt idx="3372">
                  <c:v>1.1000000000000001</c:v>
                </c:pt>
                <c:pt idx="3373">
                  <c:v>1.06</c:v>
                </c:pt>
                <c:pt idx="3374">
                  <c:v>1.02</c:v>
                </c:pt>
                <c:pt idx="3375">
                  <c:v>1.06</c:v>
                </c:pt>
                <c:pt idx="3376">
                  <c:v>1.1000000000000001</c:v>
                </c:pt>
                <c:pt idx="3377">
                  <c:v>0.98</c:v>
                </c:pt>
                <c:pt idx="3378">
                  <c:v>1.06</c:v>
                </c:pt>
                <c:pt idx="3379">
                  <c:v>1.1000000000000001</c:v>
                </c:pt>
                <c:pt idx="3380">
                  <c:v>0.98</c:v>
                </c:pt>
                <c:pt idx="3381">
                  <c:v>0.98</c:v>
                </c:pt>
                <c:pt idx="3382">
                  <c:v>1.1000000000000001</c:v>
                </c:pt>
                <c:pt idx="3383">
                  <c:v>0.98</c:v>
                </c:pt>
                <c:pt idx="3384">
                  <c:v>1.02</c:v>
                </c:pt>
                <c:pt idx="3385">
                  <c:v>1.06</c:v>
                </c:pt>
                <c:pt idx="3386">
                  <c:v>0.98</c:v>
                </c:pt>
                <c:pt idx="3387">
                  <c:v>1.02</c:v>
                </c:pt>
                <c:pt idx="3388">
                  <c:v>1.06</c:v>
                </c:pt>
                <c:pt idx="3389">
                  <c:v>1.06</c:v>
                </c:pt>
                <c:pt idx="3390">
                  <c:v>0.98</c:v>
                </c:pt>
                <c:pt idx="3391">
                  <c:v>1.02</c:v>
                </c:pt>
                <c:pt idx="3392">
                  <c:v>1.02</c:v>
                </c:pt>
                <c:pt idx="3393">
                  <c:v>0.94</c:v>
                </c:pt>
                <c:pt idx="3394">
                  <c:v>1.06</c:v>
                </c:pt>
                <c:pt idx="3395">
                  <c:v>1.02</c:v>
                </c:pt>
                <c:pt idx="3396">
                  <c:v>0.9</c:v>
                </c:pt>
                <c:pt idx="3397">
                  <c:v>1.02</c:v>
                </c:pt>
                <c:pt idx="3398">
                  <c:v>1.06</c:v>
                </c:pt>
                <c:pt idx="3399">
                  <c:v>0.94</c:v>
                </c:pt>
                <c:pt idx="3400">
                  <c:v>1.06</c:v>
                </c:pt>
                <c:pt idx="3401">
                  <c:v>1.02</c:v>
                </c:pt>
                <c:pt idx="3402">
                  <c:v>0.98</c:v>
                </c:pt>
                <c:pt idx="3403">
                  <c:v>1.02</c:v>
                </c:pt>
                <c:pt idx="3404">
                  <c:v>1.06</c:v>
                </c:pt>
                <c:pt idx="3405">
                  <c:v>0.98</c:v>
                </c:pt>
                <c:pt idx="3406">
                  <c:v>1.06</c:v>
                </c:pt>
                <c:pt idx="3407">
                  <c:v>1.06</c:v>
                </c:pt>
                <c:pt idx="3408">
                  <c:v>0.98</c:v>
                </c:pt>
                <c:pt idx="3409">
                  <c:v>1.02</c:v>
                </c:pt>
                <c:pt idx="3410">
                  <c:v>1.06</c:v>
                </c:pt>
                <c:pt idx="3411">
                  <c:v>0.98</c:v>
                </c:pt>
                <c:pt idx="3412">
                  <c:v>0.98</c:v>
                </c:pt>
                <c:pt idx="3413">
                  <c:v>1.06</c:v>
                </c:pt>
                <c:pt idx="3414">
                  <c:v>1.02</c:v>
                </c:pt>
                <c:pt idx="3415">
                  <c:v>0.98</c:v>
                </c:pt>
                <c:pt idx="3416">
                  <c:v>1.06</c:v>
                </c:pt>
                <c:pt idx="3417">
                  <c:v>0.98</c:v>
                </c:pt>
                <c:pt idx="3418">
                  <c:v>1.02</c:v>
                </c:pt>
                <c:pt idx="3419">
                  <c:v>1.1000000000000001</c:v>
                </c:pt>
                <c:pt idx="3420">
                  <c:v>1.02</c:v>
                </c:pt>
                <c:pt idx="3421">
                  <c:v>0.98</c:v>
                </c:pt>
                <c:pt idx="3422">
                  <c:v>1.06</c:v>
                </c:pt>
                <c:pt idx="3423">
                  <c:v>0.98</c:v>
                </c:pt>
                <c:pt idx="3424">
                  <c:v>0.94</c:v>
                </c:pt>
                <c:pt idx="3425">
                  <c:v>1.1000000000000001</c:v>
                </c:pt>
                <c:pt idx="3426">
                  <c:v>1.1000000000000001</c:v>
                </c:pt>
                <c:pt idx="3427">
                  <c:v>1.02</c:v>
                </c:pt>
                <c:pt idx="3428">
                  <c:v>1.1000000000000001</c:v>
                </c:pt>
                <c:pt idx="3429">
                  <c:v>1.06</c:v>
                </c:pt>
                <c:pt idx="3430">
                  <c:v>0.94</c:v>
                </c:pt>
                <c:pt idx="3431">
                  <c:v>1.02</c:v>
                </c:pt>
                <c:pt idx="3432">
                  <c:v>1.06</c:v>
                </c:pt>
                <c:pt idx="3433">
                  <c:v>0.94</c:v>
                </c:pt>
                <c:pt idx="3434">
                  <c:v>0.98</c:v>
                </c:pt>
                <c:pt idx="3435">
                  <c:v>0.98</c:v>
                </c:pt>
                <c:pt idx="3436">
                  <c:v>0.94</c:v>
                </c:pt>
                <c:pt idx="3437">
                  <c:v>1.02</c:v>
                </c:pt>
                <c:pt idx="3438">
                  <c:v>1.1000000000000001</c:v>
                </c:pt>
                <c:pt idx="3439">
                  <c:v>0.98</c:v>
                </c:pt>
                <c:pt idx="3440">
                  <c:v>1.1000000000000001</c:v>
                </c:pt>
                <c:pt idx="3441">
                  <c:v>1.1400000000000001</c:v>
                </c:pt>
                <c:pt idx="3442">
                  <c:v>0.94</c:v>
                </c:pt>
                <c:pt idx="3443">
                  <c:v>1.02</c:v>
                </c:pt>
                <c:pt idx="3444">
                  <c:v>1.1000000000000001</c:v>
                </c:pt>
                <c:pt idx="3445">
                  <c:v>0.98</c:v>
                </c:pt>
                <c:pt idx="3446">
                  <c:v>1.06</c:v>
                </c:pt>
                <c:pt idx="3447">
                  <c:v>1.02</c:v>
                </c:pt>
                <c:pt idx="3448">
                  <c:v>0.98</c:v>
                </c:pt>
                <c:pt idx="3449">
                  <c:v>0.94</c:v>
                </c:pt>
                <c:pt idx="3450">
                  <c:v>1.1000000000000001</c:v>
                </c:pt>
                <c:pt idx="3451">
                  <c:v>1.02</c:v>
                </c:pt>
                <c:pt idx="3452">
                  <c:v>0.98</c:v>
                </c:pt>
                <c:pt idx="3453">
                  <c:v>1.06</c:v>
                </c:pt>
                <c:pt idx="3454">
                  <c:v>1.06</c:v>
                </c:pt>
                <c:pt idx="3455">
                  <c:v>0.94</c:v>
                </c:pt>
                <c:pt idx="3456">
                  <c:v>1.02</c:v>
                </c:pt>
                <c:pt idx="3457">
                  <c:v>1.06</c:v>
                </c:pt>
                <c:pt idx="3458">
                  <c:v>0.98</c:v>
                </c:pt>
                <c:pt idx="3459">
                  <c:v>1.02</c:v>
                </c:pt>
                <c:pt idx="3460">
                  <c:v>1.06</c:v>
                </c:pt>
                <c:pt idx="3461">
                  <c:v>0.94</c:v>
                </c:pt>
                <c:pt idx="3462">
                  <c:v>1.06</c:v>
                </c:pt>
                <c:pt idx="3463">
                  <c:v>1.06</c:v>
                </c:pt>
                <c:pt idx="3464">
                  <c:v>0.98</c:v>
                </c:pt>
                <c:pt idx="3465">
                  <c:v>1.06</c:v>
                </c:pt>
                <c:pt idx="3466">
                  <c:v>1.06</c:v>
                </c:pt>
                <c:pt idx="3467">
                  <c:v>0.98</c:v>
                </c:pt>
                <c:pt idx="3468">
                  <c:v>1.02</c:v>
                </c:pt>
                <c:pt idx="3469">
                  <c:v>1.06</c:v>
                </c:pt>
                <c:pt idx="3470">
                  <c:v>1.02</c:v>
                </c:pt>
                <c:pt idx="3471">
                  <c:v>0.98</c:v>
                </c:pt>
                <c:pt idx="3472">
                  <c:v>1.1000000000000001</c:v>
                </c:pt>
                <c:pt idx="3473">
                  <c:v>0.98</c:v>
                </c:pt>
                <c:pt idx="3474">
                  <c:v>1.02</c:v>
                </c:pt>
                <c:pt idx="3475">
                  <c:v>1.1400000000000001</c:v>
                </c:pt>
                <c:pt idx="3476">
                  <c:v>1.06</c:v>
                </c:pt>
                <c:pt idx="3477">
                  <c:v>1.02</c:v>
                </c:pt>
                <c:pt idx="3478">
                  <c:v>1.1000000000000001</c:v>
                </c:pt>
                <c:pt idx="3479">
                  <c:v>1.02</c:v>
                </c:pt>
                <c:pt idx="3480">
                  <c:v>0.98</c:v>
                </c:pt>
                <c:pt idx="3481">
                  <c:v>0.98</c:v>
                </c:pt>
                <c:pt idx="3482">
                  <c:v>1.06</c:v>
                </c:pt>
                <c:pt idx="3483">
                  <c:v>0.94</c:v>
                </c:pt>
                <c:pt idx="3484">
                  <c:v>1.1000000000000001</c:v>
                </c:pt>
                <c:pt idx="3485">
                  <c:v>1.02</c:v>
                </c:pt>
                <c:pt idx="3486">
                  <c:v>0.98</c:v>
                </c:pt>
                <c:pt idx="3487">
                  <c:v>1.06</c:v>
                </c:pt>
                <c:pt idx="3488">
                  <c:v>1.1000000000000001</c:v>
                </c:pt>
                <c:pt idx="3489">
                  <c:v>1.02</c:v>
                </c:pt>
                <c:pt idx="3490">
                  <c:v>1.06</c:v>
                </c:pt>
                <c:pt idx="3491">
                  <c:v>1.02</c:v>
                </c:pt>
                <c:pt idx="3492">
                  <c:v>0.98</c:v>
                </c:pt>
                <c:pt idx="3493">
                  <c:v>1.02</c:v>
                </c:pt>
                <c:pt idx="3494">
                  <c:v>1.1000000000000001</c:v>
                </c:pt>
                <c:pt idx="3495">
                  <c:v>0.94</c:v>
                </c:pt>
                <c:pt idx="3496">
                  <c:v>1.06</c:v>
                </c:pt>
                <c:pt idx="3497">
                  <c:v>1.06</c:v>
                </c:pt>
                <c:pt idx="3498">
                  <c:v>0.98</c:v>
                </c:pt>
                <c:pt idx="3499">
                  <c:v>1.02</c:v>
                </c:pt>
                <c:pt idx="3500">
                  <c:v>1.1000000000000001</c:v>
                </c:pt>
                <c:pt idx="3501">
                  <c:v>1.02</c:v>
                </c:pt>
                <c:pt idx="3502">
                  <c:v>1.06</c:v>
                </c:pt>
                <c:pt idx="3503">
                  <c:v>1.1000000000000001</c:v>
                </c:pt>
                <c:pt idx="3504">
                  <c:v>1.02</c:v>
                </c:pt>
                <c:pt idx="3505">
                  <c:v>0.98</c:v>
                </c:pt>
                <c:pt idx="3506">
                  <c:v>1.1000000000000001</c:v>
                </c:pt>
                <c:pt idx="3507">
                  <c:v>1.02</c:v>
                </c:pt>
                <c:pt idx="3508">
                  <c:v>0.98</c:v>
                </c:pt>
                <c:pt idx="3509">
                  <c:v>1.06</c:v>
                </c:pt>
                <c:pt idx="3510">
                  <c:v>1.02</c:v>
                </c:pt>
                <c:pt idx="3511">
                  <c:v>0.94</c:v>
                </c:pt>
                <c:pt idx="3512">
                  <c:v>1.1000000000000001</c:v>
                </c:pt>
                <c:pt idx="3513">
                  <c:v>1.02</c:v>
                </c:pt>
                <c:pt idx="3514">
                  <c:v>0.98</c:v>
                </c:pt>
                <c:pt idx="3515">
                  <c:v>1.02</c:v>
                </c:pt>
                <c:pt idx="3516">
                  <c:v>1.02</c:v>
                </c:pt>
                <c:pt idx="3517">
                  <c:v>0.94</c:v>
                </c:pt>
                <c:pt idx="3518">
                  <c:v>1.06</c:v>
                </c:pt>
                <c:pt idx="3519">
                  <c:v>1.06</c:v>
                </c:pt>
                <c:pt idx="3520">
                  <c:v>0.94</c:v>
                </c:pt>
                <c:pt idx="3521">
                  <c:v>1.02</c:v>
                </c:pt>
                <c:pt idx="3522">
                  <c:v>1.06</c:v>
                </c:pt>
                <c:pt idx="3523">
                  <c:v>0.94</c:v>
                </c:pt>
                <c:pt idx="3524">
                  <c:v>0.98</c:v>
                </c:pt>
                <c:pt idx="3525">
                  <c:v>1.06</c:v>
                </c:pt>
                <c:pt idx="3526">
                  <c:v>0.98</c:v>
                </c:pt>
                <c:pt idx="3527">
                  <c:v>1.06</c:v>
                </c:pt>
                <c:pt idx="3528">
                  <c:v>1.1000000000000001</c:v>
                </c:pt>
                <c:pt idx="3529">
                  <c:v>0.98</c:v>
                </c:pt>
                <c:pt idx="3530">
                  <c:v>1.02</c:v>
                </c:pt>
                <c:pt idx="3531">
                  <c:v>1.06</c:v>
                </c:pt>
                <c:pt idx="3532">
                  <c:v>1.06</c:v>
                </c:pt>
                <c:pt idx="3533">
                  <c:v>0.98</c:v>
                </c:pt>
                <c:pt idx="3534">
                  <c:v>1.1000000000000001</c:v>
                </c:pt>
                <c:pt idx="3535">
                  <c:v>0.94</c:v>
                </c:pt>
                <c:pt idx="3536">
                  <c:v>0.98</c:v>
                </c:pt>
                <c:pt idx="3537">
                  <c:v>1.1000000000000001</c:v>
                </c:pt>
                <c:pt idx="3538">
                  <c:v>1.06</c:v>
                </c:pt>
                <c:pt idx="3539">
                  <c:v>0.94</c:v>
                </c:pt>
                <c:pt idx="3540">
                  <c:v>1.06</c:v>
                </c:pt>
                <c:pt idx="3541">
                  <c:v>0.98</c:v>
                </c:pt>
                <c:pt idx="3542">
                  <c:v>1.02</c:v>
                </c:pt>
                <c:pt idx="3543">
                  <c:v>1.1000000000000001</c:v>
                </c:pt>
                <c:pt idx="3544">
                  <c:v>1.06</c:v>
                </c:pt>
                <c:pt idx="3545">
                  <c:v>0.98</c:v>
                </c:pt>
                <c:pt idx="3546">
                  <c:v>1.06</c:v>
                </c:pt>
                <c:pt idx="3547">
                  <c:v>1.06</c:v>
                </c:pt>
                <c:pt idx="3548">
                  <c:v>1.02</c:v>
                </c:pt>
                <c:pt idx="3549">
                  <c:v>1.06</c:v>
                </c:pt>
                <c:pt idx="3550">
                  <c:v>1.1000000000000001</c:v>
                </c:pt>
                <c:pt idx="3551">
                  <c:v>0.94</c:v>
                </c:pt>
                <c:pt idx="3552">
                  <c:v>1.06</c:v>
                </c:pt>
                <c:pt idx="3553">
                  <c:v>1.06</c:v>
                </c:pt>
                <c:pt idx="3554">
                  <c:v>1.02</c:v>
                </c:pt>
                <c:pt idx="3555">
                  <c:v>0.98</c:v>
                </c:pt>
                <c:pt idx="3556">
                  <c:v>1.06</c:v>
                </c:pt>
                <c:pt idx="3557">
                  <c:v>0.98</c:v>
                </c:pt>
                <c:pt idx="3558">
                  <c:v>1.06</c:v>
                </c:pt>
                <c:pt idx="3559">
                  <c:v>1.1000000000000001</c:v>
                </c:pt>
                <c:pt idx="3560">
                  <c:v>0.94</c:v>
                </c:pt>
                <c:pt idx="3561">
                  <c:v>0.94</c:v>
                </c:pt>
                <c:pt idx="3562">
                  <c:v>1.1000000000000001</c:v>
                </c:pt>
                <c:pt idx="3563">
                  <c:v>1.02</c:v>
                </c:pt>
                <c:pt idx="3564">
                  <c:v>0.98</c:v>
                </c:pt>
                <c:pt idx="3565">
                  <c:v>0.98</c:v>
                </c:pt>
                <c:pt idx="3566">
                  <c:v>1.02</c:v>
                </c:pt>
                <c:pt idx="3567">
                  <c:v>0.98</c:v>
                </c:pt>
                <c:pt idx="3568">
                  <c:v>1.1000000000000001</c:v>
                </c:pt>
                <c:pt idx="3569">
                  <c:v>1.06</c:v>
                </c:pt>
                <c:pt idx="3570">
                  <c:v>0.98</c:v>
                </c:pt>
                <c:pt idx="3571">
                  <c:v>1.06</c:v>
                </c:pt>
                <c:pt idx="3572">
                  <c:v>1.1000000000000001</c:v>
                </c:pt>
                <c:pt idx="3573">
                  <c:v>0.98</c:v>
                </c:pt>
                <c:pt idx="3574">
                  <c:v>1.1000000000000001</c:v>
                </c:pt>
                <c:pt idx="3575">
                  <c:v>1.1000000000000001</c:v>
                </c:pt>
                <c:pt idx="3576">
                  <c:v>0.94</c:v>
                </c:pt>
                <c:pt idx="3577">
                  <c:v>1.02</c:v>
                </c:pt>
                <c:pt idx="3578">
                  <c:v>1.1000000000000001</c:v>
                </c:pt>
                <c:pt idx="3579">
                  <c:v>0.94</c:v>
                </c:pt>
                <c:pt idx="3580">
                  <c:v>1.02</c:v>
                </c:pt>
                <c:pt idx="3581">
                  <c:v>1.06</c:v>
                </c:pt>
                <c:pt idx="3582">
                  <c:v>1.02</c:v>
                </c:pt>
                <c:pt idx="3583">
                  <c:v>0.98</c:v>
                </c:pt>
                <c:pt idx="3584">
                  <c:v>1.1000000000000001</c:v>
                </c:pt>
                <c:pt idx="3585">
                  <c:v>0.94</c:v>
                </c:pt>
                <c:pt idx="3586">
                  <c:v>1.02</c:v>
                </c:pt>
                <c:pt idx="3587">
                  <c:v>1.06</c:v>
                </c:pt>
                <c:pt idx="3588">
                  <c:v>0.98</c:v>
                </c:pt>
                <c:pt idx="3589">
                  <c:v>1.06</c:v>
                </c:pt>
                <c:pt idx="3590">
                  <c:v>1.06</c:v>
                </c:pt>
                <c:pt idx="3591">
                  <c:v>0.94</c:v>
                </c:pt>
                <c:pt idx="3592">
                  <c:v>0.98</c:v>
                </c:pt>
                <c:pt idx="3593">
                  <c:v>1.06</c:v>
                </c:pt>
                <c:pt idx="3594">
                  <c:v>1.06</c:v>
                </c:pt>
                <c:pt idx="3595">
                  <c:v>1.02</c:v>
                </c:pt>
                <c:pt idx="3596">
                  <c:v>1.06</c:v>
                </c:pt>
                <c:pt idx="3597">
                  <c:v>0.98</c:v>
                </c:pt>
                <c:pt idx="3598">
                  <c:v>0.98</c:v>
                </c:pt>
                <c:pt idx="3599">
                  <c:v>1.06</c:v>
                </c:pt>
                <c:pt idx="3600">
                  <c:v>1.02</c:v>
                </c:pt>
                <c:pt idx="3601">
                  <c:v>0.94</c:v>
                </c:pt>
                <c:pt idx="3602">
                  <c:v>1.1000000000000001</c:v>
                </c:pt>
                <c:pt idx="3603">
                  <c:v>1.06</c:v>
                </c:pt>
                <c:pt idx="3604">
                  <c:v>1.02</c:v>
                </c:pt>
                <c:pt idx="3605">
                  <c:v>1.06</c:v>
                </c:pt>
                <c:pt idx="3606">
                  <c:v>1.06</c:v>
                </c:pt>
                <c:pt idx="3607">
                  <c:v>0.94</c:v>
                </c:pt>
                <c:pt idx="3608">
                  <c:v>1.06</c:v>
                </c:pt>
                <c:pt idx="3609">
                  <c:v>1.02</c:v>
                </c:pt>
                <c:pt idx="3610">
                  <c:v>0.98</c:v>
                </c:pt>
                <c:pt idx="3611">
                  <c:v>1.02</c:v>
                </c:pt>
                <c:pt idx="3612">
                  <c:v>1.1000000000000001</c:v>
                </c:pt>
                <c:pt idx="3613">
                  <c:v>0.98</c:v>
                </c:pt>
                <c:pt idx="3614">
                  <c:v>1.02</c:v>
                </c:pt>
                <c:pt idx="3615">
                  <c:v>1.06</c:v>
                </c:pt>
                <c:pt idx="3616">
                  <c:v>0.94</c:v>
                </c:pt>
                <c:pt idx="3617">
                  <c:v>0.98</c:v>
                </c:pt>
                <c:pt idx="3618">
                  <c:v>1.1000000000000001</c:v>
                </c:pt>
                <c:pt idx="3619">
                  <c:v>0.98</c:v>
                </c:pt>
                <c:pt idx="3620">
                  <c:v>1.02</c:v>
                </c:pt>
                <c:pt idx="3621">
                  <c:v>1.06</c:v>
                </c:pt>
                <c:pt idx="3622">
                  <c:v>1.02</c:v>
                </c:pt>
                <c:pt idx="3623">
                  <c:v>0.98</c:v>
                </c:pt>
                <c:pt idx="3624">
                  <c:v>1.1000000000000001</c:v>
                </c:pt>
                <c:pt idx="3625">
                  <c:v>1.02</c:v>
                </c:pt>
                <c:pt idx="3626">
                  <c:v>0.98</c:v>
                </c:pt>
                <c:pt idx="3627">
                  <c:v>1.1000000000000001</c:v>
                </c:pt>
                <c:pt idx="3628">
                  <c:v>1.02</c:v>
                </c:pt>
                <c:pt idx="3629">
                  <c:v>0.98</c:v>
                </c:pt>
                <c:pt idx="3630">
                  <c:v>1.1000000000000001</c:v>
                </c:pt>
                <c:pt idx="3631">
                  <c:v>1.02</c:v>
                </c:pt>
                <c:pt idx="3632">
                  <c:v>1.02</c:v>
                </c:pt>
                <c:pt idx="3633">
                  <c:v>1.1000000000000001</c:v>
                </c:pt>
                <c:pt idx="3634">
                  <c:v>1.1000000000000001</c:v>
                </c:pt>
                <c:pt idx="3635">
                  <c:v>0.94</c:v>
                </c:pt>
                <c:pt idx="3636">
                  <c:v>1.02</c:v>
                </c:pt>
                <c:pt idx="3637">
                  <c:v>1.06</c:v>
                </c:pt>
                <c:pt idx="3638">
                  <c:v>1.02</c:v>
                </c:pt>
                <c:pt idx="3639">
                  <c:v>1.02</c:v>
                </c:pt>
                <c:pt idx="3640">
                  <c:v>1.06</c:v>
                </c:pt>
                <c:pt idx="3641">
                  <c:v>0.94</c:v>
                </c:pt>
                <c:pt idx="3642">
                  <c:v>0.98</c:v>
                </c:pt>
                <c:pt idx="3643">
                  <c:v>1.06</c:v>
                </c:pt>
                <c:pt idx="3644">
                  <c:v>0.98</c:v>
                </c:pt>
                <c:pt idx="3645">
                  <c:v>1.02</c:v>
                </c:pt>
                <c:pt idx="3646">
                  <c:v>1.1000000000000001</c:v>
                </c:pt>
                <c:pt idx="3647">
                  <c:v>0.98</c:v>
                </c:pt>
                <c:pt idx="3648">
                  <c:v>0.98</c:v>
                </c:pt>
                <c:pt idx="3649">
                  <c:v>1.1000000000000001</c:v>
                </c:pt>
                <c:pt idx="3650">
                  <c:v>1.06</c:v>
                </c:pt>
                <c:pt idx="3651">
                  <c:v>1.02</c:v>
                </c:pt>
                <c:pt idx="3652">
                  <c:v>1.1000000000000001</c:v>
                </c:pt>
                <c:pt idx="3653">
                  <c:v>0.94</c:v>
                </c:pt>
                <c:pt idx="3654">
                  <c:v>0.98</c:v>
                </c:pt>
                <c:pt idx="3655">
                  <c:v>1.1000000000000001</c:v>
                </c:pt>
                <c:pt idx="3656">
                  <c:v>1.06</c:v>
                </c:pt>
                <c:pt idx="3657">
                  <c:v>1.02</c:v>
                </c:pt>
                <c:pt idx="3658">
                  <c:v>1.1000000000000001</c:v>
                </c:pt>
                <c:pt idx="3659">
                  <c:v>1.06</c:v>
                </c:pt>
                <c:pt idx="3660">
                  <c:v>0.94</c:v>
                </c:pt>
                <c:pt idx="3661">
                  <c:v>1.06</c:v>
                </c:pt>
                <c:pt idx="3662">
                  <c:v>1.02</c:v>
                </c:pt>
                <c:pt idx="3663">
                  <c:v>0.94</c:v>
                </c:pt>
                <c:pt idx="3664">
                  <c:v>1.06</c:v>
                </c:pt>
                <c:pt idx="3665">
                  <c:v>1.06</c:v>
                </c:pt>
                <c:pt idx="3666">
                  <c:v>0.98</c:v>
                </c:pt>
                <c:pt idx="3667">
                  <c:v>1.06</c:v>
                </c:pt>
                <c:pt idx="3668">
                  <c:v>1.1000000000000001</c:v>
                </c:pt>
                <c:pt idx="3669">
                  <c:v>1.02</c:v>
                </c:pt>
                <c:pt idx="3670">
                  <c:v>1.02</c:v>
                </c:pt>
                <c:pt idx="3671">
                  <c:v>1.1000000000000001</c:v>
                </c:pt>
                <c:pt idx="3672">
                  <c:v>1.02</c:v>
                </c:pt>
                <c:pt idx="3673">
                  <c:v>1.02</c:v>
                </c:pt>
                <c:pt idx="3674">
                  <c:v>1.06</c:v>
                </c:pt>
                <c:pt idx="3675">
                  <c:v>0.98</c:v>
                </c:pt>
                <c:pt idx="3676">
                  <c:v>1.02</c:v>
                </c:pt>
                <c:pt idx="3677">
                  <c:v>1.1000000000000001</c:v>
                </c:pt>
                <c:pt idx="3678">
                  <c:v>0.98</c:v>
                </c:pt>
                <c:pt idx="3679">
                  <c:v>1.02</c:v>
                </c:pt>
                <c:pt idx="3680">
                  <c:v>1.1400000000000001</c:v>
                </c:pt>
                <c:pt idx="3681">
                  <c:v>1.02</c:v>
                </c:pt>
                <c:pt idx="3682">
                  <c:v>0.98</c:v>
                </c:pt>
                <c:pt idx="3683">
                  <c:v>1.06</c:v>
                </c:pt>
                <c:pt idx="3684">
                  <c:v>1.06</c:v>
                </c:pt>
                <c:pt idx="3685">
                  <c:v>0.94</c:v>
                </c:pt>
                <c:pt idx="3686">
                  <c:v>1.1000000000000001</c:v>
                </c:pt>
                <c:pt idx="3687">
                  <c:v>1.06</c:v>
                </c:pt>
                <c:pt idx="3688">
                  <c:v>0.98</c:v>
                </c:pt>
                <c:pt idx="3689">
                  <c:v>1.02</c:v>
                </c:pt>
                <c:pt idx="3690">
                  <c:v>1.02</c:v>
                </c:pt>
                <c:pt idx="3691">
                  <c:v>0.94</c:v>
                </c:pt>
                <c:pt idx="3692">
                  <c:v>1.06</c:v>
                </c:pt>
                <c:pt idx="3693">
                  <c:v>1.06</c:v>
                </c:pt>
                <c:pt idx="3694">
                  <c:v>0.98</c:v>
                </c:pt>
                <c:pt idx="3695">
                  <c:v>1.02</c:v>
                </c:pt>
                <c:pt idx="3696">
                  <c:v>1.06</c:v>
                </c:pt>
                <c:pt idx="3697">
                  <c:v>0.94</c:v>
                </c:pt>
                <c:pt idx="3698">
                  <c:v>1.02</c:v>
                </c:pt>
                <c:pt idx="3699">
                  <c:v>1.06</c:v>
                </c:pt>
                <c:pt idx="3700">
                  <c:v>1.02</c:v>
                </c:pt>
                <c:pt idx="3701">
                  <c:v>1.02</c:v>
                </c:pt>
                <c:pt idx="3702">
                  <c:v>1.1000000000000001</c:v>
                </c:pt>
                <c:pt idx="3703">
                  <c:v>0.98</c:v>
                </c:pt>
                <c:pt idx="3704">
                  <c:v>0.98</c:v>
                </c:pt>
                <c:pt idx="3705">
                  <c:v>1.02</c:v>
                </c:pt>
                <c:pt idx="3706">
                  <c:v>0.98</c:v>
                </c:pt>
                <c:pt idx="3707">
                  <c:v>1.02</c:v>
                </c:pt>
                <c:pt idx="3708">
                  <c:v>1.1000000000000001</c:v>
                </c:pt>
                <c:pt idx="3709">
                  <c:v>0.98</c:v>
                </c:pt>
                <c:pt idx="3710">
                  <c:v>1.02</c:v>
                </c:pt>
                <c:pt idx="3711">
                  <c:v>1.1000000000000001</c:v>
                </c:pt>
                <c:pt idx="3712">
                  <c:v>1.06</c:v>
                </c:pt>
                <c:pt idx="3713">
                  <c:v>0.98</c:v>
                </c:pt>
                <c:pt idx="3714">
                  <c:v>1.1400000000000001</c:v>
                </c:pt>
                <c:pt idx="3715">
                  <c:v>0.98</c:v>
                </c:pt>
                <c:pt idx="3716">
                  <c:v>1.02</c:v>
                </c:pt>
                <c:pt idx="3717">
                  <c:v>1.06</c:v>
                </c:pt>
                <c:pt idx="3718">
                  <c:v>1.02</c:v>
                </c:pt>
                <c:pt idx="3719">
                  <c:v>0.98</c:v>
                </c:pt>
                <c:pt idx="3720">
                  <c:v>1.06</c:v>
                </c:pt>
                <c:pt idx="3721">
                  <c:v>1.06</c:v>
                </c:pt>
                <c:pt idx="3722">
                  <c:v>1.02</c:v>
                </c:pt>
                <c:pt idx="3723">
                  <c:v>1.02</c:v>
                </c:pt>
                <c:pt idx="3724">
                  <c:v>1.1000000000000001</c:v>
                </c:pt>
                <c:pt idx="3725">
                  <c:v>0.98</c:v>
                </c:pt>
                <c:pt idx="3726">
                  <c:v>1.1000000000000001</c:v>
                </c:pt>
                <c:pt idx="3727">
                  <c:v>1.1000000000000001</c:v>
                </c:pt>
                <c:pt idx="3728">
                  <c:v>0.98</c:v>
                </c:pt>
                <c:pt idx="3729">
                  <c:v>0.98</c:v>
                </c:pt>
                <c:pt idx="3730">
                  <c:v>1.06</c:v>
                </c:pt>
                <c:pt idx="3731">
                  <c:v>0.98</c:v>
                </c:pt>
                <c:pt idx="3732">
                  <c:v>1.02</c:v>
                </c:pt>
                <c:pt idx="3733">
                  <c:v>1.1000000000000001</c:v>
                </c:pt>
                <c:pt idx="3734">
                  <c:v>0.98</c:v>
                </c:pt>
                <c:pt idx="3735">
                  <c:v>0.94</c:v>
                </c:pt>
                <c:pt idx="3736">
                  <c:v>1.1000000000000001</c:v>
                </c:pt>
                <c:pt idx="3737">
                  <c:v>1.02</c:v>
                </c:pt>
                <c:pt idx="3738">
                  <c:v>1.02</c:v>
                </c:pt>
                <c:pt idx="3739">
                  <c:v>1.06</c:v>
                </c:pt>
                <c:pt idx="3740">
                  <c:v>1.02</c:v>
                </c:pt>
                <c:pt idx="3741">
                  <c:v>1.02</c:v>
                </c:pt>
                <c:pt idx="3742">
                  <c:v>1.1000000000000001</c:v>
                </c:pt>
                <c:pt idx="3743">
                  <c:v>0.98</c:v>
                </c:pt>
                <c:pt idx="3744">
                  <c:v>0.98</c:v>
                </c:pt>
                <c:pt idx="3745">
                  <c:v>1.06</c:v>
                </c:pt>
                <c:pt idx="3746">
                  <c:v>1.02</c:v>
                </c:pt>
                <c:pt idx="3747">
                  <c:v>0.94</c:v>
                </c:pt>
                <c:pt idx="3748">
                  <c:v>1.06</c:v>
                </c:pt>
                <c:pt idx="3749">
                  <c:v>1.06</c:v>
                </c:pt>
                <c:pt idx="3750">
                  <c:v>0.98</c:v>
                </c:pt>
                <c:pt idx="3751">
                  <c:v>1.06</c:v>
                </c:pt>
                <c:pt idx="3752">
                  <c:v>1.1000000000000001</c:v>
                </c:pt>
                <c:pt idx="3753">
                  <c:v>0.98</c:v>
                </c:pt>
                <c:pt idx="3754">
                  <c:v>1.06</c:v>
                </c:pt>
                <c:pt idx="3755">
                  <c:v>1.06</c:v>
                </c:pt>
                <c:pt idx="3756">
                  <c:v>0.98</c:v>
                </c:pt>
                <c:pt idx="3757">
                  <c:v>1.02</c:v>
                </c:pt>
                <c:pt idx="3758">
                  <c:v>1.06</c:v>
                </c:pt>
                <c:pt idx="3759">
                  <c:v>0.94</c:v>
                </c:pt>
                <c:pt idx="3760">
                  <c:v>1.02</c:v>
                </c:pt>
                <c:pt idx="3761">
                  <c:v>1.06</c:v>
                </c:pt>
                <c:pt idx="3762">
                  <c:v>1.02</c:v>
                </c:pt>
                <c:pt idx="3763">
                  <c:v>0.98</c:v>
                </c:pt>
                <c:pt idx="3764">
                  <c:v>1.02</c:v>
                </c:pt>
                <c:pt idx="3765">
                  <c:v>0.94</c:v>
                </c:pt>
                <c:pt idx="3766">
                  <c:v>1.02</c:v>
                </c:pt>
                <c:pt idx="3767">
                  <c:v>1.1000000000000001</c:v>
                </c:pt>
                <c:pt idx="3768">
                  <c:v>1.06</c:v>
                </c:pt>
                <c:pt idx="3769">
                  <c:v>1.02</c:v>
                </c:pt>
                <c:pt idx="3770">
                  <c:v>1.06</c:v>
                </c:pt>
                <c:pt idx="3771">
                  <c:v>1.02</c:v>
                </c:pt>
                <c:pt idx="3772">
                  <c:v>1.02</c:v>
                </c:pt>
                <c:pt idx="3773">
                  <c:v>1.06</c:v>
                </c:pt>
                <c:pt idx="3774">
                  <c:v>1.06</c:v>
                </c:pt>
                <c:pt idx="3775">
                  <c:v>0.98</c:v>
                </c:pt>
                <c:pt idx="3776">
                  <c:v>1.1000000000000001</c:v>
                </c:pt>
                <c:pt idx="3777">
                  <c:v>0.98</c:v>
                </c:pt>
                <c:pt idx="3778">
                  <c:v>1.02</c:v>
                </c:pt>
                <c:pt idx="3779">
                  <c:v>1.06</c:v>
                </c:pt>
                <c:pt idx="3780">
                  <c:v>1.1400000000000001</c:v>
                </c:pt>
                <c:pt idx="3781">
                  <c:v>0.94</c:v>
                </c:pt>
                <c:pt idx="3782">
                  <c:v>1.06</c:v>
                </c:pt>
                <c:pt idx="3783">
                  <c:v>1.1000000000000001</c:v>
                </c:pt>
                <c:pt idx="3784">
                  <c:v>1.02</c:v>
                </c:pt>
                <c:pt idx="3785">
                  <c:v>1.1000000000000001</c:v>
                </c:pt>
                <c:pt idx="3786">
                  <c:v>1.1000000000000001</c:v>
                </c:pt>
                <c:pt idx="3787">
                  <c:v>0.98</c:v>
                </c:pt>
                <c:pt idx="3788">
                  <c:v>1.1000000000000001</c:v>
                </c:pt>
                <c:pt idx="3789">
                  <c:v>1.06</c:v>
                </c:pt>
                <c:pt idx="3790">
                  <c:v>1.02</c:v>
                </c:pt>
                <c:pt idx="3791">
                  <c:v>0.98</c:v>
                </c:pt>
                <c:pt idx="3792">
                  <c:v>1.1000000000000001</c:v>
                </c:pt>
                <c:pt idx="3793">
                  <c:v>0.98</c:v>
                </c:pt>
                <c:pt idx="3794">
                  <c:v>1.06</c:v>
                </c:pt>
                <c:pt idx="3795">
                  <c:v>1.06</c:v>
                </c:pt>
                <c:pt idx="3796">
                  <c:v>1.06</c:v>
                </c:pt>
                <c:pt idx="3797">
                  <c:v>1.02</c:v>
                </c:pt>
                <c:pt idx="3798">
                  <c:v>1.06</c:v>
                </c:pt>
                <c:pt idx="3799">
                  <c:v>0.98</c:v>
                </c:pt>
                <c:pt idx="3800">
                  <c:v>1.02</c:v>
                </c:pt>
                <c:pt idx="3801">
                  <c:v>1.1000000000000001</c:v>
                </c:pt>
                <c:pt idx="3802">
                  <c:v>1.06</c:v>
                </c:pt>
                <c:pt idx="3803">
                  <c:v>0.94</c:v>
                </c:pt>
                <c:pt idx="3804">
                  <c:v>1.06</c:v>
                </c:pt>
                <c:pt idx="3805">
                  <c:v>1.06</c:v>
                </c:pt>
                <c:pt idx="3806">
                  <c:v>0.98</c:v>
                </c:pt>
                <c:pt idx="3807">
                  <c:v>1.06</c:v>
                </c:pt>
                <c:pt idx="3808">
                  <c:v>1.06</c:v>
                </c:pt>
                <c:pt idx="3809">
                  <c:v>0.98</c:v>
                </c:pt>
                <c:pt idx="3810">
                  <c:v>1.1000000000000001</c:v>
                </c:pt>
                <c:pt idx="3811">
                  <c:v>1.06</c:v>
                </c:pt>
                <c:pt idx="3812">
                  <c:v>0.94</c:v>
                </c:pt>
                <c:pt idx="3813">
                  <c:v>1.06</c:v>
                </c:pt>
                <c:pt idx="3814">
                  <c:v>1.06</c:v>
                </c:pt>
                <c:pt idx="3815">
                  <c:v>0.94</c:v>
                </c:pt>
                <c:pt idx="3816">
                  <c:v>1.06</c:v>
                </c:pt>
                <c:pt idx="3817">
                  <c:v>1.06</c:v>
                </c:pt>
                <c:pt idx="3818">
                  <c:v>1.02</c:v>
                </c:pt>
                <c:pt idx="3819">
                  <c:v>1.02</c:v>
                </c:pt>
                <c:pt idx="3820">
                  <c:v>1.06</c:v>
                </c:pt>
                <c:pt idx="3821">
                  <c:v>0.94</c:v>
                </c:pt>
                <c:pt idx="3822">
                  <c:v>1.02</c:v>
                </c:pt>
                <c:pt idx="3823">
                  <c:v>1.1000000000000001</c:v>
                </c:pt>
                <c:pt idx="3824">
                  <c:v>0.98</c:v>
                </c:pt>
                <c:pt idx="3825">
                  <c:v>0.98</c:v>
                </c:pt>
                <c:pt idx="3826">
                  <c:v>1.06</c:v>
                </c:pt>
                <c:pt idx="3827">
                  <c:v>0.98</c:v>
                </c:pt>
                <c:pt idx="3828">
                  <c:v>0.98</c:v>
                </c:pt>
                <c:pt idx="3829">
                  <c:v>1.06</c:v>
                </c:pt>
                <c:pt idx="3830">
                  <c:v>1.06</c:v>
                </c:pt>
                <c:pt idx="3831">
                  <c:v>1.02</c:v>
                </c:pt>
                <c:pt idx="3832">
                  <c:v>1.1000000000000001</c:v>
                </c:pt>
                <c:pt idx="3833">
                  <c:v>0.98</c:v>
                </c:pt>
                <c:pt idx="3834">
                  <c:v>0.98</c:v>
                </c:pt>
                <c:pt idx="3835">
                  <c:v>1.1000000000000001</c:v>
                </c:pt>
                <c:pt idx="3836">
                  <c:v>1.06</c:v>
                </c:pt>
                <c:pt idx="3837">
                  <c:v>0.98</c:v>
                </c:pt>
                <c:pt idx="3838">
                  <c:v>1.06</c:v>
                </c:pt>
                <c:pt idx="3839">
                  <c:v>1.02</c:v>
                </c:pt>
                <c:pt idx="3840">
                  <c:v>0.98</c:v>
                </c:pt>
                <c:pt idx="3841">
                  <c:v>1.02</c:v>
                </c:pt>
                <c:pt idx="3842">
                  <c:v>1.06</c:v>
                </c:pt>
                <c:pt idx="3843">
                  <c:v>0.98</c:v>
                </c:pt>
                <c:pt idx="3844">
                  <c:v>1.06</c:v>
                </c:pt>
                <c:pt idx="3845">
                  <c:v>1.02</c:v>
                </c:pt>
                <c:pt idx="3846">
                  <c:v>0.98</c:v>
                </c:pt>
                <c:pt idx="3847">
                  <c:v>1.02</c:v>
                </c:pt>
                <c:pt idx="3848">
                  <c:v>1.06</c:v>
                </c:pt>
                <c:pt idx="3849">
                  <c:v>0.98</c:v>
                </c:pt>
                <c:pt idx="3850">
                  <c:v>1.06</c:v>
                </c:pt>
                <c:pt idx="3851">
                  <c:v>1.1000000000000001</c:v>
                </c:pt>
                <c:pt idx="3852">
                  <c:v>1.02</c:v>
                </c:pt>
                <c:pt idx="3853">
                  <c:v>1.02</c:v>
                </c:pt>
                <c:pt idx="3854">
                  <c:v>1.06</c:v>
                </c:pt>
                <c:pt idx="3855">
                  <c:v>1.02</c:v>
                </c:pt>
                <c:pt idx="3856">
                  <c:v>1.02</c:v>
                </c:pt>
                <c:pt idx="3857">
                  <c:v>1.1000000000000001</c:v>
                </c:pt>
                <c:pt idx="3858">
                  <c:v>0.94</c:v>
                </c:pt>
                <c:pt idx="3859">
                  <c:v>0.9</c:v>
                </c:pt>
                <c:pt idx="3860">
                  <c:v>1.1000000000000001</c:v>
                </c:pt>
                <c:pt idx="3861">
                  <c:v>0.98</c:v>
                </c:pt>
                <c:pt idx="3862">
                  <c:v>0.98</c:v>
                </c:pt>
                <c:pt idx="3863">
                  <c:v>1.06</c:v>
                </c:pt>
                <c:pt idx="3864">
                  <c:v>1.1000000000000001</c:v>
                </c:pt>
                <c:pt idx="3865">
                  <c:v>0.98</c:v>
                </c:pt>
                <c:pt idx="3866">
                  <c:v>1.06</c:v>
                </c:pt>
                <c:pt idx="3867">
                  <c:v>1.06</c:v>
                </c:pt>
                <c:pt idx="3868">
                  <c:v>1.02</c:v>
                </c:pt>
                <c:pt idx="3869">
                  <c:v>1.1000000000000001</c:v>
                </c:pt>
                <c:pt idx="3870">
                  <c:v>1.02</c:v>
                </c:pt>
                <c:pt idx="3871">
                  <c:v>0.94</c:v>
                </c:pt>
                <c:pt idx="3872">
                  <c:v>1.06</c:v>
                </c:pt>
                <c:pt idx="3873">
                  <c:v>1.06</c:v>
                </c:pt>
                <c:pt idx="3874">
                  <c:v>1.02</c:v>
                </c:pt>
                <c:pt idx="3875">
                  <c:v>0.98</c:v>
                </c:pt>
                <c:pt idx="3876">
                  <c:v>1.1000000000000001</c:v>
                </c:pt>
                <c:pt idx="3877">
                  <c:v>0.98</c:v>
                </c:pt>
                <c:pt idx="3878">
                  <c:v>1.06</c:v>
                </c:pt>
                <c:pt idx="3879">
                  <c:v>1.06</c:v>
                </c:pt>
                <c:pt idx="3880">
                  <c:v>1.02</c:v>
                </c:pt>
                <c:pt idx="3881">
                  <c:v>1.02</c:v>
                </c:pt>
                <c:pt idx="3882">
                  <c:v>1.1400000000000001</c:v>
                </c:pt>
                <c:pt idx="3883">
                  <c:v>0.98</c:v>
                </c:pt>
                <c:pt idx="3884">
                  <c:v>0.98</c:v>
                </c:pt>
                <c:pt idx="3885">
                  <c:v>1.06</c:v>
                </c:pt>
                <c:pt idx="3886">
                  <c:v>1.02</c:v>
                </c:pt>
                <c:pt idx="3887">
                  <c:v>1.02</c:v>
                </c:pt>
                <c:pt idx="3888">
                  <c:v>1.06</c:v>
                </c:pt>
                <c:pt idx="3889">
                  <c:v>0.98</c:v>
                </c:pt>
                <c:pt idx="3890">
                  <c:v>0.98</c:v>
                </c:pt>
                <c:pt idx="3891">
                  <c:v>1.06</c:v>
                </c:pt>
                <c:pt idx="3892">
                  <c:v>0.98</c:v>
                </c:pt>
                <c:pt idx="3893">
                  <c:v>1.02</c:v>
                </c:pt>
                <c:pt idx="3894">
                  <c:v>1.1000000000000001</c:v>
                </c:pt>
                <c:pt idx="3895">
                  <c:v>1.02</c:v>
                </c:pt>
                <c:pt idx="3896">
                  <c:v>1.02</c:v>
                </c:pt>
                <c:pt idx="3897">
                  <c:v>1.1000000000000001</c:v>
                </c:pt>
                <c:pt idx="3898">
                  <c:v>1.02</c:v>
                </c:pt>
                <c:pt idx="3899">
                  <c:v>0.94</c:v>
                </c:pt>
                <c:pt idx="3900">
                  <c:v>1.02</c:v>
                </c:pt>
                <c:pt idx="3901">
                  <c:v>1.02</c:v>
                </c:pt>
                <c:pt idx="3902">
                  <c:v>1.02</c:v>
                </c:pt>
                <c:pt idx="3903">
                  <c:v>1.02</c:v>
                </c:pt>
                <c:pt idx="3904">
                  <c:v>1.1000000000000001</c:v>
                </c:pt>
                <c:pt idx="3905">
                  <c:v>0.94</c:v>
                </c:pt>
                <c:pt idx="3906">
                  <c:v>1.06</c:v>
                </c:pt>
                <c:pt idx="3907">
                  <c:v>1.1000000000000001</c:v>
                </c:pt>
                <c:pt idx="3908">
                  <c:v>0.98</c:v>
                </c:pt>
                <c:pt idx="3909">
                  <c:v>0.98</c:v>
                </c:pt>
                <c:pt idx="3910">
                  <c:v>1.06</c:v>
                </c:pt>
                <c:pt idx="3911">
                  <c:v>0.94</c:v>
                </c:pt>
                <c:pt idx="3912">
                  <c:v>1.06</c:v>
                </c:pt>
                <c:pt idx="3913">
                  <c:v>1.06</c:v>
                </c:pt>
                <c:pt idx="3914">
                  <c:v>0.98</c:v>
                </c:pt>
                <c:pt idx="3915">
                  <c:v>0.98</c:v>
                </c:pt>
                <c:pt idx="3916">
                  <c:v>1.1400000000000001</c:v>
                </c:pt>
                <c:pt idx="3917">
                  <c:v>0.94</c:v>
                </c:pt>
                <c:pt idx="3918">
                  <c:v>0.98</c:v>
                </c:pt>
                <c:pt idx="3919">
                  <c:v>1.06</c:v>
                </c:pt>
                <c:pt idx="3920">
                  <c:v>1.02</c:v>
                </c:pt>
                <c:pt idx="3921">
                  <c:v>0.98</c:v>
                </c:pt>
                <c:pt idx="3922">
                  <c:v>1.06</c:v>
                </c:pt>
                <c:pt idx="3923">
                  <c:v>0.98</c:v>
                </c:pt>
                <c:pt idx="3924">
                  <c:v>1.02</c:v>
                </c:pt>
                <c:pt idx="3925">
                  <c:v>1.06</c:v>
                </c:pt>
                <c:pt idx="3926">
                  <c:v>1.1000000000000001</c:v>
                </c:pt>
                <c:pt idx="3927">
                  <c:v>0.98</c:v>
                </c:pt>
                <c:pt idx="3928">
                  <c:v>1.02</c:v>
                </c:pt>
                <c:pt idx="3929">
                  <c:v>1.02</c:v>
                </c:pt>
                <c:pt idx="3930">
                  <c:v>1.02</c:v>
                </c:pt>
                <c:pt idx="3931">
                  <c:v>1.06</c:v>
                </c:pt>
                <c:pt idx="3932">
                  <c:v>1.06</c:v>
                </c:pt>
                <c:pt idx="3933">
                  <c:v>0.98</c:v>
                </c:pt>
                <c:pt idx="3934">
                  <c:v>1.02</c:v>
                </c:pt>
                <c:pt idx="3935">
                  <c:v>1.02</c:v>
                </c:pt>
                <c:pt idx="3936">
                  <c:v>0.98</c:v>
                </c:pt>
                <c:pt idx="3937">
                  <c:v>1.02</c:v>
                </c:pt>
                <c:pt idx="3938">
                  <c:v>1.06</c:v>
                </c:pt>
                <c:pt idx="3939">
                  <c:v>0.98</c:v>
                </c:pt>
                <c:pt idx="3940">
                  <c:v>1.02</c:v>
                </c:pt>
                <c:pt idx="3941">
                  <c:v>1.06</c:v>
                </c:pt>
                <c:pt idx="3942">
                  <c:v>0.98</c:v>
                </c:pt>
                <c:pt idx="3943">
                  <c:v>0.98</c:v>
                </c:pt>
                <c:pt idx="3944">
                  <c:v>1.06</c:v>
                </c:pt>
                <c:pt idx="3945">
                  <c:v>0.98</c:v>
                </c:pt>
                <c:pt idx="3946">
                  <c:v>1.02</c:v>
                </c:pt>
                <c:pt idx="3947">
                  <c:v>1.1000000000000001</c:v>
                </c:pt>
                <c:pt idx="3948">
                  <c:v>1.02</c:v>
                </c:pt>
                <c:pt idx="3949">
                  <c:v>0.98</c:v>
                </c:pt>
                <c:pt idx="3950">
                  <c:v>1.1000000000000001</c:v>
                </c:pt>
                <c:pt idx="3951">
                  <c:v>1.02</c:v>
                </c:pt>
                <c:pt idx="3952">
                  <c:v>0.98</c:v>
                </c:pt>
                <c:pt idx="3953">
                  <c:v>1.1000000000000001</c:v>
                </c:pt>
                <c:pt idx="3954">
                  <c:v>1.02</c:v>
                </c:pt>
                <c:pt idx="3955">
                  <c:v>0.98</c:v>
                </c:pt>
                <c:pt idx="3956">
                  <c:v>1.06</c:v>
                </c:pt>
                <c:pt idx="3957">
                  <c:v>1.06</c:v>
                </c:pt>
                <c:pt idx="3958">
                  <c:v>0.98</c:v>
                </c:pt>
                <c:pt idx="3959">
                  <c:v>1.02</c:v>
                </c:pt>
                <c:pt idx="3960">
                  <c:v>1.1000000000000001</c:v>
                </c:pt>
                <c:pt idx="3961">
                  <c:v>0.98</c:v>
                </c:pt>
                <c:pt idx="3962">
                  <c:v>1.06</c:v>
                </c:pt>
                <c:pt idx="3963">
                  <c:v>1.1000000000000001</c:v>
                </c:pt>
                <c:pt idx="3964">
                  <c:v>0.94</c:v>
                </c:pt>
                <c:pt idx="3965">
                  <c:v>1.02</c:v>
                </c:pt>
                <c:pt idx="3966">
                  <c:v>1.1000000000000001</c:v>
                </c:pt>
                <c:pt idx="3967">
                  <c:v>0.98</c:v>
                </c:pt>
                <c:pt idx="3968">
                  <c:v>1.06</c:v>
                </c:pt>
                <c:pt idx="3969">
                  <c:v>1.06</c:v>
                </c:pt>
                <c:pt idx="3970">
                  <c:v>1.02</c:v>
                </c:pt>
                <c:pt idx="3971">
                  <c:v>1.02</c:v>
                </c:pt>
                <c:pt idx="3972">
                  <c:v>1.1000000000000001</c:v>
                </c:pt>
                <c:pt idx="3973">
                  <c:v>1.02</c:v>
                </c:pt>
                <c:pt idx="3974">
                  <c:v>1.02</c:v>
                </c:pt>
                <c:pt idx="3975">
                  <c:v>1.1000000000000001</c:v>
                </c:pt>
                <c:pt idx="3976">
                  <c:v>0.98</c:v>
                </c:pt>
                <c:pt idx="3977">
                  <c:v>0.94</c:v>
                </c:pt>
                <c:pt idx="3978">
                  <c:v>1.1000000000000001</c:v>
                </c:pt>
                <c:pt idx="3979">
                  <c:v>1.02</c:v>
                </c:pt>
                <c:pt idx="3980">
                  <c:v>1.02</c:v>
                </c:pt>
                <c:pt idx="3981">
                  <c:v>1.1000000000000001</c:v>
                </c:pt>
                <c:pt idx="3982">
                  <c:v>1.06</c:v>
                </c:pt>
                <c:pt idx="3983">
                  <c:v>0.94</c:v>
                </c:pt>
                <c:pt idx="3984">
                  <c:v>1.02</c:v>
                </c:pt>
                <c:pt idx="3985">
                  <c:v>1.02</c:v>
                </c:pt>
                <c:pt idx="3986">
                  <c:v>1.02</c:v>
                </c:pt>
                <c:pt idx="3987">
                  <c:v>1.06</c:v>
                </c:pt>
                <c:pt idx="3988">
                  <c:v>1.02</c:v>
                </c:pt>
                <c:pt idx="3989">
                  <c:v>0.94</c:v>
                </c:pt>
                <c:pt idx="3990">
                  <c:v>1.06</c:v>
                </c:pt>
                <c:pt idx="3991">
                  <c:v>1.06</c:v>
                </c:pt>
                <c:pt idx="3992">
                  <c:v>0.98</c:v>
                </c:pt>
                <c:pt idx="3993">
                  <c:v>0.98</c:v>
                </c:pt>
                <c:pt idx="3994">
                  <c:v>1.1000000000000001</c:v>
                </c:pt>
                <c:pt idx="3995">
                  <c:v>0.94</c:v>
                </c:pt>
                <c:pt idx="3996">
                  <c:v>1.06</c:v>
                </c:pt>
                <c:pt idx="3997">
                  <c:v>1.02</c:v>
                </c:pt>
                <c:pt idx="3998">
                  <c:v>1.02</c:v>
                </c:pt>
                <c:pt idx="3999">
                  <c:v>1.02</c:v>
                </c:pt>
                <c:pt idx="4000">
                  <c:v>1.06</c:v>
                </c:pt>
                <c:pt idx="4001">
                  <c:v>1.02</c:v>
                </c:pt>
                <c:pt idx="4002">
                  <c:v>1.02</c:v>
                </c:pt>
                <c:pt idx="4003">
                  <c:v>1.1000000000000001</c:v>
                </c:pt>
                <c:pt idx="4004">
                  <c:v>0.98</c:v>
                </c:pt>
                <c:pt idx="4005">
                  <c:v>0.98</c:v>
                </c:pt>
                <c:pt idx="4006">
                  <c:v>1.06</c:v>
                </c:pt>
                <c:pt idx="4007">
                  <c:v>1.02</c:v>
                </c:pt>
                <c:pt idx="4008">
                  <c:v>0.98</c:v>
                </c:pt>
                <c:pt idx="4009">
                  <c:v>1.06</c:v>
                </c:pt>
                <c:pt idx="4010">
                  <c:v>1.1000000000000001</c:v>
                </c:pt>
                <c:pt idx="4011">
                  <c:v>1.06</c:v>
                </c:pt>
                <c:pt idx="4012">
                  <c:v>1.06</c:v>
                </c:pt>
                <c:pt idx="4013">
                  <c:v>1.02</c:v>
                </c:pt>
                <c:pt idx="4014">
                  <c:v>0.98</c:v>
                </c:pt>
                <c:pt idx="4015">
                  <c:v>1.06</c:v>
                </c:pt>
                <c:pt idx="4016">
                  <c:v>1.1000000000000001</c:v>
                </c:pt>
                <c:pt idx="4017">
                  <c:v>1.02</c:v>
                </c:pt>
                <c:pt idx="4018">
                  <c:v>1.1000000000000001</c:v>
                </c:pt>
                <c:pt idx="4019">
                  <c:v>1.02</c:v>
                </c:pt>
                <c:pt idx="4020">
                  <c:v>0.98</c:v>
                </c:pt>
                <c:pt idx="4021">
                  <c:v>1.02</c:v>
                </c:pt>
                <c:pt idx="4022">
                  <c:v>1.1400000000000001</c:v>
                </c:pt>
                <c:pt idx="4023">
                  <c:v>0.98</c:v>
                </c:pt>
                <c:pt idx="4024">
                  <c:v>1.02</c:v>
                </c:pt>
                <c:pt idx="4025">
                  <c:v>1.06</c:v>
                </c:pt>
                <c:pt idx="4026">
                  <c:v>0.94</c:v>
                </c:pt>
                <c:pt idx="4027">
                  <c:v>0.98</c:v>
                </c:pt>
                <c:pt idx="4028">
                  <c:v>1.1000000000000001</c:v>
                </c:pt>
                <c:pt idx="4029">
                  <c:v>0.98</c:v>
                </c:pt>
                <c:pt idx="4030">
                  <c:v>0.98</c:v>
                </c:pt>
                <c:pt idx="4031">
                  <c:v>1.02</c:v>
                </c:pt>
                <c:pt idx="4032">
                  <c:v>0.94</c:v>
                </c:pt>
                <c:pt idx="4033">
                  <c:v>0.98</c:v>
                </c:pt>
                <c:pt idx="4034">
                  <c:v>1.1400000000000001</c:v>
                </c:pt>
                <c:pt idx="4035">
                  <c:v>0.98</c:v>
                </c:pt>
                <c:pt idx="4036">
                  <c:v>1.02</c:v>
                </c:pt>
                <c:pt idx="4037">
                  <c:v>1.06</c:v>
                </c:pt>
                <c:pt idx="4038">
                  <c:v>1.06</c:v>
                </c:pt>
                <c:pt idx="4039">
                  <c:v>1.02</c:v>
                </c:pt>
                <c:pt idx="4040">
                  <c:v>1.06</c:v>
                </c:pt>
                <c:pt idx="4041">
                  <c:v>1.02</c:v>
                </c:pt>
                <c:pt idx="4042">
                  <c:v>1.06</c:v>
                </c:pt>
                <c:pt idx="4043">
                  <c:v>1.1000000000000001</c:v>
                </c:pt>
                <c:pt idx="4044">
                  <c:v>1.06</c:v>
                </c:pt>
                <c:pt idx="4045">
                  <c:v>0.98</c:v>
                </c:pt>
                <c:pt idx="4046">
                  <c:v>1.1000000000000001</c:v>
                </c:pt>
                <c:pt idx="4047">
                  <c:v>1.06</c:v>
                </c:pt>
                <c:pt idx="4048">
                  <c:v>0.98</c:v>
                </c:pt>
                <c:pt idx="4049">
                  <c:v>1.02</c:v>
                </c:pt>
                <c:pt idx="4050">
                  <c:v>1.1000000000000001</c:v>
                </c:pt>
                <c:pt idx="4051">
                  <c:v>0.98</c:v>
                </c:pt>
                <c:pt idx="4052">
                  <c:v>1.06</c:v>
                </c:pt>
                <c:pt idx="4053">
                  <c:v>1.06</c:v>
                </c:pt>
                <c:pt idx="4054">
                  <c:v>0.98</c:v>
                </c:pt>
                <c:pt idx="4055">
                  <c:v>1.02</c:v>
                </c:pt>
                <c:pt idx="4056">
                  <c:v>1.1000000000000001</c:v>
                </c:pt>
                <c:pt idx="4057">
                  <c:v>0.94</c:v>
                </c:pt>
                <c:pt idx="4058">
                  <c:v>1.02</c:v>
                </c:pt>
                <c:pt idx="4059">
                  <c:v>1.06</c:v>
                </c:pt>
                <c:pt idx="4060">
                  <c:v>1.02</c:v>
                </c:pt>
                <c:pt idx="4061">
                  <c:v>0.98</c:v>
                </c:pt>
                <c:pt idx="4062">
                  <c:v>1.06</c:v>
                </c:pt>
                <c:pt idx="4063">
                  <c:v>0.98</c:v>
                </c:pt>
                <c:pt idx="4064">
                  <c:v>1.02</c:v>
                </c:pt>
                <c:pt idx="4065">
                  <c:v>1.1000000000000001</c:v>
                </c:pt>
                <c:pt idx="4066">
                  <c:v>1.06</c:v>
                </c:pt>
                <c:pt idx="4067">
                  <c:v>0.98</c:v>
                </c:pt>
                <c:pt idx="4068">
                  <c:v>1.1000000000000001</c:v>
                </c:pt>
                <c:pt idx="4069">
                  <c:v>1.02</c:v>
                </c:pt>
                <c:pt idx="4070">
                  <c:v>0.98</c:v>
                </c:pt>
                <c:pt idx="4071">
                  <c:v>1.06</c:v>
                </c:pt>
                <c:pt idx="4072">
                  <c:v>1.06</c:v>
                </c:pt>
                <c:pt idx="4073">
                  <c:v>1.02</c:v>
                </c:pt>
                <c:pt idx="4074">
                  <c:v>1.06</c:v>
                </c:pt>
                <c:pt idx="4075">
                  <c:v>1.02</c:v>
                </c:pt>
                <c:pt idx="4076">
                  <c:v>0.98</c:v>
                </c:pt>
                <c:pt idx="4077">
                  <c:v>1.02</c:v>
                </c:pt>
                <c:pt idx="4078">
                  <c:v>1.06</c:v>
                </c:pt>
                <c:pt idx="4079">
                  <c:v>0.94</c:v>
                </c:pt>
                <c:pt idx="4080">
                  <c:v>1.02</c:v>
                </c:pt>
                <c:pt idx="4081">
                  <c:v>0.98</c:v>
                </c:pt>
                <c:pt idx="4082">
                  <c:v>0.94</c:v>
                </c:pt>
                <c:pt idx="4083">
                  <c:v>0.98</c:v>
                </c:pt>
                <c:pt idx="4084">
                  <c:v>1.1000000000000001</c:v>
                </c:pt>
                <c:pt idx="4085">
                  <c:v>0.98</c:v>
                </c:pt>
                <c:pt idx="4086">
                  <c:v>1.02</c:v>
                </c:pt>
                <c:pt idx="4087">
                  <c:v>1.06</c:v>
                </c:pt>
                <c:pt idx="4088">
                  <c:v>0.98</c:v>
                </c:pt>
                <c:pt idx="4089">
                  <c:v>0.98</c:v>
                </c:pt>
                <c:pt idx="4090">
                  <c:v>1.06</c:v>
                </c:pt>
                <c:pt idx="4091">
                  <c:v>1.02</c:v>
                </c:pt>
                <c:pt idx="4092">
                  <c:v>0.98</c:v>
                </c:pt>
                <c:pt idx="4093">
                  <c:v>1.06</c:v>
                </c:pt>
                <c:pt idx="4094">
                  <c:v>1.02</c:v>
                </c:pt>
                <c:pt idx="4095">
                  <c:v>1.02</c:v>
                </c:pt>
                <c:pt idx="4096">
                  <c:v>1.18</c:v>
                </c:pt>
                <c:pt idx="4097">
                  <c:v>1.06</c:v>
                </c:pt>
                <c:pt idx="4098">
                  <c:v>1.06</c:v>
                </c:pt>
                <c:pt idx="4099">
                  <c:v>1.1000000000000001</c:v>
                </c:pt>
                <c:pt idx="4100">
                  <c:v>1.06</c:v>
                </c:pt>
                <c:pt idx="4101">
                  <c:v>0.94</c:v>
                </c:pt>
                <c:pt idx="4102">
                  <c:v>1.06</c:v>
                </c:pt>
                <c:pt idx="4103">
                  <c:v>1.02</c:v>
                </c:pt>
                <c:pt idx="4104">
                  <c:v>1.02</c:v>
                </c:pt>
                <c:pt idx="4105">
                  <c:v>1.06</c:v>
                </c:pt>
                <c:pt idx="4106">
                  <c:v>0.98</c:v>
                </c:pt>
                <c:pt idx="4107">
                  <c:v>0.98</c:v>
                </c:pt>
                <c:pt idx="4108">
                  <c:v>1.02</c:v>
                </c:pt>
                <c:pt idx="4109">
                  <c:v>1.06</c:v>
                </c:pt>
                <c:pt idx="4110">
                  <c:v>0.98</c:v>
                </c:pt>
                <c:pt idx="4111">
                  <c:v>1.06</c:v>
                </c:pt>
                <c:pt idx="4112">
                  <c:v>1.1000000000000001</c:v>
                </c:pt>
                <c:pt idx="4113">
                  <c:v>0.98</c:v>
                </c:pt>
                <c:pt idx="4114">
                  <c:v>1.06</c:v>
                </c:pt>
                <c:pt idx="4115">
                  <c:v>1.06</c:v>
                </c:pt>
                <c:pt idx="4116">
                  <c:v>1.02</c:v>
                </c:pt>
                <c:pt idx="4117">
                  <c:v>1.02</c:v>
                </c:pt>
                <c:pt idx="4118">
                  <c:v>1.1000000000000001</c:v>
                </c:pt>
                <c:pt idx="4119">
                  <c:v>0.94</c:v>
                </c:pt>
                <c:pt idx="4120">
                  <c:v>1.06</c:v>
                </c:pt>
                <c:pt idx="4121">
                  <c:v>1.06</c:v>
                </c:pt>
                <c:pt idx="4122">
                  <c:v>0.98</c:v>
                </c:pt>
                <c:pt idx="4123">
                  <c:v>0.94</c:v>
                </c:pt>
                <c:pt idx="4124">
                  <c:v>1.06</c:v>
                </c:pt>
                <c:pt idx="4125">
                  <c:v>0.98</c:v>
                </c:pt>
                <c:pt idx="4126">
                  <c:v>0.98</c:v>
                </c:pt>
                <c:pt idx="4127">
                  <c:v>1.02</c:v>
                </c:pt>
                <c:pt idx="4128">
                  <c:v>1.06</c:v>
                </c:pt>
                <c:pt idx="4129">
                  <c:v>0.98</c:v>
                </c:pt>
                <c:pt idx="4130">
                  <c:v>1.1000000000000001</c:v>
                </c:pt>
                <c:pt idx="4131">
                  <c:v>1.06</c:v>
                </c:pt>
                <c:pt idx="4132">
                  <c:v>1.02</c:v>
                </c:pt>
                <c:pt idx="4133">
                  <c:v>1.06</c:v>
                </c:pt>
                <c:pt idx="4134">
                  <c:v>1.06</c:v>
                </c:pt>
                <c:pt idx="4135">
                  <c:v>0.98</c:v>
                </c:pt>
                <c:pt idx="4136">
                  <c:v>1.06</c:v>
                </c:pt>
                <c:pt idx="4137">
                  <c:v>1.02</c:v>
                </c:pt>
                <c:pt idx="4138">
                  <c:v>0.98</c:v>
                </c:pt>
                <c:pt idx="4139">
                  <c:v>1.06</c:v>
                </c:pt>
                <c:pt idx="4140">
                  <c:v>1.06</c:v>
                </c:pt>
                <c:pt idx="4141">
                  <c:v>0.98</c:v>
                </c:pt>
                <c:pt idx="4142">
                  <c:v>1.06</c:v>
                </c:pt>
                <c:pt idx="4143">
                  <c:v>1.1000000000000001</c:v>
                </c:pt>
                <c:pt idx="4144">
                  <c:v>1.02</c:v>
                </c:pt>
                <c:pt idx="4145">
                  <c:v>1.06</c:v>
                </c:pt>
                <c:pt idx="4146">
                  <c:v>1.1000000000000001</c:v>
                </c:pt>
                <c:pt idx="4147">
                  <c:v>0.98</c:v>
                </c:pt>
                <c:pt idx="4148">
                  <c:v>1.02</c:v>
                </c:pt>
                <c:pt idx="4149">
                  <c:v>1.02</c:v>
                </c:pt>
                <c:pt idx="4150">
                  <c:v>1.06</c:v>
                </c:pt>
                <c:pt idx="4151">
                  <c:v>0.98</c:v>
                </c:pt>
                <c:pt idx="4152">
                  <c:v>1.1000000000000001</c:v>
                </c:pt>
                <c:pt idx="4153">
                  <c:v>1.02</c:v>
                </c:pt>
                <c:pt idx="4154">
                  <c:v>1.02</c:v>
                </c:pt>
                <c:pt idx="4155">
                  <c:v>1.1000000000000001</c:v>
                </c:pt>
                <c:pt idx="4156">
                  <c:v>1.06</c:v>
                </c:pt>
                <c:pt idx="4157">
                  <c:v>0.98</c:v>
                </c:pt>
                <c:pt idx="4158">
                  <c:v>1.02</c:v>
                </c:pt>
                <c:pt idx="4159">
                  <c:v>0.98</c:v>
                </c:pt>
                <c:pt idx="4160">
                  <c:v>0.98</c:v>
                </c:pt>
                <c:pt idx="4161">
                  <c:v>1.06</c:v>
                </c:pt>
                <c:pt idx="4162">
                  <c:v>1.02</c:v>
                </c:pt>
                <c:pt idx="4163">
                  <c:v>0.94</c:v>
                </c:pt>
                <c:pt idx="4164">
                  <c:v>1.06</c:v>
                </c:pt>
                <c:pt idx="4165">
                  <c:v>1.1000000000000001</c:v>
                </c:pt>
                <c:pt idx="4166">
                  <c:v>0.98</c:v>
                </c:pt>
                <c:pt idx="4167">
                  <c:v>1.02</c:v>
                </c:pt>
                <c:pt idx="4168">
                  <c:v>1.1000000000000001</c:v>
                </c:pt>
                <c:pt idx="4169">
                  <c:v>0.94</c:v>
                </c:pt>
                <c:pt idx="4170">
                  <c:v>1.06</c:v>
                </c:pt>
                <c:pt idx="4171">
                  <c:v>1.06</c:v>
                </c:pt>
                <c:pt idx="4172">
                  <c:v>1.06</c:v>
                </c:pt>
                <c:pt idx="4173">
                  <c:v>1.06</c:v>
                </c:pt>
                <c:pt idx="4174">
                  <c:v>1.1000000000000001</c:v>
                </c:pt>
                <c:pt idx="4175">
                  <c:v>0.98</c:v>
                </c:pt>
                <c:pt idx="4176">
                  <c:v>0.98</c:v>
                </c:pt>
                <c:pt idx="4177">
                  <c:v>1.02</c:v>
                </c:pt>
                <c:pt idx="4178">
                  <c:v>1.02</c:v>
                </c:pt>
                <c:pt idx="4179">
                  <c:v>0.98</c:v>
                </c:pt>
                <c:pt idx="4180">
                  <c:v>1.06</c:v>
                </c:pt>
                <c:pt idx="4181">
                  <c:v>1.02</c:v>
                </c:pt>
                <c:pt idx="4182">
                  <c:v>0.98</c:v>
                </c:pt>
                <c:pt idx="4183">
                  <c:v>1.1000000000000001</c:v>
                </c:pt>
                <c:pt idx="4184">
                  <c:v>1.06</c:v>
                </c:pt>
                <c:pt idx="4185">
                  <c:v>1.02</c:v>
                </c:pt>
                <c:pt idx="4186">
                  <c:v>1.1400000000000001</c:v>
                </c:pt>
                <c:pt idx="4187">
                  <c:v>1.02</c:v>
                </c:pt>
                <c:pt idx="4188">
                  <c:v>0.98</c:v>
                </c:pt>
                <c:pt idx="4189">
                  <c:v>1.1000000000000001</c:v>
                </c:pt>
                <c:pt idx="4190">
                  <c:v>1.02</c:v>
                </c:pt>
                <c:pt idx="4191">
                  <c:v>0.94</c:v>
                </c:pt>
                <c:pt idx="4192">
                  <c:v>1.1000000000000001</c:v>
                </c:pt>
                <c:pt idx="4193">
                  <c:v>1.06</c:v>
                </c:pt>
                <c:pt idx="4194">
                  <c:v>0.98</c:v>
                </c:pt>
                <c:pt idx="4195">
                  <c:v>1.02</c:v>
                </c:pt>
                <c:pt idx="4196">
                  <c:v>1.06</c:v>
                </c:pt>
                <c:pt idx="4197">
                  <c:v>0.94</c:v>
                </c:pt>
                <c:pt idx="4198">
                  <c:v>1.1000000000000001</c:v>
                </c:pt>
                <c:pt idx="4199">
                  <c:v>1.06</c:v>
                </c:pt>
                <c:pt idx="4200">
                  <c:v>0.98</c:v>
                </c:pt>
                <c:pt idx="4201">
                  <c:v>1.02</c:v>
                </c:pt>
                <c:pt idx="4202">
                  <c:v>1.1000000000000001</c:v>
                </c:pt>
                <c:pt idx="4203">
                  <c:v>0.94</c:v>
                </c:pt>
                <c:pt idx="4204">
                  <c:v>1.06</c:v>
                </c:pt>
                <c:pt idx="4205">
                  <c:v>1.06</c:v>
                </c:pt>
                <c:pt idx="4206">
                  <c:v>0.98</c:v>
                </c:pt>
                <c:pt idx="4207">
                  <c:v>0.94</c:v>
                </c:pt>
                <c:pt idx="4208">
                  <c:v>1.1000000000000001</c:v>
                </c:pt>
                <c:pt idx="4209">
                  <c:v>1.02</c:v>
                </c:pt>
                <c:pt idx="4210">
                  <c:v>0.98</c:v>
                </c:pt>
                <c:pt idx="4211">
                  <c:v>1.06</c:v>
                </c:pt>
                <c:pt idx="4212">
                  <c:v>0.98</c:v>
                </c:pt>
                <c:pt idx="4213">
                  <c:v>0.94</c:v>
                </c:pt>
                <c:pt idx="4214">
                  <c:v>1.1000000000000001</c:v>
                </c:pt>
                <c:pt idx="4215">
                  <c:v>1.06</c:v>
                </c:pt>
                <c:pt idx="4216">
                  <c:v>0.98</c:v>
                </c:pt>
                <c:pt idx="4217">
                  <c:v>1.02</c:v>
                </c:pt>
                <c:pt idx="4218">
                  <c:v>1.06</c:v>
                </c:pt>
                <c:pt idx="4219">
                  <c:v>0.94</c:v>
                </c:pt>
                <c:pt idx="4220">
                  <c:v>1.06</c:v>
                </c:pt>
                <c:pt idx="4221">
                  <c:v>1.06</c:v>
                </c:pt>
                <c:pt idx="4222">
                  <c:v>0.98</c:v>
                </c:pt>
                <c:pt idx="4223">
                  <c:v>1.06</c:v>
                </c:pt>
                <c:pt idx="4224">
                  <c:v>1.1000000000000001</c:v>
                </c:pt>
                <c:pt idx="4225">
                  <c:v>0.98</c:v>
                </c:pt>
                <c:pt idx="4226">
                  <c:v>1.1000000000000001</c:v>
                </c:pt>
                <c:pt idx="4227">
                  <c:v>1.02</c:v>
                </c:pt>
                <c:pt idx="4228">
                  <c:v>0.98</c:v>
                </c:pt>
                <c:pt idx="4229">
                  <c:v>1.06</c:v>
                </c:pt>
                <c:pt idx="4230">
                  <c:v>1.1000000000000001</c:v>
                </c:pt>
                <c:pt idx="4231">
                  <c:v>0.98</c:v>
                </c:pt>
                <c:pt idx="4232">
                  <c:v>0.98</c:v>
                </c:pt>
                <c:pt idx="4233">
                  <c:v>1.02</c:v>
                </c:pt>
                <c:pt idx="4234">
                  <c:v>0.98</c:v>
                </c:pt>
                <c:pt idx="4235">
                  <c:v>1.02</c:v>
                </c:pt>
                <c:pt idx="4236">
                  <c:v>1.06</c:v>
                </c:pt>
                <c:pt idx="4237">
                  <c:v>0.98</c:v>
                </c:pt>
                <c:pt idx="4238">
                  <c:v>0.98</c:v>
                </c:pt>
                <c:pt idx="4239">
                  <c:v>1.02</c:v>
                </c:pt>
                <c:pt idx="4240">
                  <c:v>1.02</c:v>
                </c:pt>
                <c:pt idx="4241">
                  <c:v>0.94</c:v>
                </c:pt>
                <c:pt idx="4242">
                  <c:v>1.06</c:v>
                </c:pt>
                <c:pt idx="4243">
                  <c:v>0.98</c:v>
                </c:pt>
                <c:pt idx="4244">
                  <c:v>0.98</c:v>
                </c:pt>
                <c:pt idx="4245">
                  <c:v>1.1000000000000001</c:v>
                </c:pt>
                <c:pt idx="4246">
                  <c:v>1.02</c:v>
                </c:pt>
                <c:pt idx="4247">
                  <c:v>0.94</c:v>
                </c:pt>
                <c:pt idx="4248">
                  <c:v>1.06</c:v>
                </c:pt>
                <c:pt idx="4249">
                  <c:v>1.06</c:v>
                </c:pt>
                <c:pt idx="4250">
                  <c:v>0.98</c:v>
                </c:pt>
                <c:pt idx="4251">
                  <c:v>1.06</c:v>
                </c:pt>
                <c:pt idx="4252">
                  <c:v>1.06</c:v>
                </c:pt>
                <c:pt idx="4253">
                  <c:v>0.98</c:v>
                </c:pt>
                <c:pt idx="4254">
                  <c:v>1.1000000000000001</c:v>
                </c:pt>
                <c:pt idx="4255">
                  <c:v>1.06</c:v>
                </c:pt>
                <c:pt idx="4256">
                  <c:v>0.94</c:v>
                </c:pt>
                <c:pt idx="4257">
                  <c:v>1.02</c:v>
                </c:pt>
                <c:pt idx="4258">
                  <c:v>1.1000000000000001</c:v>
                </c:pt>
                <c:pt idx="4259">
                  <c:v>1.02</c:v>
                </c:pt>
                <c:pt idx="4260">
                  <c:v>1.06</c:v>
                </c:pt>
                <c:pt idx="4261">
                  <c:v>1.06</c:v>
                </c:pt>
                <c:pt idx="4262">
                  <c:v>0.98</c:v>
                </c:pt>
                <c:pt idx="4263">
                  <c:v>1.02</c:v>
                </c:pt>
                <c:pt idx="4264">
                  <c:v>1.1000000000000001</c:v>
                </c:pt>
                <c:pt idx="4265">
                  <c:v>0.98</c:v>
                </c:pt>
                <c:pt idx="4266">
                  <c:v>0.98</c:v>
                </c:pt>
                <c:pt idx="4267">
                  <c:v>1.1000000000000001</c:v>
                </c:pt>
                <c:pt idx="4268">
                  <c:v>1.06</c:v>
                </c:pt>
                <c:pt idx="4269">
                  <c:v>0.98</c:v>
                </c:pt>
                <c:pt idx="4270">
                  <c:v>1.1000000000000001</c:v>
                </c:pt>
                <c:pt idx="4271">
                  <c:v>1.02</c:v>
                </c:pt>
                <c:pt idx="4272">
                  <c:v>1.02</c:v>
                </c:pt>
                <c:pt idx="4273">
                  <c:v>1.1000000000000001</c:v>
                </c:pt>
                <c:pt idx="4274">
                  <c:v>1.02</c:v>
                </c:pt>
                <c:pt idx="4275">
                  <c:v>0.98</c:v>
                </c:pt>
                <c:pt idx="4276">
                  <c:v>1.06</c:v>
                </c:pt>
                <c:pt idx="4277">
                  <c:v>1.02</c:v>
                </c:pt>
                <c:pt idx="4278">
                  <c:v>1.02</c:v>
                </c:pt>
                <c:pt idx="4279">
                  <c:v>1.1000000000000001</c:v>
                </c:pt>
                <c:pt idx="4280">
                  <c:v>1.06</c:v>
                </c:pt>
                <c:pt idx="4281">
                  <c:v>0.94</c:v>
                </c:pt>
                <c:pt idx="4282">
                  <c:v>1.06</c:v>
                </c:pt>
                <c:pt idx="4283">
                  <c:v>1.1000000000000001</c:v>
                </c:pt>
                <c:pt idx="4284">
                  <c:v>1.02</c:v>
                </c:pt>
                <c:pt idx="4285">
                  <c:v>0.98</c:v>
                </c:pt>
                <c:pt idx="4286">
                  <c:v>1.06</c:v>
                </c:pt>
                <c:pt idx="4287">
                  <c:v>0.94</c:v>
                </c:pt>
                <c:pt idx="4288">
                  <c:v>1.06</c:v>
                </c:pt>
                <c:pt idx="4289">
                  <c:v>1.06</c:v>
                </c:pt>
                <c:pt idx="4290">
                  <c:v>1.02</c:v>
                </c:pt>
                <c:pt idx="4291">
                  <c:v>0.94</c:v>
                </c:pt>
                <c:pt idx="4292">
                  <c:v>1.1000000000000001</c:v>
                </c:pt>
                <c:pt idx="4293">
                  <c:v>0.98</c:v>
                </c:pt>
                <c:pt idx="4294">
                  <c:v>1.02</c:v>
                </c:pt>
                <c:pt idx="4295">
                  <c:v>1.1000000000000001</c:v>
                </c:pt>
                <c:pt idx="4296">
                  <c:v>1.02</c:v>
                </c:pt>
                <c:pt idx="4297">
                  <c:v>0.98</c:v>
                </c:pt>
                <c:pt idx="4298">
                  <c:v>1.1000000000000001</c:v>
                </c:pt>
                <c:pt idx="4299">
                  <c:v>1.02</c:v>
                </c:pt>
                <c:pt idx="4300">
                  <c:v>0.98</c:v>
                </c:pt>
                <c:pt idx="4301">
                  <c:v>1.1000000000000001</c:v>
                </c:pt>
                <c:pt idx="4302">
                  <c:v>1.06</c:v>
                </c:pt>
                <c:pt idx="4303">
                  <c:v>0.98</c:v>
                </c:pt>
                <c:pt idx="4304">
                  <c:v>1.1000000000000001</c:v>
                </c:pt>
                <c:pt idx="4305">
                  <c:v>0.98</c:v>
                </c:pt>
                <c:pt idx="4306">
                  <c:v>0.98</c:v>
                </c:pt>
                <c:pt idx="4307">
                  <c:v>1.02</c:v>
                </c:pt>
                <c:pt idx="4308">
                  <c:v>1.06</c:v>
                </c:pt>
                <c:pt idx="4309">
                  <c:v>0.98</c:v>
                </c:pt>
                <c:pt idx="4310">
                  <c:v>1.06</c:v>
                </c:pt>
                <c:pt idx="4311">
                  <c:v>0.94</c:v>
                </c:pt>
                <c:pt idx="4312">
                  <c:v>0.94</c:v>
                </c:pt>
                <c:pt idx="4313">
                  <c:v>1.02</c:v>
                </c:pt>
                <c:pt idx="4314">
                  <c:v>1.1000000000000001</c:v>
                </c:pt>
                <c:pt idx="4315">
                  <c:v>0.94</c:v>
                </c:pt>
                <c:pt idx="4316">
                  <c:v>1.02</c:v>
                </c:pt>
                <c:pt idx="4317">
                  <c:v>1.1000000000000001</c:v>
                </c:pt>
                <c:pt idx="4318">
                  <c:v>0.98</c:v>
                </c:pt>
                <c:pt idx="4319">
                  <c:v>1.02</c:v>
                </c:pt>
                <c:pt idx="4320">
                  <c:v>1.1000000000000001</c:v>
                </c:pt>
                <c:pt idx="4321">
                  <c:v>0.98</c:v>
                </c:pt>
                <c:pt idx="4322">
                  <c:v>1.06</c:v>
                </c:pt>
                <c:pt idx="4323">
                  <c:v>1.02</c:v>
                </c:pt>
                <c:pt idx="4324">
                  <c:v>1.02</c:v>
                </c:pt>
                <c:pt idx="4325">
                  <c:v>0.98</c:v>
                </c:pt>
                <c:pt idx="4326">
                  <c:v>1.1000000000000001</c:v>
                </c:pt>
                <c:pt idx="4327">
                  <c:v>0.98</c:v>
                </c:pt>
                <c:pt idx="4328">
                  <c:v>1.02</c:v>
                </c:pt>
                <c:pt idx="4329">
                  <c:v>1.06</c:v>
                </c:pt>
                <c:pt idx="4330">
                  <c:v>1.02</c:v>
                </c:pt>
                <c:pt idx="4331">
                  <c:v>0.94</c:v>
                </c:pt>
                <c:pt idx="4332">
                  <c:v>1.06</c:v>
                </c:pt>
                <c:pt idx="4333">
                  <c:v>1.06</c:v>
                </c:pt>
                <c:pt idx="4334">
                  <c:v>0.98</c:v>
                </c:pt>
                <c:pt idx="4335">
                  <c:v>1.1000000000000001</c:v>
                </c:pt>
                <c:pt idx="4336">
                  <c:v>1.02</c:v>
                </c:pt>
                <c:pt idx="4337">
                  <c:v>0.98</c:v>
                </c:pt>
                <c:pt idx="4338">
                  <c:v>1.1400000000000001</c:v>
                </c:pt>
                <c:pt idx="4339">
                  <c:v>1.06</c:v>
                </c:pt>
                <c:pt idx="4340">
                  <c:v>0.98</c:v>
                </c:pt>
                <c:pt idx="4341">
                  <c:v>1.02</c:v>
                </c:pt>
                <c:pt idx="4342">
                  <c:v>1.02</c:v>
                </c:pt>
                <c:pt idx="4343">
                  <c:v>0.94</c:v>
                </c:pt>
                <c:pt idx="4344">
                  <c:v>1.06</c:v>
                </c:pt>
                <c:pt idx="4345">
                  <c:v>1.06</c:v>
                </c:pt>
                <c:pt idx="4346">
                  <c:v>1.02</c:v>
                </c:pt>
                <c:pt idx="4347">
                  <c:v>1.06</c:v>
                </c:pt>
                <c:pt idx="4348">
                  <c:v>1.1000000000000001</c:v>
                </c:pt>
                <c:pt idx="4349">
                  <c:v>0.94</c:v>
                </c:pt>
                <c:pt idx="4350">
                  <c:v>1.02</c:v>
                </c:pt>
                <c:pt idx="4351">
                  <c:v>1.1000000000000001</c:v>
                </c:pt>
                <c:pt idx="4352">
                  <c:v>0.98</c:v>
                </c:pt>
                <c:pt idx="4353">
                  <c:v>0.98</c:v>
                </c:pt>
                <c:pt idx="4354">
                  <c:v>1.02</c:v>
                </c:pt>
                <c:pt idx="4355">
                  <c:v>0.98</c:v>
                </c:pt>
                <c:pt idx="4356">
                  <c:v>0.98</c:v>
                </c:pt>
                <c:pt idx="4357">
                  <c:v>1.02</c:v>
                </c:pt>
                <c:pt idx="4358">
                  <c:v>1.06</c:v>
                </c:pt>
                <c:pt idx="4359">
                  <c:v>0.98</c:v>
                </c:pt>
                <c:pt idx="4360">
                  <c:v>1.1000000000000001</c:v>
                </c:pt>
                <c:pt idx="4361">
                  <c:v>0.98</c:v>
                </c:pt>
                <c:pt idx="4362">
                  <c:v>0.94</c:v>
                </c:pt>
                <c:pt idx="4363">
                  <c:v>1.1000000000000001</c:v>
                </c:pt>
                <c:pt idx="4364">
                  <c:v>1.06</c:v>
                </c:pt>
                <c:pt idx="4365">
                  <c:v>0.98</c:v>
                </c:pt>
                <c:pt idx="4366">
                  <c:v>1.06</c:v>
                </c:pt>
                <c:pt idx="4367">
                  <c:v>1.02</c:v>
                </c:pt>
                <c:pt idx="4368">
                  <c:v>0.98</c:v>
                </c:pt>
                <c:pt idx="4369">
                  <c:v>1.1000000000000001</c:v>
                </c:pt>
                <c:pt idx="4370">
                  <c:v>1.06</c:v>
                </c:pt>
                <c:pt idx="4371">
                  <c:v>0.94</c:v>
                </c:pt>
                <c:pt idx="4372">
                  <c:v>1.06</c:v>
                </c:pt>
                <c:pt idx="4373">
                  <c:v>1.1000000000000001</c:v>
                </c:pt>
                <c:pt idx="4374">
                  <c:v>0.94</c:v>
                </c:pt>
                <c:pt idx="4375">
                  <c:v>0.98</c:v>
                </c:pt>
                <c:pt idx="4376">
                  <c:v>1.1000000000000001</c:v>
                </c:pt>
                <c:pt idx="4377">
                  <c:v>0.98</c:v>
                </c:pt>
                <c:pt idx="4378">
                  <c:v>1.02</c:v>
                </c:pt>
                <c:pt idx="4379">
                  <c:v>1.06</c:v>
                </c:pt>
                <c:pt idx="4380">
                  <c:v>0.98</c:v>
                </c:pt>
                <c:pt idx="4381">
                  <c:v>0.94</c:v>
                </c:pt>
                <c:pt idx="4382">
                  <c:v>1.06</c:v>
                </c:pt>
                <c:pt idx="4383">
                  <c:v>0.98</c:v>
                </c:pt>
                <c:pt idx="4384">
                  <c:v>1.06</c:v>
                </c:pt>
                <c:pt idx="4385">
                  <c:v>1.06</c:v>
                </c:pt>
                <c:pt idx="4386">
                  <c:v>1.02</c:v>
                </c:pt>
                <c:pt idx="4387">
                  <c:v>1.02</c:v>
                </c:pt>
                <c:pt idx="4388">
                  <c:v>1.1000000000000001</c:v>
                </c:pt>
                <c:pt idx="4389">
                  <c:v>1.06</c:v>
                </c:pt>
                <c:pt idx="4390">
                  <c:v>0.98</c:v>
                </c:pt>
                <c:pt idx="4391">
                  <c:v>1.06</c:v>
                </c:pt>
                <c:pt idx="4392">
                  <c:v>1.1000000000000001</c:v>
                </c:pt>
                <c:pt idx="4393">
                  <c:v>0.98</c:v>
                </c:pt>
                <c:pt idx="4394">
                  <c:v>1.06</c:v>
                </c:pt>
                <c:pt idx="4395">
                  <c:v>1.06</c:v>
                </c:pt>
                <c:pt idx="4396">
                  <c:v>0.98</c:v>
                </c:pt>
                <c:pt idx="4397">
                  <c:v>1.06</c:v>
                </c:pt>
                <c:pt idx="4398">
                  <c:v>1.1000000000000001</c:v>
                </c:pt>
                <c:pt idx="4399">
                  <c:v>0.98</c:v>
                </c:pt>
                <c:pt idx="4400">
                  <c:v>1.02</c:v>
                </c:pt>
                <c:pt idx="4401">
                  <c:v>1.06</c:v>
                </c:pt>
                <c:pt idx="4402">
                  <c:v>1.02</c:v>
                </c:pt>
                <c:pt idx="4403">
                  <c:v>1.06</c:v>
                </c:pt>
                <c:pt idx="4404">
                  <c:v>1.02</c:v>
                </c:pt>
                <c:pt idx="4405">
                  <c:v>0.94</c:v>
                </c:pt>
                <c:pt idx="4406">
                  <c:v>1.02</c:v>
                </c:pt>
                <c:pt idx="4407">
                  <c:v>1.06</c:v>
                </c:pt>
                <c:pt idx="4408">
                  <c:v>1.02</c:v>
                </c:pt>
                <c:pt idx="4409">
                  <c:v>1.02</c:v>
                </c:pt>
                <c:pt idx="4410">
                  <c:v>1.1000000000000001</c:v>
                </c:pt>
                <c:pt idx="4411">
                  <c:v>0.94</c:v>
                </c:pt>
                <c:pt idx="4412">
                  <c:v>1.02</c:v>
                </c:pt>
                <c:pt idx="4413">
                  <c:v>1.06</c:v>
                </c:pt>
                <c:pt idx="4414">
                  <c:v>1.06</c:v>
                </c:pt>
                <c:pt idx="4415">
                  <c:v>0.98</c:v>
                </c:pt>
                <c:pt idx="4416">
                  <c:v>1.1000000000000001</c:v>
                </c:pt>
                <c:pt idx="4417">
                  <c:v>1.02</c:v>
                </c:pt>
                <c:pt idx="4418">
                  <c:v>0.98</c:v>
                </c:pt>
                <c:pt idx="4419">
                  <c:v>1.06</c:v>
                </c:pt>
                <c:pt idx="4420">
                  <c:v>1.06</c:v>
                </c:pt>
                <c:pt idx="4421">
                  <c:v>0.98</c:v>
                </c:pt>
                <c:pt idx="4422">
                  <c:v>1.06</c:v>
                </c:pt>
                <c:pt idx="4423">
                  <c:v>1.02</c:v>
                </c:pt>
                <c:pt idx="4424">
                  <c:v>0.94</c:v>
                </c:pt>
                <c:pt idx="4425">
                  <c:v>1.02</c:v>
                </c:pt>
                <c:pt idx="4426">
                  <c:v>1.06</c:v>
                </c:pt>
                <c:pt idx="4427">
                  <c:v>0.94</c:v>
                </c:pt>
                <c:pt idx="4428">
                  <c:v>1.06</c:v>
                </c:pt>
                <c:pt idx="4429">
                  <c:v>1.02</c:v>
                </c:pt>
                <c:pt idx="4430">
                  <c:v>0.98</c:v>
                </c:pt>
                <c:pt idx="4431">
                  <c:v>0.98</c:v>
                </c:pt>
                <c:pt idx="4432">
                  <c:v>1.1400000000000001</c:v>
                </c:pt>
                <c:pt idx="4433">
                  <c:v>0.98</c:v>
                </c:pt>
                <c:pt idx="4434">
                  <c:v>1.02</c:v>
                </c:pt>
                <c:pt idx="4435">
                  <c:v>1.02</c:v>
                </c:pt>
                <c:pt idx="4436">
                  <c:v>0.98</c:v>
                </c:pt>
                <c:pt idx="4437">
                  <c:v>0.98</c:v>
                </c:pt>
                <c:pt idx="4438">
                  <c:v>1.06</c:v>
                </c:pt>
                <c:pt idx="4439">
                  <c:v>0.94</c:v>
                </c:pt>
                <c:pt idx="4440">
                  <c:v>1.02</c:v>
                </c:pt>
                <c:pt idx="4441">
                  <c:v>1.06</c:v>
                </c:pt>
                <c:pt idx="4442">
                  <c:v>0.98</c:v>
                </c:pt>
                <c:pt idx="4443">
                  <c:v>0.98</c:v>
                </c:pt>
                <c:pt idx="4444">
                  <c:v>1.06</c:v>
                </c:pt>
                <c:pt idx="4445">
                  <c:v>1.02</c:v>
                </c:pt>
                <c:pt idx="4446">
                  <c:v>1.02</c:v>
                </c:pt>
                <c:pt idx="4447">
                  <c:v>1.06</c:v>
                </c:pt>
                <c:pt idx="4448">
                  <c:v>0.98</c:v>
                </c:pt>
                <c:pt idx="4449">
                  <c:v>0.94</c:v>
                </c:pt>
                <c:pt idx="4450">
                  <c:v>1.06</c:v>
                </c:pt>
                <c:pt idx="4451">
                  <c:v>1.02</c:v>
                </c:pt>
                <c:pt idx="4452">
                  <c:v>1.06</c:v>
                </c:pt>
                <c:pt idx="4453">
                  <c:v>1.06</c:v>
                </c:pt>
                <c:pt idx="4454">
                  <c:v>1.06</c:v>
                </c:pt>
                <c:pt idx="4455">
                  <c:v>0.94</c:v>
                </c:pt>
                <c:pt idx="4456">
                  <c:v>1.1000000000000001</c:v>
                </c:pt>
                <c:pt idx="4457">
                  <c:v>1.1000000000000001</c:v>
                </c:pt>
                <c:pt idx="4458">
                  <c:v>1.06</c:v>
                </c:pt>
                <c:pt idx="4459">
                  <c:v>1.06</c:v>
                </c:pt>
                <c:pt idx="4460">
                  <c:v>1.06</c:v>
                </c:pt>
                <c:pt idx="4461">
                  <c:v>0.94</c:v>
                </c:pt>
                <c:pt idx="4462">
                  <c:v>1.02</c:v>
                </c:pt>
                <c:pt idx="4463">
                  <c:v>1.06</c:v>
                </c:pt>
                <c:pt idx="4464">
                  <c:v>1.02</c:v>
                </c:pt>
                <c:pt idx="4465">
                  <c:v>1.02</c:v>
                </c:pt>
                <c:pt idx="4466">
                  <c:v>1.06</c:v>
                </c:pt>
                <c:pt idx="4467">
                  <c:v>0.98</c:v>
                </c:pt>
                <c:pt idx="4468">
                  <c:v>1.06</c:v>
                </c:pt>
                <c:pt idx="4469">
                  <c:v>1.1000000000000001</c:v>
                </c:pt>
                <c:pt idx="4470">
                  <c:v>1.02</c:v>
                </c:pt>
                <c:pt idx="4471">
                  <c:v>0.98</c:v>
                </c:pt>
                <c:pt idx="4472">
                  <c:v>1.1000000000000001</c:v>
                </c:pt>
                <c:pt idx="4473">
                  <c:v>1.02</c:v>
                </c:pt>
                <c:pt idx="4474">
                  <c:v>1.02</c:v>
                </c:pt>
                <c:pt idx="4475">
                  <c:v>1.02</c:v>
                </c:pt>
                <c:pt idx="4476">
                  <c:v>0.98</c:v>
                </c:pt>
                <c:pt idx="4477">
                  <c:v>0.98</c:v>
                </c:pt>
                <c:pt idx="4478">
                  <c:v>1.1400000000000001</c:v>
                </c:pt>
                <c:pt idx="4479">
                  <c:v>1.06</c:v>
                </c:pt>
                <c:pt idx="4480">
                  <c:v>0.98</c:v>
                </c:pt>
                <c:pt idx="4481">
                  <c:v>1.1400000000000001</c:v>
                </c:pt>
                <c:pt idx="4482">
                  <c:v>1.06</c:v>
                </c:pt>
                <c:pt idx="4483">
                  <c:v>1.02</c:v>
                </c:pt>
                <c:pt idx="4484">
                  <c:v>1.1000000000000001</c:v>
                </c:pt>
                <c:pt idx="4485">
                  <c:v>1.02</c:v>
                </c:pt>
                <c:pt idx="4486">
                  <c:v>1.02</c:v>
                </c:pt>
                <c:pt idx="4487">
                  <c:v>1.06</c:v>
                </c:pt>
                <c:pt idx="4488">
                  <c:v>1.06</c:v>
                </c:pt>
                <c:pt idx="4489">
                  <c:v>0.98</c:v>
                </c:pt>
                <c:pt idx="4490">
                  <c:v>1.02</c:v>
                </c:pt>
                <c:pt idx="4491">
                  <c:v>1.06</c:v>
                </c:pt>
                <c:pt idx="4492">
                  <c:v>0.98</c:v>
                </c:pt>
                <c:pt idx="4493">
                  <c:v>0.98</c:v>
                </c:pt>
                <c:pt idx="4494">
                  <c:v>1.1000000000000001</c:v>
                </c:pt>
                <c:pt idx="4495">
                  <c:v>0.98</c:v>
                </c:pt>
                <c:pt idx="4496">
                  <c:v>1.06</c:v>
                </c:pt>
                <c:pt idx="4497">
                  <c:v>1.06</c:v>
                </c:pt>
                <c:pt idx="4498">
                  <c:v>1.06</c:v>
                </c:pt>
                <c:pt idx="4499">
                  <c:v>0.98</c:v>
                </c:pt>
                <c:pt idx="4500">
                  <c:v>1.06</c:v>
                </c:pt>
                <c:pt idx="4501">
                  <c:v>0.98</c:v>
                </c:pt>
                <c:pt idx="4502">
                  <c:v>1.02</c:v>
                </c:pt>
                <c:pt idx="4503">
                  <c:v>1.1000000000000001</c:v>
                </c:pt>
                <c:pt idx="4504">
                  <c:v>1.02</c:v>
                </c:pt>
                <c:pt idx="4505">
                  <c:v>0.98</c:v>
                </c:pt>
                <c:pt idx="4506">
                  <c:v>1.1000000000000001</c:v>
                </c:pt>
                <c:pt idx="4507">
                  <c:v>1.02</c:v>
                </c:pt>
                <c:pt idx="4508">
                  <c:v>1.06</c:v>
                </c:pt>
                <c:pt idx="4509">
                  <c:v>1.06</c:v>
                </c:pt>
                <c:pt idx="4510">
                  <c:v>1.02</c:v>
                </c:pt>
                <c:pt idx="4511">
                  <c:v>0.98</c:v>
                </c:pt>
                <c:pt idx="4512">
                  <c:v>1.06</c:v>
                </c:pt>
                <c:pt idx="4513">
                  <c:v>1.02</c:v>
                </c:pt>
                <c:pt idx="4514">
                  <c:v>0.98</c:v>
                </c:pt>
                <c:pt idx="4515">
                  <c:v>1.1000000000000001</c:v>
                </c:pt>
                <c:pt idx="4516">
                  <c:v>1.06</c:v>
                </c:pt>
                <c:pt idx="4517">
                  <c:v>1.02</c:v>
                </c:pt>
                <c:pt idx="4518">
                  <c:v>1.06</c:v>
                </c:pt>
                <c:pt idx="4519">
                  <c:v>1.06</c:v>
                </c:pt>
                <c:pt idx="4520">
                  <c:v>0.98</c:v>
                </c:pt>
                <c:pt idx="4521">
                  <c:v>1.02</c:v>
                </c:pt>
                <c:pt idx="4522">
                  <c:v>1.06</c:v>
                </c:pt>
                <c:pt idx="4523">
                  <c:v>0.94</c:v>
                </c:pt>
                <c:pt idx="4524">
                  <c:v>1.02</c:v>
                </c:pt>
                <c:pt idx="4525">
                  <c:v>1.02</c:v>
                </c:pt>
                <c:pt idx="4526">
                  <c:v>0.98</c:v>
                </c:pt>
                <c:pt idx="4527">
                  <c:v>1.02</c:v>
                </c:pt>
                <c:pt idx="4528">
                  <c:v>1.1000000000000001</c:v>
                </c:pt>
                <c:pt idx="4529">
                  <c:v>0.98</c:v>
                </c:pt>
                <c:pt idx="4530">
                  <c:v>0.98</c:v>
                </c:pt>
                <c:pt idx="4531">
                  <c:v>1.1000000000000001</c:v>
                </c:pt>
                <c:pt idx="4532">
                  <c:v>1.02</c:v>
                </c:pt>
                <c:pt idx="4533">
                  <c:v>1.02</c:v>
                </c:pt>
                <c:pt idx="4534">
                  <c:v>1.1400000000000001</c:v>
                </c:pt>
                <c:pt idx="4535">
                  <c:v>0.98</c:v>
                </c:pt>
                <c:pt idx="4536">
                  <c:v>1.02</c:v>
                </c:pt>
                <c:pt idx="4537">
                  <c:v>1.02</c:v>
                </c:pt>
                <c:pt idx="4538">
                  <c:v>1.02</c:v>
                </c:pt>
                <c:pt idx="4539">
                  <c:v>0.98</c:v>
                </c:pt>
                <c:pt idx="4540">
                  <c:v>1.1000000000000001</c:v>
                </c:pt>
                <c:pt idx="4541">
                  <c:v>1.06</c:v>
                </c:pt>
                <c:pt idx="4542">
                  <c:v>1.02</c:v>
                </c:pt>
                <c:pt idx="4543">
                  <c:v>1.02</c:v>
                </c:pt>
                <c:pt idx="4544">
                  <c:v>1.06</c:v>
                </c:pt>
                <c:pt idx="4545">
                  <c:v>0.98</c:v>
                </c:pt>
                <c:pt idx="4546">
                  <c:v>1.06</c:v>
                </c:pt>
                <c:pt idx="4547">
                  <c:v>1.02</c:v>
                </c:pt>
                <c:pt idx="4548">
                  <c:v>1.02</c:v>
                </c:pt>
                <c:pt idx="4549">
                  <c:v>1.06</c:v>
                </c:pt>
                <c:pt idx="4550">
                  <c:v>1.06</c:v>
                </c:pt>
                <c:pt idx="4551">
                  <c:v>0.94</c:v>
                </c:pt>
                <c:pt idx="4552">
                  <c:v>1.06</c:v>
                </c:pt>
                <c:pt idx="4553">
                  <c:v>1.06</c:v>
                </c:pt>
                <c:pt idx="4554">
                  <c:v>1.02</c:v>
                </c:pt>
                <c:pt idx="4555">
                  <c:v>1.02</c:v>
                </c:pt>
                <c:pt idx="4556">
                  <c:v>1.1000000000000001</c:v>
                </c:pt>
                <c:pt idx="4557">
                  <c:v>0.98</c:v>
                </c:pt>
                <c:pt idx="4558">
                  <c:v>1.06</c:v>
                </c:pt>
                <c:pt idx="4559">
                  <c:v>1.06</c:v>
                </c:pt>
                <c:pt idx="4560">
                  <c:v>0.98</c:v>
                </c:pt>
                <c:pt idx="4561">
                  <c:v>0.98</c:v>
                </c:pt>
                <c:pt idx="4562">
                  <c:v>1.06</c:v>
                </c:pt>
                <c:pt idx="4563">
                  <c:v>0.98</c:v>
                </c:pt>
                <c:pt idx="4564">
                  <c:v>0.98</c:v>
                </c:pt>
                <c:pt idx="4565">
                  <c:v>1.06</c:v>
                </c:pt>
                <c:pt idx="4566">
                  <c:v>1.06</c:v>
                </c:pt>
                <c:pt idx="4567">
                  <c:v>1.02</c:v>
                </c:pt>
                <c:pt idx="4568">
                  <c:v>1.06</c:v>
                </c:pt>
                <c:pt idx="4569">
                  <c:v>1.02</c:v>
                </c:pt>
                <c:pt idx="4570">
                  <c:v>0.94</c:v>
                </c:pt>
                <c:pt idx="4571">
                  <c:v>1.06</c:v>
                </c:pt>
                <c:pt idx="4572">
                  <c:v>1.06</c:v>
                </c:pt>
                <c:pt idx="4573">
                  <c:v>0.98</c:v>
                </c:pt>
                <c:pt idx="4574">
                  <c:v>1.06</c:v>
                </c:pt>
                <c:pt idx="4575">
                  <c:v>1.06</c:v>
                </c:pt>
                <c:pt idx="4576">
                  <c:v>0.98</c:v>
                </c:pt>
                <c:pt idx="4577">
                  <c:v>1.06</c:v>
                </c:pt>
                <c:pt idx="4578">
                  <c:v>1.06</c:v>
                </c:pt>
                <c:pt idx="4579">
                  <c:v>0.94</c:v>
                </c:pt>
                <c:pt idx="4580">
                  <c:v>1.06</c:v>
                </c:pt>
                <c:pt idx="4581">
                  <c:v>1.1000000000000001</c:v>
                </c:pt>
                <c:pt idx="4582">
                  <c:v>0.98</c:v>
                </c:pt>
                <c:pt idx="4583">
                  <c:v>1.02</c:v>
                </c:pt>
                <c:pt idx="4584">
                  <c:v>1.06</c:v>
                </c:pt>
                <c:pt idx="4585">
                  <c:v>0.94</c:v>
                </c:pt>
                <c:pt idx="4586">
                  <c:v>1.02</c:v>
                </c:pt>
                <c:pt idx="4587">
                  <c:v>1.1000000000000001</c:v>
                </c:pt>
                <c:pt idx="4588">
                  <c:v>1.02</c:v>
                </c:pt>
                <c:pt idx="4589">
                  <c:v>0.98</c:v>
                </c:pt>
                <c:pt idx="4590">
                  <c:v>1.06</c:v>
                </c:pt>
                <c:pt idx="4591">
                  <c:v>0.94</c:v>
                </c:pt>
                <c:pt idx="4592">
                  <c:v>0.98</c:v>
                </c:pt>
                <c:pt idx="4593">
                  <c:v>1.06</c:v>
                </c:pt>
                <c:pt idx="4594">
                  <c:v>0.98</c:v>
                </c:pt>
                <c:pt idx="4595">
                  <c:v>0.98</c:v>
                </c:pt>
                <c:pt idx="4596">
                  <c:v>1.06</c:v>
                </c:pt>
                <c:pt idx="4597">
                  <c:v>1.02</c:v>
                </c:pt>
                <c:pt idx="4598">
                  <c:v>0.98</c:v>
                </c:pt>
                <c:pt idx="4599">
                  <c:v>1.06</c:v>
                </c:pt>
                <c:pt idx="4600">
                  <c:v>1.06</c:v>
                </c:pt>
                <c:pt idx="4601">
                  <c:v>0.98</c:v>
                </c:pt>
                <c:pt idx="4602">
                  <c:v>1.06</c:v>
                </c:pt>
                <c:pt idx="4603">
                  <c:v>0.98</c:v>
                </c:pt>
                <c:pt idx="4604">
                  <c:v>0.94</c:v>
                </c:pt>
                <c:pt idx="4605">
                  <c:v>1.02</c:v>
                </c:pt>
                <c:pt idx="4606">
                  <c:v>1.06</c:v>
                </c:pt>
                <c:pt idx="4607">
                  <c:v>0.98</c:v>
                </c:pt>
                <c:pt idx="4608">
                  <c:v>1.06</c:v>
                </c:pt>
                <c:pt idx="4609">
                  <c:v>1.06</c:v>
                </c:pt>
                <c:pt idx="4610">
                  <c:v>0.94</c:v>
                </c:pt>
                <c:pt idx="4611">
                  <c:v>1.02</c:v>
                </c:pt>
                <c:pt idx="4612">
                  <c:v>1.1000000000000001</c:v>
                </c:pt>
                <c:pt idx="4613">
                  <c:v>1.02</c:v>
                </c:pt>
                <c:pt idx="4614">
                  <c:v>1.06</c:v>
                </c:pt>
                <c:pt idx="4615">
                  <c:v>1.06</c:v>
                </c:pt>
                <c:pt idx="4616">
                  <c:v>0.98</c:v>
                </c:pt>
                <c:pt idx="4617">
                  <c:v>0.98</c:v>
                </c:pt>
                <c:pt idx="4618">
                  <c:v>1.1000000000000001</c:v>
                </c:pt>
                <c:pt idx="4619">
                  <c:v>1.02</c:v>
                </c:pt>
                <c:pt idx="4620">
                  <c:v>1.06</c:v>
                </c:pt>
                <c:pt idx="4621">
                  <c:v>1.06</c:v>
                </c:pt>
                <c:pt idx="4622">
                  <c:v>0.98</c:v>
                </c:pt>
                <c:pt idx="4623">
                  <c:v>0.94</c:v>
                </c:pt>
                <c:pt idx="4624">
                  <c:v>1.1000000000000001</c:v>
                </c:pt>
                <c:pt idx="4625">
                  <c:v>0.98</c:v>
                </c:pt>
                <c:pt idx="4626">
                  <c:v>0.98</c:v>
                </c:pt>
                <c:pt idx="4627">
                  <c:v>1.06</c:v>
                </c:pt>
                <c:pt idx="4628">
                  <c:v>1.02</c:v>
                </c:pt>
                <c:pt idx="4629">
                  <c:v>0.94</c:v>
                </c:pt>
                <c:pt idx="4630">
                  <c:v>1.1000000000000001</c:v>
                </c:pt>
                <c:pt idx="4631">
                  <c:v>1.02</c:v>
                </c:pt>
                <c:pt idx="4632">
                  <c:v>0.98</c:v>
                </c:pt>
                <c:pt idx="4633">
                  <c:v>1.06</c:v>
                </c:pt>
                <c:pt idx="4634">
                  <c:v>1.1000000000000001</c:v>
                </c:pt>
                <c:pt idx="4635">
                  <c:v>0.94</c:v>
                </c:pt>
                <c:pt idx="4636">
                  <c:v>1.06</c:v>
                </c:pt>
                <c:pt idx="4637">
                  <c:v>1.02</c:v>
                </c:pt>
                <c:pt idx="4638">
                  <c:v>0.94</c:v>
                </c:pt>
                <c:pt idx="4639">
                  <c:v>0.98</c:v>
                </c:pt>
                <c:pt idx="4640">
                  <c:v>1.1000000000000001</c:v>
                </c:pt>
                <c:pt idx="4641">
                  <c:v>0.94</c:v>
                </c:pt>
                <c:pt idx="4642">
                  <c:v>1.02</c:v>
                </c:pt>
                <c:pt idx="4643">
                  <c:v>1.06</c:v>
                </c:pt>
                <c:pt idx="4644">
                  <c:v>0.98</c:v>
                </c:pt>
                <c:pt idx="4645">
                  <c:v>1.02</c:v>
                </c:pt>
                <c:pt idx="4646">
                  <c:v>1.1000000000000001</c:v>
                </c:pt>
                <c:pt idx="4647">
                  <c:v>0.98</c:v>
                </c:pt>
                <c:pt idx="4648">
                  <c:v>1.02</c:v>
                </c:pt>
                <c:pt idx="4649">
                  <c:v>1.06</c:v>
                </c:pt>
                <c:pt idx="4650">
                  <c:v>1.02</c:v>
                </c:pt>
                <c:pt idx="4651">
                  <c:v>0.98</c:v>
                </c:pt>
                <c:pt idx="4652">
                  <c:v>1.1000000000000001</c:v>
                </c:pt>
                <c:pt idx="4653">
                  <c:v>1.02</c:v>
                </c:pt>
                <c:pt idx="4654">
                  <c:v>0.98</c:v>
                </c:pt>
                <c:pt idx="4655">
                  <c:v>1.02</c:v>
                </c:pt>
                <c:pt idx="4656">
                  <c:v>1.06</c:v>
                </c:pt>
                <c:pt idx="4657">
                  <c:v>0.98</c:v>
                </c:pt>
                <c:pt idx="4658">
                  <c:v>1.06</c:v>
                </c:pt>
                <c:pt idx="4659">
                  <c:v>1.02</c:v>
                </c:pt>
                <c:pt idx="4660">
                  <c:v>0.98</c:v>
                </c:pt>
                <c:pt idx="4661">
                  <c:v>1.1000000000000001</c:v>
                </c:pt>
                <c:pt idx="4662">
                  <c:v>1.06</c:v>
                </c:pt>
                <c:pt idx="4663">
                  <c:v>0.98</c:v>
                </c:pt>
                <c:pt idx="4664">
                  <c:v>1.06</c:v>
                </c:pt>
                <c:pt idx="4665">
                  <c:v>1.06</c:v>
                </c:pt>
                <c:pt idx="4666">
                  <c:v>0.98</c:v>
                </c:pt>
                <c:pt idx="4667">
                  <c:v>1.06</c:v>
                </c:pt>
                <c:pt idx="4668">
                  <c:v>1.06</c:v>
                </c:pt>
                <c:pt idx="4669">
                  <c:v>0.98</c:v>
                </c:pt>
                <c:pt idx="4670">
                  <c:v>1.06</c:v>
                </c:pt>
                <c:pt idx="4671">
                  <c:v>1.06</c:v>
                </c:pt>
                <c:pt idx="4672">
                  <c:v>0.98</c:v>
                </c:pt>
                <c:pt idx="4673">
                  <c:v>0.98</c:v>
                </c:pt>
                <c:pt idx="4674">
                  <c:v>1.1000000000000001</c:v>
                </c:pt>
                <c:pt idx="4675">
                  <c:v>0.98</c:v>
                </c:pt>
                <c:pt idx="4676">
                  <c:v>1.02</c:v>
                </c:pt>
                <c:pt idx="4677">
                  <c:v>1.06</c:v>
                </c:pt>
                <c:pt idx="4678">
                  <c:v>0.98</c:v>
                </c:pt>
                <c:pt idx="4679">
                  <c:v>0.98</c:v>
                </c:pt>
                <c:pt idx="4680">
                  <c:v>1.06</c:v>
                </c:pt>
                <c:pt idx="4681">
                  <c:v>0.98</c:v>
                </c:pt>
                <c:pt idx="4682">
                  <c:v>0.98</c:v>
                </c:pt>
                <c:pt idx="4683">
                  <c:v>1.06</c:v>
                </c:pt>
                <c:pt idx="4684">
                  <c:v>0.98</c:v>
                </c:pt>
                <c:pt idx="4685">
                  <c:v>0.98</c:v>
                </c:pt>
                <c:pt idx="4686">
                  <c:v>1.06</c:v>
                </c:pt>
                <c:pt idx="4687">
                  <c:v>1.06</c:v>
                </c:pt>
                <c:pt idx="4688">
                  <c:v>0.94</c:v>
                </c:pt>
                <c:pt idx="4689">
                  <c:v>1.1000000000000001</c:v>
                </c:pt>
                <c:pt idx="4690">
                  <c:v>1.06</c:v>
                </c:pt>
                <c:pt idx="4691">
                  <c:v>0.98</c:v>
                </c:pt>
                <c:pt idx="4692">
                  <c:v>1.06</c:v>
                </c:pt>
                <c:pt idx="4693">
                  <c:v>1.06</c:v>
                </c:pt>
                <c:pt idx="4694">
                  <c:v>1.02</c:v>
                </c:pt>
                <c:pt idx="4695">
                  <c:v>1.06</c:v>
                </c:pt>
                <c:pt idx="4696">
                  <c:v>1.18</c:v>
                </c:pt>
                <c:pt idx="4697">
                  <c:v>0.94</c:v>
                </c:pt>
                <c:pt idx="4698">
                  <c:v>0.98</c:v>
                </c:pt>
                <c:pt idx="4699">
                  <c:v>1.1000000000000001</c:v>
                </c:pt>
                <c:pt idx="4700">
                  <c:v>1.02</c:v>
                </c:pt>
                <c:pt idx="4701">
                  <c:v>1.06</c:v>
                </c:pt>
                <c:pt idx="4702">
                  <c:v>1.1000000000000001</c:v>
                </c:pt>
                <c:pt idx="4703">
                  <c:v>0.98</c:v>
                </c:pt>
                <c:pt idx="4704">
                  <c:v>1.02</c:v>
                </c:pt>
                <c:pt idx="4705">
                  <c:v>1.06</c:v>
                </c:pt>
                <c:pt idx="4706">
                  <c:v>0.98</c:v>
                </c:pt>
                <c:pt idx="4707">
                  <c:v>0.98</c:v>
                </c:pt>
                <c:pt idx="4708">
                  <c:v>1.06</c:v>
                </c:pt>
                <c:pt idx="4709">
                  <c:v>0.98</c:v>
                </c:pt>
                <c:pt idx="4710">
                  <c:v>1.02</c:v>
                </c:pt>
                <c:pt idx="4711">
                  <c:v>1.1400000000000001</c:v>
                </c:pt>
                <c:pt idx="4712">
                  <c:v>1.1000000000000001</c:v>
                </c:pt>
                <c:pt idx="4713">
                  <c:v>1.02</c:v>
                </c:pt>
                <c:pt idx="4714">
                  <c:v>1.06</c:v>
                </c:pt>
                <c:pt idx="4715">
                  <c:v>0.94</c:v>
                </c:pt>
                <c:pt idx="4716">
                  <c:v>0.98</c:v>
                </c:pt>
                <c:pt idx="4717">
                  <c:v>1.06</c:v>
                </c:pt>
                <c:pt idx="4718">
                  <c:v>1.02</c:v>
                </c:pt>
                <c:pt idx="4719">
                  <c:v>0.98</c:v>
                </c:pt>
                <c:pt idx="4720">
                  <c:v>1.06</c:v>
                </c:pt>
                <c:pt idx="4721">
                  <c:v>1.02</c:v>
                </c:pt>
                <c:pt idx="4722">
                  <c:v>0.98</c:v>
                </c:pt>
                <c:pt idx="4723">
                  <c:v>1.06</c:v>
                </c:pt>
                <c:pt idx="4724">
                  <c:v>1.06</c:v>
                </c:pt>
                <c:pt idx="4725">
                  <c:v>0.98</c:v>
                </c:pt>
                <c:pt idx="4726">
                  <c:v>1.06</c:v>
                </c:pt>
                <c:pt idx="4727">
                  <c:v>1.02</c:v>
                </c:pt>
                <c:pt idx="4728">
                  <c:v>0.98</c:v>
                </c:pt>
                <c:pt idx="4729">
                  <c:v>0.94</c:v>
                </c:pt>
                <c:pt idx="4730">
                  <c:v>0.98</c:v>
                </c:pt>
                <c:pt idx="4731">
                  <c:v>0.82000000000000006</c:v>
                </c:pt>
                <c:pt idx="4732">
                  <c:v>0.9</c:v>
                </c:pt>
                <c:pt idx="4733">
                  <c:v>0.98</c:v>
                </c:pt>
                <c:pt idx="4734">
                  <c:v>1.02</c:v>
                </c:pt>
                <c:pt idx="4735">
                  <c:v>1.06</c:v>
                </c:pt>
                <c:pt idx="4736">
                  <c:v>1.22</c:v>
                </c:pt>
                <c:pt idx="4737">
                  <c:v>1.18</c:v>
                </c:pt>
                <c:pt idx="4738">
                  <c:v>1.1000000000000001</c:v>
                </c:pt>
                <c:pt idx="4739">
                  <c:v>1.06</c:v>
                </c:pt>
                <c:pt idx="4740">
                  <c:v>0.98</c:v>
                </c:pt>
                <c:pt idx="4741">
                  <c:v>0.94</c:v>
                </c:pt>
                <c:pt idx="4742">
                  <c:v>1.1000000000000001</c:v>
                </c:pt>
                <c:pt idx="4743">
                  <c:v>1.02</c:v>
                </c:pt>
                <c:pt idx="4744">
                  <c:v>0.94</c:v>
                </c:pt>
                <c:pt idx="4745">
                  <c:v>1.02</c:v>
                </c:pt>
                <c:pt idx="4746">
                  <c:v>1.02</c:v>
                </c:pt>
                <c:pt idx="4747">
                  <c:v>0.94</c:v>
                </c:pt>
                <c:pt idx="4748">
                  <c:v>1.06</c:v>
                </c:pt>
                <c:pt idx="4749">
                  <c:v>1.06</c:v>
                </c:pt>
                <c:pt idx="4750">
                  <c:v>1.02</c:v>
                </c:pt>
                <c:pt idx="4751">
                  <c:v>1.06</c:v>
                </c:pt>
                <c:pt idx="4752">
                  <c:v>1.06</c:v>
                </c:pt>
                <c:pt idx="4753">
                  <c:v>0.98</c:v>
                </c:pt>
                <c:pt idx="4754">
                  <c:v>0.94</c:v>
                </c:pt>
                <c:pt idx="4755">
                  <c:v>0.74</c:v>
                </c:pt>
                <c:pt idx="4756">
                  <c:v>0.62</c:v>
                </c:pt>
                <c:pt idx="4757">
                  <c:v>0.82000000000000006</c:v>
                </c:pt>
                <c:pt idx="4758">
                  <c:v>1.02</c:v>
                </c:pt>
                <c:pt idx="4759">
                  <c:v>0.9</c:v>
                </c:pt>
                <c:pt idx="4760">
                  <c:v>1.1000000000000001</c:v>
                </c:pt>
                <c:pt idx="4761">
                  <c:v>1.42</c:v>
                </c:pt>
                <c:pt idx="4762">
                  <c:v>1.38</c:v>
                </c:pt>
                <c:pt idx="4763">
                  <c:v>1.18</c:v>
                </c:pt>
                <c:pt idx="4764">
                  <c:v>1.06</c:v>
                </c:pt>
                <c:pt idx="4765">
                  <c:v>0.94</c:v>
                </c:pt>
                <c:pt idx="4766">
                  <c:v>0.98</c:v>
                </c:pt>
                <c:pt idx="4767">
                  <c:v>1.1000000000000001</c:v>
                </c:pt>
                <c:pt idx="4768">
                  <c:v>1.02</c:v>
                </c:pt>
                <c:pt idx="4769">
                  <c:v>0.94</c:v>
                </c:pt>
                <c:pt idx="4770">
                  <c:v>1.06</c:v>
                </c:pt>
                <c:pt idx="4771">
                  <c:v>0.98</c:v>
                </c:pt>
                <c:pt idx="4772">
                  <c:v>0.98</c:v>
                </c:pt>
                <c:pt idx="4773">
                  <c:v>1.06</c:v>
                </c:pt>
                <c:pt idx="4774">
                  <c:v>1.02</c:v>
                </c:pt>
                <c:pt idx="4775">
                  <c:v>0.94</c:v>
                </c:pt>
                <c:pt idx="4776">
                  <c:v>1.02</c:v>
                </c:pt>
                <c:pt idx="4777">
                  <c:v>1.06</c:v>
                </c:pt>
                <c:pt idx="4778">
                  <c:v>0.98</c:v>
                </c:pt>
                <c:pt idx="4779">
                  <c:v>0.82000000000000006</c:v>
                </c:pt>
                <c:pt idx="4780">
                  <c:v>0.58000000000000007</c:v>
                </c:pt>
                <c:pt idx="4781">
                  <c:v>0.38</c:v>
                </c:pt>
                <c:pt idx="4782">
                  <c:v>0.74</c:v>
                </c:pt>
                <c:pt idx="4783">
                  <c:v>0.94</c:v>
                </c:pt>
                <c:pt idx="4784">
                  <c:v>0.98</c:v>
                </c:pt>
                <c:pt idx="4785">
                  <c:v>1.22</c:v>
                </c:pt>
                <c:pt idx="4786">
                  <c:v>1.62</c:v>
                </c:pt>
                <c:pt idx="4787">
                  <c:v>1.54</c:v>
                </c:pt>
                <c:pt idx="4788">
                  <c:v>1.3</c:v>
                </c:pt>
                <c:pt idx="4789">
                  <c:v>1.1000000000000001</c:v>
                </c:pt>
                <c:pt idx="4790">
                  <c:v>0.98</c:v>
                </c:pt>
                <c:pt idx="4791">
                  <c:v>1.06</c:v>
                </c:pt>
                <c:pt idx="4792">
                  <c:v>1.1400000000000001</c:v>
                </c:pt>
                <c:pt idx="4793">
                  <c:v>1.06</c:v>
                </c:pt>
                <c:pt idx="4794">
                  <c:v>1.02</c:v>
                </c:pt>
                <c:pt idx="4795">
                  <c:v>1.06</c:v>
                </c:pt>
                <c:pt idx="4796">
                  <c:v>1.02</c:v>
                </c:pt>
                <c:pt idx="4797">
                  <c:v>0.98</c:v>
                </c:pt>
                <c:pt idx="4798">
                  <c:v>1.06</c:v>
                </c:pt>
                <c:pt idx="4799">
                  <c:v>0.98</c:v>
                </c:pt>
                <c:pt idx="4800">
                  <c:v>1.02</c:v>
                </c:pt>
                <c:pt idx="4801">
                  <c:v>1.06</c:v>
                </c:pt>
                <c:pt idx="4802">
                  <c:v>1.06</c:v>
                </c:pt>
                <c:pt idx="4803">
                  <c:v>0.94</c:v>
                </c:pt>
                <c:pt idx="4804">
                  <c:v>0.82000000000000006</c:v>
                </c:pt>
                <c:pt idx="4805">
                  <c:v>0.38</c:v>
                </c:pt>
                <c:pt idx="4806">
                  <c:v>0.33999999999999997</c:v>
                </c:pt>
                <c:pt idx="4807">
                  <c:v>0.7</c:v>
                </c:pt>
                <c:pt idx="4808">
                  <c:v>0.94</c:v>
                </c:pt>
                <c:pt idx="4809">
                  <c:v>0.9</c:v>
                </c:pt>
                <c:pt idx="4810">
                  <c:v>1.3</c:v>
                </c:pt>
                <c:pt idx="4811">
                  <c:v>1.74</c:v>
                </c:pt>
                <c:pt idx="4812">
                  <c:v>1.7</c:v>
                </c:pt>
                <c:pt idx="4813">
                  <c:v>1.26</c:v>
                </c:pt>
                <c:pt idx="4814">
                  <c:v>1.06</c:v>
                </c:pt>
                <c:pt idx="4815">
                  <c:v>0.94</c:v>
                </c:pt>
                <c:pt idx="4816">
                  <c:v>1.06</c:v>
                </c:pt>
                <c:pt idx="4817">
                  <c:v>1.1400000000000001</c:v>
                </c:pt>
                <c:pt idx="4818">
                  <c:v>1.06</c:v>
                </c:pt>
                <c:pt idx="4819">
                  <c:v>1.02</c:v>
                </c:pt>
                <c:pt idx="4820">
                  <c:v>1.1000000000000001</c:v>
                </c:pt>
                <c:pt idx="4821">
                  <c:v>0.98</c:v>
                </c:pt>
                <c:pt idx="4822">
                  <c:v>0.98</c:v>
                </c:pt>
                <c:pt idx="4823">
                  <c:v>1.06</c:v>
                </c:pt>
                <c:pt idx="4824">
                  <c:v>0.98</c:v>
                </c:pt>
                <c:pt idx="4825">
                  <c:v>0.98</c:v>
                </c:pt>
                <c:pt idx="4826">
                  <c:v>1.1000000000000001</c:v>
                </c:pt>
                <c:pt idx="4827">
                  <c:v>0.98</c:v>
                </c:pt>
                <c:pt idx="4828">
                  <c:v>0.98</c:v>
                </c:pt>
                <c:pt idx="4829">
                  <c:v>0.7</c:v>
                </c:pt>
                <c:pt idx="4830">
                  <c:v>0.30000000000000004</c:v>
                </c:pt>
                <c:pt idx="4831">
                  <c:v>0.30000000000000004</c:v>
                </c:pt>
                <c:pt idx="4832">
                  <c:v>0.78</c:v>
                </c:pt>
                <c:pt idx="4833">
                  <c:v>0.94</c:v>
                </c:pt>
                <c:pt idx="4834">
                  <c:v>1.02</c:v>
                </c:pt>
                <c:pt idx="4835">
                  <c:v>1.38</c:v>
                </c:pt>
                <c:pt idx="4836">
                  <c:v>1.8599999999999999</c:v>
                </c:pt>
                <c:pt idx="4837">
                  <c:v>1.6600000000000001</c:v>
                </c:pt>
                <c:pt idx="4838">
                  <c:v>1.34</c:v>
                </c:pt>
                <c:pt idx="4839">
                  <c:v>1.1000000000000001</c:v>
                </c:pt>
                <c:pt idx="4840">
                  <c:v>0.98</c:v>
                </c:pt>
                <c:pt idx="4841">
                  <c:v>1.1000000000000001</c:v>
                </c:pt>
                <c:pt idx="4842">
                  <c:v>1.1400000000000001</c:v>
                </c:pt>
                <c:pt idx="4843">
                  <c:v>1.02</c:v>
                </c:pt>
                <c:pt idx="4844">
                  <c:v>1.1400000000000001</c:v>
                </c:pt>
                <c:pt idx="4845">
                  <c:v>1.02</c:v>
                </c:pt>
                <c:pt idx="4846">
                  <c:v>0.98</c:v>
                </c:pt>
                <c:pt idx="4847">
                  <c:v>1.02</c:v>
                </c:pt>
                <c:pt idx="4848">
                  <c:v>1.1000000000000001</c:v>
                </c:pt>
                <c:pt idx="4849">
                  <c:v>0.94</c:v>
                </c:pt>
                <c:pt idx="4850">
                  <c:v>1.02</c:v>
                </c:pt>
                <c:pt idx="4851">
                  <c:v>1.06</c:v>
                </c:pt>
                <c:pt idx="4852">
                  <c:v>1.02</c:v>
                </c:pt>
                <c:pt idx="4853">
                  <c:v>0.9</c:v>
                </c:pt>
                <c:pt idx="4854">
                  <c:v>0.65999999999999992</c:v>
                </c:pt>
                <c:pt idx="4855">
                  <c:v>0.26</c:v>
                </c:pt>
                <c:pt idx="4856">
                  <c:v>0.38</c:v>
                </c:pt>
                <c:pt idx="4857">
                  <c:v>0.74</c:v>
                </c:pt>
                <c:pt idx="4858">
                  <c:v>0.94</c:v>
                </c:pt>
                <c:pt idx="4859">
                  <c:v>0.98</c:v>
                </c:pt>
                <c:pt idx="4860">
                  <c:v>1.58</c:v>
                </c:pt>
                <c:pt idx="4861">
                  <c:v>1.8599999999999999</c:v>
                </c:pt>
                <c:pt idx="4862">
                  <c:v>1.62</c:v>
                </c:pt>
                <c:pt idx="4863">
                  <c:v>1.3</c:v>
                </c:pt>
                <c:pt idx="4864">
                  <c:v>1.06</c:v>
                </c:pt>
                <c:pt idx="4865">
                  <c:v>0.98</c:v>
                </c:pt>
                <c:pt idx="4866">
                  <c:v>1.1400000000000001</c:v>
                </c:pt>
                <c:pt idx="4867">
                  <c:v>1.06</c:v>
                </c:pt>
                <c:pt idx="4868">
                  <c:v>0.98</c:v>
                </c:pt>
                <c:pt idx="4869">
                  <c:v>1.06</c:v>
                </c:pt>
                <c:pt idx="4870">
                  <c:v>1.06</c:v>
                </c:pt>
                <c:pt idx="4871">
                  <c:v>0.98</c:v>
                </c:pt>
                <c:pt idx="4872">
                  <c:v>1.06</c:v>
                </c:pt>
                <c:pt idx="4873">
                  <c:v>1.02</c:v>
                </c:pt>
                <c:pt idx="4874">
                  <c:v>0.98</c:v>
                </c:pt>
                <c:pt idx="4875">
                  <c:v>0.98</c:v>
                </c:pt>
                <c:pt idx="4876">
                  <c:v>1.06</c:v>
                </c:pt>
                <c:pt idx="4877">
                  <c:v>0.98</c:v>
                </c:pt>
                <c:pt idx="4878">
                  <c:v>0.94</c:v>
                </c:pt>
                <c:pt idx="4879">
                  <c:v>0.58000000000000007</c:v>
                </c:pt>
                <c:pt idx="4880">
                  <c:v>0.18000000000000005</c:v>
                </c:pt>
                <c:pt idx="4881">
                  <c:v>0.38</c:v>
                </c:pt>
                <c:pt idx="4882">
                  <c:v>0.86</c:v>
                </c:pt>
                <c:pt idx="4883">
                  <c:v>0.9</c:v>
                </c:pt>
                <c:pt idx="4884">
                  <c:v>1.1000000000000001</c:v>
                </c:pt>
                <c:pt idx="4885">
                  <c:v>1.54</c:v>
                </c:pt>
                <c:pt idx="4886">
                  <c:v>1.9</c:v>
                </c:pt>
                <c:pt idx="4887">
                  <c:v>1.58</c:v>
                </c:pt>
                <c:pt idx="4888">
                  <c:v>1.26</c:v>
                </c:pt>
                <c:pt idx="4889">
                  <c:v>0.94</c:v>
                </c:pt>
                <c:pt idx="4890">
                  <c:v>0.98</c:v>
                </c:pt>
                <c:pt idx="4891">
                  <c:v>1.1000000000000001</c:v>
                </c:pt>
                <c:pt idx="4892">
                  <c:v>1.1400000000000001</c:v>
                </c:pt>
                <c:pt idx="4893">
                  <c:v>0.98</c:v>
                </c:pt>
                <c:pt idx="4894">
                  <c:v>1.1000000000000001</c:v>
                </c:pt>
                <c:pt idx="4895">
                  <c:v>0.98</c:v>
                </c:pt>
                <c:pt idx="4896">
                  <c:v>0.94</c:v>
                </c:pt>
                <c:pt idx="4897">
                  <c:v>1.1000000000000001</c:v>
                </c:pt>
                <c:pt idx="4898">
                  <c:v>1.1000000000000001</c:v>
                </c:pt>
                <c:pt idx="4899">
                  <c:v>0.94</c:v>
                </c:pt>
                <c:pt idx="4900">
                  <c:v>1.06</c:v>
                </c:pt>
                <c:pt idx="4901">
                  <c:v>1.02</c:v>
                </c:pt>
                <c:pt idx="4902">
                  <c:v>0.98</c:v>
                </c:pt>
                <c:pt idx="4903">
                  <c:v>0.86</c:v>
                </c:pt>
                <c:pt idx="4904">
                  <c:v>0.45999999999999996</c:v>
                </c:pt>
                <c:pt idx="4905">
                  <c:v>9.9999999999999978E-2</c:v>
                </c:pt>
                <c:pt idx="4906">
                  <c:v>0.45999999999999996</c:v>
                </c:pt>
                <c:pt idx="4907">
                  <c:v>0.86</c:v>
                </c:pt>
                <c:pt idx="4908">
                  <c:v>0.94</c:v>
                </c:pt>
                <c:pt idx="4909">
                  <c:v>1.1000000000000001</c:v>
                </c:pt>
                <c:pt idx="4910">
                  <c:v>1.6600000000000001</c:v>
                </c:pt>
                <c:pt idx="4911">
                  <c:v>1.9</c:v>
                </c:pt>
                <c:pt idx="4912">
                  <c:v>1.58</c:v>
                </c:pt>
                <c:pt idx="4913">
                  <c:v>1.18</c:v>
                </c:pt>
                <c:pt idx="4914">
                  <c:v>0.98</c:v>
                </c:pt>
                <c:pt idx="4915">
                  <c:v>0.98</c:v>
                </c:pt>
                <c:pt idx="4916">
                  <c:v>1.06</c:v>
                </c:pt>
                <c:pt idx="4917">
                  <c:v>1.06</c:v>
                </c:pt>
                <c:pt idx="4918">
                  <c:v>1.02</c:v>
                </c:pt>
                <c:pt idx="4919">
                  <c:v>1.1000000000000001</c:v>
                </c:pt>
                <c:pt idx="4920">
                  <c:v>1.02</c:v>
                </c:pt>
                <c:pt idx="4921">
                  <c:v>0.9</c:v>
                </c:pt>
                <c:pt idx="4922">
                  <c:v>1.06</c:v>
                </c:pt>
                <c:pt idx="4923">
                  <c:v>1.02</c:v>
                </c:pt>
                <c:pt idx="4924">
                  <c:v>0.98</c:v>
                </c:pt>
                <c:pt idx="4925">
                  <c:v>1.02</c:v>
                </c:pt>
                <c:pt idx="4926">
                  <c:v>1.06</c:v>
                </c:pt>
                <c:pt idx="4927">
                  <c:v>0.98</c:v>
                </c:pt>
                <c:pt idx="4928">
                  <c:v>0.82000000000000006</c:v>
                </c:pt>
                <c:pt idx="4929">
                  <c:v>0.42000000000000004</c:v>
                </c:pt>
                <c:pt idx="4930">
                  <c:v>0.21999999999999997</c:v>
                </c:pt>
                <c:pt idx="4931">
                  <c:v>0.58000000000000007</c:v>
                </c:pt>
                <c:pt idx="4932">
                  <c:v>0.9</c:v>
                </c:pt>
                <c:pt idx="4933">
                  <c:v>0.94</c:v>
                </c:pt>
                <c:pt idx="4934">
                  <c:v>1.18</c:v>
                </c:pt>
                <c:pt idx="4935">
                  <c:v>1.7</c:v>
                </c:pt>
                <c:pt idx="4936">
                  <c:v>1.8199999999999998</c:v>
                </c:pt>
                <c:pt idx="4937">
                  <c:v>1.5</c:v>
                </c:pt>
                <c:pt idx="4938">
                  <c:v>1.22</c:v>
                </c:pt>
                <c:pt idx="4939">
                  <c:v>0.98</c:v>
                </c:pt>
                <c:pt idx="4940">
                  <c:v>1.06</c:v>
                </c:pt>
                <c:pt idx="4941">
                  <c:v>1.1400000000000001</c:v>
                </c:pt>
                <c:pt idx="4942">
                  <c:v>1.02</c:v>
                </c:pt>
                <c:pt idx="4943">
                  <c:v>1.02</c:v>
                </c:pt>
                <c:pt idx="4944">
                  <c:v>1.1000000000000001</c:v>
                </c:pt>
                <c:pt idx="4945">
                  <c:v>0.98</c:v>
                </c:pt>
                <c:pt idx="4946">
                  <c:v>1.02</c:v>
                </c:pt>
                <c:pt idx="4947">
                  <c:v>1.02</c:v>
                </c:pt>
                <c:pt idx="4948">
                  <c:v>0.98</c:v>
                </c:pt>
                <c:pt idx="4949">
                  <c:v>0.94</c:v>
                </c:pt>
                <c:pt idx="4950">
                  <c:v>1.06</c:v>
                </c:pt>
                <c:pt idx="4951">
                  <c:v>1.02</c:v>
                </c:pt>
                <c:pt idx="4952">
                  <c:v>0.98</c:v>
                </c:pt>
                <c:pt idx="4953">
                  <c:v>0.82000000000000006</c:v>
                </c:pt>
                <c:pt idx="4954">
                  <c:v>0.30000000000000004</c:v>
                </c:pt>
                <c:pt idx="4955">
                  <c:v>0.18000000000000005</c:v>
                </c:pt>
                <c:pt idx="4956">
                  <c:v>0.65999999999999992</c:v>
                </c:pt>
                <c:pt idx="4957">
                  <c:v>0.9</c:v>
                </c:pt>
                <c:pt idx="4958">
                  <c:v>0.9</c:v>
                </c:pt>
                <c:pt idx="4959">
                  <c:v>1.22</c:v>
                </c:pt>
                <c:pt idx="4960">
                  <c:v>1.8199999999999998</c:v>
                </c:pt>
                <c:pt idx="4961">
                  <c:v>1.8199999999999998</c:v>
                </c:pt>
                <c:pt idx="4962">
                  <c:v>1.42</c:v>
                </c:pt>
                <c:pt idx="4963">
                  <c:v>1.1000000000000001</c:v>
                </c:pt>
                <c:pt idx="4964">
                  <c:v>0.94</c:v>
                </c:pt>
                <c:pt idx="4965">
                  <c:v>1.02</c:v>
                </c:pt>
                <c:pt idx="4966">
                  <c:v>1.18</c:v>
                </c:pt>
                <c:pt idx="4967">
                  <c:v>1.06</c:v>
                </c:pt>
                <c:pt idx="4968">
                  <c:v>1.06</c:v>
                </c:pt>
                <c:pt idx="4969">
                  <c:v>1.1000000000000001</c:v>
                </c:pt>
                <c:pt idx="4970">
                  <c:v>0.94</c:v>
                </c:pt>
                <c:pt idx="4971">
                  <c:v>0.98</c:v>
                </c:pt>
                <c:pt idx="4972">
                  <c:v>1.1000000000000001</c:v>
                </c:pt>
                <c:pt idx="4973">
                  <c:v>0.98</c:v>
                </c:pt>
                <c:pt idx="4974">
                  <c:v>0.98</c:v>
                </c:pt>
                <c:pt idx="4975">
                  <c:v>1.06</c:v>
                </c:pt>
                <c:pt idx="4976">
                  <c:v>1.02</c:v>
                </c:pt>
                <c:pt idx="4977">
                  <c:v>0.94</c:v>
                </c:pt>
                <c:pt idx="4978">
                  <c:v>0.78</c:v>
                </c:pt>
                <c:pt idx="4979">
                  <c:v>0.30000000000000004</c:v>
                </c:pt>
                <c:pt idx="4980">
                  <c:v>0.26</c:v>
                </c:pt>
                <c:pt idx="4981">
                  <c:v>0.65999999999999992</c:v>
                </c:pt>
                <c:pt idx="4982">
                  <c:v>0.94</c:v>
                </c:pt>
                <c:pt idx="4983">
                  <c:v>0.98</c:v>
                </c:pt>
                <c:pt idx="4984">
                  <c:v>1.38</c:v>
                </c:pt>
                <c:pt idx="4985">
                  <c:v>1.8199999999999998</c:v>
                </c:pt>
                <c:pt idx="4986">
                  <c:v>1.74</c:v>
                </c:pt>
                <c:pt idx="4987">
                  <c:v>1.38</c:v>
                </c:pt>
                <c:pt idx="4988">
                  <c:v>1.1000000000000001</c:v>
                </c:pt>
                <c:pt idx="4989">
                  <c:v>0.94</c:v>
                </c:pt>
                <c:pt idx="4990">
                  <c:v>1.1000000000000001</c:v>
                </c:pt>
                <c:pt idx="4991">
                  <c:v>1.18</c:v>
                </c:pt>
                <c:pt idx="4992">
                  <c:v>1.1000000000000001</c:v>
                </c:pt>
                <c:pt idx="4993">
                  <c:v>1.1000000000000001</c:v>
                </c:pt>
                <c:pt idx="4994">
                  <c:v>1.1000000000000001</c:v>
                </c:pt>
                <c:pt idx="4995">
                  <c:v>0.94</c:v>
                </c:pt>
                <c:pt idx="4996">
                  <c:v>1.02</c:v>
                </c:pt>
                <c:pt idx="4997">
                  <c:v>1.02</c:v>
                </c:pt>
                <c:pt idx="4998">
                  <c:v>0.94</c:v>
                </c:pt>
                <c:pt idx="4999">
                  <c:v>0.98</c:v>
                </c:pt>
                <c:pt idx="5000">
                  <c:v>1.1000000000000001</c:v>
                </c:pt>
                <c:pt idx="5001">
                  <c:v>0.98</c:v>
                </c:pt>
                <c:pt idx="5002">
                  <c:v>0.9</c:v>
                </c:pt>
                <c:pt idx="5003">
                  <c:v>0.65999999999999992</c:v>
                </c:pt>
                <c:pt idx="5004">
                  <c:v>0.26</c:v>
                </c:pt>
                <c:pt idx="5005">
                  <c:v>0.33999999999999997</c:v>
                </c:pt>
                <c:pt idx="5006">
                  <c:v>0.78</c:v>
                </c:pt>
                <c:pt idx="5007">
                  <c:v>0.9</c:v>
                </c:pt>
                <c:pt idx="5008">
                  <c:v>1.02</c:v>
                </c:pt>
                <c:pt idx="5009">
                  <c:v>1.46</c:v>
                </c:pt>
                <c:pt idx="5010">
                  <c:v>1.9</c:v>
                </c:pt>
                <c:pt idx="5011">
                  <c:v>1.6600000000000001</c:v>
                </c:pt>
                <c:pt idx="5012">
                  <c:v>1.34</c:v>
                </c:pt>
                <c:pt idx="5013">
                  <c:v>1.02</c:v>
                </c:pt>
                <c:pt idx="5014">
                  <c:v>0.94</c:v>
                </c:pt>
                <c:pt idx="5015">
                  <c:v>1.02</c:v>
                </c:pt>
                <c:pt idx="5016">
                  <c:v>1.1400000000000001</c:v>
                </c:pt>
                <c:pt idx="5017">
                  <c:v>1.02</c:v>
                </c:pt>
                <c:pt idx="5018">
                  <c:v>1.1000000000000001</c:v>
                </c:pt>
                <c:pt idx="5019">
                  <c:v>1.1000000000000001</c:v>
                </c:pt>
                <c:pt idx="5020">
                  <c:v>1.02</c:v>
                </c:pt>
                <c:pt idx="5021">
                  <c:v>1.06</c:v>
                </c:pt>
                <c:pt idx="5022">
                  <c:v>1.1000000000000001</c:v>
                </c:pt>
                <c:pt idx="5023">
                  <c:v>1.02</c:v>
                </c:pt>
                <c:pt idx="5024">
                  <c:v>1.06</c:v>
                </c:pt>
                <c:pt idx="5025">
                  <c:v>1.1000000000000001</c:v>
                </c:pt>
                <c:pt idx="5026">
                  <c:v>0.98</c:v>
                </c:pt>
                <c:pt idx="5027">
                  <c:v>0.86</c:v>
                </c:pt>
                <c:pt idx="5028">
                  <c:v>0.58000000000000007</c:v>
                </c:pt>
                <c:pt idx="5029">
                  <c:v>0.18000000000000005</c:v>
                </c:pt>
                <c:pt idx="5030">
                  <c:v>0.33999999999999997</c:v>
                </c:pt>
                <c:pt idx="5031">
                  <c:v>0.78</c:v>
                </c:pt>
                <c:pt idx="5032">
                  <c:v>0.9</c:v>
                </c:pt>
                <c:pt idx="5033">
                  <c:v>1.02</c:v>
                </c:pt>
                <c:pt idx="5034">
                  <c:v>1.58</c:v>
                </c:pt>
                <c:pt idx="5035">
                  <c:v>1.9</c:v>
                </c:pt>
                <c:pt idx="5036">
                  <c:v>1.6600000000000001</c:v>
                </c:pt>
                <c:pt idx="5037">
                  <c:v>1.22</c:v>
                </c:pt>
                <c:pt idx="5038">
                  <c:v>0.98</c:v>
                </c:pt>
                <c:pt idx="5039">
                  <c:v>0.94</c:v>
                </c:pt>
                <c:pt idx="5040">
                  <c:v>1.06</c:v>
                </c:pt>
                <c:pt idx="5041">
                  <c:v>1.1000000000000001</c:v>
                </c:pt>
                <c:pt idx="5042">
                  <c:v>0.98</c:v>
                </c:pt>
                <c:pt idx="5043">
                  <c:v>1.06</c:v>
                </c:pt>
                <c:pt idx="5044">
                  <c:v>1.06</c:v>
                </c:pt>
                <c:pt idx="5045">
                  <c:v>0.94</c:v>
                </c:pt>
                <c:pt idx="5046">
                  <c:v>1.06</c:v>
                </c:pt>
                <c:pt idx="5047">
                  <c:v>1.02</c:v>
                </c:pt>
                <c:pt idx="5048">
                  <c:v>0.98</c:v>
                </c:pt>
                <c:pt idx="5049">
                  <c:v>1.02</c:v>
                </c:pt>
                <c:pt idx="5050">
                  <c:v>1.06</c:v>
                </c:pt>
                <c:pt idx="5051">
                  <c:v>0.94</c:v>
                </c:pt>
                <c:pt idx="5052">
                  <c:v>0.9</c:v>
                </c:pt>
                <c:pt idx="5053">
                  <c:v>0.58000000000000007</c:v>
                </c:pt>
                <c:pt idx="5054">
                  <c:v>0.18000000000000005</c:v>
                </c:pt>
                <c:pt idx="5055">
                  <c:v>0.42000000000000004</c:v>
                </c:pt>
                <c:pt idx="5056">
                  <c:v>0.82000000000000006</c:v>
                </c:pt>
                <c:pt idx="5057">
                  <c:v>0.9</c:v>
                </c:pt>
                <c:pt idx="5058">
                  <c:v>1.1000000000000001</c:v>
                </c:pt>
                <c:pt idx="5059">
                  <c:v>1.62</c:v>
                </c:pt>
                <c:pt idx="5060">
                  <c:v>1.94</c:v>
                </c:pt>
                <c:pt idx="5061">
                  <c:v>1.58</c:v>
                </c:pt>
                <c:pt idx="5062">
                  <c:v>1.22</c:v>
                </c:pt>
                <c:pt idx="5063">
                  <c:v>0.98</c:v>
                </c:pt>
                <c:pt idx="5064">
                  <c:v>1.02</c:v>
                </c:pt>
                <c:pt idx="5065">
                  <c:v>1.1000000000000001</c:v>
                </c:pt>
                <c:pt idx="5066">
                  <c:v>1.1000000000000001</c:v>
                </c:pt>
                <c:pt idx="5067">
                  <c:v>1.06</c:v>
                </c:pt>
                <c:pt idx="5068">
                  <c:v>1.1000000000000001</c:v>
                </c:pt>
                <c:pt idx="5069">
                  <c:v>1.02</c:v>
                </c:pt>
                <c:pt idx="5070">
                  <c:v>0.98</c:v>
                </c:pt>
                <c:pt idx="5071">
                  <c:v>1.06</c:v>
                </c:pt>
                <c:pt idx="5072">
                  <c:v>1.06</c:v>
                </c:pt>
                <c:pt idx="5073">
                  <c:v>0.98</c:v>
                </c:pt>
                <c:pt idx="5074">
                  <c:v>1.06</c:v>
                </c:pt>
                <c:pt idx="5075">
                  <c:v>1.1000000000000001</c:v>
                </c:pt>
                <c:pt idx="5076">
                  <c:v>0.98</c:v>
                </c:pt>
                <c:pt idx="5077">
                  <c:v>0.82000000000000006</c:v>
                </c:pt>
                <c:pt idx="5078">
                  <c:v>0.42000000000000004</c:v>
                </c:pt>
                <c:pt idx="5079">
                  <c:v>0.18000000000000005</c:v>
                </c:pt>
                <c:pt idx="5080">
                  <c:v>0.54</c:v>
                </c:pt>
                <c:pt idx="5081">
                  <c:v>0.86</c:v>
                </c:pt>
                <c:pt idx="5082">
                  <c:v>0.98</c:v>
                </c:pt>
                <c:pt idx="5083">
                  <c:v>1.18</c:v>
                </c:pt>
                <c:pt idx="5084">
                  <c:v>1.74</c:v>
                </c:pt>
                <c:pt idx="5085">
                  <c:v>1.8199999999999998</c:v>
                </c:pt>
                <c:pt idx="5086">
                  <c:v>1.54</c:v>
                </c:pt>
                <c:pt idx="5087">
                  <c:v>1.1400000000000001</c:v>
                </c:pt>
                <c:pt idx="5088">
                  <c:v>0.94</c:v>
                </c:pt>
                <c:pt idx="5089">
                  <c:v>0.98</c:v>
                </c:pt>
                <c:pt idx="5090">
                  <c:v>1.1400000000000001</c:v>
                </c:pt>
                <c:pt idx="5091">
                  <c:v>1.02</c:v>
                </c:pt>
                <c:pt idx="5092">
                  <c:v>1.06</c:v>
                </c:pt>
                <c:pt idx="5093">
                  <c:v>1.1000000000000001</c:v>
                </c:pt>
                <c:pt idx="5094">
                  <c:v>1.02</c:v>
                </c:pt>
                <c:pt idx="5095">
                  <c:v>0.94</c:v>
                </c:pt>
                <c:pt idx="5096">
                  <c:v>1.02</c:v>
                </c:pt>
                <c:pt idx="5097">
                  <c:v>0.98</c:v>
                </c:pt>
                <c:pt idx="5098">
                  <c:v>1.02</c:v>
                </c:pt>
                <c:pt idx="5099">
                  <c:v>1.06</c:v>
                </c:pt>
                <c:pt idx="5100">
                  <c:v>1.06</c:v>
                </c:pt>
                <c:pt idx="5101">
                  <c:v>0.94</c:v>
                </c:pt>
                <c:pt idx="5102">
                  <c:v>0.82000000000000006</c:v>
                </c:pt>
                <c:pt idx="5103">
                  <c:v>0.38</c:v>
                </c:pt>
                <c:pt idx="5104">
                  <c:v>0.18000000000000005</c:v>
                </c:pt>
                <c:pt idx="5105">
                  <c:v>0.58000000000000007</c:v>
                </c:pt>
                <c:pt idx="5106">
                  <c:v>0.9</c:v>
                </c:pt>
                <c:pt idx="5107">
                  <c:v>0.94</c:v>
                </c:pt>
                <c:pt idx="5108">
                  <c:v>1.26</c:v>
                </c:pt>
                <c:pt idx="5109">
                  <c:v>1.74</c:v>
                </c:pt>
                <c:pt idx="5110">
                  <c:v>1.8599999999999999</c:v>
                </c:pt>
                <c:pt idx="5111">
                  <c:v>1.42</c:v>
                </c:pt>
                <c:pt idx="5112">
                  <c:v>1.1400000000000001</c:v>
                </c:pt>
                <c:pt idx="5113">
                  <c:v>0.9</c:v>
                </c:pt>
                <c:pt idx="5114">
                  <c:v>1.06</c:v>
                </c:pt>
                <c:pt idx="5115">
                  <c:v>1.1000000000000001</c:v>
                </c:pt>
                <c:pt idx="5116">
                  <c:v>1.06</c:v>
                </c:pt>
                <c:pt idx="5117">
                  <c:v>0.98</c:v>
                </c:pt>
                <c:pt idx="5118">
                  <c:v>1.1000000000000001</c:v>
                </c:pt>
                <c:pt idx="5119">
                  <c:v>0.98</c:v>
                </c:pt>
                <c:pt idx="5120">
                  <c:v>0.98</c:v>
                </c:pt>
                <c:pt idx="5121">
                  <c:v>1.06</c:v>
                </c:pt>
                <c:pt idx="5122">
                  <c:v>1.02</c:v>
                </c:pt>
                <c:pt idx="5123">
                  <c:v>0.98</c:v>
                </c:pt>
                <c:pt idx="5124">
                  <c:v>1.1000000000000001</c:v>
                </c:pt>
                <c:pt idx="5125">
                  <c:v>1.06</c:v>
                </c:pt>
                <c:pt idx="5126">
                  <c:v>0.94</c:v>
                </c:pt>
                <c:pt idx="5127">
                  <c:v>0.74</c:v>
                </c:pt>
                <c:pt idx="5128">
                  <c:v>0.33999999999999997</c:v>
                </c:pt>
                <c:pt idx="5129">
                  <c:v>0.18000000000000005</c:v>
                </c:pt>
                <c:pt idx="5130">
                  <c:v>0.65999999999999992</c:v>
                </c:pt>
                <c:pt idx="5131">
                  <c:v>0.86</c:v>
                </c:pt>
                <c:pt idx="5132">
                  <c:v>0.94</c:v>
                </c:pt>
                <c:pt idx="5133">
                  <c:v>1.3</c:v>
                </c:pt>
                <c:pt idx="5134">
                  <c:v>1.9</c:v>
                </c:pt>
                <c:pt idx="5135">
                  <c:v>1.78</c:v>
                </c:pt>
                <c:pt idx="5136">
                  <c:v>1.42</c:v>
                </c:pt>
                <c:pt idx="5137">
                  <c:v>1.06</c:v>
                </c:pt>
                <c:pt idx="5138">
                  <c:v>0.94</c:v>
                </c:pt>
                <c:pt idx="5139">
                  <c:v>1.02</c:v>
                </c:pt>
                <c:pt idx="5140">
                  <c:v>1.1000000000000001</c:v>
                </c:pt>
                <c:pt idx="5141">
                  <c:v>1.02</c:v>
                </c:pt>
                <c:pt idx="5142">
                  <c:v>1.1000000000000001</c:v>
                </c:pt>
                <c:pt idx="5143">
                  <c:v>1.1000000000000001</c:v>
                </c:pt>
                <c:pt idx="5144">
                  <c:v>1.02</c:v>
                </c:pt>
                <c:pt idx="5145">
                  <c:v>1.06</c:v>
                </c:pt>
                <c:pt idx="5146">
                  <c:v>1.06</c:v>
                </c:pt>
                <c:pt idx="5147">
                  <c:v>0.98</c:v>
                </c:pt>
                <c:pt idx="5148">
                  <c:v>0.98</c:v>
                </c:pt>
                <c:pt idx="5149">
                  <c:v>1.06</c:v>
                </c:pt>
                <c:pt idx="5150">
                  <c:v>1.06</c:v>
                </c:pt>
                <c:pt idx="5151">
                  <c:v>0.94</c:v>
                </c:pt>
                <c:pt idx="5152">
                  <c:v>0.74</c:v>
                </c:pt>
                <c:pt idx="5153">
                  <c:v>0.26</c:v>
                </c:pt>
                <c:pt idx="5154">
                  <c:v>0.30000000000000004</c:v>
                </c:pt>
                <c:pt idx="5155">
                  <c:v>0.65999999999999992</c:v>
                </c:pt>
                <c:pt idx="5156">
                  <c:v>0.94</c:v>
                </c:pt>
                <c:pt idx="5157">
                  <c:v>0.94</c:v>
                </c:pt>
                <c:pt idx="5158">
                  <c:v>1.46</c:v>
                </c:pt>
                <c:pt idx="5159">
                  <c:v>1.8599999999999999</c:v>
                </c:pt>
                <c:pt idx="5160">
                  <c:v>1.78</c:v>
                </c:pt>
                <c:pt idx="5161">
                  <c:v>1.34</c:v>
                </c:pt>
                <c:pt idx="5162">
                  <c:v>1.1000000000000001</c:v>
                </c:pt>
                <c:pt idx="5163">
                  <c:v>0.9</c:v>
                </c:pt>
                <c:pt idx="5164">
                  <c:v>1.1000000000000001</c:v>
                </c:pt>
                <c:pt idx="5165">
                  <c:v>1.06</c:v>
                </c:pt>
                <c:pt idx="5166">
                  <c:v>0.98</c:v>
                </c:pt>
                <c:pt idx="5167">
                  <c:v>1.06</c:v>
                </c:pt>
                <c:pt idx="5168">
                  <c:v>1.06</c:v>
                </c:pt>
                <c:pt idx="5169">
                  <c:v>0.98</c:v>
                </c:pt>
                <c:pt idx="5170">
                  <c:v>1.06</c:v>
                </c:pt>
                <c:pt idx="5171">
                  <c:v>1.06</c:v>
                </c:pt>
                <c:pt idx="5172">
                  <c:v>0.94</c:v>
                </c:pt>
                <c:pt idx="5173">
                  <c:v>0.98</c:v>
                </c:pt>
                <c:pt idx="5174">
                  <c:v>1.1000000000000001</c:v>
                </c:pt>
                <c:pt idx="5175">
                  <c:v>0.94</c:v>
                </c:pt>
                <c:pt idx="5176">
                  <c:v>0.9</c:v>
                </c:pt>
                <c:pt idx="5177">
                  <c:v>0.58000000000000007</c:v>
                </c:pt>
                <c:pt idx="5178">
                  <c:v>0.18000000000000005</c:v>
                </c:pt>
                <c:pt idx="5179">
                  <c:v>0.33999999999999997</c:v>
                </c:pt>
                <c:pt idx="5180">
                  <c:v>0.78</c:v>
                </c:pt>
                <c:pt idx="5181">
                  <c:v>0.9</c:v>
                </c:pt>
                <c:pt idx="5182">
                  <c:v>0.98</c:v>
                </c:pt>
                <c:pt idx="5183">
                  <c:v>1.5</c:v>
                </c:pt>
                <c:pt idx="5184">
                  <c:v>1.8599999999999999</c:v>
                </c:pt>
                <c:pt idx="5185">
                  <c:v>1.62</c:v>
                </c:pt>
                <c:pt idx="5186">
                  <c:v>1.3</c:v>
                </c:pt>
                <c:pt idx="5187">
                  <c:v>0.98</c:v>
                </c:pt>
                <c:pt idx="5188">
                  <c:v>0.98</c:v>
                </c:pt>
                <c:pt idx="5189">
                  <c:v>1.06</c:v>
                </c:pt>
                <c:pt idx="5190">
                  <c:v>1.1000000000000001</c:v>
                </c:pt>
                <c:pt idx="5191">
                  <c:v>1.02</c:v>
                </c:pt>
                <c:pt idx="5192">
                  <c:v>1.1000000000000001</c:v>
                </c:pt>
                <c:pt idx="5193">
                  <c:v>1.02</c:v>
                </c:pt>
                <c:pt idx="5194">
                  <c:v>0.98</c:v>
                </c:pt>
                <c:pt idx="5195">
                  <c:v>1.02</c:v>
                </c:pt>
                <c:pt idx="5196">
                  <c:v>1.06</c:v>
                </c:pt>
                <c:pt idx="5197">
                  <c:v>0.94</c:v>
                </c:pt>
                <c:pt idx="5198">
                  <c:v>1.02</c:v>
                </c:pt>
                <c:pt idx="5199">
                  <c:v>1.02</c:v>
                </c:pt>
                <c:pt idx="5200">
                  <c:v>0.98</c:v>
                </c:pt>
                <c:pt idx="5201">
                  <c:v>0.9</c:v>
                </c:pt>
                <c:pt idx="5202">
                  <c:v>0.58000000000000007</c:v>
                </c:pt>
                <c:pt idx="5203">
                  <c:v>0.18000000000000005</c:v>
                </c:pt>
                <c:pt idx="5204">
                  <c:v>0.42000000000000004</c:v>
                </c:pt>
                <c:pt idx="5205">
                  <c:v>0.82000000000000006</c:v>
                </c:pt>
                <c:pt idx="5206">
                  <c:v>0.94</c:v>
                </c:pt>
                <c:pt idx="5207">
                  <c:v>1.02</c:v>
                </c:pt>
                <c:pt idx="5208">
                  <c:v>1.58</c:v>
                </c:pt>
                <c:pt idx="5209">
                  <c:v>1.8199999999999998</c:v>
                </c:pt>
                <c:pt idx="5210">
                  <c:v>1.58</c:v>
                </c:pt>
                <c:pt idx="5211">
                  <c:v>1.22</c:v>
                </c:pt>
                <c:pt idx="5212">
                  <c:v>1.06</c:v>
                </c:pt>
                <c:pt idx="5213">
                  <c:v>0.98</c:v>
                </c:pt>
                <c:pt idx="5214">
                  <c:v>1.1400000000000001</c:v>
                </c:pt>
                <c:pt idx="5215">
                  <c:v>1.06</c:v>
                </c:pt>
                <c:pt idx="5216">
                  <c:v>1.06</c:v>
                </c:pt>
                <c:pt idx="5217">
                  <c:v>1.1000000000000001</c:v>
                </c:pt>
                <c:pt idx="5218">
                  <c:v>1.06</c:v>
                </c:pt>
                <c:pt idx="5219">
                  <c:v>0.98</c:v>
                </c:pt>
                <c:pt idx="5220">
                  <c:v>1.06</c:v>
                </c:pt>
                <c:pt idx="5221">
                  <c:v>0.98</c:v>
                </c:pt>
                <c:pt idx="5222">
                  <c:v>0.94</c:v>
                </c:pt>
                <c:pt idx="5223">
                  <c:v>0.98</c:v>
                </c:pt>
                <c:pt idx="5224">
                  <c:v>1.06</c:v>
                </c:pt>
                <c:pt idx="5225">
                  <c:v>0.94</c:v>
                </c:pt>
                <c:pt idx="5226">
                  <c:v>0.9</c:v>
                </c:pt>
                <c:pt idx="5227">
                  <c:v>0.5</c:v>
                </c:pt>
                <c:pt idx="5228">
                  <c:v>0.14000000000000001</c:v>
                </c:pt>
                <c:pt idx="5229">
                  <c:v>0.45999999999999996</c:v>
                </c:pt>
                <c:pt idx="5230">
                  <c:v>0.94</c:v>
                </c:pt>
                <c:pt idx="5231">
                  <c:v>0.98</c:v>
                </c:pt>
                <c:pt idx="5232">
                  <c:v>1.1400000000000001</c:v>
                </c:pt>
                <c:pt idx="5233">
                  <c:v>1.74</c:v>
                </c:pt>
                <c:pt idx="5234">
                  <c:v>1.94</c:v>
                </c:pt>
                <c:pt idx="5235">
                  <c:v>1.54</c:v>
                </c:pt>
                <c:pt idx="5236">
                  <c:v>1.18</c:v>
                </c:pt>
                <c:pt idx="5237">
                  <c:v>0.98</c:v>
                </c:pt>
                <c:pt idx="5238">
                  <c:v>1.02</c:v>
                </c:pt>
                <c:pt idx="5239">
                  <c:v>1.1400000000000001</c:v>
                </c:pt>
                <c:pt idx="5240">
                  <c:v>1.1000000000000001</c:v>
                </c:pt>
                <c:pt idx="5241">
                  <c:v>0.98</c:v>
                </c:pt>
                <c:pt idx="5242">
                  <c:v>1.1000000000000001</c:v>
                </c:pt>
                <c:pt idx="5243">
                  <c:v>1.06</c:v>
                </c:pt>
                <c:pt idx="5244">
                  <c:v>0.98</c:v>
                </c:pt>
                <c:pt idx="5245">
                  <c:v>1.06</c:v>
                </c:pt>
                <c:pt idx="5246">
                  <c:v>1.02</c:v>
                </c:pt>
                <c:pt idx="5247">
                  <c:v>0.94</c:v>
                </c:pt>
                <c:pt idx="5248">
                  <c:v>1.1400000000000001</c:v>
                </c:pt>
                <c:pt idx="5249">
                  <c:v>1.06</c:v>
                </c:pt>
                <c:pt idx="5250">
                  <c:v>0.94</c:v>
                </c:pt>
                <c:pt idx="5251">
                  <c:v>0.78</c:v>
                </c:pt>
                <c:pt idx="5252">
                  <c:v>0.42000000000000004</c:v>
                </c:pt>
                <c:pt idx="5253">
                  <c:v>0.18000000000000005</c:v>
                </c:pt>
                <c:pt idx="5254">
                  <c:v>0.58000000000000007</c:v>
                </c:pt>
                <c:pt idx="5255">
                  <c:v>0.86</c:v>
                </c:pt>
                <c:pt idx="5256">
                  <c:v>0.94</c:v>
                </c:pt>
                <c:pt idx="5257">
                  <c:v>1.18</c:v>
                </c:pt>
                <c:pt idx="5258">
                  <c:v>1.8199999999999998</c:v>
                </c:pt>
                <c:pt idx="5259">
                  <c:v>1.8199999999999998</c:v>
                </c:pt>
                <c:pt idx="5260">
                  <c:v>1.42</c:v>
                </c:pt>
                <c:pt idx="5261">
                  <c:v>1.1000000000000001</c:v>
                </c:pt>
                <c:pt idx="5262">
                  <c:v>0.98</c:v>
                </c:pt>
                <c:pt idx="5263">
                  <c:v>1.02</c:v>
                </c:pt>
                <c:pt idx="5264">
                  <c:v>1.1400000000000001</c:v>
                </c:pt>
                <c:pt idx="5265">
                  <c:v>1.02</c:v>
                </c:pt>
                <c:pt idx="5266">
                  <c:v>1.1000000000000001</c:v>
                </c:pt>
                <c:pt idx="5267">
                  <c:v>1.1000000000000001</c:v>
                </c:pt>
                <c:pt idx="5268">
                  <c:v>1.02</c:v>
                </c:pt>
                <c:pt idx="5269">
                  <c:v>0.98</c:v>
                </c:pt>
                <c:pt idx="5270">
                  <c:v>1.06</c:v>
                </c:pt>
                <c:pt idx="5271">
                  <c:v>0.98</c:v>
                </c:pt>
                <c:pt idx="5272">
                  <c:v>0.94</c:v>
                </c:pt>
                <c:pt idx="5273">
                  <c:v>1.06</c:v>
                </c:pt>
                <c:pt idx="5274">
                  <c:v>1.06</c:v>
                </c:pt>
                <c:pt idx="5275">
                  <c:v>0.9</c:v>
                </c:pt>
                <c:pt idx="5276">
                  <c:v>0.78</c:v>
                </c:pt>
                <c:pt idx="5277">
                  <c:v>0.30000000000000004</c:v>
                </c:pt>
                <c:pt idx="5278">
                  <c:v>0.18000000000000005</c:v>
                </c:pt>
                <c:pt idx="5279">
                  <c:v>0.58000000000000007</c:v>
                </c:pt>
                <c:pt idx="5280">
                  <c:v>0.9</c:v>
                </c:pt>
                <c:pt idx="5281">
                  <c:v>0.94</c:v>
                </c:pt>
                <c:pt idx="5282">
                  <c:v>1.3</c:v>
                </c:pt>
                <c:pt idx="5283">
                  <c:v>1.78</c:v>
                </c:pt>
                <c:pt idx="5284">
                  <c:v>1.8199999999999998</c:v>
                </c:pt>
                <c:pt idx="5285">
                  <c:v>1.42</c:v>
                </c:pt>
                <c:pt idx="5286">
                  <c:v>1.1000000000000001</c:v>
                </c:pt>
                <c:pt idx="5287">
                  <c:v>0.9</c:v>
                </c:pt>
                <c:pt idx="5288">
                  <c:v>1.1000000000000001</c:v>
                </c:pt>
                <c:pt idx="5289">
                  <c:v>1.18</c:v>
                </c:pt>
                <c:pt idx="5290">
                  <c:v>1.06</c:v>
                </c:pt>
                <c:pt idx="5291">
                  <c:v>1.02</c:v>
                </c:pt>
                <c:pt idx="5292">
                  <c:v>1.1000000000000001</c:v>
                </c:pt>
                <c:pt idx="5293">
                  <c:v>0.98</c:v>
                </c:pt>
                <c:pt idx="5294">
                  <c:v>1.06</c:v>
                </c:pt>
                <c:pt idx="5295">
                  <c:v>1.06</c:v>
                </c:pt>
                <c:pt idx="5296">
                  <c:v>0.98</c:v>
                </c:pt>
                <c:pt idx="5297">
                  <c:v>0.98</c:v>
                </c:pt>
                <c:pt idx="5298">
                  <c:v>1.1400000000000001</c:v>
                </c:pt>
                <c:pt idx="5299">
                  <c:v>1.02</c:v>
                </c:pt>
                <c:pt idx="5300">
                  <c:v>0.98</c:v>
                </c:pt>
                <c:pt idx="5301">
                  <c:v>0.7</c:v>
                </c:pt>
                <c:pt idx="5302">
                  <c:v>0.26</c:v>
                </c:pt>
                <c:pt idx="5303">
                  <c:v>0.21999999999999997</c:v>
                </c:pt>
                <c:pt idx="5304">
                  <c:v>0.7</c:v>
                </c:pt>
                <c:pt idx="5305">
                  <c:v>0.86</c:v>
                </c:pt>
                <c:pt idx="5306">
                  <c:v>0.98</c:v>
                </c:pt>
                <c:pt idx="5307">
                  <c:v>1.34</c:v>
                </c:pt>
                <c:pt idx="5308">
                  <c:v>1.8599999999999999</c:v>
                </c:pt>
                <c:pt idx="5309">
                  <c:v>1.74</c:v>
                </c:pt>
                <c:pt idx="5310">
                  <c:v>1.34</c:v>
                </c:pt>
                <c:pt idx="5311">
                  <c:v>1.1000000000000001</c:v>
                </c:pt>
                <c:pt idx="5312">
                  <c:v>0.98</c:v>
                </c:pt>
                <c:pt idx="5313">
                  <c:v>1.06</c:v>
                </c:pt>
                <c:pt idx="5314">
                  <c:v>1.18</c:v>
                </c:pt>
                <c:pt idx="5315">
                  <c:v>1.06</c:v>
                </c:pt>
                <c:pt idx="5316">
                  <c:v>1.1000000000000001</c:v>
                </c:pt>
                <c:pt idx="5317">
                  <c:v>1.1000000000000001</c:v>
                </c:pt>
                <c:pt idx="5318">
                  <c:v>1.02</c:v>
                </c:pt>
                <c:pt idx="5319">
                  <c:v>0.98</c:v>
                </c:pt>
                <c:pt idx="5320">
                  <c:v>1.1000000000000001</c:v>
                </c:pt>
                <c:pt idx="5321">
                  <c:v>0.98</c:v>
                </c:pt>
                <c:pt idx="5322">
                  <c:v>0.98</c:v>
                </c:pt>
                <c:pt idx="5323">
                  <c:v>1.06</c:v>
                </c:pt>
                <c:pt idx="5324">
                  <c:v>1.02</c:v>
                </c:pt>
                <c:pt idx="5325">
                  <c:v>0.86</c:v>
                </c:pt>
                <c:pt idx="5326">
                  <c:v>0.62</c:v>
                </c:pt>
                <c:pt idx="5327">
                  <c:v>0.21999999999999997</c:v>
                </c:pt>
                <c:pt idx="5328">
                  <c:v>0.30000000000000004</c:v>
                </c:pt>
                <c:pt idx="5329">
                  <c:v>0.7</c:v>
                </c:pt>
                <c:pt idx="5330">
                  <c:v>0.98</c:v>
                </c:pt>
                <c:pt idx="5331">
                  <c:v>1.02</c:v>
                </c:pt>
                <c:pt idx="5332">
                  <c:v>1.54</c:v>
                </c:pt>
                <c:pt idx="5333">
                  <c:v>1.94</c:v>
                </c:pt>
                <c:pt idx="5334">
                  <c:v>1.7</c:v>
                </c:pt>
                <c:pt idx="5335">
                  <c:v>1.34</c:v>
                </c:pt>
                <c:pt idx="5336">
                  <c:v>1.1000000000000001</c:v>
                </c:pt>
                <c:pt idx="5337">
                  <c:v>0.98</c:v>
                </c:pt>
                <c:pt idx="5338">
                  <c:v>1.1000000000000001</c:v>
                </c:pt>
                <c:pt idx="5339">
                  <c:v>1.1000000000000001</c:v>
                </c:pt>
                <c:pt idx="5340">
                  <c:v>1.02</c:v>
                </c:pt>
                <c:pt idx="5341">
                  <c:v>1.06</c:v>
                </c:pt>
                <c:pt idx="5342">
                  <c:v>1.1000000000000001</c:v>
                </c:pt>
                <c:pt idx="5343">
                  <c:v>0.94</c:v>
                </c:pt>
                <c:pt idx="5344">
                  <c:v>1.02</c:v>
                </c:pt>
                <c:pt idx="5345">
                  <c:v>1.02</c:v>
                </c:pt>
                <c:pt idx="5346">
                  <c:v>0.94</c:v>
                </c:pt>
                <c:pt idx="5347">
                  <c:v>0.98</c:v>
                </c:pt>
                <c:pt idx="5348">
                  <c:v>1.1000000000000001</c:v>
                </c:pt>
                <c:pt idx="5349">
                  <c:v>0.98</c:v>
                </c:pt>
                <c:pt idx="5350">
                  <c:v>0.94</c:v>
                </c:pt>
                <c:pt idx="5351">
                  <c:v>0.65999999999999992</c:v>
                </c:pt>
                <c:pt idx="5352">
                  <c:v>0.18000000000000005</c:v>
                </c:pt>
                <c:pt idx="5353">
                  <c:v>0.30000000000000004</c:v>
                </c:pt>
                <c:pt idx="5354">
                  <c:v>0.78</c:v>
                </c:pt>
                <c:pt idx="5355">
                  <c:v>0.94</c:v>
                </c:pt>
                <c:pt idx="5356">
                  <c:v>1.06</c:v>
                </c:pt>
                <c:pt idx="5357">
                  <c:v>1.58</c:v>
                </c:pt>
                <c:pt idx="5358">
                  <c:v>1.98</c:v>
                </c:pt>
                <c:pt idx="5359">
                  <c:v>1.62</c:v>
                </c:pt>
                <c:pt idx="5360">
                  <c:v>1.26</c:v>
                </c:pt>
                <c:pt idx="5361">
                  <c:v>0.98</c:v>
                </c:pt>
                <c:pt idx="5362">
                  <c:v>1.02</c:v>
                </c:pt>
                <c:pt idx="5363">
                  <c:v>1.1000000000000001</c:v>
                </c:pt>
                <c:pt idx="5364">
                  <c:v>1.1000000000000001</c:v>
                </c:pt>
                <c:pt idx="5365">
                  <c:v>0.98</c:v>
                </c:pt>
                <c:pt idx="5366">
                  <c:v>1.1000000000000001</c:v>
                </c:pt>
                <c:pt idx="5367">
                  <c:v>1.02</c:v>
                </c:pt>
                <c:pt idx="5368">
                  <c:v>0.98</c:v>
                </c:pt>
                <c:pt idx="5369">
                  <c:v>1.06</c:v>
                </c:pt>
                <c:pt idx="5370">
                  <c:v>1.02</c:v>
                </c:pt>
                <c:pt idx="5371">
                  <c:v>0.9</c:v>
                </c:pt>
                <c:pt idx="5372">
                  <c:v>1.02</c:v>
                </c:pt>
                <c:pt idx="5373">
                  <c:v>1.06</c:v>
                </c:pt>
                <c:pt idx="5374">
                  <c:v>0.94</c:v>
                </c:pt>
                <c:pt idx="5375">
                  <c:v>0.86</c:v>
                </c:pt>
                <c:pt idx="5376">
                  <c:v>0.5</c:v>
                </c:pt>
                <c:pt idx="5377">
                  <c:v>0.14000000000000001</c:v>
                </c:pt>
                <c:pt idx="5378">
                  <c:v>0.45999999999999996</c:v>
                </c:pt>
                <c:pt idx="5379">
                  <c:v>0.86</c:v>
                </c:pt>
                <c:pt idx="5380">
                  <c:v>0.94</c:v>
                </c:pt>
                <c:pt idx="5381">
                  <c:v>1.1400000000000001</c:v>
                </c:pt>
                <c:pt idx="5382">
                  <c:v>1.6600000000000001</c:v>
                </c:pt>
                <c:pt idx="5383">
                  <c:v>1.9</c:v>
                </c:pt>
                <c:pt idx="5384">
                  <c:v>1.62</c:v>
                </c:pt>
                <c:pt idx="5385">
                  <c:v>1.26</c:v>
                </c:pt>
                <c:pt idx="5386">
                  <c:v>1.02</c:v>
                </c:pt>
                <c:pt idx="5387">
                  <c:v>0.98</c:v>
                </c:pt>
                <c:pt idx="5388">
                  <c:v>1.1000000000000001</c:v>
                </c:pt>
                <c:pt idx="5389">
                  <c:v>1.1000000000000001</c:v>
                </c:pt>
                <c:pt idx="5390">
                  <c:v>1.06</c:v>
                </c:pt>
                <c:pt idx="5391">
                  <c:v>1.1000000000000001</c:v>
                </c:pt>
                <c:pt idx="5392">
                  <c:v>1.1000000000000001</c:v>
                </c:pt>
                <c:pt idx="5393">
                  <c:v>0.94</c:v>
                </c:pt>
                <c:pt idx="5394">
                  <c:v>1.06</c:v>
                </c:pt>
                <c:pt idx="5395">
                  <c:v>0.98</c:v>
                </c:pt>
                <c:pt idx="5396">
                  <c:v>0.94</c:v>
                </c:pt>
                <c:pt idx="5397">
                  <c:v>1.02</c:v>
                </c:pt>
                <c:pt idx="5398">
                  <c:v>1.06</c:v>
                </c:pt>
                <c:pt idx="5399">
                  <c:v>0.94</c:v>
                </c:pt>
                <c:pt idx="5400">
                  <c:v>0.9</c:v>
                </c:pt>
                <c:pt idx="5401">
                  <c:v>0.5</c:v>
                </c:pt>
                <c:pt idx="5402">
                  <c:v>0.18000000000000005</c:v>
                </c:pt>
                <c:pt idx="5403">
                  <c:v>0.45999999999999996</c:v>
                </c:pt>
                <c:pt idx="5404">
                  <c:v>0.9</c:v>
                </c:pt>
                <c:pt idx="5405">
                  <c:v>0.86</c:v>
                </c:pt>
                <c:pt idx="5406">
                  <c:v>1.18</c:v>
                </c:pt>
                <c:pt idx="5407">
                  <c:v>1.74</c:v>
                </c:pt>
                <c:pt idx="5408">
                  <c:v>1.9</c:v>
                </c:pt>
                <c:pt idx="5409">
                  <c:v>1.54</c:v>
                </c:pt>
                <c:pt idx="5410">
                  <c:v>1.22</c:v>
                </c:pt>
                <c:pt idx="5411">
                  <c:v>1.02</c:v>
                </c:pt>
                <c:pt idx="5412">
                  <c:v>1.06</c:v>
                </c:pt>
                <c:pt idx="5413">
                  <c:v>1.1000000000000001</c:v>
                </c:pt>
                <c:pt idx="5414">
                  <c:v>1.1000000000000001</c:v>
                </c:pt>
                <c:pt idx="5415">
                  <c:v>1.02</c:v>
                </c:pt>
                <c:pt idx="5416">
                  <c:v>1.1000000000000001</c:v>
                </c:pt>
                <c:pt idx="5417">
                  <c:v>1.02</c:v>
                </c:pt>
                <c:pt idx="5418">
                  <c:v>1.02</c:v>
                </c:pt>
                <c:pt idx="5419">
                  <c:v>1.1000000000000001</c:v>
                </c:pt>
                <c:pt idx="5420">
                  <c:v>1.02</c:v>
                </c:pt>
                <c:pt idx="5421">
                  <c:v>0.98</c:v>
                </c:pt>
                <c:pt idx="5422">
                  <c:v>1.02</c:v>
                </c:pt>
                <c:pt idx="5423">
                  <c:v>1.02</c:v>
                </c:pt>
                <c:pt idx="5424">
                  <c:v>0.98</c:v>
                </c:pt>
                <c:pt idx="5425">
                  <c:v>0.78</c:v>
                </c:pt>
                <c:pt idx="5426">
                  <c:v>0.33999999999999997</c:v>
                </c:pt>
                <c:pt idx="5427">
                  <c:v>0.18000000000000005</c:v>
                </c:pt>
                <c:pt idx="5428">
                  <c:v>0.58000000000000007</c:v>
                </c:pt>
                <c:pt idx="5429">
                  <c:v>0.86</c:v>
                </c:pt>
                <c:pt idx="5430">
                  <c:v>0.98</c:v>
                </c:pt>
                <c:pt idx="5431">
                  <c:v>1.26</c:v>
                </c:pt>
                <c:pt idx="5432">
                  <c:v>1.8599999999999999</c:v>
                </c:pt>
                <c:pt idx="5433">
                  <c:v>1.8599999999999999</c:v>
                </c:pt>
                <c:pt idx="5434">
                  <c:v>1.46</c:v>
                </c:pt>
                <c:pt idx="5435">
                  <c:v>1.1400000000000001</c:v>
                </c:pt>
                <c:pt idx="5436">
                  <c:v>0.94</c:v>
                </c:pt>
                <c:pt idx="5437">
                  <c:v>1.06</c:v>
                </c:pt>
                <c:pt idx="5438">
                  <c:v>1.1400000000000001</c:v>
                </c:pt>
                <c:pt idx="5439">
                  <c:v>1.1000000000000001</c:v>
                </c:pt>
                <c:pt idx="5440">
                  <c:v>1.06</c:v>
                </c:pt>
                <c:pt idx="5441">
                  <c:v>1.1000000000000001</c:v>
                </c:pt>
                <c:pt idx="5442">
                  <c:v>0.98</c:v>
                </c:pt>
                <c:pt idx="5443">
                  <c:v>1.02</c:v>
                </c:pt>
                <c:pt idx="5444">
                  <c:v>1.1000000000000001</c:v>
                </c:pt>
                <c:pt idx="5445">
                  <c:v>1.02</c:v>
                </c:pt>
                <c:pt idx="5446">
                  <c:v>0.94</c:v>
                </c:pt>
                <c:pt idx="5447">
                  <c:v>1.02</c:v>
                </c:pt>
                <c:pt idx="5448">
                  <c:v>1.06</c:v>
                </c:pt>
                <c:pt idx="5449">
                  <c:v>0.98</c:v>
                </c:pt>
                <c:pt idx="5450">
                  <c:v>0.78</c:v>
                </c:pt>
                <c:pt idx="5451">
                  <c:v>0.26</c:v>
                </c:pt>
                <c:pt idx="5452">
                  <c:v>0.21999999999999997</c:v>
                </c:pt>
                <c:pt idx="5453">
                  <c:v>0.62</c:v>
                </c:pt>
                <c:pt idx="5454">
                  <c:v>0.94</c:v>
                </c:pt>
                <c:pt idx="5455">
                  <c:v>1.02</c:v>
                </c:pt>
                <c:pt idx="5456">
                  <c:v>1.38</c:v>
                </c:pt>
                <c:pt idx="5457">
                  <c:v>1.9</c:v>
                </c:pt>
                <c:pt idx="5458">
                  <c:v>1.8599999999999999</c:v>
                </c:pt>
                <c:pt idx="5459">
                  <c:v>1.42</c:v>
                </c:pt>
                <c:pt idx="5460">
                  <c:v>1.1000000000000001</c:v>
                </c:pt>
                <c:pt idx="5461">
                  <c:v>0.94</c:v>
                </c:pt>
                <c:pt idx="5462">
                  <c:v>1.06</c:v>
                </c:pt>
                <c:pt idx="5463">
                  <c:v>1.1000000000000001</c:v>
                </c:pt>
                <c:pt idx="5464">
                  <c:v>1.02</c:v>
                </c:pt>
                <c:pt idx="5465">
                  <c:v>1.1000000000000001</c:v>
                </c:pt>
                <c:pt idx="5466">
                  <c:v>1.1000000000000001</c:v>
                </c:pt>
                <c:pt idx="5467">
                  <c:v>0.94</c:v>
                </c:pt>
                <c:pt idx="5468">
                  <c:v>1.06</c:v>
                </c:pt>
                <c:pt idx="5469">
                  <c:v>1.1000000000000001</c:v>
                </c:pt>
                <c:pt idx="5470">
                  <c:v>1.02</c:v>
                </c:pt>
                <c:pt idx="5471">
                  <c:v>0.98</c:v>
                </c:pt>
                <c:pt idx="5472">
                  <c:v>1.06</c:v>
                </c:pt>
                <c:pt idx="5473">
                  <c:v>1.02</c:v>
                </c:pt>
                <c:pt idx="5474">
                  <c:v>0.98</c:v>
                </c:pt>
                <c:pt idx="5475">
                  <c:v>0.7</c:v>
                </c:pt>
                <c:pt idx="5476">
                  <c:v>0.26</c:v>
                </c:pt>
                <c:pt idx="5477">
                  <c:v>0.21999999999999997</c:v>
                </c:pt>
                <c:pt idx="5478">
                  <c:v>0.7</c:v>
                </c:pt>
                <c:pt idx="5479">
                  <c:v>0.9</c:v>
                </c:pt>
                <c:pt idx="5480">
                  <c:v>0.98</c:v>
                </c:pt>
                <c:pt idx="5481">
                  <c:v>1.38</c:v>
                </c:pt>
                <c:pt idx="5482">
                  <c:v>1.8599999999999999</c:v>
                </c:pt>
                <c:pt idx="5483">
                  <c:v>1.7</c:v>
                </c:pt>
                <c:pt idx="5484">
                  <c:v>1.3</c:v>
                </c:pt>
                <c:pt idx="5485">
                  <c:v>1.06</c:v>
                </c:pt>
                <c:pt idx="5486">
                  <c:v>0.98</c:v>
                </c:pt>
                <c:pt idx="5487">
                  <c:v>1.06</c:v>
                </c:pt>
                <c:pt idx="5488">
                  <c:v>1.1400000000000001</c:v>
                </c:pt>
                <c:pt idx="5489">
                  <c:v>0.98</c:v>
                </c:pt>
                <c:pt idx="5490">
                  <c:v>1.1000000000000001</c:v>
                </c:pt>
                <c:pt idx="5491">
                  <c:v>1.1000000000000001</c:v>
                </c:pt>
                <c:pt idx="5492">
                  <c:v>1.02</c:v>
                </c:pt>
                <c:pt idx="5493">
                  <c:v>1.02</c:v>
                </c:pt>
                <c:pt idx="5494">
                  <c:v>1.02</c:v>
                </c:pt>
                <c:pt idx="5495">
                  <c:v>0.9</c:v>
                </c:pt>
                <c:pt idx="5496">
                  <c:v>1.02</c:v>
                </c:pt>
                <c:pt idx="5497">
                  <c:v>1.1000000000000001</c:v>
                </c:pt>
                <c:pt idx="5498">
                  <c:v>1.02</c:v>
                </c:pt>
                <c:pt idx="5499">
                  <c:v>0.86</c:v>
                </c:pt>
                <c:pt idx="5500">
                  <c:v>0.7</c:v>
                </c:pt>
                <c:pt idx="5501">
                  <c:v>0.18000000000000005</c:v>
                </c:pt>
                <c:pt idx="5502">
                  <c:v>0.30000000000000004</c:v>
                </c:pt>
                <c:pt idx="5503">
                  <c:v>0.74</c:v>
                </c:pt>
                <c:pt idx="5504">
                  <c:v>0.9</c:v>
                </c:pt>
                <c:pt idx="5505">
                  <c:v>1.02</c:v>
                </c:pt>
                <c:pt idx="5506">
                  <c:v>1.58</c:v>
                </c:pt>
                <c:pt idx="5507">
                  <c:v>1.9</c:v>
                </c:pt>
                <c:pt idx="5508">
                  <c:v>1.62</c:v>
                </c:pt>
                <c:pt idx="5509">
                  <c:v>1.26</c:v>
                </c:pt>
                <c:pt idx="5510">
                  <c:v>1.02</c:v>
                </c:pt>
                <c:pt idx="5511">
                  <c:v>0.98</c:v>
                </c:pt>
                <c:pt idx="5512">
                  <c:v>1.1000000000000001</c:v>
                </c:pt>
                <c:pt idx="5513">
                  <c:v>1.1000000000000001</c:v>
                </c:pt>
                <c:pt idx="5514">
                  <c:v>1.02</c:v>
                </c:pt>
                <c:pt idx="5515">
                  <c:v>1.06</c:v>
                </c:pt>
                <c:pt idx="5516">
                  <c:v>1.06</c:v>
                </c:pt>
                <c:pt idx="5517">
                  <c:v>1.02</c:v>
                </c:pt>
                <c:pt idx="5518">
                  <c:v>1.06</c:v>
                </c:pt>
                <c:pt idx="5519">
                  <c:v>1.02</c:v>
                </c:pt>
                <c:pt idx="5520">
                  <c:v>0.98</c:v>
                </c:pt>
                <c:pt idx="5521">
                  <c:v>1.02</c:v>
                </c:pt>
                <c:pt idx="5522">
                  <c:v>1.1400000000000001</c:v>
                </c:pt>
                <c:pt idx="5523">
                  <c:v>0.98</c:v>
                </c:pt>
                <c:pt idx="5524">
                  <c:v>0.9</c:v>
                </c:pt>
                <c:pt idx="5525">
                  <c:v>0.58000000000000007</c:v>
                </c:pt>
                <c:pt idx="5526">
                  <c:v>0.21999999999999997</c:v>
                </c:pt>
                <c:pt idx="5527">
                  <c:v>0.38</c:v>
                </c:pt>
                <c:pt idx="5528">
                  <c:v>0.86</c:v>
                </c:pt>
                <c:pt idx="5529">
                  <c:v>0.9</c:v>
                </c:pt>
                <c:pt idx="5530">
                  <c:v>1.1000000000000001</c:v>
                </c:pt>
                <c:pt idx="5531">
                  <c:v>1.62</c:v>
                </c:pt>
                <c:pt idx="5532">
                  <c:v>1.94</c:v>
                </c:pt>
                <c:pt idx="5533">
                  <c:v>1.54</c:v>
                </c:pt>
                <c:pt idx="5534">
                  <c:v>1.22</c:v>
                </c:pt>
                <c:pt idx="5535">
                  <c:v>0.94</c:v>
                </c:pt>
                <c:pt idx="5536">
                  <c:v>0.98</c:v>
                </c:pt>
                <c:pt idx="5537">
                  <c:v>1.1400000000000001</c:v>
                </c:pt>
                <c:pt idx="5538">
                  <c:v>1.1400000000000001</c:v>
                </c:pt>
                <c:pt idx="5539">
                  <c:v>1.02</c:v>
                </c:pt>
                <c:pt idx="5540">
                  <c:v>1.1000000000000001</c:v>
                </c:pt>
                <c:pt idx="5541">
                  <c:v>1.06</c:v>
                </c:pt>
                <c:pt idx="5542">
                  <c:v>0.98</c:v>
                </c:pt>
                <c:pt idx="5543">
                  <c:v>1.06</c:v>
                </c:pt>
                <c:pt idx="5544">
                  <c:v>1.1000000000000001</c:v>
                </c:pt>
                <c:pt idx="5545">
                  <c:v>0.9</c:v>
                </c:pt>
                <c:pt idx="5546">
                  <c:v>1.06</c:v>
                </c:pt>
                <c:pt idx="5547">
                  <c:v>1.06</c:v>
                </c:pt>
                <c:pt idx="5548">
                  <c:v>1.02</c:v>
                </c:pt>
                <c:pt idx="5549">
                  <c:v>0.9</c:v>
                </c:pt>
                <c:pt idx="5550">
                  <c:v>0.5</c:v>
                </c:pt>
                <c:pt idx="5551">
                  <c:v>9.9999999999999978E-2</c:v>
                </c:pt>
                <c:pt idx="5552">
                  <c:v>0.45999999999999996</c:v>
                </c:pt>
                <c:pt idx="5553">
                  <c:v>0.82000000000000006</c:v>
                </c:pt>
                <c:pt idx="5554">
                  <c:v>0.94</c:v>
                </c:pt>
                <c:pt idx="5555">
                  <c:v>1.1000000000000001</c:v>
                </c:pt>
                <c:pt idx="5556">
                  <c:v>1.74</c:v>
                </c:pt>
                <c:pt idx="5557">
                  <c:v>1.8599999999999999</c:v>
                </c:pt>
                <c:pt idx="5558">
                  <c:v>1.5</c:v>
                </c:pt>
                <c:pt idx="5559">
                  <c:v>1.1000000000000001</c:v>
                </c:pt>
                <c:pt idx="5560">
                  <c:v>0.9</c:v>
                </c:pt>
                <c:pt idx="5561">
                  <c:v>1.02</c:v>
                </c:pt>
                <c:pt idx="5562">
                  <c:v>1.1000000000000001</c:v>
                </c:pt>
                <c:pt idx="5563">
                  <c:v>1.1000000000000001</c:v>
                </c:pt>
                <c:pt idx="5564">
                  <c:v>1.06</c:v>
                </c:pt>
                <c:pt idx="5565">
                  <c:v>1.1400000000000001</c:v>
                </c:pt>
                <c:pt idx="5566">
                  <c:v>0.94</c:v>
                </c:pt>
                <c:pt idx="5567">
                  <c:v>0.98</c:v>
                </c:pt>
                <c:pt idx="5568">
                  <c:v>1.1000000000000001</c:v>
                </c:pt>
                <c:pt idx="5569">
                  <c:v>1.02</c:v>
                </c:pt>
                <c:pt idx="5570">
                  <c:v>0.98</c:v>
                </c:pt>
                <c:pt idx="5571">
                  <c:v>1.02</c:v>
                </c:pt>
                <c:pt idx="5572">
                  <c:v>1.06</c:v>
                </c:pt>
                <c:pt idx="5573">
                  <c:v>0.98</c:v>
                </c:pt>
                <c:pt idx="5574">
                  <c:v>0.86</c:v>
                </c:pt>
                <c:pt idx="5575">
                  <c:v>0.38</c:v>
                </c:pt>
                <c:pt idx="5576">
                  <c:v>0.18000000000000005</c:v>
                </c:pt>
                <c:pt idx="5577">
                  <c:v>0.54</c:v>
                </c:pt>
                <c:pt idx="5578">
                  <c:v>0.9</c:v>
                </c:pt>
                <c:pt idx="5579">
                  <c:v>0.94</c:v>
                </c:pt>
                <c:pt idx="5580">
                  <c:v>1.26</c:v>
                </c:pt>
                <c:pt idx="5581">
                  <c:v>1.78</c:v>
                </c:pt>
                <c:pt idx="5582">
                  <c:v>1.8599999999999999</c:v>
                </c:pt>
                <c:pt idx="5583">
                  <c:v>1.54</c:v>
                </c:pt>
                <c:pt idx="5584">
                  <c:v>1.1400000000000001</c:v>
                </c:pt>
                <c:pt idx="5585">
                  <c:v>0.9</c:v>
                </c:pt>
                <c:pt idx="5586">
                  <c:v>0.98</c:v>
                </c:pt>
                <c:pt idx="5587">
                  <c:v>1.1000000000000001</c:v>
                </c:pt>
                <c:pt idx="5588">
                  <c:v>1.1000000000000001</c:v>
                </c:pt>
                <c:pt idx="5589">
                  <c:v>1.06</c:v>
                </c:pt>
                <c:pt idx="5590">
                  <c:v>1.1400000000000001</c:v>
                </c:pt>
                <c:pt idx="5591">
                  <c:v>0.98</c:v>
                </c:pt>
                <c:pt idx="5592">
                  <c:v>1.02</c:v>
                </c:pt>
                <c:pt idx="5593">
                  <c:v>1.06</c:v>
                </c:pt>
                <c:pt idx="5594">
                  <c:v>1.06</c:v>
                </c:pt>
                <c:pt idx="5595">
                  <c:v>0.98</c:v>
                </c:pt>
                <c:pt idx="5596">
                  <c:v>1.1000000000000001</c:v>
                </c:pt>
                <c:pt idx="5597">
                  <c:v>1.06</c:v>
                </c:pt>
                <c:pt idx="5598">
                  <c:v>0.98</c:v>
                </c:pt>
                <c:pt idx="5599">
                  <c:v>0.78</c:v>
                </c:pt>
                <c:pt idx="5600">
                  <c:v>0.33999999999999997</c:v>
                </c:pt>
                <c:pt idx="5601">
                  <c:v>0.18000000000000005</c:v>
                </c:pt>
                <c:pt idx="5602">
                  <c:v>0.58000000000000007</c:v>
                </c:pt>
                <c:pt idx="5603">
                  <c:v>0.9</c:v>
                </c:pt>
                <c:pt idx="5604">
                  <c:v>0.94</c:v>
                </c:pt>
                <c:pt idx="5605">
                  <c:v>1.26</c:v>
                </c:pt>
                <c:pt idx="5606">
                  <c:v>1.8599999999999999</c:v>
                </c:pt>
                <c:pt idx="5607">
                  <c:v>1.8599999999999999</c:v>
                </c:pt>
                <c:pt idx="5608">
                  <c:v>1.46</c:v>
                </c:pt>
                <c:pt idx="5609">
                  <c:v>1.1400000000000001</c:v>
                </c:pt>
                <c:pt idx="5610">
                  <c:v>1.02</c:v>
                </c:pt>
                <c:pt idx="5611">
                  <c:v>1.02</c:v>
                </c:pt>
                <c:pt idx="5612">
                  <c:v>1.18</c:v>
                </c:pt>
                <c:pt idx="5613">
                  <c:v>1.02</c:v>
                </c:pt>
                <c:pt idx="5614">
                  <c:v>1.1000000000000001</c:v>
                </c:pt>
                <c:pt idx="5615">
                  <c:v>1.06</c:v>
                </c:pt>
                <c:pt idx="5616">
                  <c:v>0.98</c:v>
                </c:pt>
                <c:pt idx="5617">
                  <c:v>0.98</c:v>
                </c:pt>
                <c:pt idx="5618">
                  <c:v>1.06</c:v>
                </c:pt>
                <c:pt idx="5619">
                  <c:v>0.94</c:v>
                </c:pt>
                <c:pt idx="5620">
                  <c:v>0.98</c:v>
                </c:pt>
                <c:pt idx="5621">
                  <c:v>1.06</c:v>
                </c:pt>
                <c:pt idx="5622">
                  <c:v>1.1000000000000001</c:v>
                </c:pt>
                <c:pt idx="5623">
                  <c:v>0.94</c:v>
                </c:pt>
                <c:pt idx="5624">
                  <c:v>0.78</c:v>
                </c:pt>
                <c:pt idx="5625">
                  <c:v>0.30000000000000004</c:v>
                </c:pt>
                <c:pt idx="5626">
                  <c:v>0.26</c:v>
                </c:pt>
                <c:pt idx="5627">
                  <c:v>0.65999999999999992</c:v>
                </c:pt>
                <c:pt idx="5628">
                  <c:v>0.94</c:v>
                </c:pt>
                <c:pt idx="5629">
                  <c:v>0.94</c:v>
                </c:pt>
                <c:pt idx="5630">
                  <c:v>1.38</c:v>
                </c:pt>
                <c:pt idx="5631">
                  <c:v>1.9</c:v>
                </c:pt>
                <c:pt idx="5632">
                  <c:v>1.8199999999999998</c:v>
                </c:pt>
                <c:pt idx="5633">
                  <c:v>1.38</c:v>
                </c:pt>
                <c:pt idx="5634">
                  <c:v>1.1000000000000001</c:v>
                </c:pt>
                <c:pt idx="5635">
                  <c:v>0.94</c:v>
                </c:pt>
                <c:pt idx="5636">
                  <c:v>1.1400000000000001</c:v>
                </c:pt>
                <c:pt idx="5637">
                  <c:v>1.1400000000000001</c:v>
                </c:pt>
                <c:pt idx="5638">
                  <c:v>1.06</c:v>
                </c:pt>
                <c:pt idx="5639">
                  <c:v>1.06</c:v>
                </c:pt>
                <c:pt idx="5640">
                  <c:v>1.1400000000000001</c:v>
                </c:pt>
                <c:pt idx="5641">
                  <c:v>0.98</c:v>
                </c:pt>
                <c:pt idx="5642">
                  <c:v>1.02</c:v>
                </c:pt>
                <c:pt idx="5643">
                  <c:v>1.06</c:v>
                </c:pt>
                <c:pt idx="5644">
                  <c:v>0.98</c:v>
                </c:pt>
                <c:pt idx="5645">
                  <c:v>0.98</c:v>
                </c:pt>
                <c:pt idx="5646">
                  <c:v>1.06</c:v>
                </c:pt>
                <c:pt idx="5647">
                  <c:v>0.98</c:v>
                </c:pt>
                <c:pt idx="5648">
                  <c:v>0.9</c:v>
                </c:pt>
                <c:pt idx="5649">
                  <c:v>0.7</c:v>
                </c:pt>
                <c:pt idx="5650">
                  <c:v>0.21999999999999997</c:v>
                </c:pt>
                <c:pt idx="5651">
                  <c:v>0.30000000000000004</c:v>
                </c:pt>
                <c:pt idx="5652">
                  <c:v>0.74</c:v>
                </c:pt>
                <c:pt idx="5653">
                  <c:v>0.94</c:v>
                </c:pt>
                <c:pt idx="5654">
                  <c:v>1.02</c:v>
                </c:pt>
                <c:pt idx="5655">
                  <c:v>1.42</c:v>
                </c:pt>
                <c:pt idx="5656">
                  <c:v>1.9</c:v>
                </c:pt>
                <c:pt idx="5657">
                  <c:v>1.6600000000000001</c:v>
                </c:pt>
                <c:pt idx="5658">
                  <c:v>1.34</c:v>
                </c:pt>
                <c:pt idx="5659">
                  <c:v>1.02</c:v>
                </c:pt>
                <c:pt idx="5660">
                  <c:v>0.98</c:v>
                </c:pt>
                <c:pt idx="5661">
                  <c:v>1.1000000000000001</c:v>
                </c:pt>
                <c:pt idx="5662">
                  <c:v>1.1400000000000001</c:v>
                </c:pt>
                <c:pt idx="5663">
                  <c:v>1.02</c:v>
                </c:pt>
                <c:pt idx="5664">
                  <c:v>1.1000000000000001</c:v>
                </c:pt>
                <c:pt idx="5665">
                  <c:v>1.02</c:v>
                </c:pt>
                <c:pt idx="5666">
                  <c:v>0.94</c:v>
                </c:pt>
                <c:pt idx="5667">
                  <c:v>1.02</c:v>
                </c:pt>
                <c:pt idx="5668">
                  <c:v>1.1000000000000001</c:v>
                </c:pt>
                <c:pt idx="5669">
                  <c:v>0.94</c:v>
                </c:pt>
                <c:pt idx="5670">
                  <c:v>1.02</c:v>
                </c:pt>
                <c:pt idx="5671">
                  <c:v>1.06</c:v>
                </c:pt>
                <c:pt idx="5672">
                  <c:v>1.06</c:v>
                </c:pt>
                <c:pt idx="5673">
                  <c:v>0.94</c:v>
                </c:pt>
                <c:pt idx="5674">
                  <c:v>0.65999999999999992</c:v>
                </c:pt>
                <c:pt idx="5675">
                  <c:v>0.18000000000000005</c:v>
                </c:pt>
                <c:pt idx="5676">
                  <c:v>0.33999999999999997</c:v>
                </c:pt>
                <c:pt idx="5677">
                  <c:v>0.74</c:v>
                </c:pt>
                <c:pt idx="5678">
                  <c:v>0.9</c:v>
                </c:pt>
                <c:pt idx="5679">
                  <c:v>0.98</c:v>
                </c:pt>
                <c:pt idx="5680">
                  <c:v>1.58</c:v>
                </c:pt>
                <c:pt idx="5681">
                  <c:v>1.94</c:v>
                </c:pt>
                <c:pt idx="5682">
                  <c:v>1.62</c:v>
                </c:pt>
                <c:pt idx="5683">
                  <c:v>1.18</c:v>
                </c:pt>
                <c:pt idx="5684">
                  <c:v>0.98</c:v>
                </c:pt>
                <c:pt idx="5685">
                  <c:v>0.98</c:v>
                </c:pt>
                <c:pt idx="5686">
                  <c:v>1.1400000000000001</c:v>
                </c:pt>
                <c:pt idx="5687">
                  <c:v>1.06</c:v>
                </c:pt>
                <c:pt idx="5688">
                  <c:v>1.06</c:v>
                </c:pt>
                <c:pt idx="5689">
                  <c:v>1.1000000000000001</c:v>
                </c:pt>
                <c:pt idx="5690">
                  <c:v>1.06</c:v>
                </c:pt>
                <c:pt idx="5691">
                  <c:v>0.98</c:v>
                </c:pt>
                <c:pt idx="5692">
                  <c:v>1.02</c:v>
                </c:pt>
                <c:pt idx="5693">
                  <c:v>1.06</c:v>
                </c:pt>
                <c:pt idx="5694">
                  <c:v>0.98</c:v>
                </c:pt>
                <c:pt idx="5695">
                  <c:v>0.98</c:v>
                </c:pt>
                <c:pt idx="5696">
                  <c:v>1.06</c:v>
                </c:pt>
                <c:pt idx="5697">
                  <c:v>0.98</c:v>
                </c:pt>
                <c:pt idx="5698">
                  <c:v>0.86</c:v>
                </c:pt>
                <c:pt idx="5699">
                  <c:v>0.5</c:v>
                </c:pt>
                <c:pt idx="5700">
                  <c:v>0.18000000000000005</c:v>
                </c:pt>
                <c:pt idx="5701">
                  <c:v>0.42000000000000004</c:v>
                </c:pt>
                <c:pt idx="5702">
                  <c:v>0.82000000000000006</c:v>
                </c:pt>
                <c:pt idx="5703">
                  <c:v>0.86</c:v>
                </c:pt>
                <c:pt idx="5704">
                  <c:v>1.1000000000000001</c:v>
                </c:pt>
                <c:pt idx="5705">
                  <c:v>1.7</c:v>
                </c:pt>
                <c:pt idx="5706">
                  <c:v>1.94</c:v>
                </c:pt>
                <c:pt idx="5707">
                  <c:v>1.54</c:v>
                </c:pt>
                <c:pt idx="5708">
                  <c:v>1.22</c:v>
                </c:pt>
                <c:pt idx="5709">
                  <c:v>0.98</c:v>
                </c:pt>
                <c:pt idx="5710">
                  <c:v>1.02</c:v>
                </c:pt>
                <c:pt idx="5711">
                  <c:v>1.1400000000000001</c:v>
                </c:pt>
                <c:pt idx="5712">
                  <c:v>1.06</c:v>
                </c:pt>
                <c:pt idx="5713">
                  <c:v>1.02</c:v>
                </c:pt>
                <c:pt idx="5714">
                  <c:v>1.1000000000000001</c:v>
                </c:pt>
                <c:pt idx="5715">
                  <c:v>1.06</c:v>
                </c:pt>
                <c:pt idx="5716">
                  <c:v>0.98</c:v>
                </c:pt>
                <c:pt idx="5717">
                  <c:v>1.02</c:v>
                </c:pt>
                <c:pt idx="5718">
                  <c:v>1.06</c:v>
                </c:pt>
                <c:pt idx="5719">
                  <c:v>0.98</c:v>
                </c:pt>
                <c:pt idx="5720">
                  <c:v>1.06</c:v>
                </c:pt>
                <c:pt idx="5721">
                  <c:v>1.06</c:v>
                </c:pt>
                <c:pt idx="5722">
                  <c:v>0.98</c:v>
                </c:pt>
                <c:pt idx="5723">
                  <c:v>0.82000000000000006</c:v>
                </c:pt>
                <c:pt idx="5724">
                  <c:v>0.45999999999999996</c:v>
                </c:pt>
                <c:pt idx="5725">
                  <c:v>0.14000000000000001</c:v>
                </c:pt>
                <c:pt idx="5726">
                  <c:v>0.5</c:v>
                </c:pt>
                <c:pt idx="5727">
                  <c:v>0.78</c:v>
                </c:pt>
                <c:pt idx="5728">
                  <c:v>0.98</c:v>
                </c:pt>
                <c:pt idx="5729">
                  <c:v>1.1400000000000001</c:v>
                </c:pt>
                <c:pt idx="5730">
                  <c:v>1.78</c:v>
                </c:pt>
                <c:pt idx="5731">
                  <c:v>1.9</c:v>
                </c:pt>
                <c:pt idx="5732">
                  <c:v>1.5</c:v>
                </c:pt>
                <c:pt idx="5733">
                  <c:v>1.1400000000000001</c:v>
                </c:pt>
                <c:pt idx="5734">
                  <c:v>1.02</c:v>
                </c:pt>
                <c:pt idx="5735">
                  <c:v>1.02</c:v>
                </c:pt>
                <c:pt idx="5736">
                  <c:v>1.22</c:v>
                </c:pt>
                <c:pt idx="5737">
                  <c:v>1.06</c:v>
                </c:pt>
                <c:pt idx="5738">
                  <c:v>1.06</c:v>
                </c:pt>
                <c:pt idx="5739">
                  <c:v>1.1400000000000001</c:v>
                </c:pt>
                <c:pt idx="5740">
                  <c:v>0.98</c:v>
                </c:pt>
                <c:pt idx="5741">
                  <c:v>0.98</c:v>
                </c:pt>
                <c:pt idx="5742">
                  <c:v>1.1000000000000001</c:v>
                </c:pt>
                <c:pt idx="5743">
                  <c:v>1.02</c:v>
                </c:pt>
                <c:pt idx="5744">
                  <c:v>0.94</c:v>
                </c:pt>
                <c:pt idx="5745">
                  <c:v>1.06</c:v>
                </c:pt>
                <c:pt idx="5746">
                  <c:v>1.1000000000000001</c:v>
                </c:pt>
                <c:pt idx="5747">
                  <c:v>0.98</c:v>
                </c:pt>
                <c:pt idx="5748">
                  <c:v>0.86</c:v>
                </c:pt>
                <c:pt idx="5749">
                  <c:v>0.42000000000000004</c:v>
                </c:pt>
                <c:pt idx="5750">
                  <c:v>0.18000000000000005</c:v>
                </c:pt>
                <c:pt idx="5751">
                  <c:v>0.54</c:v>
                </c:pt>
                <c:pt idx="5752">
                  <c:v>0.9</c:v>
                </c:pt>
                <c:pt idx="5753">
                  <c:v>0.94</c:v>
                </c:pt>
                <c:pt idx="5754">
                  <c:v>1.26</c:v>
                </c:pt>
                <c:pt idx="5755">
                  <c:v>1.74</c:v>
                </c:pt>
                <c:pt idx="5756">
                  <c:v>1.8199999999999998</c:v>
                </c:pt>
                <c:pt idx="5757">
                  <c:v>1.42</c:v>
                </c:pt>
                <c:pt idx="5758">
                  <c:v>1.1000000000000001</c:v>
                </c:pt>
                <c:pt idx="5759">
                  <c:v>0.94</c:v>
                </c:pt>
                <c:pt idx="5760">
                  <c:v>1.06</c:v>
                </c:pt>
                <c:pt idx="5761">
                  <c:v>1.1000000000000001</c:v>
                </c:pt>
                <c:pt idx="5762">
                  <c:v>1.1000000000000001</c:v>
                </c:pt>
                <c:pt idx="5763">
                  <c:v>1.1000000000000001</c:v>
                </c:pt>
                <c:pt idx="5764">
                  <c:v>1.1400000000000001</c:v>
                </c:pt>
                <c:pt idx="5765">
                  <c:v>0.98</c:v>
                </c:pt>
                <c:pt idx="5766">
                  <c:v>0.98</c:v>
                </c:pt>
                <c:pt idx="5767">
                  <c:v>1.02</c:v>
                </c:pt>
                <c:pt idx="5768">
                  <c:v>0.98</c:v>
                </c:pt>
                <c:pt idx="5769">
                  <c:v>0.98</c:v>
                </c:pt>
                <c:pt idx="5770">
                  <c:v>1.1000000000000001</c:v>
                </c:pt>
                <c:pt idx="5771">
                  <c:v>1.1000000000000001</c:v>
                </c:pt>
                <c:pt idx="5772">
                  <c:v>0.98</c:v>
                </c:pt>
                <c:pt idx="5773">
                  <c:v>0.7</c:v>
                </c:pt>
                <c:pt idx="5774">
                  <c:v>0.30000000000000004</c:v>
                </c:pt>
                <c:pt idx="5775">
                  <c:v>0.18000000000000005</c:v>
                </c:pt>
                <c:pt idx="5776">
                  <c:v>0.65999999999999992</c:v>
                </c:pt>
                <c:pt idx="5777">
                  <c:v>0.94</c:v>
                </c:pt>
                <c:pt idx="5778">
                  <c:v>0.98</c:v>
                </c:pt>
                <c:pt idx="5779">
                  <c:v>1.34</c:v>
                </c:pt>
                <c:pt idx="5780">
                  <c:v>1.9</c:v>
                </c:pt>
                <c:pt idx="5781">
                  <c:v>1.8199999999999998</c:v>
                </c:pt>
                <c:pt idx="5782">
                  <c:v>1.42</c:v>
                </c:pt>
                <c:pt idx="5783">
                  <c:v>1.1000000000000001</c:v>
                </c:pt>
                <c:pt idx="5784">
                  <c:v>0.94</c:v>
                </c:pt>
                <c:pt idx="5785">
                  <c:v>1.06</c:v>
                </c:pt>
                <c:pt idx="5786">
                  <c:v>1.06</c:v>
                </c:pt>
                <c:pt idx="5787">
                  <c:v>1.02</c:v>
                </c:pt>
                <c:pt idx="5788">
                  <c:v>1.1000000000000001</c:v>
                </c:pt>
                <c:pt idx="5789">
                  <c:v>1.1000000000000001</c:v>
                </c:pt>
                <c:pt idx="5790">
                  <c:v>0.98</c:v>
                </c:pt>
                <c:pt idx="5791">
                  <c:v>0.98</c:v>
                </c:pt>
                <c:pt idx="5792">
                  <c:v>1.1000000000000001</c:v>
                </c:pt>
                <c:pt idx="5793">
                  <c:v>0.98</c:v>
                </c:pt>
                <c:pt idx="5794">
                  <c:v>1.02</c:v>
                </c:pt>
                <c:pt idx="5795">
                  <c:v>1.06</c:v>
                </c:pt>
                <c:pt idx="5796">
                  <c:v>0.98</c:v>
                </c:pt>
                <c:pt idx="5797">
                  <c:v>0.9</c:v>
                </c:pt>
                <c:pt idx="5798">
                  <c:v>0.7</c:v>
                </c:pt>
                <c:pt idx="5799">
                  <c:v>0.26</c:v>
                </c:pt>
                <c:pt idx="5800">
                  <c:v>0.26</c:v>
                </c:pt>
                <c:pt idx="5801">
                  <c:v>0.65999999999999992</c:v>
                </c:pt>
                <c:pt idx="5802">
                  <c:v>0.94</c:v>
                </c:pt>
                <c:pt idx="5803">
                  <c:v>0.98</c:v>
                </c:pt>
                <c:pt idx="5804">
                  <c:v>1.46</c:v>
                </c:pt>
                <c:pt idx="5805">
                  <c:v>1.9</c:v>
                </c:pt>
                <c:pt idx="5806">
                  <c:v>1.74</c:v>
                </c:pt>
                <c:pt idx="5807">
                  <c:v>1.3</c:v>
                </c:pt>
                <c:pt idx="5808">
                  <c:v>1.02</c:v>
                </c:pt>
                <c:pt idx="5809">
                  <c:v>0.98</c:v>
                </c:pt>
                <c:pt idx="5810">
                  <c:v>1.06</c:v>
                </c:pt>
                <c:pt idx="5811">
                  <c:v>1.06</c:v>
                </c:pt>
                <c:pt idx="5812">
                  <c:v>0.98</c:v>
                </c:pt>
                <c:pt idx="5813">
                  <c:v>1.06</c:v>
                </c:pt>
                <c:pt idx="5814">
                  <c:v>1.1000000000000001</c:v>
                </c:pt>
                <c:pt idx="5815">
                  <c:v>0.94</c:v>
                </c:pt>
                <c:pt idx="5816">
                  <c:v>1.06</c:v>
                </c:pt>
                <c:pt idx="5817">
                  <c:v>1.02</c:v>
                </c:pt>
                <c:pt idx="5818">
                  <c:v>0.98</c:v>
                </c:pt>
                <c:pt idx="5819">
                  <c:v>0.98</c:v>
                </c:pt>
                <c:pt idx="5820">
                  <c:v>1.06</c:v>
                </c:pt>
                <c:pt idx="5821">
                  <c:v>0.98</c:v>
                </c:pt>
                <c:pt idx="5822">
                  <c:v>0.94</c:v>
                </c:pt>
                <c:pt idx="5823">
                  <c:v>0.65999999999999992</c:v>
                </c:pt>
                <c:pt idx="5824">
                  <c:v>0.21999999999999997</c:v>
                </c:pt>
                <c:pt idx="5825">
                  <c:v>0.30000000000000004</c:v>
                </c:pt>
                <c:pt idx="5826">
                  <c:v>0.78</c:v>
                </c:pt>
                <c:pt idx="5827">
                  <c:v>0.86</c:v>
                </c:pt>
                <c:pt idx="5828">
                  <c:v>1.06</c:v>
                </c:pt>
                <c:pt idx="5829">
                  <c:v>1.54</c:v>
                </c:pt>
                <c:pt idx="5830">
                  <c:v>1.9</c:v>
                </c:pt>
                <c:pt idx="5831">
                  <c:v>1.7</c:v>
                </c:pt>
                <c:pt idx="5832">
                  <c:v>1.3</c:v>
                </c:pt>
                <c:pt idx="5833">
                  <c:v>1.02</c:v>
                </c:pt>
                <c:pt idx="5834">
                  <c:v>0.98</c:v>
                </c:pt>
                <c:pt idx="5835">
                  <c:v>1.1000000000000001</c:v>
                </c:pt>
                <c:pt idx="5836">
                  <c:v>1.1400000000000001</c:v>
                </c:pt>
                <c:pt idx="5837">
                  <c:v>1.02</c:v>
                </c:pt>
                <c:pt idx="5838">
                  <c:v>1.1400000000000001</c:v>
                </c:pt>
                <c:pt idx="5839">
                  <c:v>1.06</c:v>
                </c:pt>
                <c:pt idx="5840">
                  <c:v>0.94</c:v>
                </c:pt>
                <c:pt idx="5841">
                  <c:v>1.02</c:v>
                </c:pt>
                <c:pt idx="5842">
                  <c:v>1.06</c:v>
                </c:pt>
                <c:pt idx="5843">
                  <c:v>0.98</c:v>
                </c:pt>
                <c:pt idx="5844">
                  <c:v>1.06</c:v>
                </c:pt>
                <c:pt idx="5845">
                  <c:v>1.02</c:v>
                </c:pt>
                <c:pt idx="5846">
                  <c:v>1.02</c:v>
                </c:pt>
                <c:pt idx="5847">
                  <c:v>0.9</c:v>
                </c:pt>
                <c:pt idx="5848">
                  <c:v>0.58000000000000007</c:v>
                </c:pt>
                <c:pt idx="5849">
                  <c:v>0.14000000000000001</c:v>
                </c:pt>
                <c:pt idx="5850">
                  <c:v>0.38</c:v>
                </c:pt>
                <c:pt idx="5851">
                  <c:v>0.82000000000000006</c:v>
                </c:pt>
                <c:pt idx="5852">
                  <c:v>0.94</c:v>
                </c:pt>
                <c:pt idx="5853">
                  <c:v>1.06</c:v>
                </c:pt>
                <c:pt idx="5854">
                  <c:v>1.62</c:v>
                </c:pt>
                <c:pt idx="5855">
                  <c:v>1.9</c:v>
                </c:pt>
                <c:pt idx="5856">
                  <c:v>1.58</c:v>
                </c:pt>
                <c:pt idx="5857">
                  <c:v>1.18</c:v>
                </c:pt>
                <c:pt idx="5858">
                  <c:v>1.02</c:v>
                </c:pt>
                <c:pt idx="5859">
                  <c:v>0.98</c:v>
                </c:pt>
                <c:pt idx="5860">
                  <c:v>1.1000000000000001</c:v>
                </c:pt>
                <c:pt idx="5861">
                  <c:v>1.1000000000000001</c:v>
                </c:pt>
                <c:pt idx="5862">
                  <c:v>1.06</c:v>
                </c:pt>
                <c:pt idx="5863">
                  <c:v>1.1000000000000001</c:v>
                </c:pt>
                <c:pt idx="5864">
                  <c:v>1.06</c:v>
                </c:pt>
                <c:pt idx="5865">
                  <c:v>0.98</c:v>
                </c:pt>
                <c:pt idx="5866">
                  <c:v>1.06</c:v>
                </c:pt>
                <c:pt idx="5867">
                  <c:v>0.98</c:v>
                </c:pt>
                <c:pt idx="5868">
                  <c:v>0.94</c:v>
                </c:pt>
                <c:pt idx="5869">
                  <c:v>1.02</c:v>
                </c:pt>
                <c:pt idx="5870">
                  <c:v>1.02</c:v>
                </c:pt>
                <c:pt idx="5871">
                  <c:v>0.94</c:v>
                </c:pt>
                <c:pt idx="5872">
                  <c:v>0.9</c:v>
                </c:pt>
                <c:pt idx="5873">
                  <c:v>0.5</c:v>
                </c:pt>
                <c:pt idx="5874">
                  <c:v>0.18000000000000005</c:v>
                </c:pt>
                <c:pt idx="5875">
                  <c:v>0.45999999999999996</c:v>
                </c:pt>
                <c:pt idx="5876">
                  <c:v>0.82000000000000006</c:v>
                </c:pt>
                <c:pt idx="5877">
                  <c:v>0.9</c:v>
                </c:pt>
                <c:pt idx="5878">
                  <c:v>1.1000000000000001</c:v>
                </c:pt>
                <c:pt idx="5879">
                  <c:v>1.7</c:v>
                </c:pt>
                <c:pt idx="5880">
                  <c:v>1.9</c:v>
                </c:pt>
                <c:pt idx="5881">
                  <c:v>1.54</c:v>
                </c:pt>
                <c:pt idx="5882">
                  <c:v>1.18</c:v>
                </c:pt>
                <c:pt idx="5883">
                  <c:v>0.98</c:v>
                </c:pt>
                <c:pt idx="5884">
                  <c:v>1.02</c:v>
                </c:pt>
                <c:pt idx="5885">
                  <c:v>1.1400000000000001</c:v>
                </c:pt>
                <c:pt idx="5886">
                  <c:v>1.1000000000000001</c:v>
                </c:pt>
                <c:pt idx="5887">
                  <c:v>1.06</c:v>
                </c:pt>
                <c:pt idx="5888">
                  <c:v>1.1400000000000001</c:v>
                </c:pt>
                <c:pt idx="5889">
                  <c:v>1.02</c:v>
                </c:pt>
                <c:pt idx="5890">
                  <c:v>1.02</c:v>
                </c:pt>
                <c:pt idx="5891">
                  <c:v>1.02</c:v>
                </c:pt>
                <c:pt idx="5892">
                  <c:v>0.98</c:v>
                </c:pt>
                <c:pt idx="5893">
                  <c:v>0.98</c:v>
                </c:pt>
                <c:pt idx="5894">
                  <c:v>1.06</c:v>
                </c:pt>
                <c:pt idx="5895">
                  <c:v>1.06</c:v>
                </c:pt>
                <c:pt idx="5896">
                  <c:v>1.02</c:v>
                </c:pt>
                <c:pt idx="5897">
                  <c:v>0.82000000000000006</c:v>
                </c:pt>
                <c:pt idx="5898">
                  <c:v>0.42000000000000004</c:v>
                </c:pt>
                <c:pt idx="5899">
                  <c:v>9.9999999999999978E-2</c:v>
                </c:pt>
                <c:pt idx="5900">
                  <c:v>0.58000000000000007</c:v>
                </c:pt>
                <c:pt idx="5901">
                  <c:v>0.9</c:v>
                </c:pt>
                <c:pt idx="5902">
                  <c:v>0.94</c:v>
                </c:pt>
                <c:pt idx="5903">
                  <c:v>1.18</c:v>
                </c:pt>
                <c:pt idx="5904">
                  <c:v>1.8199999999999998</c:v>
                </c:pt>
                <c:pt idx="5905">
                  <c:v>1.9</c:v>
                </c:pt>
                <c:pt idx="5906">
                  <c:v>1.5</c:v>
                </c:pt>
                <c:pt idx="5907">
                  <c:v>1.1000000000000001</c:v>
                </c:pt>
                <c:pt idx="5908">
                  <c:v>0.98</c:v>
                </c:pt>
                <c:pt idx="5909">
                  <c:v>0.98</c:v>
                </c:pt>
                <c:pt idx="5910">
                  <c:v>1.1000000000000001</c:v>
                </c:pt>
                <c:pt idx="5911">
                  <c:v>0.98</c:v>
                </c:pt>
                <c:pt idx="5912">
                  <c:v>1.06</c:v>
                </c:pt>
                <c:pt idx="5913">
                  <c:v>1.1000000000000001</c:v>
                </c:pt>
                <c:pt idx="5914">
                  <c:v>1.02</c:v>
                </c:pt>
                <c:pt idx="5915">
                  <c:v>0.98</c:v>
                </c:pt>
                <c:pt idx="5916">
                  <c:v>1.06</c:v>
                </c:pt>
                <c:pt idx="5917">
                  <c:v>1.02</c:v>
                </c:pt>
                <c:pt idx="5918">
                  <c:v>1.02</c:v>
                </c:pt>
                <c:pt idx="5919">
                  <c:v>1.02</c:v>
                </c:pt>
                <c:pt idx="5920">
                  <c:v>1.02</c:v>
                </c:pt>
                <c:pt idx="5921">
                  <c:v>0.94</c:v>
                </c:pt>
                <c:pt idx="5922">
                  <c:v>0.78</c:v>
                </c:pt>
                <c:pt idx="5923">
                  <c:v>0.38</c:v>
                </c:pt>
                <c:pt idx="5924">
                  <c:v>0.18000000000000005</c:v>
                </c:pt>
                <c:pt idx="5925">
                  <c:v>0.58000000000000007</c:v>
                </c:pt>
                <c:pt idx="5926">
                  <c:v>0.86</c:v>
                </c:pt>
                <c:pt idx="5927">
                  <c:v>0.94</c:v>
                </c:pt>
                <c:pt idx="5928">
                  <c:v>1.38</c:v>
                </c:pt>
                <c:pt idx="5929">
                  <c:v>1.8599999999999999</c:v>
                </c:pt>
                <c:pt idx="5930">
                  <c:v>1.8599999999999999</c:v>
                </c:pt>
                <c:pt idx="5931">
                  <c:v>1.42</c:v>
                </c:pt>
                <c:pt idx="5932">
                  <c:v>1.1000000000000001</c:v>
                </c:pt>
                <c:pt idx="5933">
                  <c:v>0.98</c:v>
                </c:pt>
                <c:pt idx="5934">
                  <c:v>1.1000000000000001</c:v>
                </c:pt>
                <c:pt idx="5935">
                  <c:v>1.18</c:v>
                </c:pt>
                <c:pt idx="5936">
                  <c:v>1.1400000000000001</c:v>
                </c:pt>
                <c:pt idx="5937">
                  <c:v>1.06</c:v>
                </c:pt>
                <c:pt idx="5938">
                  <c:v>1.1000000000000001</c:v>
                </c:pt>
                <c:pt idx="5939">
                  <c:v>0.98</c:v>
                </c:pt>
                <c:pt idx="5940">
                  <c:v>1.02</c:v>
                </c:pt>
                <c:pt idx="5941">
                  <c:v>1.02</c:v>
                </c:pt>
                <c:pt idx="5942">
                  <c:v>0.98</c:v>
                </c:pt>
                <c:pt idx="5943">
                  <c:v>0.94</c:v>
                </c:pt>
                <c:pt idx="5944">
                  <c:v>1.06</c:v>
                </c:pt>
                <c:pt idx="5945">
                  <c:v>1.06</c:v>
                </c:pt>
                <c:pt idx="5946">
                  <c:v>0.94</c:v>
                </c:pt>
                <c:pt idx="5947">
                  <c:v>0.7</c:v>
                </c:pt>
                <c:pt idx="5948">
                  <c:v>0.26</c:v>
                </c:pt>
                <c:pt idx="5949">
                  <c:v>0.21999999999999997</c:v>
                </c:pt>
                <c:pt idx="5950">
                  <c:v>0.7</c:v>
                </c:pt>
                <c:pt idx="5951">
                  <c:v>0.86</c:v>
                </c:pt>
                <c:pt idx="5952">
                  <c:v>0.98</c:v>
                </c:pt>
                <c:pt idx="5953">
                  <c:v>1.42</c:v>
                </c:pt>
                <c:pt idx="5954">
                  <c:v>1.94</c:v>
                </c:pt>
                <c:pt idx="5955">
                  <c:v>1.74</c:v>
                </c:pt>
                <c:pt idx="5956">
                  <c:v>1.38</c:v>
                </c:pt>
                <c:pt idx="5957">
                  <c:v>0.98</c:v>
                </c:pt>
                <c:pt idx="5958">
                  <c:v>0.98</c:v>
                </c:pt>
                <c:pt idx="5959">
                  <c:v>1.06</c:v>
                </c:pt>
                <c:pt idx="5960">
                  <c:v>1.1400000000000001</c:v>
                </c:pt>
                <c:pt idx="5961">
                  <c:v>1.02</c:v>
                </c:pt>
                <c:pt idx="5962">
                  <c:v>1.06</c:v>
                </c:pt>
                <c:pt idx="5963">
                  <c:v>1.06</c:v>
                </c:pt>
                <c:pt idx="5964">
                  <c:v>0.98</c:v>
                </c:pt>
                <c:pt idx="5965">
                  <c:v>0.98</c:v>
                </c:pt>
                <c:pt idx="5966">
                  <c:v>1.06</c:v>
                </c:pt>
                <c:pt idx="5967">
                  <c:v>0.94</c:v>
                </c:pt>
                <c:pt idx="5968">
                  <c:v>1.06</c:v>
                </c:pt>
                <c:pt idx="5969">
                  <c:v>1.06</c:v>
                </c:pt>
                <c:pt idx="5970">
                  <c:v>1.06</c:v>
                </c:pt>
                <c:pt idx="5971">
                  <c:v>0.98</c:v>
                </c:pt>
                <c:pt idx="5972">
                  <c:v>0.65999999999999992</c:v>
                </c:pt>
                <c:pt idx="5973">
                  <c:v>0.18000000000000005</c:v>
                </c:pt>
                <c:pt idx="5974">
                  <c:v>0.33999999999999997</c:v>
                </c:pt>
                <c:pt idx="5975">
                  <c:v>0.7</c:v>
                </c:pt>
                <c:pt idx="5976">
                  <c:v>0.9</c:v>
                </c:pt>
                <c:pt idx="5977">
                  <c:v>0.98</c:v>
                </c:pt>
                <c:pt idx="5978">
                  <c:v>1.42</c:v>
                </c:pt>
                <c:pt idx="5979">
                  <c:v>1.8599999999999999</c:v>
                </c:pt>
                <c:pt idx="5980">
                  <c:v>1.74</c:v>
                </c:pt>
                <c:pt idx="5981">
                  <c:v>1.3</c:v>
                </c:pt>
                <c:pt idx="5982">
                  <c:v>1.02</c:v>
                </c:pt>
                <c:pt idx="5983">
                  <c:v>0.94</c:v>
                </c:pt>
                <c:pt idx="5984">
                  <c:v>1.06</c:v>
                </c:pt>
                <c:pt idx="5985">
                  <c:v>1.06</c:v>
                </c:pt>
                <c:pt idx="5986">
                  <c:v>1.06</c:v>
                </c:pt>
                <c:pt idx="5987">
                  <c:v>1.02</c:v>
                </c:pt>
                <c:pt idx="5988">
                  <c:v>1.06</c:v>
                </c:pt>
                <c:pt idx="5989">
                  <c:v>0.94</c:v>
                </c:pt>
                <c:pt idx="5990">
                  <c:v>1.06</c:v>
                </c:pt>
                <c:pt idx="5991">
                  <c:v>1.02</c:v>
                </c:pt>
                <c:pt idx="5992">
                  <c:v>0.98</c:v>
                </c:pt>
                <c:pt idx="5993">
                  <c:v>0.98</c:v>
                </c:pt>
                <c:pt idx="5994">
                  <c:v>1.1000000000000001</c:v>
                </c:pt>
                <c:pt idx="5995">
                  <c:v>0.98</c:v>
                </c:pt>
                <c:pt idx="5996">
                  <c:v>0.94</c:v>
                </c:pt>
                <c:pt idx="5997">
                  <c:v>0.62</c:v>
                </c:pt>
                <c:pt idx="5998">
                  <c:v>0.18000000000000005</c:v>
                </c:pt>
                <c:pt idx="5999">
                  <c:v>0.38</c:v>
                </c:pt>
                <c:pt idx="6000">
                  <c:v>0.82000000000000006</c:v>
                </c:pt>
                <c:pt idx="6001">
                  <c:v>0.94</c:v>
                </c:pt>
                <c:pt idx="6002">
                  <c:v>1.06</c:v>
                </c:pt>
                <c:pt idx="6003">
                  <c:v>1.58</c:v>
                </c:pt>
                <c:pt idx="6004">
                  <c:v>1.9</c:v>
                </c:pt>
                <c:pt idx="6005">
                  <c:v>1.62</c:v>
                </c:pt>
                <c:pt idx="6006">
                  <c:v>1.22</c:v>
                </c:pt>
                <c:pt idx="6007">
                  <c:v>0.94</c:v>
                </c:pt>
                <c:pt idx="6008">
                  <c:v>0.94</c:v>
                </c:pt>
                <c:pt idx="6009">
                  <c:v>1.1000000000000001</c:v>
                </c:pt>
                <c:pt idx="6010">
                  <c:v>1.1000000000000001</c:v>
                </c:pt>
                <c:pt idx="6011">
                  <c:v>1.02</c:v>
                </c:pt>
                <c:pt idx="6012">
                  <c:v>1.1000000000000001</c:v>
                </c:pt>
                <c:pt idx="6013">
                  <c:v>1.02</c:v>
                </c:pt>
                <c:pt idx="6014">
                  <c:v>0.98</c:v>
                </c:pt>
                <c:pt idx="6015">
                  <c:v>0.98</c:v>
                </c:pt>
                <c:pt idx="6016">
                  <c:v>1.06</c:v>
                </c:pt>
                <c:pt idx="6017">
                  <c:v>0.94</c:v>
                </c:pt>
                <c:pt idx="6018">
                  <c:v>1.1000000000000001</c:v>
                </c:pt>
                <c:pt idx="6019">
                  <c:v>1.1000000000000001</c:v>
                </c:pt>
                <c:pt idx="6020">
                  <c:v>1.02</c:v>
                </c:pt>
                <c:pt idx="6021">
                  <c:v>0.82000000000000006</c:v>
                </c:pt>
                <c:pt idx="6022">
                  <c:v>0.54</c:v>
                </c:pt>
                <c:pt idx="6023">
                  <c:v>0.18000000000000005</c:v>
                </c:pt>
                <c:pt idx="6024">
                  <c:v>0.45999999999999996</c:v>
                </c:pt>
                <c:pt idx="6025">
                  <c:v>0.82000000000000006</c:v>
                </c:pt>
                <c:pt idx="6026">
                  <c:v>0.9</c:v>
                </c:pt>
                <c:pt idx="6027">
                  <c:v>1.1400000000000001</c:v>
                </c:pt>
                <c:pt idx="6028">
                  <c:v>1.6600000000000001</c:v>
                </c:pt>
                <c:pt idx="6029">
                  <c:v>1.8599999999999999</c:v>
                </c:pt>
                <c:pt idx="6030">
                  <c:v>1.58</c:v>
                </c:pt>
                <c:pt idx="6031">
                  <c:v>1.18</c:v>
                </c:pt>
                <c:pt idx="6032">
                  <c:v>0.98</c:v>
                </c:pt>
                <c:pt idx="6033">
                  <c:v>1.02</c:v>
                </c:pt>
                <c:pt idx="6034">
                  <c:v>1.1000000000000001</c:v>
                </c:pt>
                <c:pt idx="6035">
                  <c:v>1.06</c:v>
                </c:pt>
                <c:pt idx="6036">
                  <c:v>1.1000000000000001</c:v>
                </c:pt>
                <c:pt idx="6037">
                  <c:v>1.1000000000000001</c:v>
                </c:pt>
                <c:pt idx="6038">
                  <c:v>1.06</c:v>
                </c:pt>
                <c:pt idx="6039">
                  <c:v>0.94</c:v>
                </c:pt>
                <c:pt idx="6040">
                  <c:v>1.06</c:v>
                </c:pt>
                <c:pt idx="6041">
                  <c:v>1.02</c:v>
                </c:pt>
                <c:pt idx="6042">
                  <c:v>1.02</c:v>
                </c:pt>
                <c:pt idx="6043">
                  <c:v>1.02</c:v>
                </c:pt>
                <c:pt idx="6044">
                  <c:v>1.1400000000000001</c:v>
                </c:pt>
                <c:pt idx="6045">
                  <c:v>0.98</c:v>
                </c:pt>
                <c:pt idx="6046">
                  <c:v>0.86</c:v>
                </c:pt>
                <c:pt idx="6047">
                  <c:v>0.38</c:v>
                </c:pt>
                <c:pt idx="6048">
                  <c:v>0.18000000000000005</c:v>
                </c:pt>
                <c:pt idx="6049">
                  <c:v>0.45999999999999996</c:v>
                </c:pt>
                <c:pt idx="6050">
                  <c:v>0.86</c:v>
                </c:pt>
                <c:pt idx="6051">
                  <c:v>0.94</c:v>
                </c:pt>
                <c:pt idx="6052">
                  <c:v>1.26</c:v>
                </c:pt>
                <c:pt idx="6053">
                  <c:v>1.74</c:v>
                </c:pt>
                <c:pt idx="6054">
                  <c:v>1.94</c:v>
                </c:pt>
                <c:pt idx="6055">
                  <c:v>1.54</c:v>
                </c:pt>
                <c:pt idx="6056">
                  <c:v>1.1400000000000001</c:v>
                </c:pt>
                <c:pt idx="6057">
                  <c:v>0.94</c:v>
                </c:pt>
                <c:pt idx="6058">
                  <c:v>1.06</c:v>
                </c:pt>
                <c:pt idx="6059">
                  <c:v>1.1000000000000001</c:v>
                </c:pt>
                <c:pt idx="6060">
                  <c:v>1.1000000000000001</c:v>
                </c:pt>
                <c:pt idx="6061">
                  <c:v>1.02</c:v>
                </c:pt>
                <c:pt idx="6062">
                  <c:v>1.1000000000000001</c:v>
                </c:pt>
                <c:pt idx="6063">
                  <c:v>0.98</c:v>
                </c:pt>
                <c:pt idx="6064">
                  <c:v>0.98</c:v>
                </c:pt>
                <c:pt idx="6065">
                  <c:v>1.06</c:v>
                </c:pt>
                <c:pt idx="6066">
                  <c:v>1.02</c:v>
                </c:pt>
                <c:pt idx="6067">
                  <c:v>0.94</c:v>
                </c:pt>
                <c:pt idx="6068">
                  <c:v>1.06</c:v>
                </c:pt>
                <c:pt idx="6069">
                  <c:v>1.02</c:v>
                </c:pt>
                <c:pt idx="6070">
                  <c:v>0.98</c:v>
                </c:pt>
                <c:pt idx="6071">
                  <c:v>0.82000000000000006</c:v>
                </c:pt>
                <c:pt idx="6072">
                  <c:v>0.38</c:v>
                </c:pt>
                <c:pt idx="6073">
                  <c:v>0.18000000000000005</c:v>
                </c:pt>
                <c:pt idx="6074">
                  <c:v>0.58000000000000007</c:v>
                </c:pt>
                <c:pt idx="6075">
                  <c:v>0.86</c:v>
                </c:pt>
                <c:pt idx="6076">
                  <c:v>0.98</c:v>
                </c:pt>
                <c:pt idx="6077">
                  <c:v>1.22</c:v>
                </c:pt>
                <c:pt idx="6078">
                  <c:v>1.74</c:v>
                </c:pt>
                <c:pt idx="6079">
                  <c:v>1.78</c:v>
                </c:pt>
                <c:pt idx="6080">
                  <c:v>1.42</c:v>
                </c:pt>
                <c:pt idx="6081">
                  <c:v>1.06</c:v>
                </c:pt>
                <c:pt idx="6082">
                  <c:v>0.94</c:v>
                </c:pt>
                <c:pt idx="6083">
                  <c:v>1.06</c:v>
                </c:pt>
                <c:pt idx="6084">
                  <c:v>1.1400000000000001</c:v>
                </c:pt>
                <c:pt idx="6085">
                  <c:v>1.06</c:v>
                </c:pt>
                <c:pt idx="6086">
                  <c:v>1.02</c:v>
                </c:pt>
                <c:pt idx="6087">
                  <c:v>1.06</c:v>
                </c:pt>
                <c:pt idx="6088">
                  <c:v>1.06</c:v>
                </c:pt>
                <c:pt idx="6089">
                  <c:v>1.02</c:v>
                </c:pt>
                <c:pt idx="6090">
                  <c:v>1.1000000000000001</c:v>
                </c:pt>
                <c:pt idx="6091">
                  <c:v>0.98</c:v>
                </c:pt>
                <c:pt idx="6092">
                  <c:v>0.98</c:v>
                </c:pt>
                <c:pt idx="6093">
                  <c:v>1.02</c:v>
                </c:pt>
                <c:pt idx="6094">
                  <c:v>0.98</c:v>
                </c:pt>
                <c:pt idx="6095">
                  <c:v>0.98</c:v>
                </c:pt>
                <c:pt idx="6096">
                  <c:v>0.78</c:v>
                </c:pt>
                <c:pt idx="6097">
                  <c:v>0.21999999999999997</c:v>
                </c:pt>
                <c:pt idx="6098">
                  <c:v>0.26</c:v>
                </c:pt>
                <c:pt idx="6099">
                  <c:v>0.62</c:v>
                </c:pt>
                <c:pt idx="6100">
                  <c:v>0.94</c:v>
                </c:pt>
                <c:pt idx="6101">
                  <c:v>0.98</c:v>
                </c:pt>
                <c:pt idx="6102">
                  <c:v>1.34</c:v>
                </c:pt>
                <c:pt idx="6103">
                  <c:v>1.78</c:v>
                </c:pt>
                <c:pt idx="6104">
                  <c:v>1.78</c:v>
                </c:pt>
                <c:pt idx="6105">
                  <c:v>1.38</c:v>
                </c:pt>
                <c:pt idx="6106">
                  <c:v>1.1000000000000001</c:v>
                </c:pt>
                <c:pt idx="6107">
                  <c:v>0.94</c:v>
                </c:pt>
                <c:pt idx="6108">
                  <c:v>1.06</c:v>
                </c:pt>
                <c:pt idx="6109">
                  <c:v>1.1000000000000001</c:v>
                </c:pt>
                <c:pt idx="6110">
                  <c:v>1.06</c:v>
                </c:pt>
                <c:pt idx="6111">
                  <c:v>1.06</c:v>
                </c:pt>
                <c:pt idx="6112">
                  <c:v>1.1000000000000001</c:v>
                </c:pt>
                <c:pt idx="6113">
                  <c:v>0.98</c:v>
                </c:pt>
                <c:pt idx="6114">
                  <c:v>0.98</c:v>
                </c:pt>
                <c:pt idx="6115">
                  <c:v>1.06</c:v>
                </c:pt>
                <c:pt idx="6116">
                  <c:v>1.02</c:v>
                </c:pt>
                <c:pt idx="6117">
                  <c:v>0.94</c:v>
                </c:pt>
                <c:pt idx="6118">
                  <c:v>1.06</c:v>
                </c:pt>
                <c:pt idx="6119">
                  <c:v>1.02</c:v>
                </c:pt>
                <c:pt idx="6120">
                  <c:v>0.94</c:v>
                </c:pt>
                <c:pt idx="6121">
                  <c:v>0.74</c:v>
                </c:pt>
                <c:pt idx="6122">
                  <c:v>0.30000000000000004</c:v>
                </c:pt>
                <c:pt idx="6123">
                  <c:v>0.30000000000000004</c:v>
                </c:pt>
                <c:pt idx="6124">
                  <c:v>0.7</c:v>
                </c:pt>
                <c:pt idx="6125">
                  <c:v>0.86</c:v>
                </c:pt>
                <c:pt idx="6126">
                  <c:v>1.02</c:v>
                </c:pt>
                <c:pt idx="6127">
                  <c:v>1.46</c:v>
                </c:pt>
                <c:pt idx="6128">
                  <c:v>1.94</c:v>
                </c:pt>
                <c:pt idx="6129">
                  <c:v>1.78</c:v>
                </c:pt>
                <c:pt idx="6130">
                  <c:v>1.38</c:v>
                </c:pt>
                <c:pt idx="6131">
                  <c:v>1.02</c:v>
                </c:pt>
                <c:pt idx="6132">
                  <c:v>0.98</c:v>
                </c:pt>
                <c:pt idx="6133">
                  <c:v>1.02</c:v>
                </c:pt>
                <c:pt idx="6134">
                  <c:v>1.1000000000000001</c:v>
                </c:pt>
                <c:pt idx="6135">
                  <c:v>1.06</c:v>
                </c:pt>
                <c:pt idx="6136">
                  <c:v>1.1400000000000001</c:v>
                </c:pt>
                <c:pt idx="6137">
                  <c:v>1.1000000000000001</c:v>
                </c:pt>
                <c:pt idx="6138">
                  <c:v>1.02</c:v>
                </c:pt>
                <c:pt idx="6139">
                  <c:v>0.98</c:v>
                </c:pt>
                <c:pt idx="6140">
                  <c:v>1.1000000000000001</c:v>
                </c:pt>
                <c:pt idx="6141">
                  <c:v>0.98</c:v>
                </c:pt>
                <c:pt idx="6142">
                  <c:v>1.02</c:v>
                </c:pt>
                <c:pt idx="6143">
                  <c:v>1.06</c:v>
                </c:pt>
                <c:pt idx="6144">
                  <c:v>1.02</c:v>
                </c:pt>
                <c:pt idx="6145">
                  <c:v>0.9</c:v>
                </c:pt>
                <c:pt idx="6146">
                  <c:v>0.62</c:v>
                </c:pt>
                <c:pt idx="6147">
                  <c:v>0.18000000000000005</c:v>
                </c:pt>
                <c:pt idx="6148">
                  <c:v>0.33999999999999997</c:v>
                </c:pt>
                <c:pt idx="6149">
                  <c:v>0.7</c:v>
                </c:pt>
                <c:pt idx="6150">
                  <c:v>0.86</c:v>
                </c:pt>
                <c:pt idx="6151">
                  <c:v>1.06</c:v>
                </c:pt>
                <c:pt idx="6152">
                  <c:v>1.54</c:v>
                </c:pt>
                <c:pt idx="6153">
                  <c:v>1.9</c:v>
                </c:pt>
                <c:pt idx="6154">
                  <c:v>1.6600000000000001</c:v>
                </c:pt>
                <c:pt idx="6155">
                  <c:v>1.22</c:v>
                </c:pt>
                <c:pt idx="6156">
                  <c:v>0.98</c:v>
                </c:pt>
                <c:pt idx="6157">
                  <c:v>0.98</c:v>
                </c:pt>
                <c:pt idx="6158">
                  <c:v>1.1400000000000001</c:v>
                </c:pt>
                <c:pt idx="6159">
                  <c:v>1.1000000000000001</c:v>
                </c:pt>
                <c:pt idx="6160">
                  <c:v>1.06</c:v>
                </c:pt>
                <c:pt idx="6161">
                  <c:v>1.02</c:v>
                </c:pt>
                <c:pt idx="6162">
                  <c:v>1.1000000000000001</c:v>
                </c:pt>
                <c:pt idx="6163">
                  <c:v>0.94</c:v>
                </c:pt>
                <c:pt idx="6164">
                  <c:v>1.02</c:v>
                </c:pt>
                <c:pt idx="6165">
                  <c:v>1.02</c:v>
                </c:pt>
                <c:pt idx="6166">
                  <c:v>0.94</c:v>
                </c:pt>
                <c:pt idx="6167">
                  <c:v>0.98</c:v>
                </c:pt>
                <c:pt idx="6168">
                  <c:v>1.1000000000000001</c:v>
                </c:pt>
                <c:pt idx="6169">
                  <c:v>1.06</c:v>
                </c:pt>
                <c:pt idx="6170">
                  <c:v>0.9</c:v>
                </c:pt>
                <c:pt idx="6171">
                  <c:v>0.58000000000000007</c:v>
                </c:pt>
                <c:pt idx="6172">
                  <c:v>0.18000000000000005</c:v>
                </c:pt>
                <c:pt idx="6173">
                  <c:v>0.42000000000000004</c:v>
                </c:pt>
                <c:pt idx="6174">
                  <c:v>0.82000000000000006</c:v>
                </c:pt>
                <c:pt idx="6175">
                  <c:v>0.94</c:v>
                </c:pt>
                <c:pt idx="6176">
                  <c:v>1.1400000000000001</c:v>
                </c:pt>
                <c:pt idx="6177">
                  <c:v>1.58</c:v>
                </c:pt>
                <c:pt idx="6178">
                  <c:v>1.8599999999999999</c:v>
                </c:pt>
                <c:pt idx="6179">
                  <c:v>1.62</c:v>
                </c:pt>
                <c:pt idx="6180">
                  <c:v>1.22</c:v>
                </c:pt>
                <c:pt idx="6181">
                  <c:v>1.02</c:v>
                </c:pt>
                <c:pt idx="6182">
                  <c:v>0.98</c:v>
                </c:pt>
                <c:pt idx="6183">
                  <c:v>1.1400000000000001</c:v>
                </c:pt>
                <c:pt idx="6184">
                  <c:v>1.06</c:v>
                </c:pt>
                <c:pt idx="6185">
                  <c:v>1.02</c:v>
                </c:pt>
                <c:pt idx="6186">
                  <c:v>1.1000000000000001</c:v>
                </c:pt>
                <c:pt idx="6187">
                  <c:v>1.02</c:v>
                </c:pt>
                <c:pt idx="6188">
                  <c:v>0.94</c:v>
                </c:pt>
                <c:pt idx="6189">
                  <c:v>0.98</c:v>
                </c:pt>
                <c:pt idx="6190">
                  <c:v>1.02</c:v>
                </c:pt>
                <c:pt idx="6191">
                  <c:v>0.94</c:v>
                </c:pt>
                <c:pt idx="6192">
                  <c:v>1.06</c:v>
                </c:pt>
                <c:pt idx="6193">
                  <c:v>1.02</c:v>
                </c:pt>
                <c:pt idx="6194">
                  <c:v>1.02</c:v>
                </c:pt>
                <c:pt idx="6195">
                  <c:v>0.9</c:v>
                </c:pt>
                <c:pt idx="6196">
                  <c:v>0.58000000000000007</c:v>
                </c:pt>
                <c:pt idx="6197">
                  <c:v>0.18000000000000005</c:v>
                </c:pt>
                <c:pt idx="6198">
                  <c:v>0.45999999999999996</c:v>
                </c:pt>
                <c:pt idx="6199">
                  <c:v>0.82000000000000006</c:v>
                </c:pt>
                <c:pt idx="6200">
                  <c:v>0.94</c:v>
                </c:pt>
                <c:pt idx="6201">
                  <c:v>1.1000000000000001</c:v>
                </c:pt>
                <c:pt idx="6202">
                  <c:v>1.62</c:v>
                </c:pt>
                <c:pt idx="6203">
                  <c:v>1.8199999999999998</c:v>
                </c:pt>
                <c:pt idx="6204">
                  <c:v>1.54</c:v>
                </c:pt>
                <c:pt idx="6205">
                  <c:v>1.18</c:v>
                </c:pt>
                <c:pt idx="6206">
                  <c:v>0.98</c:v>
                </c:pt>
                <c:pt idx="6207">
                  <c:v>0.98</c:v>
                </c:pt>
                <c:pt idx="6208">
                  <c:v>1.1000000000000001</c:v>
                </c:pt>
                <c:pt idx="6209">
                  <c:v>1.02</c:v>
                </c:pt>
                <c:pt idx="6210">
                  <c:v>1.1000000000000001</c:v>
                </c:pt>
                <c:pt idx="6211">
                  <c:v>1.1400000000000001</c:v>
                </c:pt>
                <c:pt idx="6212">
                  <c:v>1.06</c:v>
                </c:pt>
                <c:pt idx="6213">
                  <c:v>0.98</c:v>
                </c:pt>
                <c:pt idx="6214">
                  <c:v>1.06</c:v>
                </c:pt>
                <c:pt idx="6215">
                  <c:v>1.06</c:v>
                </c:pt>
                <c:pt idx="6216">
                  <c:v>0.98</c:v>
                </c:pt>
                <c:pt idx="6217">
                  <c:v>1.02</c:v>
                </c:pt>
                <c:pt idx="6218">
                  <c:v>1.06</c:v>
                </c:pt>
                <c:pt idx="6219">
                  <c:v>1.02</c:v>
                </c:pt>
                <c:pt idx="6220">
                  <c:v>0.86</c:v>
                </c:pt>
                <c:pt idx="6221">
                  <c:v>0.38</c:v>
                </c:pt>
                <c:pt idx="6222">
                  <c:v>0.21999999999999997</c:v>
                </c:pt>
                <c:pt idx="6223">
                  <c:v>0.54</c:v>
                </c:pt>
                <c:pt idx="6224">
                  <c:v>0.86</c:v>
                </c:pt>
                <c:pt idx="6225">
                  <c:v>0.98</c:v>
                </c:pt>
                <c:pt idx="6226">
                  <c:v>1.26</c:v>
                </c:pt>
                <c:pt idx="6227">
                  <c:v>1.74</c:v>
                </c:pt>
                <c:pt idx="6228">
                  <c:v>1.8199999999999998</c:v>
                </c:pt>
                <c:pt idx="6229">
                  <c:v>1.42</c:v>
                </c:pt>
                <c:pt idx="6230">
                  <c:v>1.1400000000000001</c:v>
                </c:pt>
                <c:pt idx="6231">
                  <c:v>0.98</c:v>
                </c:pt>
                <c:pt idx="6232">
                  <c:v>0.98</c:v>
                </c:pt>
                <c:pt idx="6233">
                  <c:v>1.1000000000000001</c:v>
                </c:pt>
                <c:pt idx="6234">
                  <c:v>1.06</c:v>
                </c:pt>
                <c:pt idx="6235">
                  <c:v>1.06</c:v>
                </c:pt>
                <c:pt idx="6236">
                  <c:v>1.1400000000000001</c:v>
                </c:pt>
                <c:pt idx="6237">
                  <c:v>0.98</c:v>
                </c:pt>
                <c:pt idx="6238">
                  <c:v>0.98</c:v>
                </c:pt>
                <c:pt idx="6239">
                  <c:v>1.02</c:v>
                </c:pt>
                <c:pt idx="6240">
                  <c:v>1.02</c:v>
                </c:pt>
                <c:pt idx="6241">
                  <c:v>0.98</c:v>
                </c:pt>
                <c:pt idx="6242">
                  <c:v>1.1000000000000001</c:v>
                </c:pt>
                <c:pt idx="6243">
                  <c:v>1.06</c:v>
                </c:pt>
                <c:pt idx="6244">
                  <c:v>0.98</c:v>
                </c:pt>
                <c:pt idx="6245">
                  <c:v>0.82000000000000006</c:v>
                </c:pt>
                <c:pt idx="6246">
                  <c:v>0.33999999999999997</c:v>
                </c:pt>
                <c:pt idx="6247">
                  <c:v>0.21999999999999997</c:v>
                </c:pt>
                <c:pt idx="6248">
                  <c:v>0.62</c:v>
                </c:pt>
                <c:pt idx="6249">
                  <c:v>0.86</c:v>
                </c:pt>
                <c:pt idx="6250">
                  <c:v>0.98</c:v>
                </c:pt>
                <c:pt idx="6251">
                  <c:v>1.3</c:v>
                </c:pt>
                <c:pt idx="6252">
                  <c:v>1.8599999999999999</c:v>
                </c:pt>
                <c:pt idx="6253">
                  <c:v>1.8199999999999998</c:v>
                </c:pt>
                <c:pt idx="6254">
                  <c:v>1.46</c:v>
                </c:pt>
                <c:pt idx="6255">
                  <c:v>1.06</c:v>
                </c:pt>
                <c:pt idx="6256">
                  <c:v>0.94</c:v>
                </c:pt>
                <c:pt idx="6257">
                  <c:v>1.06</c:v>
                </c:pt>
                <c:pt idx="6258">
                  <c:v>1.1400000000000001</c:v>
                </c:pt>
                <c:pt idx="6259">
                  <c:v>1.02</c:v>
                </c:pt>
                <c:pt idx="6260">
                  <c:v>1.1000000000000001</c:v>
                </c:pt>
                <c:pt idx="6261">
                  <c:v>1.1000000000000001</c:v>
                </c:pt>
                <c:pt idx="6262">
                  <c:v>1.02</c:v>
                </c:pt>
                <c:pt idx="6263">
                  <c:v>0.98</c:v>
                </c:pt>
                <c:pt idx="6264">
                  <c:v>1.06</c:v>
                </c:pt>
                <c:pt idx="6265">
                  <c:v>0.98</c:v>
                </c:pt>
                <c:pt idx="6266">
                  <c:v>0.98</c:v>
                </c:pt>
                <c:pt idx="6267">
                  <c:v>1.06</c:v>
                </c:pt>
                <c:pt idx="6268">
                  <c:v>1.02</c:v>
                </c:pt>
                <c:pt idx="6269">
                  <c:v>0.98</c:v>
                </c:pt>
                <c:pt idx="6270">
                  <c:v>0.74</c:v>
                </c:pt>
                <c:pt idx="6271">
                  <c:v>0.26</c:v>
                </c:pt>
                <c:pt idx="6272">
                  <c:v>0.26</c:v>
                </c:pt>
                <c:pt idx="6273">
                  <c:v>0.7</c:v>
                </c:pt>
                <c:pt idx="6274">
                  <c:v>0.98</c:v>
                </c:pt>
                <c:pt idx="6275">
                  <c:v>1.02</c:v>
                </c:pt>
                <c:pt idx="6276">
                  <c:v>1.42</c:v>
                </c:pt>
                <c:pt idx="6277">
                  <c:v>1.8599999999999999</c:v>
                </c:pt>
                <c:pt idx="6278">
                  <c:v>1.78</c:v>
                </c:pt>
                <c:pt idx="6279">
                  <c:v>1.34</c:v>
                </c:pt>
                <c:pt idx="6280">
                  <c:v>1.02</c:v>
                </c:pt>
                <c:pt idx="6281">
                  <c:v>0.98</c:v>
                </c:pt>
                <c:pt idx="6282">
                  <c:v>1.1000000000000001</c:v>
                </c:pt>
                <c:pt idx="6283">
                  <c:v>1.1000000000000001</c:v>
                </c:pt>
                <c:pt idx="6284">
                  <c:v>1.06</c:v>
                </c:pt>
                <c:pt idx="6285">
                  <c:v>1.1000000000000001</c:v>
                </c:pt>
                <c:pt idx="6286">
                  <c:v>1.18</c:v>
                </c:pt>
                <c:pt idx="6287">
                  <c:v>0.98</c:v>
                </c:pt>
                <c:pt idx="6288">
                  <c:v>0.98</c:v>
                </c:pt>
                <c:pt idx="6289">
                  <c:v>1.06</c:v>
                </c:pt>
                <c:pt idx="6290">
                  <c:v>0.98</c:v>
                </c:pt>
                <c:pt idx="6291">
                  <c:v>0.98</c:v>
                </c:pt>
                <c:pt idx="6292">
                  <c:v>1.06</c:v>
                </c:pt>
                <c:pt idx="6293">
                  <c:v>0.98</c:v>
                </c:pt>
                <c:pt idx="6294">
                  <c:v>0.94</c:v>
                </c:pt>
                <c:pt idx="6295">
                  <c:v>0.62</c:v>
                </c:pt>
                <c:pt idx="6296">
                  <c:v>0.21999999999999997</c:v>
                </c:pt>
                <c:pt idx="6297">
                  <c:v>0.26</c:v>
                </c:pt>
                <c:pt idx="6298">
                  <c:v>0.78</c:v>
                </c:pt>
                <c:pt idx="6299">
                  <c:v>0.9</c:v>
                </c:pt>
                <c:pt idx="6300">
                  <c:v>0.98</c:v>
                </c:pt>
                <c:pt idx="6301">
                  <c:v>1.46</c:v>
                </c:pt>
                <c:pt idx="6302">
                  <c:v>1.8599999999999999</c:v>
                </c:pt>
                <c:pt idx="6303">
                  <c:v>1.6600000000000001</c:v>
                </c:pt>
                <c:pt idx="6304">
                  <c:v>1.34</c:v>
                </c:pt>
                <c:pt idx="6305">
                  <c:v>1.06</c:v>
                </c:pt>
                <c:pt idx="6306">
                  <c:v>0.98</c:v>
                </c:pt>
                <c:pt idx="6307">
                  <c:v>1.1000000000000001</c:v>
                </c:pt>
                <c:pt idx="6308">
                  <c:v>1.1400000000000001</c:v>
                </c:pt>
                <c:pt idx="6309">
                  <c:v>1.02</c:v>
                </c:pt>
                <c:pt idx="6310">
                  <c:v>1.18</c:v>
                </c:pt>
                <c:pt idx="6311">
                  <c:v>1.06</c:v>
                </c:pt>
                <c:pt idx="6312">
                  <c:v>0.9</c:v>
                </c:pt>
                <c:pt idx="6313">
                  <c:v>1.02</c:v>
                </c:pt>
                <c:pt idx="6314">
                  <c:v>1.02</c:v>
                </c:pt>
                <c:pt idx="6315">
                  <c:v>0.98</c:v>
                </c:pt>
                <c:pt idx="6316">
                  <c:v>1.02</c:v>
                </c:pt>
                <c:pt idx="6317">
                  <c:v>1.1000000000000001</c:v>
                </c:pt>
                <c:pt idx="6318">
                  <c:v>0.98</c:v>
                </c:pt>
                <c:pt idx="6319">
                  <c:v>0.94</c:v>
                </c:pt>
                <c:pt idx="6320">
                  <c:v>0.65999999999999992</c:v>
                </c:pt>
                <c:pt idx="6321">
                  <c:v>0.14000000000000001</c:v>
                </c:pt>
                <c:pt idx="6322">
                  <c:v>0.42000000000000004</c:v>
                </c:pt>
                <c:pt idx="6323">
                  <c:v>0.82000000000000006</c:v>
                </c:pt>
                <c:pt idx="6324">
                  <c:v>0.94</c:v>
                </c:pt>
                <c:pt idx="6325">
                  <c:v>1.06</c:v>
                </c:pt>
                <c:pt idx="6326">
                  <c:v>1.58</c:v>
                </c:pt>
                <c:pt idx="6327">
                  <c:v>1.8199999999999998</c:v>
                </c:pt>
                <c:pt idx="6328">
                  <c:v>1.62</c:v>
                </c:pt>
                <c:pt idx="6329">
                  <c:v>1.22</c:v>
                </c:pt>
                <c:pt idx="6330">
                  <c:v>1.02</c:v>
                </c:pt>
                <c:pt idx="6331">
                  <c:v>0.98</c:v>
                </c:pt>
                <c:pt idx="6332">
                  <c:v>1.1400000000000001</c:v>
                </c:pt>
                <c:pt idx="6333">
                  <c:v>1.1000000000000001</c:v>
                </c:pt>
                <c:pt idx="6334">
                  <c:v>1.06</c:v>
                </c:pt>
                <c:pt idx="6335">
                  <c:v>1.1000000000000001</c:v>
                </c:pt>
                <c:pt idx="6336">
                  <c:v>1.06</c:v>
                </c:pt>
                <c:pt idx="6337">
                  <c:v>0.94</c:v>
                </c:pt>
                <c:pt idx="6338">
                  <c:v>1.02</c:v>
                </c:pt>
                <c:pt idx="6339">
                  <c:v>0.98</c:v>
                </c:pt>
                <c:pt idx="6340">
                  <c:v>0.94</c:v>
                </c:pt>
                <c:pt idx="6341">
                  <c:v>1.02</c:v>
                </c:pt>
                <c:pt idx="6342">
                  <c:v>1.1000000000000001</c:v>
                </c:pt>
                <c:pt idx="6343">
                  <c:v>0.98</c:v>
                </c:pt>
                <c:pt idx="6344">
                  <c:v>0.94</c:v>
                </c:pt>
                <c:pt idx="6345">
                  <c:v>0.58000000000000007</c:v>
                </c:pt>
                <c:pt idx="6346">
                  <c:v>0.18000000000000005</c:v>
                </c:pt>
                <c:pt idx="6347">
                  <c:v>0.42000000000000004</c:v>
                </c:pt>
                <c:pt idx="6348">
                  <c:v>0.9</c:v>
                </c:pt>
                <c:pt idx="6349">
                  <c:v>0.9</c:v>
                </c:pt>
                <c:pt idx="6350">
                  <c:v>1.1400000000000001</c:v>
                </c:pt>
                <c:pt idx="6351">
                  <c:v>1.6600000000000001</c:v>
                </c:pt>
                <c:pt idx="6352">
                  <c:v>1.8599999999999999</c:v>
                </c:pt>
                <c:pt idx="6353">
                  <c:v>1.54</c:v>
                </c:pt>
                <c:pt idx="6354">
                  <c:v>1.22</c:v>
                </c:pt>
                <c:pt idx="6355">
                  <c:v>1.02</c:v>
                </c:pt>
                <c:pt idx="6356">
                  <c:v>1.02</c:v>
                </c:pt>
                <c:pt idx="6357">
                  <c:v>1.1000000000000001</c:v>
                </c:pt>
                <c:pt idx="6358">
                  <c:v>1.1000000000000001</c:v>
                </c:pt>
                <c:pt idx="6359">
                  <c:v>1.06</c:v>
                </c:pt>
                <c:pt idx="6360">
                  <c:v>1.1400000000000001</c:v>
                </c:pt>
                <c:pt idx="6361">
                  <c:v>0.98</c:v>
                </c:pt>
                <c:pt idx="6362">
                  <c:v>0.98</c:v>
                </c:pt>
                <c:pt idx="6363">
                  <c:v>1.02</c:v>
                </c:pt>
                <c:pt idx="6364">
                  <c:v>0.98</c:v>
                </c:pt>
                <c:pt idx="6365">
                  <c:v>0.94</c:v>
                </c:pt>
                <c:pt idx="6366">
                  <c:v>1.06</c:v>
                </c:pt>
                <c:pt idx="6367">
                  <c:v>1.02</c:v>
                </c:pt>
                <c:pt idx="6368">
                  <c:v>0.98</c:v>
                </c:pt>
                <c:pt idx="6369">
                  <c:v>0.86</c:v>
                </c:pt>
                <c:pt idx="6370">
                  <c:v>0.45999999999999996</c:v>
                </c:pt>
                <c:pt idx="6371">
                  <c:v>0.18000000000000005</c:v>
                </c:pt>
                <c:pt idx="6372">
                  <c:v>0.5</c:v>
                </c:pt>
                <c:pt idx="6373">
                  <c:v>0.86</c:v>
                </c:pt>
                <c:pt idx="6374">
                  <c:v>0.94</c:v>
                </c:pt>
                <c:pt idx="6375">
                  <c:v>1.18</c:v>
                </c:pt>
                <c:pt idx="6376">
                  <c:v>1.74</c:v>
                </c:pt>
                <c:pt idx="6377">
                  <c:v>1.8599999999999999</c:v>
                </c:pt>
                <c:pt idx="6378">
                  <c:v>1.54</c:v>
                </c:pt>
                <c:pt idx="6379">
                  <c:v>1.1000000000000001</c:v>
                </c:pt>
                <c:pt idx="6380">
                  <c:v>0.98</c:v>
                </c:pt>
                <c:pt idx="6381">
                  <c:v>1.02</c:v>
                </c:pt>
                <c:pt idx="6382">
                  <c:v>1.1400000000000001</c:v>
                </c:pt>
                <c:pt idx="6383">
                  <c:v>1.1400000000000001</c:v>
                </c:pt>
                <c:pt idx="6384">
                  <c:v>1.1000000000000001</c:v>
                </c:pt>
                <c:pt idx="6385">
                  <c:v>1.1000000000000001</c:v>
                </c:pt>
                <c:pt idx="6386">
                  <c:v>1.06</c:v>
                </c:pt>
                <c:pt idx="6387">
                  <c:v>1.02</c:v>
                </c:pt>
                <c:pt idx="6388">
                  <c:v>1.06</c:v>
                </c:pt>
                <c:pt idx="6389">
                  <c:v>0.98</c:v>
                </c:pt>
                <c:pt idx="6390">
                  <c:v>0.98</c:v>
                </c:pt>
                <c:pt idx="6391">
                  <c:v>1.06</c:v>
                </c:pt>
                <c:pt idx="6392">
                  <c:v>1.06</c:v>
                </c:pt>
                <c:pt idx="6393">
                  <c:v>0.98</c:v>
                </c:pt>
                <c:pt idx="6394">
                  <c:v>0.86</c:v>
                </c:pt>
                <c:pt idx="6395">
                  <c:v>0.38</c:v>
                </c:pt>
                <c:pt idx="6396">
                  <c:v>0.26</c:v>
                </c:pt>
                <c:pt idx="6397">
                  <c:v>0.58000000000000007</c:v>
                </c:pt>
                <c:pt idx="6398">
                  <c:v>0.9</c:v>
                </c:pt>
                <c:pt idx="6399">
                  <c:v>0.94</c:v>
                </c:pt>
                <c:pt idx="6400">
                  <c:v>1.26</c:v>
                </c:pt>
                <c:pt idx="6401">
                  <c:v>1.78</c:v>
                </c:pt>
                <c:pt idx="6402">
                  <c:v>1.78</c:v>
                </c:pt>
                <c:pt idx="6403">
                  <c:v>1.42</c:v>
                </c:pt>
                <c:pt idx="6404">
                  <c:v>1.1000000000000001</c:v>
                </c:pt>
                <c:pt idx="6405">
                  <c:v>0.9</c:v>
                </c:pt>
                <c:pt idx="6406">
                  <c:v>1.06</c:v>
                </c:pt>
                <c:pt idx="6407">
                  <c:v>1.1000000000000001</c:v>
                </c:pt>
                <c:pt idx="6408">
                  <c:v>1.1000000000000001</c:v>
                </c:pt>
                <c:pt idx="6409">
                  <c:v>1.02</c:v>
                </c:pt>
                <c:pt idx="6410">
                  <c:v>1.1000000000000001</c:v>
                </c:pt>
                <c:pt idx="6411">
                  <c:v>0.98</c:v>
                </c:pt>
                <c:pt idx="6412">
                  <c:v>1.02</c:v>
                </c:pt>
                <c:pt idx="6413">
                  <c:v>1.06</c:v>
                </c:pt>
                <c:pt idx="6414">
                  <c:v>1.02</c:v>
                </c:pt>
                <c:pt idx="6415">
                  <c:v>0.98</c:v>
                </c:pt>
                <c:pt idx="6416">
                  <c:v>1.1000000000000001</c:v>
                </c:pt>
                <c:pt idx="6417">
                  <c:v>1.06</c:v>
                </c:pt>
                <c:pt idx="6418">
                  <c:v>0.98</c:v>
                </c:pt>
                <c:pt idx="6419">
                  <c:v>0.82000000000000006</c:v>
                </c:pt>
                <c:pt idx="6420">
                  <c:v>0.33999999999999997</c:v>
                </c:pt>
                <c:pt idx="6421">
                  <c:v>0.26</c:v>
                </c:pt>
                <c:pt idx="6422">
                  <c:v>0.65999999999999992</c:v>
                </c:pt>
                <c:pt idx="6423">
                  <c:v>0.9</c:v>
                </c:pt>
                <c:pt idx="6424">
                  <c:v>0.98</c:v>
                </c:pt>
                <c:pt idx="6425">
                  <c:v>1.34</c:v>
                </c:pt>
                <c:pt idx="6426">
                  <c:v>1.9</c:v>
                </c:pt>
                <c:pt idx="6427">
                  <c:v>1.78</c:v>
                </c:pt>
                <c:pt idx="6428">
                  <c:v>1.42</c:v>
                </c:pt>
                <c:pt idx="6429">
                  <c:v>1.06</c:v>
                </c:pt>
                <c:pt idx="6430">
                  <c:v>0.98</c:v>
                </c:pt>
                <c:pt idx="6431">
                  <c:v>1.1000000000000001</c:v>
                </c:pt>
                <c:pt idx="6432">
                  <c:v>1.1000000000000001</c:v>
                </c:pt>
                <c:pt idx="6433">
                  <c:v>1.02</c:v>
                </c:pt>
                <c:pt idx="6434">
                  <c:v>1.06</c:v>
                </c:pt>
                <c:pt idx="6435">
                  <c:v>1.1000000000000001</c:v>
                </c:pt>
                <c:pt idx="6436">
                  <c:v>0.98</c:v>
                </c:pt>
                <c:pt idx="6437">
                  <c:v>1.02</c:v>
                </c:pt>
                <c:pt idx="6438">
                  <c:v>1.06</c:v>
                </c:pt>
                <c:pt idx="6439">
                  <c:v>0.98</c:v>
                </c:pt>
                <c:pt idx="6440">
                  <c:v>1.02</c:v>
                </c:pt>
                <c:pt idx="6441">
                  <c:v>1.06</c:v>
                </c:pt>
                <c:pt idx="6442">
                  <c:v>0.98</c:v>
                </c:pt>
                <c:pt idx="6443">
                  <c:v>0.94</c:v>
                </c:pt>
                <c:pt idx="6444">
                  <c:v>0.7</c:v>
                </c:pt>
                <c:pt idx="6445">
                  <c:v>0.21999999999999997</c:v>
                </c:pt>
                <c:pt idx="6446">
                  <c:v>0.33999999999999997</c:v>
                </c:pt>
                <c:pt idx="6447">
                  <c:v>0.74</c:v>
                </c:pt>
                <c:pt idx="6448">
                  <c:v>0.9</c:v>
                </c:pt>
                <c:pt idx="6449">
                  <c:v>0.98</c:v>
                </c:pt>
                <c:pt idx="6450">
                  <c:v>1.46</c:v>
                </c:pt>
                <c:pt idx="6451">
                  <c:v>1.8599999999999999</c:v>
                </c:pt>
                <c:pt idx="6452">
                  <c:v>1.74</c:v>
                </c:pt>
                <c:pt idx="6453">
                  <c:v>1.3</c:v>
                </c:pt>
                <c:pt idx="6454">
                  <c:v>1.06</c:v>
                </c:pt>
                <c:pt idx="6455">
                  <c:v>0.94</c:v>
                </c:pt>
                <c:pt idx="6456">
                  <c:v>1.1000000000000001</c:v>
                </c:pt>
                <c:pt idx="6457">
                  <c:v>1.1000000000000001</c:v>
                </c:pt>
                <c:pt idx="6458">
                  <c:v>1.06</c:v>
                </c:pt>
                <c:pt idx="6459">
                  <c:v>1.06</c:v>
                </c:pt>
                <c:pt idx="6460">
                  <c:v>1.06</c:v>
                </c:pt>
                <c:pt idx="6461">
                  <c:v>0.94</c:v>
                </c:pt>
                <c:pt idx="6462">
                  <c:v>1.06</c:v>
                </c:pt>
                <c:pt idx="6463">
                  <c:v>1.06</c:v>
                </c:pt>
                <c:pt idx="6464">
                  <c:v>0.98</c:v>
                </c:pt>
                <c:pt idx="6465">
                  <c:v>0.98</c:v>
                </c:pt>
                <c:pt idx="6466">
                  <c:v>1.1000000000000001</c:v>
                </c:pt>
                <c:pt idx="6467">
                  <c:v>1.02</c:v>
                </c:pt>
                <c:pt idx="6468">
                  <c:v>0.94</c:v>
                </c:pt>
                <c:pt idx="6469">
                  <c:v>0.62</c:v>
                </c:pt>
                <c:pt idx="6470">
                  <c:v>0.18000000000000005</c:v>
                </c:pt>
                <c:pt idx="6471">
                  <c:v>0.33999999999999997</c:v>
                </c:pt>
                <c:pt idx="6472">
                  <c:v>0.74</c:v>
                </c:pt>
                <c:pt idx="6473">
                  <c:v>0.9</c:v>
                </c:pt>
                <c:pt idx="6474">
                  <c:v>1.06</c:v>
                </c:pt>
                <c:pt idx="6475">
                  <c:v>1.5</c:v>
                </c:pt>
                <c:pt idx="6476">
                  <c:v>1.94</c:v>
                </c:pt>
                <c:pt idx="6477">
                  <c:v>1.6600000000000001</c:v>
                </c:pt>
                <c:pt idx="6478">
                  <c:v>1.3</c:v>
                </c:pt>
                <c:pt idx="6479">
                  <c:v>0.98</c:v>
                </c:pt>
                <c:pt idx="6480">
                  <c:v>0.98</c:v>
                </c:pt>
                <c:pt idx="6481">
                  <c:v>1.06</c:v>
                </c:pt>
                <c:pt idx="6482">
                  <c:v>1.1000000000000001</c:v>
                </c:pt>
                <c:pt idx="6483">
                  <c:v>1.02</c:v>
                </c:pt>
                <c:pt idx="6484">
                  <c:v>1.1000000000000001</c:v>
                </c:pt>
                <c:pt idx="6485">
                  <c:v>1.02</c:v>
                </c:pt>
                <c:pt idx="6486">
                  <c:v>1.02</c:v>
                </c:pt>
                <c:pt idx="6487">
                  <c:v>1.06</c:v>
                </c:pt>
                <c:pt idx="6488">
                  <c:v>1.06</c:v>
                </c:pt>
                <c:pt idx="6489">
                  <c:v>0.98</c:v>
                </c:pt>
                <c:pt idx="6490">
                  <c:v>1.02</c:v>
                </c:pt>
                <c:pt idx="6491">
                  <c:v>1.06</c:v>
                </c:pt>
                <c:pt idx="6492">
                  <c:v>0.98</c:v>
                </c:pt>
                <c:pt idx="6493">
                  <c:v>0.94</c:v>
                </c:pt>
                <c:pt idx="6494">
                  <c:v>0.58000000000000007</c:v>
                </c:pt>
                <c:pt idx="6495">
                  <c:v>0.18000000000000005</c:v>
                </c:pt>
                <c:pt idx="6496">
                  <c:v>0.42000000000000004</c:v>
                </c:pt>
                <c:pt idx="6497">
                  <c:v>0.78</c:v>
                </c:pt>
                <c:pt idx="6498">
                  <c:v>0.98</c:v>
                </c:pt>
                <c:pt idx="6499">
                  <c:v>1.1000000000000001</c:v>
                </c:pt>
                <c:pt idx="6500">
                  <c:v>1.62</c:v>
                </c:pt>
                <c:pt idx="6501">
                  <c:v>1.8599999999999999</c:v>
                </c:pt>
                <c:pt idx="6502">
                  <c:v>1.6600000000000001</c:v>
                </c:pt>
                <c:pt idx="6503">
                  <c:v>1.26</c:v>
                </c:pt>
                <c:pt idx="6504">
                  <c:v>1.02</c:v>
                </c:pt>
                <c:pt idx="6505">
                  <c:v>0.98</c:v>
                </c:pt>
                <c:pt idx="6506">
                  <c:v>1.1400000000000001</c:v>
                </c:pt>
                <c:pt idx="6507">
                  <c:v>1.1000000000000001</c:v>
                </c:pt>
                <c:pt idx="6508">
                  <c:v>1.06</c:v>
                </c:pt>
                <c:pt idx="6509">
                  <c:v>1.1000000000000001</c:v>
                </c:pt>
                <c:pt idx="6510">
                  <c:v>1.06</c:v>
                </c:pt>
                <c:pt idx="6511">
                  <c:v>0.98</c:v>
                </c:pt>
                <c:pt idx="6512">
                  <c:v>1.1000000000000001</c:v>
                </c:pt>
                <c:pt idx="6513">
                  <c:v>1.02</c:v>
                </c:pt>
                <c:pt idx="6514">
                  <c:v>0.98</c:v>
                </c:pt>
                <c:pt idx="6515">
                  <c:v>1.02</c:v>
                </c:pt>
                <c:pt idx="6516">
                  <c:v>1.1000000000000001</c:v>
                </c:pt>
                <c:pt idx="6517">
                  <c:v>0.98</c:v>
                </c:pt>
                <c:pt idx="6518">
                  <c:v>0.9</c:v>
                </c:pt>
                <c:pt idx="6519">
                  <c:v>0.45999999999999996</c:v>
                </c:pt>
                <c:pt idx="6520">
                  <c:v>0.18000000000000005</c:v>
                </c:pt>
                <c:pt idx="6521">
                  <c:v>0.45999999999999996</c:v>
                </c:pt>
                <c:pt idx="6522">
                  <c:v>0.86</c:v>
                </c:pt>
                <c:pt idx="6523">
                  <c:v>0.9</c:v>
                </c:pt>
                <c:pt idx="6524">
                  <c:v>1.18</c:v>
                </c:pt>
                <c:pt idx="6525">
                  <c:v>1.6600000000000001</c:v>
                </c:pt>
                <c:pt idx="6526">
                  <c:v>1.8599999999999999</c:v>
                </c:pt>
                <c:pt idx="6527">
                  <c:v>1.5</c:v>
                </c:pt>
                <c:pt idx="6528">
                  <c:v>1.22</c:v>
                </c:pt>
                <c:pt idx="6529">
                  <c:v>0.94</c:v>
                </c:pt>
                <c:pt idx="6530">
                  <c:v>1.06</c:v>
                </c:pt>
                <c:pt idx="6531">
                  <c:v>1.1400000000000001</c:v>
                </c:pt>
                <c:pt idx="6532">
                  <c:v>1.06</c:v>
                </c:pt>
                <c:pt idx="6533">
                  <c:v>1.02</c:v>
                </c:pt>
                <c:pt idx="6534">
                  <c:v>1.1000000000000001</c:v>
                </c:pt>
                <c:pt idx="6535">
                  <c:v>1.02</c:v>
                </c:pt>
                <c:pt idx="6536">
                  <c:v>0.98</c:v>
                </c:pt>
                <c:pt idx="6537">
                  <c:v>1.02</c:v>
                </c:pt>
                <c:pt idx="6538">
                  <c:v>1.02</c:v>
                </c:pt>
                <c:pt idx="6539">
                  <c:v>0.94</c:v>
                </c:pt>
                <c:pt idx="6540">
                  <c:v>1.1000000000000001</c:v>
                </c:pt>
                <c:pt idx="6541">
                  <c:v>1.06</c:v>
                </c:pt>
                <c:pt idx="6542">
                  <c:v>1.02</c:v>
                </c:pt>
                <c:pt idx="6543">
                  <c:v>0.86</c:v>
                </c:pt>
                <c:pt idx="6544">
                  <c:v>0.42000000000000004</c:v>
                </c:pt>
                <c:pt idx="6545">
                  <c:v>0.18000000000000005</c:v>
                </c:pt>
                <c:pt idx="6546">
                  <c:v>0.58000000000000007</c:v>
                </c:pt>
                <c:pt idx="6547">
                  <c:v>0.9</c:v>
                </c:pt>
                <c:pt idx="6548">
                  <c:v>0.98</c:v>
                </c:pt>
                <c:pt idx="6549">
                  <c:v>1.18</c:v>
                </c:pt>
                <c:pt idx="6550">
                  <c:v>1.74</c:v>
                </c:pt>
                <c:pt idx="6551">
                  <c:v>1.8199999999999998</c:v>
                </c:pt>
                <c:pt idx="6552">
                  <c:v>1.5</c:v>
                </c:pt>
                <c:pt idx="6553">
                  <c:v>1.1400000000000001</c:v>
                </c:pt>
                <c:pt idx="6554">
                  <c:v>0.94</c:v>
                </c:pt>
                <c:pt idx="6555">
                  <c:v>1.02</c:v>
                </c:pt>
                <c:pt idx="6556">
                  <c:v>1.1400000000000001</c:v>
                </c:pt>
                <c:pt idx="6557">
                  <c:v>0.98</c:v>
                </c:pt>
                <c:pt idx="6558">
                  <c:v>1.06</c:v>
                </c:pt>
                <c:pt idx="6559">
                  <c:v>1.1400000000000001</c:v>
                </c:pt>
                <c:pt idx="6560">
                  <c:v>1.06</c:v>
                </c:pt>
                <c:pt idx="6561">
                  <c:v>0.98</c:v>
                </c:pt>
                <c:pt idx="6562">
                  <c:v>1.1000000000000001</c:v>
                </c:pt>
                <c:pt idx="6563">
                  <c:v>0.94</c:v>
                </c:pt>
                <c:pt idx="6564">
                  <c:v>0.98</c:v>
                </c:pt>
                <c:pt idx="6565">
                  <c:v>1.1000000000000001</c:v>
                </c:pt>
                <c:pt idx="6566">
                  <c:v>1.06</c:v>
                </c:pt>
                <c:pt idx="6567">
                  <c:v>0.9</c:v>
                </c:pt>
                <c:pt idx="6568">
                  <c:v>0.82000000000000006</c:v>
                </c:pt>
                <c:pt idx="6569">
                  <c:v>0.30000000000000004</c:v>
                </c:pt>
                <c:pt idx="6570">
                  <c:v>0.14000000000000001</c:v>
                </c:pt>
                <c:pt idx="6571">
                  <c:v>0.58000000000000007</c:v>
                </c:pt>
                <c:pt idx="6572">
                  <c:v>0.94</c:v>
                </c:pt>
                <c:pt idx="6573">
                  <c:v>0.98</c:v>
                </c:pt>
                <c:pt idx="6574">
                  <c:v>1.34</c:v>
                </c:pt>
                <c:pt idx="6575">
                  <c:v>1.8199999999999998</c:v>
                </c:pt>
                <c:pt idx="6576">
                  <c:v>1.8199999999999998</c:v>
                </c:pt>
                <c:pt idx="6577">
                  <c:v>1.38</c:v>
                </c:pt>
                <c:pt idx="6578">
                  <c:v>1.06</c:v>
                </c:pt>
                <c:pt idx="6579">
                  <c:v>0.94</c:v>
                </c:pt>
                <c:pt idx="6580">
                  <c:v>1.1000000000000001</c:v>
                </c:pt>
                <c:pt idx="6581">
                  <c:v>1.1000000000000001</c:v>
                </c:pt>
                <c:pt idx="6582">
                  <c:v>1.02</c:v>
                </c:pt>
                <c:pt idx="6583">
                  <c:v>1.06</c:v>
                </c:pt>
                <c:pt idx="6584">
                  <c:v>1.1000000000000001</c:v>
                </c:pt>
                <c:pt idx="6585">
                  <c:v>0.98</c:v>
                </c:pt>
                <c:pt idx="6586">
                  <c:v>0.98</c:v>
                </c:pt>
                <c:pt idx="6587">
                  <c:v>1.06</c:v>
                </c:pt>
                <c:pt idx="6588">
                  <c:v>1.06</c:v>
                </c:pt>
                <c:pt idx="6589">
                  <c:v>0.98</c:v>
                </c:pt>
                <c:pt idx="6590">
                  <c:v>1.06</c:v>
                </c:pt>
                <c:pt idx="6591">
                  <c:v>1.02</c:v>
                </c:pt>
                <c:pt idx="6592">
                  <c:v>0.94</c:v>
                </c:pt>
                <c:pt idx="6593">
                  <c:v>0.7</c:v>
                </c:pt>
                <c:pt idx="6594">
                  <c:v>0.21999999999999997</c:v>
                </c:pt>
                <c:pt idx="6595">
                  <c:v>0.21999999999999997</c:v>
                </c:pt>
                <c:pt idx="6596">
                  <c:v>0.62</c:v>
                </c:pt>
                <c:pt idx="6597">
                  <c:v>0.9</c:v>
                </c:pt>
                <c:pt idx="6598">
                  <c:v>0.98</c:v>
                </c:pt>
                <c:pt idx="6599">
                  <c:v>1.38</c:v>
                </c:pt>
                <c:pt idx="6600">
                  <c:v>1.8199999999999998</c:v>
                </c:pt>
                <c:pt idx="6601">
                  <c:v>1.74</c:v>
                </c:pt>
                <c:pt idx="6602">
                  <c:v>1.38</c:v>
                </c:pt>
                <c:pt idx="6603">
                  <c:v>1.06</c:v>
                </c:pt>
                <c:pt idx="6604">
                  <c:v>0.94</c:v>
                </c:pt>
                <c:pt idx="6605">
                  <c:v>1.1000000000000001</c:v>
                </c:pt>
                <c:pt idx="6606">
                  <c:v>1.18</c:v>
                </c:pt>
                <c:pt idx="6607">
                  <c:v>1.06</c:v>
                </c:pt>
                <c:pt idx="6608">
                  <c:v>1.1000000000000001</c:v>
                </c:pt>
                <c:pt idx="6609">
                  <c:v>1.06</c:v>
                </c:pt>
                <c:pt idx="6610">
                  <c:v>0.98</c:v>
                </c:pt>
                <c:pt idx="6611">
                  <c:v>1.02</c:v>
                </c:pt>
                <c:pt idx="6612">
                  <c:v>1.06</c:v>
                </c:pt>
                <c:pt idx="6613">
                  <c:v>0.94</c:v>
                </c:pt>
                <c:pt idx="6614">
                  <c:v>1.02</c:v>
                </c:pt>
                <c:pt idx="6615">
                  <c:v>1.06</c:v>
                </c:pt>
                <c:pt idx="6616">
                  <c:v>1.02</c:v>
                </c:pt>
                <c:pt idx="6617">
                  <c:v>0.98</c:v>
                </c:pt>
                <c:pt idx="6618">
                  <c:v>0.65999999999999992</c:v>
                </c:pt>
                <c:pt idx="6619">
                  <c:v>0.21999999999999997</c:v>
                </c:pt>
                <c:pt idx="6620">
                  <c:v>0.33999999999999997</c:v>
                </c:pt>
                <c:pt idx="6621">
                  <c:v>0.7</c:v>
                </c:pt>
                <c:pt idx="6622">
                  <c:v>0.94</c:v>
                </c:pt>
                <c:pt idx="6623">
                  <c:v>0.98</c:v>
                </c:pt>
                <c:pt idx="6624">
                  <c:v>1.54</c:v>
                </c:pt>
                <c:pt idx="6625">
                  <c:v>1.8599999999999999</c:v>
                </c:pt>
                <c:pt idx="6626">
                  <c:v>1.7</c:v>
                </c:pt>
                <c:pt idx="6627">
                  <c:v>1.3</c:v>
                </c:pt>
                <c:pt idx="6628">
                  <c:v>0.98</c:v>
                </c:pt>
                <c:pt idx="6629">
                  <c:v>0.94</c:v>
                </c:pt>
                <c:pt idx="6630">
                  <c:v>1.1000000000000001</c:v>
                </c:pt>
                <c:pt idx="6631">
                  <c:v>1.1000000000000001</c:v>
                </c:pt>
                <c:pt idx="6632">
                  <c:v>1.06</c:v>
                </c:pt>
                <c:pt idx="6633">
                  <c:v>1.1400000000000001</c:v>
                </c:pt>
                <c:pt idx="6634">
                  <c:v>1.06</c:v>
                </c:pt>
                <c:pt idx="6635">
                  <c:v>0.98</c:v>
                </c:pt>
                <c:pt idx="6636">
                  <c:v>1.02</c:v>
                </c:pt>
                <c:pt idx="6637">
                  <c:v>1.02</c:v>
                </c:pt>
                <c:pt idx="6638">
                  <c:v>0.98</c:v>
                </c:pt>
                <c:pt idx="6639">
                  <c:v>1.02</c:v>
                </c:pt>
                <c:pt idx="6640">
                  <c:v>1.1000000000000001</c:v>
                </c:pt>
                <c:pt idx="6641">
                  <c:v>0.98</c:v>
                </c:pt>
                <c:pt idx="6642">
                  <c:v>0.94</c:v>
                </c:pt>
                <c:pt idx="6643">
                  <c:v>0.62</c:v>
                </c:pt>
                <c:pt idx="6644">
                  <c:v>0.18000000000000005</c:v>
                </c:pt>
                <c:pt idx="6645">
                  <c:v>0.38</c:v>
                </c:pt>
                <c:pt idx="6646">
                  <c:v>0.78</c:v>
                </c:pt>
                <c:pt idx="6647">
                  <c:v>0.86</c:v>
                </c:pt>
                <c:pt idx="6648">
                  <c:v>1.06</c:v>
                </c:pt>
                <c:pt idx="6649">
                  <c:v>1.58</c:v>
                </c:pt>
                <c:pt idx="6650">
                  <c:v>1.94</c:v>
                </c:pt>
                <c:pt idx="6651">
                  <c:v>1.6600000000000001</c:v>
                </c:pt>
                <c:pt idx="6652">
                  <c:v>1.26</c:v>
                </c:pt>
                <c:pt idx="6653">
                  <c:v>0.94</c:v>
                </c:pt>
                <c:pt idx="6654">
                  <c:v>0.98</c:v>
                </c:pt>
                <c:pt idx="6655">
                  <c:v>1.1400000000000001</c:v>
                </c:pt>
                <c:pt idx="6656">
                  <c:v>1.1000000000000001</c:v>
                </c:pt>
                <c:pt idx="6657">
                  <c:v>1.06</c:v>
                </c:pt>
                <c:pt idx="6658">
                  <c:v>1.18</c:v>
                </c:pt>
                <c:pt idx="6659">
                  <c:v>1.06</c:v>
                </c:pt>
                <c:pt idx="6660">
                  <c:v>0.94</c:v>
                </c:pt>
                <c:pt idx="6661">
                  <c:v>1.02</c:v>
                </c:pt>
                <c:pt idx="6662">
                  <c:v>1.02</c:v>
                </c:pt>
                <c:pt idx="6663">
                  <c:v>0.94</c:v>
                </c:pt>
                <c:pt idx="6664">
                  <c:v>1.06</c:v>
                </c:pt>
                <c:pt idx="6665">
                  <c:v>1.06</c:v>
                </c:pt>
                <c:pt idx="6666">
                  <c:v>1.02</c:v>
                </c:pt>
                <c:pt idx="6667">
                  <c:v>0.9</c:v>
                </c:pt>
                <c:pt idx="6668">
                  <c:v>0.54</c:v>
                </c:pt>
                <c:pt idx="6669">
                  <c:v>0.14000000000000001</c:v>
                </c:pt>
                <c:pt idx="6670">
                  <c:v>0.5</c:v>
                </c:pt>
                <c:pt idx="6671">
                  <c:v>0.82000000000000006</c:v>
                </c:pt>
                <c:pt idx="6672">
                  <c:v>0.9</c:v>
                </c:pt>
                <c:pt idx="6673">
                  <c:v>1.1400000000000001</c:v>
                </c:pt>
                <c:pt idx="6674">
                  <c:v>1.7</c:v>
                </c:pt>
                <c:pt idx="6675">
                  <c:v>1.94</c:v>
                </c:pt>
                <c:pt idx="6676">
                  <c:v>1.58</c:v>
                </c:pt>
                <c:pt idx="6677">
                  <c:v>1.22</c:v>
                </c:pt>
                <c:pt idx="6678">
                  <c:v>0.98</c:v>
                </c:pt>
                <c:pt idx="6679">
                  <c:v>0.98</c:v>
                </c:pt>
                <c:pt idx="6680">
                  <c:v>1.1400000000000001</c:v>
                </c:pt>
                <c:pt idx="6681">
                  <c:v>1.02</c:v>
                </c:pt>
                <c:pt idx="6682">
                  <c:v>1.02</c:v>
                </c:pt>
                <c:pt idx="6683">
                  <c:v>1.1000000000000001</c:v>
                </c:pt>
                <c:pt idx="6684">
                  <c:v>1.02</c:v>
                </c:pt>
                <c:pt idx="6685">
                  <c:v>0.98</c:v>
                </c:pt>
                <c:pt idx="6686">
                  <c:v>1.02</c:v>
                </c:pt>
                <c:pt idx="6687">
                  <c:v>1.02</c:v>
                </c:pt>
                <c:pt idx="6688">
                  <c:v>0.94</c:v>
                </c:pt>
                <c:pt idx="6689">
                  <c:v>1.06</c:v>
                </c:pt>
                <c:pt idx="6690">
                  <c:v>1.06</c:v>
                </c:pt>
                <c:pt idx="6691">
                  <c:v>0.94</c:v>
                </c:pt>
                <c:pt idx="6692">
                  <c:v>0.9</c:v>
                </c:pt>
                <c:pt idx="6693">
                  <c:v>0.45999999999999996</c:v>
                </c:pt>
                <c:pt idx="6694">
                  <c:v>0.18000000000000005</c:v>
                </c:pt>
                <c:pt idx="6695">
                  <c:v>0.45999999999999996</c:v>
                </c:pt>
                <c:pt idx="6696">
                  <c:v>0.82000000000000006</c:v>
                </c:pt>
                <c:pt idx="6697">
                  <c:v>0.9</c:v>
                </c:pt>
                <c:pt idx="6698">
                  <c:v>1.18</c:v>
                </c:pt>
                <c:pt idx="6699">
                  <c:v>1.7</c:v>
                </c:pt>
                <c:pt idx="6700">
                  <c:v>1.8599999999999999</c:v>
                </c:pt>
                <c:pt idx="6701">
                  <c:v>1.5</c:v>
                </c:pt>
                <c:pt idx="6702">
                  <c:v>1.18</c:v>
                </c:pt>
                <c:pt idx="6703">
                  <c:v>0.94</c:v>
                </c:pt>
                <c:pt idx="6704">
                  <c:v>1.02</c:v>
                </c:pt>
                <c:pt idx="6705">
                  <c:v>1.1400000000000001</c:v>
                </c:pt>
                <c:pt idx="6706">
                  <c:v>1.1000000000000001</c:v>
                </c:pt>
                <c:pt idx="6707">
                  <c:v>1.1000000000000001</c:v>
                </c:pt>
                <c:pt idx="6708">
                  <c:v>1.1400000000000001</c:v>
                </c:pt>
                <c:pt idx="6709">
                  <c:v>0.98</c:v>
                </c:pt>
                <c:pt idx="6710">
                  <c:v>1.02</c:v>
                </c:pt>
                <c:pt idx="6711">
                  <c:v>1.06</c:v>
                </c:pt>
                <c:pt idx="6712">
                  <c:v>1.02</c:v>
                </c:pt>
                <c:pt idx="6713">
                  <c:v>0.94</c:v>
                </c:pt>
                <c:pt idx="6714">
                  <c:v>1.06</c:v>
                </c:pt>
                <c:pt idx="6715">
                  <c:v>1.02</c:v>
                </c:pt>
                <c:pt idx="6716">
                  <c:v>0.98</c:v>
                </c:pt>
                <c:pt idx="6717">
                  <c:v>0.78</c:v>
                </c:pt>
                <c:pt idx="6718">
                  <c:v>0.38</c:v>
                </c:pt>
                <c:pt idx="6719">
                  <c:v>0.18000000000000005</c:v>
                </c:pt>
                <c:pt idx="6720">
                  <c:v>0.58000000000000007</c:v>
                </c:pt>
                <c:pt idx="6721">
                  <c:v>0.86</c:v>
                </c:pt>
                <c:pt idx="6722">
                  <c:v>0.98</c:v>
                </c:pt>
                <c:pt idx="6723">
                  <c:v>1.22</c:v>
                </c:pt>
                <c:pt idx="6724">
                  <c:v>1.8599999999999999</c:v>
                </c:pt>
                <c:pt idx="6725">
                  <c:v>1.8199999999999998</c:v>
                </c:pt>
                <c:pt idx="6726">
                  <c:v>1.46</c:v>
                </c:pt>
                <c:pt idx="6727">
                  <c:v>1.06</c:v>
                </c:pt>
                <c:pt idx="6728">
                  <c:v>0.98</c:v>
                </c:pt>
                <c:pt idx="6729">
                  <c:v>1.06</c:v>
                </c:pt>
                <c:pt idx="6730">
                  <c:v>1.1400000000000001</c:v>
                </c:pt>
                <c:pt idx="6731">
                  <c:v>1.02</c:v>
                </c:pt>
                <c:pt idx="6732">
                  <c:v>1.1000000000000001</c:v>
                </c:pt>
                <c:pt idx="6733">
                  <c:v>1.06</c:v>
                </c:pt>
                <c:pt idx="6734">
                  <c:v>0.98</c:v>
                </c:pt>
                <c:pt idx="6735">
                  <c:v>0.98</c:v>
                </c:pt>
                <c:pt idx="6736">
                  <c:v>1.1000000000000001</c:v>
                </c:pt>
                <c:pt idx="6737">
                  <c:v>0.98</c:v>
                </c:pt>
                <c:pt idx="6738">
                  <c:v>0.98</c:v>
                </c:pt>
                <c:pt idx="6739">
                  <c:v>1.06</c:v>
                </c:pt>
                <c:pt idx="6740">
                  <c:v>1.06</c:v>
                </c:pt>
                <c:pt idx="6741">
                  <c:v>0.98</c:v>
                </c:pt>
                <c:pt idx="6742">
                  <c:v>0.78</c:v>
                </c:pt>
                <c:pt idx="6743">
                  <c:v>0.26</c:v>
                </c:pt>
                <c:pt idx="6744">
                  <c:v>0.21999999999999997</c:v>
                </c:pt>
                <c:pt idx="6745">
                  <c:v>0.62</c:v>
                </c:pt>
                <c:pt idx="6746">
                  <c:v>0.86</c:v>
                </c:pt>
                <c:pt idx="6747">
                  <c:v>0.94</c:v>
                </c:pt>
                <c:pt idx="6748">
                  <c:v>1.34</c:v>
                </c:pt>
                <c:pt idx="6749">
                  <c:v>1.8199999999999998</c:v>
                </c:pt>
                <c:pt idx="6750">
                  <c:v>1.78</c:v>
                </c:pt>
                <c:pt idx="6751">
                  <c:v>1.42</c:v>
                </c:pt>
                <c:pt idx="6752">
                  <c:v>1.06</c:v>
                </c:pt>
                <c:pt idx="6753">
                  <c:v>0.9</c:v>
                </c:pt>
                <c:pt idx="6754">
                  <c:v>1.1400000000000001</c:v>
                </c:pt>
                <c:pt idx="6755">
                  <c:v>1.1400000000000001</c:v>
                </c:pt>
                <c:pt idx="6756">
                  <c:v>1.06</c:v>
                </c:pt>
                <c:pt idx="6757">
                  <c:v>1.06</c:v>
                </c:pt>
                <c:pt idx="6758">
                  <c:v>1.1000000000000001</c:v>
                </c:pt>
                <c:pt idx="6759">
                  <c:v>0.94</c:v>
                </c:pt>
                <c:pt idx="6760">
                  <c:v>0.98</c:v>
                </c:pt>
                <c:pt idx="6761">
                  <c:v>1.02</c:v>
                </c:pt>
                <c:pt idx="6762">
                  <c:v>0.98</c:v>
                </c:pt>
                <c:pt idx="6763">
                  <c:v>1.02</c:v>
                </c:pt>
                <c:pt idx="6764">
                  <c:v>1.1000000000000001</c:v>
                </c:pt>
                <c:pt idx="6765">
                  <c:v>1.02</c:v>
                </c:pt>
                <c:pt idx="6766">
                  <c:v>0.98</c:v>
                </c:pt>
                <c:pt idx="6767">
                  <c:v>0.7</c:v>
                </c:pt>
                <c:pt idx="6768">
                  <c:v>0.21999999999999997</c:v>
                </c:pt>
                <c:pt idx="6769">
                  <c:v>0.30000000000000004</c:v>
                </c:pt>
                <c:pt idx="6770">
                  <c:v>0.78</c:v>
                </c:pt>
                <c:pt idx="6771">
                  <c:v>0.94</c:v>
                </c:pt>
                <c:pt idx="6772">
                  <c:v>1.02</c:v>
                </c:pt>
                <c:pt idx="6773">
                  <c:v>1.34</c:v>
                </c:pt>
                <c:pt idx="6774">
                  <c:v>1.8199999999999998</c:v>
                </c:pt>
                <c:pt idx="6775">
                  <c:v>1.6600000000000001</c:v>
                </c:pt>
                <c:pt idx="6776">
                  <c:v>1.3</c:v>
                </c:pt>
                <c:pt idx="6777">
                  <c:v>0.98</c:v>
                </c:pt>
                <c:pt idx="6778">
                  <c:v>0.98</c:v>
                </c:pt>
                <c:pt idx="6779">
                  <c:v>1.06</c:v>
                </c:pt>
                <c:pt idx="6780">
                  <c:v>1.1400000000000001</c:v>
                </c:pt>
                <c:pt idx="6781">
                  <c:v>1.06</c:v>
                </c:pt>
                <c:pt idx="6782">
                  <c:v>1.1000000000000001</c:v>
                </c:pt>
                <c:pt idx="6783">
                  <c:v>1.06</c:v>
                </c:pt>
                <c:pt idx="6784">
                  <c:v>0.98</c:v>
                </c:pt>
                <c:pt idx="6785">
                  <c:v>1.06</c:v>
                </c:pt>
                <c:pt idx="6786">
                  <c:v>1.02</c:v>
                </c:pt>
                <c:pt idx="6787">
                  <c:v>0.94</c:v>
                </c:pt>
                <c:pt idx="6788">
                  <c:v>1.02</c:v>
                </c:pt>
                <c:pt idx="6789">
                  <c:v>1.1000000000000001</c:v>
                </c:pt>
                <c:pt idx="6790">
                  <c:v>1.02</c:v>
                </c:pt>
                <c:pt idx="6791">
                  <c:v>0.94</c:v>
                </c:pt>
                <c:pt idx="6792">
                  <c:v>0.62</c:v>
                </c:pt>
                <c:pt idx="6793">
                  <c:v>0.18000000000000005</c:v>
                </c:pt>
                <c:pt idx="6794">
                  <c:v>0.33999999999999997</c:v>
                </c:pt>
                <c:pt idx="6795">
                  <c:v>0.78</c:v>
                </c:pt>
                <c:pt idx="6796">
                  <c:v>0.9</c:v>
                </c:pt>
                <c:pt idx="6797">
                  <c:v>0.98</c:v>
                </c:pt>
                <c:pt idx="6798">
                  <c:v>1.54</c:v>
                </c:pt>
                <c:pt idx="6799">
                  <c:v>1.8599999999999999</c:v>
                </c:pt>
                <c:pt idx="6800">
                  <c:v>1.6600000000000001</c:v>
                </c:pt>
                <c:pt idx="6801">
                  <c:v>1.26</c:v>
                </c:pt>
                <c:pt idx="6802">
                  <c:v>1.02</c:v>
                </c:pt>
                <c:pt idx="6803">
                  <c:v>1.02</c:v>
                </c:pt>
                <c:pt idx="6804">
                  <c:v>1.18</c:v>
                </c:pt>
                <c:pt idx="6805">
                  <c:v>1.1000000000000001</c:v>
                </c:pt>
                <c:pt idx="6806">
                  <c:v>1.06</c:v>
                </c:pt>
                <c:pt idx="6807">
                  <c:v>1.1000000000000001</c:v>
                </c:pt>
                <c:pt idx="6808">
                  <c:v>1.06</c:v>
                </c:pt>
                <c:pt idx="6809">
                  <c:v>0.94</c:v>
                </c:pt>
                <c:pt idx="6810">
                  <c:v>1.06</c:v>
                </c:pt>
                <c:pt idx="6811">
                  <c:v>0.98</c:v>
                </c:pt>
                <c:pt idx="6812">
                  <c:v>0.98</c:v>
                </c:pt>
                <c:pt idx="6813">
                  <c:v>1.06</c:v>
                </c:pt>
                <c:pt idx="6814">
                  <c:v>1.1000000000000001</c:v>
                </c:pt>
                <c:pt idx="6815">
                  <c:v>1.02</c:v>
                </c:pt>
                <c:pt idx="6816">
                  <c:v>0.9</c:v>
                </c:pt>
                <c:pt idx="6817">
                  <c:v>0.54</c:v>
                </c:pt>
                <c:pt idx="6818">
                  <c:v>0.14000000000000001</c:v>
                </c:pt>
                <c:pt idx="6819">
                  <c:v>0.38</c:v>
                </c:pt>
                <c:pt idx="6820">
                  <c:v>0.78</c:v>
                </c:pt>
                <c:pt idx="6821">
                  <c:v>0.9</c:v>
                </c:pt>
                <c:pt idx="6822">
                  <c:v>1.06</c:v>
                </c:pt>
                <c:pt idx="6823">
                  <c:v>1.62</c:v>
                </c:pt>
                <c:pt idx="6824">
                  <c:v>1.9</c:v>
                </c:pt>
                <c:pt idx="6825">
                  <c:v>1.58</c:v>
                </c:pt>
                <c:pt idx="6826">
                  <c:v>1.22</c:v>
                </c:pt>
                <c:pt idx="6827">
                  <c:v>0.94</c:v>
                </c:pt>
                <c:pt idx="6828">
                  <c:v>1.02</c:v>
                </c:pt>
                <c:pt idx="6829">
                  <c:v>1.1000000000000001</c:v>
                </c:pt>
                <c:pt idx="6830">
                  <c:v>1.06</c:v>
                </c:pt>
                <c:pt idx="6831">
                  <c:v>1.06</c:v>
                </c:pt>
                <c:pt idx="6832">
                  <c:v>1.1000000000000001</c:v>
                </c:pt>
                <c:pt idx="6833">
                  <c:v>1.02</c:v>
                </c:pt>
                <c:pt idx="6834">
                  <c:v>0.98</c:v>
                </c:pt>
                <c:pt idx="6835">
                  <c:v>1.06</c:v>
                </c:pt>
                <c:pt idx="6836">
                  <c:v>1.02</c:v>
                </c:pt>
                <c:pt idx="6837">
                  <c:v>0.94</c:v>
                </c:pt>
                <c:pt idx="6838">
                  <c:v>1.02</c:v>
                </c:pt>
                <c:pt idx="6839">
                  <c:v>1.02</c:v>
                </c:pt>
                <c:pt idx="6840">
                  <c:v>0.94</c:v>
                </c:pt>
                <c:pt idx="6841">
                  <c:v>0.86</c:v>
                </c:pt>
                <c:pt idx="6842">
                  <c:v>0.45999999999999996</c:v>
                </c:pt>
                <c:pt idx="6843">
                  <c:v>0.18000000000000005</c:v>
                </c:pt>
                <c:pt idx="6844">
                  <c:v>0.5</c:v>
                </c:pt>
                <c:pt idx="6845">
                  <c:v>0.86</c:v>
                </c:pt>
                <c:pt idx="6846">
                  <c:v>0.94</c:v>
                </c:pt>
                <c:pt idx="6847">
                  <c:v>1.18</c:v>
                </c:pt>
                <c:pt idx="6848">
                  <c:v>1.7</c:v>
                </c:pt>
                <c:pt idx="6849">
                  <c:v>1.8199999999999998</c:v>
                </c:pt>
                <c:pt idx="6850">
                  <c:v>1.54</c:v>
                </c:pt>
                <c:pt idx="6851">
                  <c:v>1.18</c:v>
                </c:pt>
                <c:pt idx="6852">
                  <c:v>0.94</c:v>
                </c:pt>
                <c:pt idx="6853">
                  <c:v>1.02</c:v>
                </c:pt>
                <c:pt idx="6854">
                  <c:v>1.18</c:v>
                </c:pt>
                <c:pt idx="6855">
                  <c:v>1.06</c:v>
                </c:pt>
                <c:pt idx="6856">
                  <c:v>1.1000000000000001</c:v>
                </c:pt>
                <c:pt idx="6857">
                  <c:v>1.1000000000000001</c:v>
                </c:pt>
                <c:pt idx="6858">
                  <c:v>1.06</c:v>
                </c:pt>
                <c:pt idx="6859">
                  <c:v>0.98</c:v>
                </c:pt>
                <c:pt idx="6860">
                  <c:v>1.1000000000000001</c:v>
                </c:pt>
                <c:pt idx="6861">
                  <c:v>0.98</c:v>
                </c:pt>
                <c:pt idx="6862">
                  <c:v>0.94</c:v>
                </c:pt>
                <c:pt idx="6863">
                  <c:v>1.06</c:v>
                </c:pt>
                <c:pt idx="6864">
                  <c:v>1.06</c:v>
                </c:pt>
                <c:pt idx="6865">
                  <c:v>0.98</c:v>
                </c:pt>
                <c:pt idx="6866">
                  <c:v>0.86</c:v>
                </c:pt>
                <c:pt idx="6867">
                  <c:v>0.38</c:v>
                </c:pt>
                <c:pt idx="6868">
                  <c:v>0.18000000000000005</c:v>
                </c:pt>
                <c:pt idx="6869">
                  <c:v>0.58000000000000007</c:v>
                </c:pt>
                <c:pt idx="6870">
                  <c:v>0.86</c:v>
                </c:pt>
                <c:pt idx="6871">
                  <c:v>0.9</c:v>
                </c:pt>
                <c:pt idx="6872">
                  <c:v>1.22</c:v>
                </c:pt>
                <c:pt idx="6873">
                  <c:v>1.74</c:v>
                </c:pt>
                <c:pt idx="6874">
                  <c:v>1.8199999999999998</c:v>
                </c:pt>
                <c:pt idx="6875">
                  <c:v>1.46</c:v>
                </c:pt>
                <c:pt idx="6876">
                  <c:v>1.18</c:v>
                </c:pt>
                <c:pt idx="6877">
                  <c:v>0.9</c:v>
                </c:pt>
                <c:pt idx="6878">
                  <c:v>1.06</c:v>
                </c:pt>
                <c:pt idx="6879">
                  <c:v>1.1000000000000001</c:v>
                </c:pt>
                <c:pt idx="6880">
                  <c:v>1.06</c:v>
                </c:pt>
                <c:pt idx="6881">
                  <c:v>1.02</c:v>
                </c:pt>
                <c:pt idx="6882">
                  <c:v>1.18</c:v>
                </c:pt>
                <c:pt idx="6883">
                  <c:v>0.98</c:v>
                </c:pt>
                <c:pt idx="6884">
                  <c:v>0.94</c:v>
                </c:pt>
                <c:pt idx="6885">
                  <c:v>1.02</c:v>
                </c:pt>
                <c:pt idx="6886">
                  <c:v>1.06</c:v>
                </c:pt>
                <c:pt idx="6887">
                  <c:v>0.98</c:v>
                </c:pt>
                <c:pt idx="6888">
                  <c:v>1.1000000000000001</c:v>
                </c:pt>
                <c:pt idx="6889">
                  <c:v>0.98</c:v>
                </c:pt>
                <c:pt idx="6890">
                  <c:v>0.9</c:v>
                </c:pt>
                <c:pt idx="6891">
                  <c:v>0.82000000000000006</c:v>
                </c:pt>
                <c:pt idx="6892">
                  <c:v>0.38</c:v>
                </c:pt>
                <c:pt idx="6893">
                  <c:v>0.26</c:v>
                </c:pt>
                <c:pt idx="6894">
                  <c:v>0.7</c:v>
                </c:pt>
                <c:pt idx="6895">
                  <c:v>0.86</c:v>
                </c:pt>
                <c:pt idx="6896">
                  <c:v>0.98</c:v>
                </c:pt>
                <c:pt idx="6897">
                  <c:v>1.26</c:v>
                </c:pt>
                <c:pt idx="6898">
                  <c:v>1.8199999999999998</c:v>
                </c:pt>
                <c:pt idx="6899">
                  <c:v>1.78</c:v>
                </c:pt>
                <c:pt idx="6900">
                  <c:v>1.42</c:v>
                </c:pt>
                <c:pt idx="6901">
                  <c:v>1.1000000000000001</c:v>
                </c:pt>
                <c:pt idx="6902">
                  <c:v>0.94</c:v>
                </c:pt>
                <c:pt idx="6903">
                  <c:v>1.06</c:v>
                </c:pt>
                <c:pt idx="6904">
                  <c:v>1.22</c:v>
                </c:pt>
                <c:pt idx="6905">
                  <c:v>1.02</c:v>
                </c:pt>
                <c:pt idx="6906">
                  <c:v>1.1000000000000001</c:v>
                </c:pt>
                <c:pt idx="6907">
                  <c:v>1.06</c:v>
                </c:pt>
                <c:pt idx="6908">
                  <c:v>0.94</c:v>
                </c:pt>
                <c:pt idx="6909">
                  <c:v>1.02</c:v>
                </c:pt>
                <c:pt idx="6910">
                  <c:v>1.1000000000000001</c:v>
                </c:pt>
                <c:pt idx="6911">
                  <c:v>0.98</c:v>
                </c:pt>
                <c:pt idx="6912">
                  <c:v>1.02</c:v>
                </c:pt>
                <c:pt idx="6913">
                  <c:v>1.06</c:v>
                </c:pt>
                <c:pt idx="6914">
                  <c:v>1.02</c:v>
                </c:pt>
                <c:pt idx="6915">
                  <c:v>0.94</c:v>
                </c:pt>
                <c:pt idx="6916">
                  <c:v>0.74</c:v>
                </c:pt>
                <c:pt idx="6917">
                  <c:v>0.21999999999999997</c:v>
                </c:pt>
                <c:pt idx="6918">
                  <c:v>0.26</c:v>
                </c:pt>
                <c:pt idx="6919">
                  <c:v>0.65999999999999992</c:v>
                </c:pt>
                <c:pt idx="6920">
                  <c:v>0.9</c:v>
                </c:pt>
                <c:pt idx="6921">
                  <c:v>0.98</c:v>
                </c:pt>
                <c:pt idx="6922">
                  <c:v>1.46</c:v>
                </c:pt>
                <c:pt idx="6923">
                  <c:v>1.8599999999999999</c:v>
                </c:pt>
                <c:pt idx="6924">
                  <c:v>1.78</c:v>
                </c:pt>
                <c:pt idx="6925">
                  <c:v>1.34</c:v>
                </c:pt>
                <c:pt idx="6926">
                  <c:v>1.02</c:v>
                </c:pt>
                <c:pt idx="6927">
                  <c:v>0.86</c:v>
                </c:pt>
                <c:pt idx="6928">
                  <c:v>1.06</c:v>
                </c:pt>
                <c:pt idx="6929">
                  <c:v>1.1000000000000001</c:v>
                </c:pt>
                <c:pt idx="6930">
                  <c:v>1.02</c:v>
                </c:pt>
                <c:pt idx="6931">
                  <c:v>1.1000000000000001</c:v>
                </c:pt>
                <c:pt idx="6932">
                  <c:v>1.1400000000000001</c:v>
                </c:pt>
                <c:pt idx="6933">
                  <c:v>0.94</c:v>
                </c:pt>
                <c:pt idx="6934">
                  <c:v>1.02</c:v>
                </c:pt>
                <c:pt idx="6935">
                  <c:v>1.02</c:v>
                </c:pt>
                <c:pt idx="6936">
                  <c:v>0.98</c:v>
                </c:pt>
                <c:pt idx="6937">
                  <c:v>0.98</c:v>
                </c:pt>
                <c:pt idx="6938">
                  <c:v>1.06</c:v>
                </c:pt>
                <c:pt idx="6939">
                  <c:v>0.98</c:v>
                </c:pt>
                <c:pt idx="6940">
                  <c:v>0.94</c:v>
                </c:pt>
                <c:pt idx="6941">
                  <c:v>0.7</c:v>
                </c:pt>
                <c:pt idx="6942">
                  <c:v>0.21999999999999997</c:v>
                </c:pt>
                <c:pt idx="6943">
                  <c:v>0.30000000000000004</c:v>
                </c:pt>
                <c:pt idx="6944">
                  <c:v>0.78</c:v>
                </c:pt>
                <c:pt idx="6945">
                  <c:v>0.94</c:v>
                </c:pt>
                <c:pt idx="6946">
                  <c:v>0.98</c:v>
                </c:pt>
                <c:pt idx="6947">
                  <c:v>1.46</c:v>
                </c:pt>
                <c:pt idx="6948">
                  <c:v>1.9</c:v>
                </c:pt>
                <c:pt idx="6949">
                  <c:v>1.6600000000000001</c:v>
                </c:pt>
                <c:pt idx="6950">
                  <c:v>1.3</c:v>
                </c:pt>
                <c:pt idx="6951">
                  <c:v>1.02</c:v>
                </c:pt>
                <c:pt idx="6952">
                  <c:v>0.98</c:v>
                </c:pt>
                <c:pt idx="6953">
                  <c:v>1.1000000000000001</c:v>
                </c:pt>
                <c:pt idx="6954">
                  <c:v>1.1000000000000001</c:v>
                </c:pt>
                <c:pt idx="6955">
                  <c:v>1.02</c:v>
                </c:pt>
                <c:pt idx="6956">
                  <c:v>1.1000000000000001</c:v>
                </c:pt>
                <c:pt idx="6957">
                  <c:v>1.06</c:v>
                </c:pt>
                <c:pt idx="6958">
                  <c:v>0.98</c:v>
                </c:pt>
                <c:pt idx="6959">
                  <c:v>1.06</c:v>
                </c:pt>
                <c:pt idx="6960">
                  <c:v>1.1000000000000001</c:v>
                </c:pt>
                <c:pt idx="6961">
                  <c:v>0.94</c:v>
                </c:pt>
                <c:pt idx="6962">
                  <c:v>1.06</c:v>
                </c:pt>
                <c:pt idx="6963">
                  <c:v>1.06</c:v>
                </c:pt>
                <c:pt idx="6964">
                  <c:v>0.98</c:v>
                </c:pt>
                <c:pt idx="6965">
                  <c:v>0.86</c:v>
                </c:pt>
                <c:pt idx="6966">
                  <c:v>0.58000000000000007</c:v>
                </c:pt>
                <c:pt idx="6967">
                  <c:v>0.18000000000000005</c:v>
                </c:pt>
                <c:pt idx="6968">
                  <c:v>0.42000000000000004</c:v>
                </c:pt>
                <c:pt idx="6969">
                  <c:v>0.78</c:v>
                </c:pt>
                <c:pt idx="6970">
                  <c:v>0.94</c:v>
                </c:pt>
                <c:pt idx="6971">
                  <c:v>1.02</c:v>
                </c:pt>
                <c:pt idx="6972">
                  <c:v>1.62</c:v>
                </c:pt>
                <c:pt idx="6973">
                  <c:v>1.9</c:v>
                </c:pt>
                <c:pt idx="6974">
                  <c:v>1.62</c:v>
                </c:pt>
                <c:pt idx="6975">
                  <c:v>1.26</c:v>
                </c:pt>
                <c:pt idx="6976">
                  <c:v>0.98</c:v>
                </c:pt>
                <c:pt idx="6977">
                  <c:v>1.02</c:v>
                </c:pt>
                <c:pt idx="6978">
                  <c:v>1.18</c:v>
                </c:pt>
                <c:pt idx="6979">
                  <c:v>1.1000000000000001</c:v>
                </c:pt>
                <c:pt idx="6980">
                  <c:v>1.06</c:v>
                </c:pt>
                <c:pt idx="6981">
                  <c:v>1.1400000000000001</c:v>
                </c:pt>
                <c:pt idx="6982">
                  <c:v>1.06</c:v>
                </c:pt>
                <c:pt idx="6983">
                  <c:v>0.98</c:v>
                </c:pt>
                <c:pt idx="6984">
                  <c:v>1.02</c:v>
                </c:pt>
                <c:pt idx="6985">
                  <c:v>0.98</c:v>
                </c:pt>
                <c:pt idx="6986">
                  <c:v>1.02</c:v>
                </c:pt>
                <c:pt idx="6987">
                  <c:v>0.98</c:v>
                </c:pt>
                <c:pt idx="6988">
                  <c:v>1.06</c:v>
                </c:pt>
                <c:pt idx="6989">
                  <c:v>0.94</c:v>
                </c:pt>
                <c:pt idx="6990">
                  <c:v>0.94</c:v>
                </c:pt>
                <c:pt idx="6991">
                  <c:v>0.58000000000000007</c:v>
                </c:pt>
                <c:pt idx="6992">
                  <c:v>9.9999999999999978E-2</c:v>
                </c:pt>
                <c:pt idx="6993">
                  <c:v>0.42000000000000004</c:v>
                </c:pt>
                <c:pt idx="6994">
                  <c:v>0.78</c:v>
                </c:pt>
                <c:pt idx="6995">
                  <c:v>0.9</c:v>
                </c:pt>
                <c:pt idx="6996">
                  <c:v>1.1400000000000001</c:v>
                </c:pt>
                <c:pt idx="6997">
                  <c:v>1.6600000000000001</c:v>
                </c:pt>
                <c:pt idx="6998">
                  <c:v>1.94</c:v>
                </c:pt>
                <c:pt idx="6999">
                  <c:v>1.58</c:v>
                </c:pt>
                <c:pt idx="7000">
                  <c:v>1.22</c:v>
                </c:pt>
                <c:pt idx="7001">
                  <c:v>0.94</c:v>
                </c:pt>
                <c:pt idx="7002">
                  <c:v>1.06</c:v>
                </c:pt>
                <c:pt idx="7003">
                  <c:v>1.1000000000000001</c:v>
                </c:pt>
                <c:pt idx="7004">
                  <c:v>1.06</c:v>
                </c:pt>
                <c:pt idx="7005">
                  <c:v>1.06</c:v>
                </c:pt>
                <c:pt idx="7006">
                  <c:v>1.1000000000000001</c:v>
                </c:pt>
                <c:pt idx="7007">
                  <c:v>1.02</c:v>
                </c:pt>
                <c:pt idx="7008">
                  <c:v>0.98</c:v>
                </c:pt>
                <c:pt idx="7009">
                  <c:v>1.06</c:v>
                </c:pt>
                <c:pt idx="7010">
                  <c:v>1.02</c:v>
                </c:pt>
                <c:pt idx="7011">
                  <c:v>0.94</c:v>
                </c:pt>
                <c:pt idx="7012">
                  <c:v>1.1000000000000001</c:v>
                </c:pt>
                <c:pt idx="7013">
                  <c:v>1.02</c:v>
                </c:pt>
                <c:pt idx="7014">
                  <c:v>0.94</c:v>
                </c:pt>
                <c:pt idx="7015">
                  <c:v>0.9</c:v>
                </c:pt>
                <c:pt idx="7016">
                  <c:v>0.42000000000000004</c:v>
                </c:pt>
                <c:pt idx="7017">
                  <c:v>9.9999999999999978E-2</c:v>
                </c:pt>
                <c:pt idx="7018">
                  <c:v>0.54</c:v>
                </c:pt>
                <c:pt idx="7019">
                  <c:v>0.9</c:v>
                </c:pt>
                <c:pt idx="7020">
                  <c:v>0.94</c:v>
                </c:pt>
                <c:pt idx="7021">
                  <c:v>1.18</c:v>
                </c:pt>
                <c:pt idx="7022">
                  <c:v>1.7</c:v>
                </c:pt>
                <c:pt idx="7023">
                  <c:v>1.8199999999999998</c:v>
                </c:pt>
                <c:pt idx="7024">
                  <c:v>1.46</c:v>
                </c:pt>
                <c:pt idx="7025">
                  <c:v>1.1000000000000001</c:v>
                </c:pt>
                <c:pt idx="7026">
                  <c:v>0.9</c:v>
                </c:pt>
                <c:pt idx="7027">
                  <c:v>1.02</c:v>
                </c:pt>
                <c:pt idx="7028">
                  <c:v>1.22</c:v>
                </c:pt>
                <c:pt idx="7029">
                  <c:v>1.1000000000000001</c:v>
                </c:pt>
                <c:pt idx="7030">
                  <c:v>1.1000000000000001</c:v>
                </c:pt>
                <c:pt idx="7031">
                  <c:v>1.1400000000000001</c:v>
                </c:pt>
                <c:pt idx="7032">
                  <c:v>0.98</c:v>
                </c:pt>
                <c:pt idx="7033">
                  <c:v>0.98</c:v>
                </c:pt>
                <c:pt idx="7034">
                  <c:v>1.06</c:v>
                </c:pt>
                <c:pt idx="7035">
                  <c:v>1.02</c:v>
                </c:pt>
                <c:pt idx="7036">
                  <c:v>0.98</c:v>
                </c:pt>
                <c:pt idx="7037">
                  <c:v>1.06</c:v>
                </c:pt>
                <c:pt idx="7038">
                  <c:v>1.06</c:v>
                </c:pt>
                <c:pt idx="7039">
                  <c:v>0.9</c:v>
                </c:pt>
                <c:pt idx="7040">
                  <c:v>0.82000000000000006</c:v>
                </c:pt>
                <c:pt idx="7041">
                  <c:v>0.30000000000000004</c:v>
                </c:pt>
                <c:pt idx="7042">
                  <c:v>0.18000000000000005</c:v>
                </c:pt>
                <c:pt idx="7043">
                  <c:v>0.62</c:v>
                </c:pt>
                <c:pt idx="7044">
                  <c:v>0.94</c:v>
                </c:pt>
                <c:pt idx="7045">
                  <c:v>0.94</c:v>
                </c:pt>
                <c:pt idx="7046">
                  <c:v>1.3</c:v>
                </c:pt>
                <c:pt idx="7047">
                  <c:v>1.78</c:v>
                </c:pt>
                <c:pt idx="7048">
                  <c:v>1.8599999999999999</c:v>
                </c:pt>
                <c:pt idx="7049">
                  <c:v>1.5</c:v>
                </c:pt>
                <c:pt idx="7050">
                  <c:v>1.1000000000000001</c:v>
                </c:pt>
                <c:pt idx="7051">
                  <c:v>0.94</c:v>
                </c:pt>
                <c:pt idx="7052">
                  <c:v>1.06</c:v>
                </c:pt>
                <c:pt idx="7053">
                  <c:v>1.1000000000000001</c:v>
                </c:pt>
                <c:pt idx="7054">
                  <c:v>1.06</c:v>
                </c:pt>
                <c:pt idx="7055">
                  <c:v>1.06</c:v>
                </c:pt>
                <c:pt idx="7056">
                  <c:v>1.1400000000000001</c:v>
                </c:pt>
                <c:pt idx="7057">
                  <c:v>0.98</c:v>
                </c:pt>
                <c:pt idx="7058">
                  <c:v>0.98</c:v>
                </c:pt>
                <c:pt idx="7059">
                  <c:v>1.02</c:v>
                </c:pt>
                <c:pt idx="7060">
                  <c:v>0.98</c:v>
                </c:pt>
                <c:pt idx="7061">
                  <c:v>0.94</c:v>
                </c:pt>
                <c:pt idx="7062">
                  <c:v>1.06</c:v>
                </c:pt>
                <c:pt idx="7063">
                  <c:v>1.02</c:v>
                </c:pt>
                <c:pt idx="7064">
                  <c:v>0.94</c:v>
                </c:pt>
                <c:pt idx="7065">
                  <c:v>0.74</c:v>
                </c:pt>
                <c:pt idx="7066">
                  <c:v>0.26</c:v>
                </c:pt>
                <c:pt idx="7067">
                  <c:v>0.18000000000000005</c:v>
                </c:pt>
                <c:pt idx="7068">
                  <c:v>0.65999999999999992</c:v>
                </c:pt>
                <c:pt idx="7069">
                  <c:v>0.86</c:v>
                </c:pt>
                <c:pt idx="7070">
                  <c:v>0.98</c:v>
                </c:pt>
                <c:pt idx="7071">
                  <c:v>1.34</c:v>
                </c:pt>
                <c:pt idx="7072">
                  <c:v>1.8599999999999999</c:v>
                </c:pt>
                <c:pt idx="7073">
                  <c:v>1.74</c:v>
                </c:pt>
                <c:pt idx="7074">
                  <c:v>1.42</c:v>
                </c:pt>
                <c:pt idx="7075">
                  <c:v>1.06</c:v>
                </c:pt>
                <c:pt idx="7076">
                  <c:v>0.9</c:v>
                </c:pt>
                <c:pt idx="7077">
                  <c:v>1.1000000000000001</c:v>
                </c:pt>
                <c:pt idx="7078">
                  <c:v>1.1400000000000001</c:v>
                </c:pt>
                <c:pt idx="7079">
                  <c:v>1.06</c:v>
                </c:pt>
                <c:pt idx="7080">
                  <c:v>1.1400000000000001</c:v>
                </c:pt>
                <c:pt idx="7081">
                  <c:v>1.1000000000000001</c:v>
                </c:pt>
                <c:pt idx="7082">
                  <c:v>0.98</c:v>
                </c:pt>
                <c:pt idx="7083">
                  <c:v>1.02</c:v>
                </c:pt>
                <c:pt idx="7084">
                  <c:v>1.06</c:v>
                </c:pt>
                <c:pt idx="7085">
                  <c:v>0.94</c:v>
                </c:pt>
                <c:pt idx="7086">
                  <c:v>1.02</c:v>
                </c:pt>
                <c:pt idx="7087">
                  <c:v>1.06</c:v>
                </c:pt>
                <c:pt idx="7088">
                  <c:v>1.06</c:v>
                </c:pt>
                <c:pt idx="7089">
                  <c:v>0.9</c:v>
                </c:pt>
                <c:pt idx="7090">
                  <c:v>0.7</c:v>
                </c:pt>
                <c:pt idx="7091">
                  <c:v>0.21999999999999997</c:v>
                </c:pt>
                <c:pt idx="7092">
                  <c:v>0.21999999999999997</c:v>
                </c:pt>
                <c:pt idx="7093">
                  <c:v>0.7</c:v>
                </c:pt>
                <c:pt idx="7094">
                  <c:v>0.9</c:v>
                </c:pt>
                <c:pt idx="7095">
                  <c:v>0.98</c:v>
                </c:pt>
                <c:pt idx="7096">
                  <c:v>1.5</c:v>
                </c:pt>
                <c:pt idx="7097">
                  <c:v>1.9</c:v>
                </c:pt>
                <c:pt idx="7098">
                  <c:v>1.7</c:v>
                </c:pt>
                <c:pt idx="7099">
                  <c:v>1.38</c:v>
                </c:pt>
                <c:pt idx="7100">
                  <c:v>1.06</c:v>
                </c:pt>
                <c:pt idx="7101">
                  <c:v>0.98</c:v>
                </c:pt>
                <c:pt idx="7102">
                  <c:v>1.18</c:v>
                </c:pt>
                <c:pt idx="7103">
                  <c:v>1.1400000000000001</c:v>
                </c:pt>
                <c:pt idx="7104">
                  <c:v>0.98</c:v>
                </c:pt>
                <c:pt idx="7105">
                  <c:v>1.06</c:v>
                </c:pt>
                <c:pt idx="7106">
                  <c:v>1.06</c:v>
                </c:pt>
                <c:pt idx="7107">
                  <c:v>0.94</c:v>
                </c:pt>
                <c:pt idx="7108">
                  <c:v>1.06</c:v>
                </c:pt>
                <c:pt idx="7109">
                  <c:v>1.06</c:v>
                </c:pt>
                <c:pt idx="7110">
                  <c:v>0.94</c:v>
                </c:pt>
                <c:pt idx="7111">
                  <c:v>0.98</c:v>
                </c:pt>
                <c:pt idx="7112">
                  <c:v>1.06</c:v>
                </c:pt>
                <c:pt idx="7113">
                  <c:v>0.98</c:v>
                </c:pt>
                <c:pt idx="7114">
                  <c:v>0.98</c:v>
                </c:pt>
                <c:pt idx="7115">
                  <c:v>0.62</c:v>
                </c:pt>
                <c:pt idx="7116">
                  <c:v>0.14000000000000001</c:v>
                </c:pt>
                <c:pt idx="7117">
                  <c:v>0.26</c:v>
                </c:pt>
                <c:pt idx="7118">
                  <c:v>0.78</c:v>
                </c:pt>
                <c:pt idx="7119">
                  <c:v>0.9</c:v>
                </c:pt>
                <c:pt idx="7120">
                  <c:v>1.06</c:v>
                </c:pt>
                <c:pt idx="7121">
                  <c:v>1.54</c:v>
                </c:pt>
                <c:pt idx="7122">
                  <c:v>1.94</c:v>
                </c:pt>
                <c:pt idx="7123">
                  <c:v>1.6600000000000001</c:v>
                </c:pt>
                <c:pt idx="7124">
                  <c:v>1.34</c:v>
                </c:pt>
                <c:pt idx="7125">
                  <c:v>0.98</c:v>
                </c:pt>
                <c:pt idx="7126">
                  <c:v>0.94</c:v>
                </c:pt>
                <c:pt idx="7127">
                  <c:v>1.1400000000000001</c:v>
                </c:pt>
                <c:pt idx="7128">
                  <c:v>1.1000000000000001</c:v>
                </c:pt>
                <c:pt idx="7129">
                  <c:v>1.02</c:v>
                </c:pt>
                <c:pt idx="7130">
                  <c:v>1.1000000000000001</c:v>
                </c:pt>
                <c:pt idx="7131">
                  <c:v>1.02</c:v>
                </c:pt>
                <c:pt idx="7132">
                  <c:v>0.98</c:v>
                </c:pt>
                <c:pt idx="7133">
                  <c:v>1.02</c:v>
                </c:pt>
                <c:pt idx="7134">
                  <c:v>1.06</c:v>
                </c:pt>
                <c:pt idx="7135">
                  <c:v>0.94</c:v>
                </c:pt>
                <c:pt idx="7136">
                  <c:v>1.06</c:v>
                </c:pt>
                <c:pt idx="7137">
                  <c:v>1.06</c:v>
                </c:pt>
                <c:pt idx="7138">
                  <c:v>0.98</c:v>
                </c:pt>
                <c:pt idx="7139">
                  <c:v>0.94</c:v>
                </c:pt>
                <c:pt idx="7140">
                  <c:v>0.62</c:v>
                </c:pt>
                <c:pt idx="7141">
                  <c:v>0.14000000000000001</c:v>
                </c:pt>
                <c:pt idx="7142">
                  <c:v>0.42000000000000004</c:v>
                </c:pt>
                <c:pt idx="7143">
                  <c:v>0.86</c:v>
                </c:pt>
                <c:pt idx="7144">
                  <c:v>0.94</c:v>
                </c:pt>
                <c:pt idx="7145">
                  <c:v>1.06</c:v>
                </c:pt>
                <c:pt idx="7146">
                  <c:v>1.58</c:v>
                </c:pt>
                <c:pt idx="7147">
                  <c:v>1.8599999999999999</c:v>
                </c:pt>
                <c:pt idx="7148">
                  <c:v>1.62</c:v>
                </c:pt>
                <c:pt idx="7149">
                  <c:v>1.26</c:v>
                </c:pt>
                <c:pt idx="7150">
                  <c:v>0.98</c:v>
                </c:pt>
                <c:pt idx="7151">
                  <c:v>0.98</c:v>
                </c:pt>
                <c:pt idx="7152">
                  <c:v>1.1400000000000001</c:v>
                </c:pt>
                <c:pt idx="7153">
                  <c:v>1.02</c:v>
                </c:pt>
                <c:pt idx="7154">
                  <c:v>1.02</c:v>
                </c:pt>
                <c:pt idx="7155">
                  <c:v>1.1000000000000001</c:v>
                </c:pt>
                <c:pt idx="7156">
                  <c:v>1.06</c:v>
                </c:pt>
                <c:pt idx="7157">
                  <c:v>0.98</c:v>
                </c:pt>
                <c:pt idx="7158">
                  <c:v>1.1000000000000001</c:v>
                </c:pt>
                <c:pt idx="7159">
                  <c:v>1.02</c:v>
                </c:pt>
                <c:pt idx="7160">
                  <c:v>0.98</c:v>
                </c:pt>
                <c:pt idx="7161">
                  <c:v>1.1000000000000001</c:v>
                </c:pt>
                <c:pt idx="7162">
                  <c:v>1.1000000000000001</c:v>
                </c:pt>
                <c:pt idx="7163">
                  <c:v>0.94</c:v>
                </c:pt>
                <c:pt idx="7164">
                  <c:v>0.9</c:v>
                </c:pt>
                <c:pt idx="7165">
                  <c:v>0.45999999999999996</c:v>
                </c:pt>
                <c:pt idx="7166">
                  <c:v>0.18000000000000005</c:v>
                </c:pt>
                <c:pt idx="7167">
                  <c:v>0.54</c:v>
                </c:pt>
                <c:pt idx="7168">
                  <c:v>0.9</c:v>
                </c:pt>
                <c:pt idx="7169">
                  <c:v>0.86</c:v>
                </c:pt>
                <c:pt idx="7170">
                  <c:v>1.22</c:v>
                </c:pt>
                <c:pt idx="7171">
                  <c:v>1.7</c:v>
                </c:pt>
                <c:pt idx="7172">
                  <c:v>1.9</c:v>
                </c:pt>
                <c:pt idx="7173">
                  <c:v>1.54</c:v>
                </c:pt>
                <c:pt idx="7174">
                  <c:v>1.22</c:v>
                </c:pt>
                <c:pt idx="7175">
                  <c:v>0.94</c:v>
                </c:pt>
                <c:pt idx="7176">
                  <c:v>1.02</c:v>
                </c:pt>
                <c:pt idx="7177">
                  <c:v>1.1400000000000001</c:v>
                </c:pt>
                <c:pt idx="7178">
                  <c:v>1.06</c:v>
                </c:pt>
                <c:pt idx="7179">
                  <c:v>1.06</c:v>
                </c:pt>
                <c:pt idx="7180">
                  <c:v>1.1400000000000001</c:v>
                </c:pt>
                <c:pt idx="7181">
                  <c:v>0.98</c:v>
                </c:pt>
                <c:pt idx="7182">
                  <c:v>0.98</c:v>
                </c:pt>
                <c:pt idx="7183">
                  <c:v>1.06</c:v>
                </c:pt>
                <c:pt idx="7184">
                  <c:v>0.98</c:v>
                </c:pt>
                <c:pt idx="7185">
                  <c:v>0.94</c:v>
                </c:pt>
                <c:pt idx="7186">
                  <c:v>1.06</c:v>
                </c:pt>
                <c:pt idx="7187">
                  <c:v>1.02</c:v>
                </c:pt>
                <c:pt idx="7188">
                  <c:v>1.02</c:v>
                </c:pt>
                <c:pt idx="7189">
                  <c:v>0.86</c:v>
                </c:pt>
                <c:pt idx="7190">
                  <c:v>0.42000000000000004</c:v>
                </c:pt>
                <c:pt idx="7191">
                  <c:v>9.9999999999999978E-2</c:v>
                </c:pt>
                <c:pt idx="7192">
                  <c:v>0.58000000000000007</c:v>
                </c:pt>
                <c:pt idx="7193">
                  <c:v>0.86</c:v>
                </c:pt>
                <c:pt idx="7194">
                  <c:v>0.94</c:v>
                </c:pt>
                <c:pt idx="7195">
                  <c:v>1.18</c:v>
                </c:pt>
                <c:pt idx="7196">
                  <c:v>1.78</c:v>
                </c:pt>
                <c:pt idx="7197">
                  <c:v>1.8599999999999999</c:v>
                </c:pt>
                <c:pt idx="7198">
                  <c:v>1.5</c:v>
                </c:pt>
                <c:pt idx="7199">
                  <c:v>1.1000000000000001</c:v>
                </c:pt>
                <c:pt idx="7200">
                  <c:v>0.94</c:v>
                </c:pt>
                <c:pt idx="7201">
                  <c:v>1.06</c:v>
                </c:pt>
                <c:pt idx="7202">
                  <c:v>1.18</c:v>
                </c:pt>
                <c:pt idx="7203">
                  <c:v>1.02</c:v>
                </c:pt>
                <c:pt idx="7204">
                  <c:v>1.06</c:v>
                </c:pt>
                <c:pt idx="7205">
                  <c:v>1.1400000000000001</c:v>
                </c:pt>
                <c:pt idx="7206">
                  <c:v>0.98</c:v>
                </c:pt>
                <c:pt idx="7207">
                  <c:v>0.98</c:v>
                </c:pt>
                <c:pt idx="7208">
                  <c:v>1.1000000000000001</c:v>
                </c:pt>
                <c:pt idx="7209">
                  <c:v>0.98</c:v>
                </c:pt>
                <c:pt idx="7210">
                  <c:v>0.98</c:v>
                </c:pt>
                <c:pt idx="7211">
                  <c:v>1.1000000000000001</c:v>
                </c:pt>
                <c:pt idx="7212">
                  <c:v>1.02</c:v>
                </c:pt>
                <c:pt idx="7213">
                  <c:v>0.94</c:v>
                </c:pt>
                <c:pt idx="7214">
                  <c:v>0.78</c:v>
                </c:pt>
                <c:pt idx="7215">
                  <c:v>0.30000000000000004</c:v>
                </c:pt>
                <c:pt idx="7216">
                  <c:v>0.21999999999999997</c:v>
                </c:pt>
                <c:pt idx="7217">
                  <c:v>0.62</c:v>
                </c:pt>
                <c:pt idx="7218">
                  <c:v>0.94</c:v>
                </c:pt>
                <c:pt idx="7219">
                  <c:v>0.98</c:v>
                </c:pt>
                <c:pt idx="7220">
                  <c:v>1.38</c:v>
                </c:pt>
                <c:pt idx="7221">
                  <c:v>1.8599999999999999</c:v>
                </c:pt>
                <c:pt idx="7222">
                  <c:v>1.8599999999999999</c:v>
                </c:pt>
                <c:pt idx="7223">
                  <c:v>1.46</c:v>
                </c:pt>
                <c:pt idx="7224">
                  <c:v>1.02</c:v>
                </c:pt>
                <c:pt idx="7225">
                  <c:v>0.9</c:v>
                </c:pt>
                <c:pt idx="7226">
                  <c:v>1.1000000000000001</c:v>
                </c:pt>
                <c:pt idx="7227">
                  <c:v>1.18</c:v>
                </c:pt>
                <c:pt idx="7228">
                  <c:v>1.06</c:v>
                </c:pt>
                <c:pt idx="7229">
                  <c:v>1.1000000000000001</c:v>
                </c:pt>
                <c:pt idx="7230">
                  <c:v>1.1400000000000001</c:v>
                </c:pt>
                <c:pt idx="7231">
                  <c:v>0.94</c:v>
                </c:pt>
                <c:pt idx="7232">
                  <c:v>1.02</c:v>
                </c:pt>
                <c:pt idx="7233">
                  <c:v>1.06</c:v>
                </c:pt>
                <c:pt idx="7234">
                  <c:v>1.02</c:v>
                </c:pt>
                <c:pt idx="7235">
                  <c:v>0.94</c:v>
                </c:pt>
                <c:pt idx="7236">
                  <c:v>1.1000000000000001</c:v>
                </c:pt>
                <c:pt idx="7237">
                  <c:v>1.02</c:v>
                </c:pt>
                <c:pt idx="7238">
                  <c:v>0.94</c:v>
                </c:pt>
                <c:pt idx="7239">
                  <c:v>0.74</c:v>
                </c:pt>
                <c:pt idx="7240">
                  <c:v>0.30000000000000004</c:v>
                </c:pt>
                <c:pt idx="7241">
                  <c:v>0.26</c:v>
                </c:pt>
                <c:pt idx="7242">
                  <c:v>0.7</c:v>
                </c:pt>
                <c:pt idx="7243">
                  <c:v>0.94</c:v>
                </c:pt>
                <c:pt idx="7244">
                  <c:v>1.02</c:v>
                </c:pt>
                <c:pt idx="7245">
                  <c:v>1.38</c:v>
                </c:pt>
                <c:pt idx="7246">
                  <c:v>1.8599999999999999</c:v>
                </c:pt>
                <c:pt idx="7247">
                  <c:v>1.7</c:v>
                </c:pt>
                <c:pt idx="7248">
                  <c:v>1.34</c:v>
                </c:pt>
                <c:pt idx="7249">
                  <c:v>1.02</c:v>
                </c:pt>
                <c:pt idx="7250">
                  <c:v>0.94</c:v>
                </c:pt>
                <c:pt idx="7251">
                  <c:v>1.1400000000000001</c:v>
                </c:pt>
                <c:pt idx="7252">
                  <c:v>1.1400000000000001</c:v>
                </c:pt>
                <c:pt idx="7253">
                  <c:v>1.02</c:v>
                </c:pt>
                <c:pt idx="7254">
                  <c:v>1.1000000000000001</c:v>
                </c:pt>
                <c:pt idx="7255">
                  <c:v>1.1000000000000001</c:v>
                </c:pt>
                <c:pt idx="7256">
                  <c:v>0.94</c:v>
                </c:pt>
                <c:pt idx="7257">
                  <c:v>1.02</c:v>
                </c:pt>
                <c:pt idx="7258">
                  <c:v>1.02</c:v>
                </c:pt>
                <c:pt idx="7259">
                  <c:v>0.94</c:v>
                </c:pt>
                <c:pt idx="7260">
                  <c:v>1.06</c:v>
                </c:pt>
                <c:pt idx="7261">
                  <c:v>1.1000000000000001</c:v>
                </c:pt>
                <c:pt idx="7262">
                  <c:v>0.98</c:v>
                </c:pt>
                <c:pt idx="7263">
                  <c:v>0.94</c:v>
                </c:pt>
                <c:pt idx="7264">
                  <c:v>0.7</c:v>
                </c:pt>
                <c:pt idx="7265">
                  <c:v>0.21999999999999997</c:v>
                </c:pt>
                <c:pt idx="7266">
                  <c:v>0.30000000000000004</c:v>
                </c:pt>
                <c:pt idx="7267">
                  <c:v>0.78</c:v>
                </c:pt>
                <c:pt idx="7268">
                  <c:v>0.98</c:v>
                </c:pt>
                <c:pt idx="7269">
                  <c:v>1.06</c:v>
                </c:pt>
                <c:pt idx="7270">
                  <c:v>1.54</c:v>
                </c:pt>
                <c:pt idx="7271">
                  <c:v>1.94</c:v>
                </c:pt>
                <c:pt idx="7272">
                  <c:v>1.74</c:v>
                </c:pt>
                <c:pt idx="7273">
                  <c:v>1.3</c:v>
                </c:pt>
                <c:pt idx="7274">
                  <c:v>0.98</c:v>
                </c:pt>
                <c:pt idx="7275">
                  <c:v>0.94</c:v>
                </c:pt>
                <c:pt idx="7276">
                  <c:v>1.1400000000000001</c:v>
                </c:pt>
                <c:pt idx="7277">
                  <c:v>1.1000000000000001</c:v>
                </c:pt>
                <c:pt idx="7278">
                  <c:v>1.06</c:v>
                </c:pt>
                <c:pt idx="7279">
                  <c:v>1.1000000000000001</c:v>
                </c:pt>
                <c:pt idx="7280">
                  <c:v>1.1000000000000001</c:v>
                </c:pt>
                <c:pt idx="7281">
                  <c:v>0.94</c:v>
                </c:pt>
                <c:pt idx="7282">
                  <c:v>1.06</c:v>
                </c:pt>
                <c:pt idx="7283">
                  <c:v>1.06</c:v>
                </c:pt>
                <c:pt idx="7284">
                  <c:v>0.9</c:v>
                </c:pt>
                <c:pt idx="7285">
                  <c:v>0.98</c:v>
                </c:pt>
                <c:pt idx="7286">
                  <c:v>1.06</c:v>
                </c:pt>
                <c:pt idx="7287">
                  <c:v>0.94</c:v>
                </c:pt>
                <c:pt idx="7288">
                  <c:v>0.94</c:v>
                </c:pt>
                <c:pt idx="7289">
                  <c:v>0.58000000000000007</c:v>
                </c:pt>
                <c:pt idx="7290">
                  <c:v>0.18000000000000005</c:v>
                </c:pt>
                <c:pt idx="7291">
                  <c:v>0.38</c:v>
                </c:pt>
                <c:pt idx="7292">
                  <c:v>0.82000000000000006</c:v>
                </c:pt>
                <c:pt idx="7293">
                  <c:v>0.9</c:v>
                </c:pt>
                <c:pt idx="7294">
                  <c:v>1.06</c:v>
                </c:pt>
                <c:pt idx="7295">
                  <c:v>1.58</c:v>
                </c:pt>
                <c:pt idx="7296">
                  <c:v>1.8599999999999999</c:v>
                </c:pt>
                <c:pt idx="7297">
                  <c:v>1.62</c:v>
                </c:pt>
                <c:pt idx="7298">
                  <c:v>1.26</c:v>
                </c:pt>
                <c:pt idx="7299">
                  <c:v>0.98</c:v>
                </c:pt>
                <c:pt idx="7300">
                  <c:v>0.98</c:v>
                </c:pt>
                <c:pt idx="7301">
                  <c:v>1.1000000000000001</c:v>
                </c:pt>
                <c:pt idx="7302">
                  <c:v>1.06</c:v>
                </c:pt>
                <c:pt idx="7303">
                  <c:v>1.02</c:v>
                </c:pt>
                <c:pt idx="7304">
                  <c:v>1.1400000000000001</c:v>
                </c:pt>
                <c:pt idx="7305">
                  <c:v>1.02</c:v>
                </c:pt>
                <c:pt idx="7306">
                  <c:v>0.98</c:v>
                </c:pt>
                <c:pt idx="7307">
                  <c:v>1.02</c:v>
                </c:pt>
                <c:pt idx="7308">
                  <c:v>1.06</c:v>
                </c:pt>
                <c:pt idx="7309">
                  <c:v>0.9</c:v>
                </c:pt>
                <c:pt idx="7310">
                  <c:v>0.98</c:v>
                </c:pt>
                <c:pt idx="7311">
                  <c:v>1.06</c:v>
                </c:pt>
                <c:pt idx="7312">
                  <c:v>0.98</c:v>
                </c:pt>
                <c:pt idx="7313">
                  <c:v>0.98</c:v>
                </c:pt>
                <c:pt idx="7314">
                  <c:v>0.58000000000000007</c:v>
                </c:pt>
                <c:pt idx="7315">
                  <c:v>0.14000000000000001</c:v>
                </c:pt>
                <c:pt idx="7316">
                  <c:v>0.5</c:v>
                </c:pt>
                <c:pt idx="7317">
                  <c:v>0.9</c:v>
                </c:pt>
                <c:pt idx="7318">
                  <c:v>0.98</c:v>
                </c:pt>
                <c:pt idx="7319">
                  <c:v>1.1400000000000001</c:v>
                </c:pt>
                <c:pt idx="7320">
                  <c:v>1.7</c:v>
                </c:pt>
                <c:pt idx="7321">
                  <c:v>1.8199999999999998</c:v>
                </c:pt>
                <c:pt idx="7322">
                  <c:v>1.62</c:v>
                </c:pt>
                <c:pt idx="7323">
                  <c:v>1.22</c:v>
                </c:pt>
                <c:pt idx="7324">
                  <c:v>0.94</c:v>
                </c:pt>
                <c:pt idx="7325">
                  <c:v>1.02</c:v>
                </c:pt>
                <c:pt idx="7326">
                  <c:v>1.1000000000000001</c:v>
                </c:pt>
                <c:pt idx="7327">
                  <c:v>1.06</c:v>
                </c:pt>
                <c:pt idx="7328">
                  <c:v>1.06</c:v>
                </c:pt>
                <c:pt idx="7329">
                  <c:v>1.1400000000000001</c:v>
                </c:pt>
                <c:pt idx="7330">
                  <c:v>1.06</c:v>
                </c:pt>
                <c:pt idx="7331">
                  <c:v>0.94</c:v>
                </c:pt>
                <c:pt idx="7332">
                  <c:v>1.02</c:v>
                </c:pt>
                <c:pt idx="7333">
                  <c:v>0.98</c:v>
                </c:pt>
                <c:pt idx="7334">
                  <c:v>0.98</c:v>
                </c:pt>
                <c:pt idx="7335">
                  <c:v>1.06</c:v>
                </c:pt>
                <c:pt idx="7336">
                  <c:v>1.06</c:v>
                </c:pt>
                <c:pt idx="7337">
                  <c:v>0.94</c:v>
                </c:pt>
                <c:pt idx="7338">
                  <c:v>0.94</c:v>
                </c:pt>
                <c:pt idx="7339">
                  <c:v>0.42000000000000004</c:v>
                </c:pt>
                <c:pt idx="7340">
                  <c:v>0.21999999999999997</c:v>
                </c:pt>
                <c:pt idx="7341">
                  <c:v>0.54</c:v>
                </c:pt>
                <c:pt idx="7342">
                  <c:v>0.9</c:v>
                </c:pt>
                <c:pt idx="7343">
                  <c:v>0.94</c:v>
                </c:pt>
                <c:pt idx="7344">
                  <c:v>1.22</c:v>
                </c:pt>
                <c:pt idx="7345">
                  <c:v>1.7</c:v>
                </c:pt>
                <c:pt idx="7346">
                  <c:v>1.8599999999999999</c:v>
                </c:pt>
                <c:pt idx="7347">
                  <c:v>1.46</c:v>
                </c:pt>
                <c:pt idx="7348">
                  <c:v>1.1000000000000001</c:v>
                </c:pt>
                <c:pt idx="7349">
                  <c:v>0.9</c:v>
                </c:pt>
                <c:pt idx="7350">
                  <c:v>1.06</c:v>
                </c:pt>
                <c:pt idx="7351">
                  <c:v>1.18</c:v>
                </c:pt>
                <c:pt idx="7352">
                  <c:v>1.06</c:v>
                </c:pt>
                <c:pt idx="7353">
                  <c:v>1.02</c:v>
                </c:pt>
                <c:pt idx="7354">
                  <c:v>1.1400000000000001</c:v>
                </c:pt>
                <c:pt idx="7355">
                  <c:v>0.98</c:v>
                </c:pt>
                <c:pt idx="7356">
                  <c:v>1.02</c:v>
                </c:pt>
                <c:pt idx="7357">
                  <c:v>1.02</c:v>
                </c:pt>
                <c:pt idx="7358">
                  <c:v>0.94</c:v>
                </c:pt>
                <c:pt idx="7359">
                  <c:v>0.94</c:v>
                </c:pt>
                <c:pt idx="7360">
                  <c:v>1.06</c:v>
                </c:pt>
                <c:pt idx="7361">
                  <c:v>1.02</c:v>
                </c:pt>
                <c:pt idx="7362">
                  <c:v>0.98</c:v>
                </c:pt>
                <c:pt idx="7363">
                  <c:v>0.86</c:v>
                </c:pt>
                <c:pt idx="7364">
                  <c:v>0.38</c:v>
                </c:pt>
                <c:pt idx="7365">
                  <c:v>0.14000000000000001</c:v>
                </c:pt>
                <c:pt idx="7366">
                  <c:v>0.58000000000000007</c:v>
                </c:pt>
                <c:pt idx="7367">
                  <c:v>0.9</c:v>
                </c:pt>
                <c:pt idx="7368">
                  <c:v>0.94</c:v>
                </c:pt>
                <c:pt idx="7369">
                  <c:v>1.3</c:v>
                </c:pt>
                <c:pt idx="7370">
                  <c:v>1.8199999999999998</c:v>
                </c:pt>
                <c:pt idx="7371">
                  <c:v>1.74</c:v>
                </c:pt>
                <c:pt idx="7372">
                  <c:v>1.46</c:v>
                </c:pt>
                <c:pt idx="7373">
                  <c:v>1.1000000000000001</c:v>
                </c:pt>
                <c:pt idx="7374">
                  <c:v>0.94</c:v>
                </c:pt>
                <c:pt idx="7375">
                  <c:v>1.02</c:v>
                </c:pt>
                <c:pt idx="7376">
                  <c:v>1.1400000000000001</c:v>
                </c:pt>
                <c:pt idx="7377">
                  <c:v>1.02</c:v>
                </c:pt>
                <c:pt idx="7378">
                  <c:v>1.1000000000000001</c:v>
                </c:pt>
                <c:pt idx="7379">
                  <c:v>1.1000000000000001</c:v>
                </c:pt>
                <c:pt idx="7380">
                  <c:v>0.98</c:v>
                </c:pt>
                <c:pt idx="7381">
                  <c:v>0.94</c:v>
                </c:pt>
                <c:pt idx="7382">
                  <c:v>1.1000000000000001</c:v>
                </c:pt>
                <c:pt idx="7383">
                  <c:v>0.94</c:v>
                </c:pt>
                <c:pt idx="7384">
                  <c:v>0.98</c:v>
                </c:pt>
                <c:pt idx="7385">
                  <c:v>1.06</c:v>
                </c:pt>
                <c:pt idx="7386">
                  <c:v>1.02</c:v>
                </c:pt>
                <c:pt idx="7387">
                  <c:v>0.94</c:v>
                </c:pt>
                <c:pt idx="7388">
                  <c:v>0.82000000000000006</c:v>
                </c:pt>
                <c:pt idx="7389">
                  <c:v>0.30000000000000004</c:v>
                </c:pt>
                <c:pt idx="7390">
                  <c:v>0.26</c:v>
                </c:pt>
                <c:pt idx="7391">
                  <c:v>0.65999999999999992</c:v>
                </c:pt>
                <c:pt idx="7392">
                  <c:v>0.94</c:v>
                </c:pt>
                <c:pt idx="7393">
                  <c:v>0.98</c:v>
                </c:pt>
                <c:pt idx="7394">
                  <c:v>1.38</c:v>
                </c:pt>
                <c:pt idx="7395">
                  <c:v>1.8199999999999998</c:v>
                </c:pt>
                <c:pt idx="7396">
                  <c:v>1.74</c:v>
                </c:pt>
                <c:pt idx="7397">
                  <c:v>1.42</c:v>
                </c:pt>
                <c:pt idx="7398">
                  <c:v>1.1000000000000001</c:v>
                </c:pt>
                <c:pt idx="7399">
                  <c:v>0.9</c:v>
                </c:pt>
                <c:pt idx="7400">
                  <c:v>1.1000000000000001</c:v>
                </c:pt>
                <c:pt idx="7401">
                  <c:v>1.1000000000000001</c:v>
                </c:pt>
                <c:pt idx="7402">
                  <c:v>1.06</c:v>
                </c:pt>
                <c:pt idx="7403">
                  <c:v>1.1000000000000001</c:v>
                </c:pt>
                <c:pt idx="7404">
                  <c:v>1.18</c:v>
                </c:pt>
                <c:pt idx="7405">
                  <c:v>1.02</c:v>
                </c:pt>
                <c:pt idx="7406">
                  <c:v>0.98</c:v>
                </c:pt>
                <c:pt idx="7407">
                  <c:v>1.02</c:v>
                </c:pt>
                <c:pt idx="7408">
                  <c:v>0.9</c:v>
                </c:pt>
                <c:pt idx="7409">
                  <c:v>0.98</c:v>
                </c:pt>
                <c:pt idx="7410">
                  <c:v>1.1000000000000001</c:v>
                </c:pt>
                <c:pt idx="7411">
                  <c:v>0.98</c:v>
                </c:pt>
                <c:pt idx="7412">
                  <c:v>0.94</c:v>
                </c:pt>
                <c:pt idx="7413">
                  <c:v>0.74</c:v>
                </c:pt>
                <c:pt idx="7414">
                  <c:v>0.26</c:v>
                </c:pt>
                <c:pt idx="7415">
                  <c:v>0.26</c:v>
                </c:pt>
                <c:pt idx="7416">
                  <c:v>0.74</c:v>
                </c:pt>
                <c:pt idx="7417">
                  <c:v>0.86</c:v>
                </c:pt>
                <c:pt idx="7418">
                  <c:v>1.02</c:v>
                </c:pt>
                <c:pt idx="7419">
                  <c:v>1.46</c:v>
                </c:pt>
                <c:pt idx="7420">
                  <c:v>1.8599999999999999</c:v>
                </c:pt>
                <c:pt idx="7421">
                  <c:v>1.7</c:v>
                </c:pt>
                <c:pt idx="7422">
                  <c:v>1.38</c:v>
                </c:pt>
                <c:pt idx="7423">
                  <c:v>1.02</c:v>
                </c:pt>
                <c:pt idx="7424">
                  <c:v>0.94</c:v>
                </c:pt>
                <c:pt idx="7425">
                  <c:v>1.1000000000000001</c:v>
                </c:pt>
                <c:pt idx="7426">
                  <c:v>1.06</c:v>
                </c:pt>
                <c:pt idx="7427">
                  <c:v>1.02</c:v>
                </c:pt>
                <c:pt idx="7428">
                  <c:v>1.1000000000000001</c:v>
                </c:pt>
                <c:pt idx="7429">
                  <c:v>1.1000000000000001</c:v>
                </c:pt>
                <c:pt idx="7430">
                  <c:v>0.94</c:v>
                </c:pt>
                <c:pt idx="7431">
                  <c:v>1.02</c:v>
                </c:pt>
                <c:pt idx="7432">
                  <c:v>1.06</c:v>
                </c:pt>
                <c:pt idx="7433">
                  <c:v>0.94</c:v>
                </c:pt>
                <c:pt idx="7434">
                  <c:v>1.02</c:v>
                </c:pt>
                <c:pt idx="7435">
                  <c:v>1.06</c:v>
                </c:pt>
                <c:pt idx="7436">
                  <c:v>1.06</c:v>
                </c:pt>
                <c:pt idx="7437">
                  <c:v>0.94</c:v>
                </c:pt>
                <c:pt idx="7438">
                  <c:v>0.65999999999999992</c:v>
                </c:pt>
                <c:pt idx="7439">
                  <c:v>0.18000000000000005</c:v>
                </c:pt>
                <c:pt idx="7440">
                  <c:v>0.38</c:v>
                </c:pt>
                <c:pt idx="7441">
                  <c:v>0.78</c:v>
                </c:pt>
                <c:pt idx="7442">
                  <c:v>0.9</c:v>
                </c:pt>
                <c:pt idx="7443">
                  <c:v>1.02</c:v>
                </c:pt>
                <c:pt idx="7444">
                  <c:v>1.62</c:v>
                </c:pt>
                <c:pt idx="7445">
                  <c:v>1.8599999999999999</c:v>
                </c:pt>
                <c:pt idx="7446">
                  <c:v>1.62</c:v>
                </c:pt>
                <c:pt idx="7447">
                  <c:v>1.3</c:v>
                </c:pt>
                <c:pt idx="7448">
                  <c:v>1.02</c:v>
                </c:pt>
                <c:pt idx="7449">
                  <c:v>0.94</c:v>
                </c:pt>
                <c:pt idx="7450">
                  <c:v>1.1400000000000001</c:v>
                </c:pt>
                <c:pt idx="7451">
                  <c:v>1.06</c:v>
                </c:pt>
                <c:pt idx="7452">
                  <c:v>1.02</c:v>
                </c:pt>
                <c:pt idx="7453">
                  <c:v>1.1400000000000001</c:v>
                </c:pt>
                <c:pt idx="7454">
                  <c:v>1.06</c:v>
                </c:pt>
                <c:pt idx="7455">
                  <c:v>0.94</c:v>
                </c:pt>
                <c:pt idx="7456">
                  <c:v>1.06</c:v>
                </c:pt>
                <c:pt idx="7457">
                  <c:v>1.02</c:v>
                </c:pt>
                <c:pt idx="7458">
                  <c:v>0.98</c:v>
                </c:pt>
                <c:pt idx="7459">
                  <c:v>0.98</c:v>
                </c:pt>
                <c:pt idx="7460">
                  <c:v>1.06</c:v>
                </c:pt>
                <c:pt idx="7461">
                  <c:v>0.94</c:v>
                </c:pt>
                <c:pt idx="7462">
                  <c:v>0.9</c:v>
                </c:pt>
                <c:pt idx="7463">
                  <c:v>0.58000000000000007</c:v>
                </c:pt>
                <c:pt idx="7464">
                  <c:v>0.21999999999999997</c:v>
                </c:pt>
                <c:pt idx="7465">
                  <c:v>0.42000000000000004</c:v>
                </c:pt>
                <c:pt idx="7466">
                  <c:v>0.82000000000000006</c:v>
                </c:pt>
                <c:pt idx="7467">
                  <c:v>0.86</c:v>
                </c:pt>
                <c:pt idx="7468">
                  <c:v>1.1000000000000001</c:v>
                </c:pt>
                <c:pt idx="7469">
                  <c:v>1.62</c:v>
                </c:pt>
                <c:pt idx="7470">
                  <c:v>1.9</c:v>
                </c:pt>
                <c:pt idx="7471">
                  <c:v>1.62</c:v>
                </c:pt>
                <c:pt idx="7472">
                  <c:v>1.26</c:v>
                </c:pt>
                <c:pt idx="7473">
                  <c:v>0.94</c:v>
                </c:pt>
                <c:pt idx="7474">
                  <c:v>1.02</c:v>
                </c:pt>
                <c:pt idx="7475">
                  <c:v>1.1400000000000001</c:v>
                </c:pt>
                <c:pt idx="7476">
                  <c:v>1.1000000000000001</c:v>
                </c:pt>
                <c:pt idx="7477">
                  <c:v>1.06</c:v>
                </c:pt>
                <c:pt idx="7478">
                  <c:v>1.1400000000000001</c:v>
                </c:pt>
                <c:pt idx="7479">
                  <c:v>1.02</c:v>
                </c:pt>
                <c:pt idx="7480">
                  <c:v>0.94</c:v>
                </c:pt>
                <c:pt idx="7481">
                  <c:v>1.06</c:v>
                </c:pt>
                <c:pt idx="7482">
                  <c:v>1.06</c:v>
                </c:pt>
                <c:pt idx="7483">
                  <c:v>0.94</c:v>
                </c:pt>
                <c:pt idx="7484">
                  <c:v>1.06</c:v>
                </c:pt>
                <c:pt idx="7485">
                  <c:v>1.1000000000000001</c:v>
                </c:pt>
                <c:pt idx="7486">
                  <c:v>0.98</c:v>
                </c:pt>
                <c:pt idx="7487">
                  <c:v>0.9</c:v>
                </c:pt>
                <c:pt idx="7488">
                  <c:v>0.5</c:v>
                </c:pt>
                <c:pt idx="7489">
                  <c:v>0.14000000000000001</c:v>
                </c:pt>
                <c:pt idx="7490">
                  <c:v>0.5</c:v>
                </c:pt>
                <c:pt idx="7491">
                  <c:v>0.94</c:v>
                </c:pt>
                <c:pt idx="7492">
                  <c:v>0.9</c:v>
                </c:pt>
                <c:pt idx="7493">
                  <c:v>1.1000000000000001</c:v>
                </c:pt>
                <c:pt idx="7494">
                  <c:v>1.74</c:v>
                </c:pt>
                <c:pt idx="7495">
                  <c:v>1.8599999999999999</c:v>
                </c:pt>
                <c:pt idx="7496">
                  <c:v>1.54</c:v>
                </c:pt>
                <c:pt idx="7497">
                  <c:v>1.18</c:v>
                </c:pt>
                <c:pt idx="7498">
                  <c:v>0.9</c:v>
                </c:pt>
                <c:pt idx="7499">
                  <c:v>0.94</c:v>
                </c:pt>
                <c:pt idx="7500">
                  <c:v>1.1400000000000001</c:v>
                </c:pt>
                <c:pt idx="7501">
                  <c:v>1.06</c:v>
                </c:pt>
                <c:pt idx="7502">
                  <c:v>1.06</c:v>
                </c:pt>
                <c:pt idx="7503">
                  <c:v>1.1400000000000001</c:v>
                </c:pt>
                <c:pt idx="7504">
                  <c:v>1.02</c:v>
                </c:pt>
                <c:pt idx="7505">
                  <c:v>0.98</c:v>
                </c:pt>
                <c:pt idx="7506">
                  <c:v>1.1000000000000001</c:v>
                </c:pt>
                <c:pt idx="7507">
                  <c:v>0.98</c:v>
                </c:pt>
                <c:pt idx="7508">
                  <c:v>0.98</c:v>
                </c:pt>
                <c:pt idx="7509">
                  <c:v>1.06</c:v>
                </c:pt>
                <c:pt idx="7510">
                  <c:v>1.1000000000000001</c:v>
                </c:pt>
                <c:pt idx="7511">
                  <c:v>0.94</c:v>
                </c:pt>
                <c:pt idx="7512">
                  <c:v>0.86</c:v>
                </c:pt>
                <c:pt idx="7513">
                  <c:v>0.42000000000000004</c:v>
                </c:pt>
                <c:pt idx="7514">
                  <c:v>0.21999999999999997</c:v>
                </c:pt>
                <c:pt idx="7515">
                  <c:v>0.58000000000000007</c:v>
                </c:pt>
                <c:pt idx="7516">
                  <c:v>0.86</c:v>
                </c:pt>
                <c:pt idx="7517">
                  <c:v>0.9</c:v>
                </c:pt>
                <c:pt idx="7518">
                  <c:v>1.26</c:v>
                </c:pt>
                <c:pt idx="7519">
                  <c:v>1.74</c:v>
                </c:pt>
                <c:pt idx="7520">
                  <c:v>1.8199999999999998</c:v>
                </c:pt>
                <c:pt idx="7521">
                  <c:v>1.46</c:v>
                </c:pt>
                <c:pt idx="7522">
                  <c:v>1.1000000000000001</c:v>
                </c:pt>
                <c:pt idx="7523">
                  <c:v>0.9</c:v>
                </c:pt>
                <c:pt idx="7524">
                  <c:v>1.06</c:v>
                </c:pt>
                <c:pt idx="7525">
                  <c:v>1.1000000000000001</c:v>
                </c:pt>
                <c:pt idx="7526">
                  <c:v>1.06</c:v>
                </c:pt>
                <c:pt idx="7527">
                  <c:v>1.06</c:v>
                </c:pt>
                <c:pt idx="7528">
                  <c:v>1.1000000000000001</c:v>
                </c:pt>
                <c:pt idx="7529">
                  <c:v>0.98</c:v>
                </c:pt>
                <c:pt idx="7530">
                  <c:v>0.98</c:v>
                </c:pt>
                <c:pt idx="7531">
                  <c:v>1.1000000000000001</c:v>
                </c:pt>
                <c:pt idx="7532">
                  <c:v>0.98</c:v>
                </c:pt>
                <c:pt idx="7533">
                  <c:v>0.94</c:v>
                </c:pt>
                <c:pt idx="7534">
                  <c:v>1.1000000000000001</c:v>
                </c:pt>
                <c:pt idx="7535">
                  <c:v>0.94</c:v>
                </c:pt>
                <c:pt idx="7536">
                  <c:v>0.94</c:v>
                </c:pt>
                <c:pt idx="7537">
                  <c:v>0.78</c:v>
                </c:pt>
                <c:pt idx="7538">
                  <c:v>0.38</c:v>
                </c:pt>
                <c:pt idx="7539">
                  <c:v>0.21999999999999997</c:v>
                </c:pt>
                <c:pt idx="7540">
                  <c:v>0.65999999999999992</c:v>
                </c:pt>
                <c:pt idx="7541">
                  <c:v>0.9</c:v>
                </c:pt>
                <c:pt idx="7542">
                  <c:v>0.94</c:v>
                </c:pt>
                <c:pt idx="7543">
                  <c:v>1.3</c:v>
                </c:pt>
                <c:pt idx="7544">
                  <c:v>1.8599999999999999</c:v>
                </c:pt>
                <c:pt idx="7545">
                  <c:v>1.78</c:v>
                </c:pt>
                <c:pt idx="7546">
                  <c:v>1.42</c:v>
                </c:pt>
                <c:pt idx="7547">
                  <c:v>1.1000000000000001</c:v>
                </c:pt>
                <c:pt idx="7548">
                  <c:v>0.94</c:v>
                </c:pt>
                <c:pt idx="7549">
                  <c:v>1.06</c:v>
                </c:pt>
                <c:pt idx="7550">
                  <c:v>1.1400000000000001</c:v>
                </c:pt>
                <c:pt idx="7551">
                  <c:v>1.02</c:v>
                </c:pt>
                <c:pt idx="7552">
                  <c:v>1.06</c:v>
                </c:pt>
                <c:pt idx="7553">
                  <c:v>1.1000000000000001</c:v>
                </c:pt>
                <c:pt idx="7554">
                  <c:v>0.9</c:v>
                </c:pt>
                <c:pt idx="7555">
                  <c:v>0.98</c:v>
                </c:pt>
                <c:pt idx="7556">
                  <c:v>1.1000000000000001</c:v>
                </c:pt>
                <c:pt idx="7557">
                  <c:v>0.9</c:v>
                </c:pt>
                <c:pt idx="7558">
                  <c:v>0.98</c:v>
                </c:pt>
                <c:pt idx="7559">
                  <c:v>1.1000000000000001</c:v>
                </c:pt>
                <c:pt idx="7560">
                  <c:v>0.98</c:v>
                </c:pt>
                <c:pt idx="7561">
                  <c:v>0.9</c:v>
                </c:pt>
                <c:pt idx="7562">
                  <c:v>0.78</c:v>
                </c:pt>
                <c:pt idx="7563">
                  <c:v>0.26</c:v>
                </c:pt>
                <c:pt idx="7564">
                  <c:v>0.26</c:v>
                </c:pt>
                <c:pt idx="7565">
                  <c:v>0.7</c:v>
                </c:pt>
                <c:pt idx="7566">
                  <c:v>0.86</c:v>
                </c:pt>
                <c:pt idx="7567">
                  <c:v>0.98</c:v>
                </c:pt>
                <c:pt idx="7568">
                  <c:v>1.34</c:v>
                </c:pt>
                <c:pt idx="7569">
                  <c:v>1.8599999999999999</c:v>
                </c:pt>
                <c:pt idx="7570">
                  <c:v>1.74</c:v>
                </c:pt>
                <c:pt idx="7571">
                  <c:v>1.42</c:v>
                </c:pt>
                <c:pt idx="7572">
                  <c:v>1.06</c:v>
                </c:pt>
                <c:pt idx="7573">
                  <c:v>0.9</c:v>
                </c:pt>
                <c:pt idx="7574">
                  <c:v>1.1000000000000001</c:v>
                </c:pt>
                <c:pt idx="7575">
                  <c:v>1.1400000000000001</c:v>
                </c:pt>
                <c:pt idx="7576">
                  <c:v>1.06</c:v>
                </c:pt>
                <c:pt idx="7577">
                  <c:v>1.06</c:v>
                </c:pt>
                <c:pt idx="7578">
                  <c:v>1.1000000000000001</c:v>
                </c:pt>
                <c:pt idx="7579">
                  <c:v>0.98</c:v>
                </c:pt>
                <c:pt idx="7580">
                  <c:v>1.02</c:v>
                </c:pt>
                <c:pt idx="7581">
                  <c:v>1.06</c:v>
                </c:pt>
                <c:pt idx="7582">
                  <c:v>0.98</c:v>
                </c:pt>
                <c:pt idx="7583">
                  <c:v>0.98</c:v>
                </c:pt>
                <c:pt idx="7584">
                  <c:v>1.1000000000000001</c:v>
                </c:pt>
                <c:pt idx="7585">
                  <c:v>0.98</c:v>
                </c:pt>
                <c:pt idx="7586">
                  <c:v>0.94</c:v>
                </c:pt>
                <c:pt idx="7587">
                  <c:v>0.7</c:v>
                </c:pt>
                <c:pt idx="7588">
                  <c:v>0.26</c:v>
                </c:pt>
                <c:pt idx="7589">
                  <c:v>0.30000000000000004</c:v>
                </c:pt>
                <c:pt idx="7590">
                  <c:v>0.78</c:v>
                </c:pt>
                <c:pt idx="7591">
                  <c:v>0.94</c:v>
                </c:pt>
                <c:pt idx="7592">
                  <c:v>0.98</c:v>
                </c:pt>
                <c:pt idx="7593">
                  <c:v>1.46</c:v>
                </c:pt>
                <c:pt idx="7594">
                  <c:v>1.8599999999999999</c:v>
                </c:pt>
                <c:pt idx="7595">
                  <c:v>1.6600000000000001</c:v>
                </c:pt>
                <c:pt idx="7596">
                  <c:v>1.3</c:v>
                </c:pt>
                <c:pt idx="7597">
                  <c:v>0.98</c:v>
                </c:pt>
                <c:pt idx="7598">
                  <c:v>1.02</c:v>
                </c:pt>
                <c:pt idx="7599">
                  <c:v>1.1400000000000001</c:v>
                </c:pt>
                <c:pt idx="7600">
                  <c:v>1.1000000000000001</c:v>
                </c:pt>
                <c:pt idx="7601">
                  <c:v>0.98</c:v>
                </c:pt>
                <c:pt idx="7602">
                  <c:v>1.1000000000000001</c:v>
                </c:pt>
                <c:pt idx="7603">
                  <c:v>1.1000000000000001</c:v>
                </c:pt>
                <c:pt idx="7604">
                  <c:v>0.94</c:v>
                </c:pt>
                <c:pt idx="7605">
                  <c:v>1.1000000000000001</c:v>
                </c:pt>
                <c:pt idx="7606">
                  <c:v>1.1000000000000001</c:v>
                </c:pt>
                <c:pt idx="7607">
                  <c:v>0.94</c:v>
                </c:pt>
                <c:pt idx="7608">
                  <c:v>1.06</c:v>
                </c:pt>
                <c:pt idx="7609">
                  <c:v>1.06</c:v>
                </c:pt>
                <c:pt idx="7610">
                  <c:v>1.02</c:v>
                </c:pt>
                <c:pt idx="7611">
                  <c:v>0.98</c:v>
                </c:pt>
                <c:pt idx="7612">
                  <c:v>0.65999999999999992</c:v>
                </c:pt>
                <c:pt idx="7613">
                  <c:v>0.14000000000000001</c:v>
                </c:pt>
                <c:pt idx="7614">
                  <c:v>0.42000000000000004</c:v>
                </c:pt>
                <c:pt idx="7615">
                  <c:v>0.82000000000000006</c:v>
                </c:pt>
                <c:pt idx="7616">
                  <c:v>0.9</c:v>
                </c:pt>
                <c:pt idx="7617">
                  <c:v>1.1000000000000001</c:v>
                </c:pt>
                <c:pt idx="7618">
                  <c:v>1.62</c:v>
                </c:pt>
                <c:pt idx="7619">
                  <c:v>1.94</c:v>
                </c:pt>
                <c:pt idx="7620">
                  <c:v>1.6600000000000001</c:v>
                </c:pt>
                <c:pt idx="7621">
                  <c:v>1.3</c:v>
                </c:pt>
                <c:pt idx="7622">
                  <c:v>1.02</c:v>
                </c:pt>
                <c:pt idx="7623">
                  <c:v>1.02</c:v>
                </c:pt>
                <c:pt idx="7624">
                  <c:v>1.18</c:v>
                </c:pt>
                <c:pt idx="7625">
                  <c:v>1.1000000000000001</c:v>
                </c:pt>
                <c:pt idx="7626">
                  <c:v>1.06</c:v>
                </c:pt>
                <c:pt idx="7627">
                  <c:v>1.18</c:v>
                </c:pt>
                <c:pt idx="7628">
                  <c:v>1.06</c:v>
                </c:pt>
                <c:pt idx="7629">
                  <c:v>0.94</c:v>
                </c:pt>
                <c:pt idx="7630">
                  <c:v>1.06</c:v>
                </c:pt>
                <c:pt idx="7631">
                  <c:v>1.06</c:v>
                </c:pt>
                <c:pt idx="7632">
                  <c:v>0.98</c:v>
                </c:pt>
                <c:pt idx="7633">
                  <c:v>1.06</c:v>
                </c:pt>
                <c:pt idx="7634">
                  <c:v>1.06</c:v>
                </c:pt>
                <c:pt idx="7635">
                  <c:v>0.9</c:v>
                </c:pt>
                <c:pt idx="7636">
                  <c:v>0.9</c:v>
                </c:pt>
                <c:pt idx="7637">
                  <c:v>0.54</c:v>
                </c:pt>
                <c:pt idx="7638">
                  <c:v>0.18000000000000005</c:v>
                </c:pt>
                <c:pt idx="7639">
                  <c:v>0.45999999999999996</c:v>
                </c:pt>
                <c:pt idx="7640">
                  <c:v>0.82000000000000006</c:v>
                </c:pt>
                <c:pt idx="7641">
                  <c:v>0.9</c:v>
                </c:pt>
                <c:pt idx="7642">
                  <c:v>1.1400000000000001</c:v>
                </c:pt>
                <c:pt idx="7643">
                  <c:v>1.7</c:v>
                </c:pt>
                <c:pt idx="7644">
                  <c:v>1.94</c:v>
                </c:pt>
                <c:pt idx="7645">
                  <c:v>1.54</c:v>
                </c:pt>
                <c:pt idx="7646">
                  <c:v>1.22</c:v>
                </c:pt>
                <c:pt idx="7647">
                  <c:v>0.98</c:v>
                </c:pt>
                <c:pt idx="7648">
                  <c:v>1.02</c:v>
                </c:pt>
                <c:pt idx="7649">
                  <c:v>1.1400000000000001</c:v>
                </c:pt>
                <c:pt idx="7650">
                  <c:v>1.06</c:v>
                </c:pt>
                <c:pt idx="7651">
                  <c:v>1.02</c:v>
                </c:pt>
                <c:pt idx="7652">
                  <c:v>1.1400000000000001</c:v>
                </c:pt>
                <c:pt idx="7653">
                  <c:v>1.02</c:v>
                </c:pt>
                <c:pt idx="7654">
                  <c:v>0.98</c:v>
                </c:pt>
                <c:pt idx="7655">
                  <c:v>1.06</c:v>
                </c:pt>
                <c:pt idx="7656">
                  <c:v>1.1000000000000001</c:v>
                </c:pt>
                <c:pt idx="7657">
                  <c:v>0.9</c:v>
                </c:pt>
                <c:pt idx="7658">
                  <c:v>1.1000000000000001</c:v>
                </c:pt>
                <c:pt idx="7659">
                  <c:v>1.06</c:v>
                </c:pt>
                <c:pt idx="7660">
                  <c:v>0.98</c:v>
                </c:pt>
                <c:pt idx="7661">
                  <c:v>0.86</c:v>
                </c:pt>
                <c:pt idx="7662">
                  <c:v>0.45999999999999996</c:v>
                </c:pt>
                <c:pt idx="7663">
                  <c:v>0.18000000000000005</c:v>
                </c:pt>
                <c:pt idx="7664">
                  <c:v>0.62</c:v>
                </c:pt>
                <c:pt idx="7665">
                  <c:v>0.9</c:v>
                </c:pt>
                <c:pt idx="7666">
                  <c:v>0.94</c:v>
                </c:pt>
                <c:pt idx="7667">
                  <c:v>1.22</c:v>
                </c:pt>
                <c:pt idx="7668">
                  <c:v>1.78</c:v>
                </c:pt>
                <c:pt idx="7669">
                  <c:v>1.8199999999999998</c:v>
                </c:pt>
                <c:pt idx="7670">
                  <c:v>1.5</c:v>
                </c:pt>
                <c:pt idx="7671">
                  <c:v>1.1400000000000001</c:v>
                </c:pt>
                <c:pt idx="7672">
                  <c:v>0.94</c:v>
                </c:pt>
                <c:pt idx="7673">
                  <c:v>0.98</c:v>
                </c:pt>
                <c:pt idx="7674">
                  <c:v>1.18</c:v>
                </c:pt>
                <c:pt idx="7675">
                  <c:v>1.02</c:v>
                </c:pt>
                <c:pt idx="7676">
                  <c:v>1.06</c:v>
                </c:pt>
                <c:pt idx="7677">
                  <c:v>1.1400000000000001</c:v>
                </c:pt>
                <c:pt idx="7678">
                  <c:v>0.98</c:v>
                </c:pt>
                <c:pt idx="7679">
                  <c:v>0.98</c:v>
                </c:pt>
                <c:pt idx="7680">
                  <c:v>1.06</c:v>
                </c:pt>
                <c:pt idx="7681">
                  <c:v>0.98</c:v>
                </c:pt>
                <c:pt idx="7682">
                  <c:v>0.98</c:v>
                </c:pt>
                <c:pt idx="7683">
                  <c:v>1.06</c:v>
                </c:pt>
                <c:pt idx="7684">
                  <c:v>1.1000000000000001</c:v>
                </c:pt>
                <c:pt idx="7685">
                  <c:v>0.98</c:v>
                </c:pt>
                <c:pt idx="7686">
                  <c:v>0.86</c:v>
                </c:pt>
                <c:pt idx="7687">
                  <c:v>0.38</c:v>
                </c:pt>
                <c:pt idx="7688">
                  <c:v>0.26</c:v>
                </c:pt>
                <c:pt idx="7689">
                  <c:v>0.62</c:v>
                </c:pt>
                <c:pt idx="7690">
                  <c:v>0.86</c:v>
                </c:pt>
                <c:pt idx="7691">
                  <c:v>0.9</c:v>
                </c:pt>
                <c:pt idx="7692">
                  <c:v>1.34</c:v>
                </c:pt>
                <c:pt idx="7693">
                  <c:v>1.8599999999999999</c:v>
                </c:pt>
                <c:pt idx="7694">
                  <c:v>1.8199999999999998</c:v>
                </c:pt>
                <c:pt idx="7695">
                  <c:v>1.42</c:v>
                </c:pt>
                <c:pt idx="7696">
                  <c:v>1.1000000000000001</c:v>
                </c:pt>
                <c:pt idx="7697">
                  <c:v>0.94</c:v>
                </c:pt>
                <c:pt idx="7698">
                  <c:v>1.06</c:v>
                </c:pt>
                <c:pt idx="7699">
                  <c:v>1.1000000000000001</c:v>
                </c:pt>
                <c:pt idx="7700">
                  <c:v>0.98</c:v>
                </c:pt>
                <c:pt idx="7701">
                  <c:v>1.06</c:v>
                </c:pt>
                <c:pt idx="7702">
                  <c:v>1.18</c:v>
                </c:pt>
                <c:pt idx="7703">
                  <c:v>0.98</c:v>
                </c:pt>
                <c:pt idx="7704">
                  <c:v>1.02</c:v>
                </c:pt>
                <c:pt idx="7705">
                  <c:v>1.1000000000000001</c:v>
                </c:pt>
                <c:pt idx="7706">
                  <c:v>0.98</c:v>
                </c:pt>
                <c:pt idx="7707">
                  <c:v>0.98</c:v>
                </c:pt>
                <c:pt idx="7708">
                  <c:v>1.1400000000000001</c:v>
                </c:pt>
                <c:pt idx="7709">
                  <c:v>1.02</c:v>
                </c:pt>
                <c:pt idx="7710">
                  <c:v>0.9</c:v>
                </c:pt>
                <c:pt idx="7711">
                  <c:v>0.74</c:v>
                </c:pt>
                <c:pt idx="7712">
                  <c:v>0.26</c:v>
                </c:pt>
                <c:pt idx="7713">
                  <c:v>0.21999999999999997</c:v>
                </c:pt>
                <c:pt idx="7714">
                  <c:v>0.65999999999999992</c:v>
                </c:pt>
                <c:pt idx="7715">
                  <c:v>0.86</c:v>
                </c:pt>
                <c:pt idx="7716">
                  <c:v>1.02</c:v>
                </c:pt>
                <c:pt idx="7717">
                  <c:v>1.38</c:v>
                </c:pt>
                <c:pt idx="7718">
                  <c:v>1.9</c:v>
                </c:pt>
                <c:pt idx="7719">
                  <c:v>1.74</c:v>
                </c:pt>
                <c:pt idx="7720">
                  <c:v>1.42</c:v>
                </c:pt>
                <c:pt idx="7721">
                  <c:v>1.06</c:v>
                </c:pt>
                <c:pt idx="7722">
                  <c:v>0.94</c:v>
                </c:pt>
                <c:pt idx="7723">
                  <c:v>1.1000000000000001</c:v>
                </c:pt>
                <c:pt idx="7724">
                  <c:v>1.1000000000000001</c:v>
                </c:pt>
                <c:pt idx="7725">
                  <c:v>1.02</c:v>
                </c:pt>
                <c:pt idx="7726">
                  <c:v>1.1400000000000001</c:v>
                </c:pt>
                <c:pt idx="7727">
                  <c:v>1.1000000000000001</c:v>
                </c:pt>
                <c:pt idx="7728">
                  <c:v>0.98</c:v>
                </c:pt>
                <c:pt idx="7729">
                  <c:v>1.02</c:v>
                </c:pt>
                <c:pt idx="7730">
                  <c:v>1.1000000000000001</c:v>
                </c:pt>
                <c:pt idx="7731">
                  <c:v>0.9</c:v>
                </c:pt>
                <c:pt idx="7732">
                  <c:v>1.02</c:v>
                </c:pt>
                <c:pt idx="7733">
                  <c:v>1.06</c:v>
                </c:pt>
                <c:pt idx="7734">
                  <c:v>0.98</c:v>
                </c:pt>
                <c:pt idx="7735">
                  <c:v>0.9</c:v>
                </c:pt>
                <c:pt idx="7736">
                  <c:v>0.7</c:v>
                </c:pt>
                <c:pt idx="7737">
                  <c:v>0.18000000000000005</c:v>
                </c:pt>
                <c:pt idx="7738">
                  <c:v>0.26</c:v>
                </c:pt>
                <c:pt idx="7739">
                  <c:v>0.7</c:v>
                </c:pt>
                <c:pt idx="7740">
                  <c:v>0.9</c:v>
                </c:pt>
                <c:pt idx="7741">
                  <c:v>1.02</c:v>
                </c:pt>
                <c:pt idx="7742">
                  <c:v>1.54</c:v>
                </c:pt>
                <c:pt idx="7743">
                  <c:v>1.9</c:v>
                </c:pt>
                <c:pt idx="7744">
                  <c:v>1.74</c:v>
                </c:pt>
                <c:pt idx="7745">
                  <c:v>1.34</c:v>
                </c:pt>
                <c:pt idx="7746">
                  <c:v>1.06</c:v>
                </c:pt>
                <c:pt idx="7747">
                  <c:v>0.9</c:v>
                </c:pt>
                <c:pt idx="7748">
                  <c:v>1.1000000000000001</c:v>
                </c:pt>
                <c:pt idx="7749">
                  <c:v>1.06</c:v>
                </c:pt>
                <c:pt idx="7750">
                  <c:v>1.02</c:v>
                </c:pt>
                <c:pt idx="7751">
                  <c:v>1.1000000000000001</c:v>
                </c:pt>
                <c:pt idx="7752">
                  <c:v>1.1400000000000001</c:v>
                </c:pt>
                <c:pt idx="7753">
                  <c:v>0.98</c:v>
                </c:pt>
                <c:pt idx="7754">
                  <c:v>1.06</c:v>
                </c:pt>
                <c:pt idx="7755">
                  <c:v>1.06</c:v>
                </c:pt>
                <c:pt idx="7756">
                  <c:v>0.94</c:v>
                </c:pt>
                <c:pt idx="7757">
                  <c:v>1.06</c:v>
                </c:pt>
                <c:pt idx="7758">
                  <c:v>1.1000000000000001</c:v>
                </c:pt>
                <c:pt idx="7759">
                  <c:v>0.98</c:v>
                </c:pt>
                <c:pt idx="7760">
                  <c:v>0.94</c:v>
                </c:pt>
                <c:pt idx="7761">
                  <c:v>0.65999999999999992</c:v>
                </c:pt>
                <c:pt idx="7762">
                  <c:v>0.18000000000000005</c:v>
                </c:pt>
                <c:pt idx="7763">
                  <c:v>0.33999999999999997</c:v>
                </c:pt>
                <c:pt idx="7764">
                  <c:v>0.78</c:v>
                </c:pt>
                <c:pt idx="7765">
                  <c:v>0.9</c:v>
                </c:pt>
                <c:pt idx="7766">
                  <c:v>1.06</c:v>
                </c:pt>
                <c:pt idx="7767">
                  <c:v>1.58</c:v>
                </c:pt>
                <c:pt idx="7768">
                  <c:v>1.9</c:v>
                </c:pt>
                <c:pt idx="7769">
                  <c:v>1.62</c:v>
                </c:pt>
                <c:pt idx="7770">
                  <c:v>1.26</c:v>
                </c:pt>
                <c:pt idx="7771">
                  <c:v>0.98</c:v>
                </c:pt>
                <c:pt idx="7772">
                  <c:v>1.02</c:v>
                </c:pt>
                <c:pt idx="7773">
                  <c:v>1.1000000000000001</c:v>
                </c:pt>
                <c:pt idx="7774">
                  <c:v>1.1000000000000001</c:v>
                </c:pt>
                <c:pt idx="7775">
                  <c:v>1.02</c:v>
                </c:pt>
                <c:pt idx="7776">
                  <c:v>1.1400000000000001</c:v>
                </c:pt>
                <c:pt idx="7777">
                  <c:v>0.98</c:v>
                </c:pt>
                <c:pt idx="7778">
                  <c:v>1.02</c:v>
                </c:pt>
                <c:pt idx="7779">
                  <c:v>1.06</c:v>
                </c:pt>
                <c:pt idx="7780">
                  <c:v>1.06</c:v>
                </c:pt>
                <c:pt idx="7781">
                  <c:v>0.9</c:v>
                </c:pt>
                <c:pt idx="7782">
                  <c:v>1.02</c:v>
                </c:pt>
                <c:pt idx="7783">
                  <c:v>1.1000000000000001</c:v>
                </c:pt>
                <c:pt idx="7784">
                  <c:v>0.94</c:v>
                </c:pt>
                <c:pt idx="7785">
                  <c:v>0.9</c:v>
                </c:pt>
                <c:pt idx="7786">
                  <c:v>0.58000000000000007</c:v>
                </c:pt>
                <c:pt idx="7787">
                  <c:v>0.14000000000000001</c:v>
                </c:pt>
                <c:pt idx="7788">
                  <c:v>0.42000000000000004</c:v>
                </c:pt>
                <c:pt idx="7789">
                  <c:v>0.82000000000000006</c:v>
                </c:pt>
                <c:pt idx="7790">
                  <c:v>0.94</c:v>
                </c:pt>
                <c:pt idx="7791">
                  <c:v>1.1000000000000001</c:v>
                </c:pt>
                <c:pt idx="7792">
                  <c:v>1.62</c:v>
                </c:pt>
                <c:pt idx="7793">
                  <c:v>1.8599999999999999</c:v>
                </c:pt>
                <c:pt idx="7794">
                  <c:v>1.54</c:v>
                </c:pt>
                <c:pt idx="7795">
                  <c:v>1.22</c:v>
                </c:pt>
                <c:pt idx="7796">
                  <c:v>0.98</c:v>
                </c:pt>
                <c:pt idx="7797">
                  <c:v>0.98</c:v>
                </c:pt>
                <c:pt idx="7798">
                  <c:v>1.1000000000000001</c:v>
                </c:pt>
                <c:pt idx="7799">
                  <c:v>1.1000000000000001</c:v>
                </c:pt>
                <c:pt idx="7800">
                  <c:v>1.1000000000000001</c:v>
                </c:pt>
                <c:pt idx="7801">
                  <c:v>1.1400000000000001</c:v>
                </c:pt>
                <c:pt idx="7802">
                  <c:v>1.1000000000000001</c:v>
                </c:pt>
                <c:pt idx="7803">
                  <c:v>0.98</c:v>
                </c:pt>
                <c:pt idx="7804">
                  <c:v>1.1000000000000001</c:v>
                </c:pt>
                <c:pt idx="7805">
                  <c:v>1.02</c:v>
                </c:pt>
                <c:pt idx="7806">
                  <c:v>0.94</c:v>
                </c:pt>
                <c:pt idx="7807">
                  <c:v>1.02</c:v>
                </c:pt>
                <c:pt idx="7808">
                  <c:v>1.1000000000000001</c:v>
                </c:pt>
                <c:pt idx="7809">
                  <c:v>0.94</c:v>
                </c:pt>
                <c:pt idx="7810">
                  <c:v>0.9</c:v>
                </c:pt>
                <c:pt idx="7811">
                  <c:v>0.45999999999999996</c:v>
                </c:pt>
                <c:pt idx="7812">
                  <c:v>0.14000000000000001</c:v>
                </c:pt>
                <c:pt idx="7813">
                  <c:v>0.45999999999999996</c:v>
                </c:pt>
                <c:pt idx="7814">
                  <c:v>0.82000000000000006</c:v>
                </c:pt>
                <c:pt idx="7815">
                  <c:v>0.9</c:v>
                </c:pt>
                <c:pt idx="7816">
                  <c:v>1.18</c:v>
                </c:pt>
                <c:pt idx="7817">
                  <c:v>1.7</c:v>
                </c:pt>
                <c:pt idx="7818">
                  <c:v>1.94</c:v>
                </c:pt>
                <c:pt idx="7819">
                  <c:v>1.58</c:v>
                </c:pt>
                <c:pt idx="7820">
                  <c:v>1.22</c:v>
                </c:pt>
                <c:pt idx="7821">
                  <c:v>0.94</c:v>
                </c:pt>
                <c:pt idx="7822">
                  <c:v>1.06</c:v>
                </c:pt>
                <c:pt idx="7823">
                  <c:v>1.18</c:v>
                </c:pt>
                <c:pt idx="7824">
                  <c:v>1.1000000000000001</c:v>
                </c:pt>
                <c:pt idx="7825">
                  <c:v>1.02</c:v>
                </c:pt>
                <c:pt idx="7826">
                  <c:v>1.1400000000000001</c:v>
                </c:pt>
                <c:pt idx="7827">
                  <c:v>1.02</c:v>
                </c:pt>
                <c:pt idx="7828">
                  <c:v>1.02</c:v>
                </c:pt>
                <c:pt idx="7829">
                  <c:v>1.1000000000000001</c:v>
                </c:pt>
                <c:pt idx="7830">
                  <c:v>1.06</c:v>
                </c:pt>
                <c:pt idx="7831">
                  <c:v>0.98</c:v>
                </c:pt>
                <c:pt idx="7832">
                  <c:v>1.1000000000000001</c:v>
                </c:pt>
                <c:pt idx="7833">
                  <c:v>1.02</c:v>
                </c:pt>
                <c:pt idx="7834">
                  <c:v>0.94</c:v>
                </c:pt>
                <c:pt idx="7835">
                  <c:v>0.9</c:v>
                </c:pt>
                <c:pt idx="7836">
                  <c:v>0.42000000000000004</c:v>
                </c:pt>
                <c:pt idx="7837">
                  <c:v>9.9999999999999978E-2</c:v>
                </c:pt>
                <c:pt idx="7838">
                  <c:v>0.58000000000000007</c:v>
                </c:pt>
                <c:pt idx="7839">
                  <c:v>0.9</c:v>
                </c:pt>
                <c:pt idx="7840">
                  <c:v>0.94</c:v>
                </c:pt>
                <c:pt idx="7841">
                  <c:v>1.22</c:v>
                </c:pt>
                <c:pt idx="7842">
                  <c:v>1.8199999999999998</c:v>
                </c:pt>
                <c:pt idx="7843">
                  <c:v>1.8599999999999999</c:v>
                </c:pt>
                <c:pt idx="7844">
                  <c:v>1.5</c:v>
                </c:pt>
                <c:pt idx="7845">
                  <c:v>1.1400000000000001</c:v>
                </c:pt>
                <c:pt idx="7846">
                  <c:v>0.9</c:v>
                </c:pt>
                <c:pt idx="7847">
                  <c:v>1.06</c:v>
                </c:pt>
                <c:pt idx="7848">
                  <c:v>1.18</c:v>
                </c:pt>
                <c:pt idx="7849">
                  <c:v>1.06</c:v>
                </c:pt>
                <c:pt idx="7850">
                  <c:v>1.1000000000000001</c:v>
                </c:pt>
                <c:pt idx="7851">
                  <c:v>1.18</c:v>
                </c:pt>
                <c:pt idx="7852">
                  <c:v>1.02</c:v>
                </c:pt>
                <c:pt idx="7853">
                  <c:v>0.98</c:v>
                </c:pt>
                <c:pt idx="7854">
                  <c:v>1.06</c:v>
                </c:pt>
                <c:pt idx="7855">
                  <c:v>0.98</c:v>
                </c:pt>
                <c:pt idx="7856">
                  <c:v>0.98</c:v>
                </c:pt>
                <c:pt idx="7857">
                  <c:v>1.02</c:v>
                </c:pt>
                <c:pt idx="7858">
                  <c:v>1.02</c:v>
                </c:pt>
                <c:pt idx="7859">
                  <c:v>0.94</c:v>
                </c:pt>
                <c:pt idx="7860">
                  <c:v>0.82000000000000006</c:v>
                </c:pt>
                <c:pt idx="7861">
                  <c:v>0.30000000000000004</c:v>
                </c:pt>
                <c:pt idx="7862">
                  <c:v>0.18000000000000005</c:v>
                </c:pt>
                <c:pt idx="7863">
                  <c:v>0.62</c:v>
                </c:pt>
                <c:pt idx="7864">
                  <c:v>0.94</c:v>
                </c:pt>
                <c:pt idx="7865">
                  <c:v>0.98</c:v>
                </c:pt>
                <c:pt idx="7866">
                  <c:v>1.42</c:v>
                </c:pt>
                <c:pt idx="7867">
                  <c:v>1.8199999999999998</c:v>
                </c:pt>
                <c:pt idx="7868">
                  <c:v>1.78</c:v>
                </c:pt>
                <c:pt idx="7869">
                  <c:v>1.38</c:v>
                </c:pt>
                <c:pt idx="7870">
                  <c:v>1.06</c:v>
                </c:pt>
                <c:pt idx="7871">
                  <c:v>0.94</c:v>
                </c:pt>
                <c:pt idx="7872">
                  <c:v>1.1000000000000001</c:v>
                </c:pt>
                <c:pt idx="7873">
                  <c:v>1.1000000000000001</c:v>
                </c:pt>
                <c:pt idx="7874">
                  <c:v>1.06</c:v>
                </c:pt>
                <c:pt idx="7875">
                  <c:v>1.1000000000000001</c:v>
                </c:pt>
                <c:pt idx="7876">
                  <c:v>1.18</c:v>
                </c:pt>
                <c:pt idx="7877">
                  <c:v>0.94</c:v>
                </c:pt>
                <c:pt idx="7878">
                  <c:v>1.02</c:v>
                </c:pt>
                <c:pt idx="7879">
                  <c:v>1.1000000000000001</c:v>
                </c:pt>
                <c:pt idx="7880">
                  <c:v>0.98</c:v>
                </c:pt>
                <c:pt idx="7881">
                  <c:v>0.98</c:v>
                </c:pt>
                <c:pt idx="7882">
                  <c:v>1.1400000000000001</c:v>
                </c:pt>
                <c:pt idx="7883">
                  <c:v>0.98</c:v>
                </c:pt>
                <c:pt idx="7884">
                  <c:v>0.9</c:v>
                </c:pt>
                <c:pt idx="7885">
                  <c:v>0.74</c:v>
                </c:pt>
                <c:pt idx="7886">
                  <c:v>0.26</c:v>
                </c:pt>
                <c:pt idx="7887">
                  <c:v>0.26</c:v>
                </c:pt>
                <c:pt idx="7888">
                  <c:v>0.7</c:v>
                </c:pt>
                <c:pt idx="7889">
                  <c:v>0.86</c:v>
                </c:pt>
                <c:pt idx="7890">
                  <c:v>0.98</c:v>
                </c:pt>
                <c:pt idx="7891">
                  <c:v>1.38</c:v>
                </c:pt>
                <c:pt idx="7892">
                  <c:v>1.94</c:v>
                </c:pt>
                <c:pt idx="7893">
                  <c:v>1.74</c:v>
                </c:pt>
                <c:pt idx="7894">
                  <c:v>1.38</c:v>
                </c:pt>
                <c:pt idx="7895">
                  <c:v>1.06</c:v>
                </c:pt>
                <c:pt idx="7896">
                  <c:v>0.98</c:v>
                </c:pt>
                <c:pt idx="7897">
                  <c:v>1.1000000000000001</c:v>
                </c:pt>
                <c:pt idx="7898">
                  <c:v>1.1400000000000001</c:v>
                </c:pt>
                <c:pt idx="7899">
                  <c:v>1.02</c:v>
                </c:pt>
                <c:pt idx="7900">
                  <c:v>1.1000000000000001</c:v>
                </c:pt>
                <c:pt idx="7901">
                  <c:v>1.06</c:v>
                </c:pt>
                <c:pt idx="7902">
                  <c:v>0.98</c:v>
                </c:pt>
                <c:pt idx="7903">
                  <c:v>0.98</c:v>
                </c:pt>
                <c:pt idx="7904">
                  <c:v>1.06</c:v>
                </c:pt>
                <c:pt idx="7905">
                  <c:v>0.94</c:v>
                </c:pt>
                <c:pt idx="7906">
                  <c:v>0.98</c:v>
                </c:pt>
                <c:pt idx="7907">
                  <c:v>1.06</c:v>
                </c:pt>
                <c:pt idx="7908">
                  <c:v>0.98</c:v>
                </c:pt>
                <c:pt idx="7909">
                  <c:v>0.9</c:v>
                </c:pt>
                <c:pt idx="7910">
                  <c:v>0.65999999999999992</c:v>
                </c:pt>
                <c:pt idx="7911">
                  <c:v>0.18000000000000005</c:v>
                </c:pt>
                <c:pt idx="7912">
                  <c:v>0.33999999999999997</c:v>
                </c:pt>
                <c:pt idx="7913">
                  <c:v>0.78</c:v>
                </c:pt>
                <c:pt idx="7914">
                  <c:v>0.94</c:v>
                </c:pt>
                <c:pt idx="7915">
                  <c:v>0.98</c:v>
                </c:pt>
                <c:pt idx="7916">
                  <c:v>1.54</c:v>
                </c:pt>
                <c:pt idx="7917">
                  <c:v>1.8599999999999999</c:v>
                </c:pt>
                <c:pt idx="7918">
                  <c:v>1.7</c:v>
                </c:pt>
                <c:pt idx="7919">
                  <c:v>1.34</c:v>
                </c:pt>
                <c:pt idx="7920">
                  <c:v>1.02</c:v>
                </c:pt>
                <c:pt idx="7921">
                  <c:v>0.94</c:v>
                </c:pt>
                <c:pt idx="7922">
                  <c:v>1.1400000000000001</c:v>
                </c:pt>
                <c:pt idx="7923">
                  <c:v>1.1000000000000001</c:v>
                </c:pt>
                <c:pt idx="7924">
                  <c:v>0.98</c:v>
                </c:pt>
                <c:pt idx="7925">
                  <c:v>1.06</c:v>
                </c:pt>
                <c:pt idx="7926">
                  <c:v>1.1000000000000001</c:v>
                </c:pt>
                <c:pt idx="7927">
                  <c:v>0.94</c:v>
                </c:pt>
                <c:pt idx="7928">
                  <c:v>1.06</c:v>
                </c:pt>
                <c:pt idx="7929">
                  <c:v>1.02</c:v>
                </c:pt>
                <c:pt idx="7930">
                  <c:v>0.9</c:v>
                </c:pt>
                <c:pt idx="7931">
                  <c:v>0.98</c:v>
                </c:pt>
                <c:pt idx="7932">
                  <c:v>1.1400000000000001</c:v>
                </c:pt>
                <c:pt idx="7933">
                  <c:v>0.98</c:v>
                </c:pt>
                <c:pt idx="7934">
                  <c:v>0.98</c:v>
                </c:pt>
                <c:pt idx="7935">
                  <c:v>0.65999999999999992</c:v>
                </c:pt>
                <c:pt idx="7936">
                  <c:v>0.18000000000000005</c:v>
                </c:pt>
                <c:pt idx="7937">
                  <c:v>0.38</c:v>
                </c:pt>
                <c:pt idx="7938">
                  <c:v>0.82000000000000006</c:v>
                </c:pt>
                <c:pt idx="7939">
                  <c:v>0.94</c:v>
                </c:pt>
                <c:pt idx="7940">
                  <c:v>1.06</c:v>
                </c:pt>
                <c:pt idx="7941">
                  <c:v>1.58</c:v>
                </c:pt>
                <c:pt idx="7942">
                  <c:v>1.94</c:v>
                </c:pt>
                <c:pt idx="7943">
                  <c:v>1.6600000000000001</c:v>
                </c:pt>
                <c:pt idx="7944">
                  <c:v>1.3</c:v>
                </c:pt>
                <c:pt idx="7945">
                  <c:v>0.9</c:v>
                </c:pt>
                <c:pt idx="7946">
                  <c:v>1.02</c:v>
                </c:pt>
                <c:pt idx="7947">
                  <c:v>1.1400000000000001</c:v>
                </c:pt>
                <c:pt idx="7948">
                  <c:v>1.02</c:v>
                </c:pt>
                <c:pt idx="7949">
                  <c:v>0.98</c:v>
                </c:pt>
                <c:pt idx="7950">
                  <c:v>1.1000000000000001</c:v>
                </c:pt>
                <c:pt idx="7951">
                  <c:v>1.02</c:v>
                </c:pt>
                <c:pt idx="7952">
                  <c:v>1.02</c:v>
                </c:pt>
                <c:pt idx="7953">
                  <c:v>1.02</c:v>
                </c:pt>
                <c:pt idx="7954">
                  <c:v>1.06</c:v>
                </c:pt>
                <c:pt idx="7955">
                  <c:v>0.94</c:v>
                </c:pt>
                <c:pt idx="7956">
                  <c:v>1.06</c:v>
                </c:pt>
                <c:pt idx="7957">
                  <c:v>1.06</c:v>
                </c:pt>
                <c:pt idx="7958">
                  <c:v>0.98</c:v>
                </c:pt>
                <c:pt idx="7959">
                  <c:v>0.9</c:v>
                </c:pt>
                <c:pt idx="7960">
                  <c:v>0.5</c:v>
                </c:pt>
                <c:pt idx="7961">
                  <c:v>0.14000000000000001</c:v>
                </c:pt>
                <c:pt idx="7962">
                  <c:v>0.45999999999999996</c:v>
                </c:pt>
                <c:pt idx="7963">
                  <c:v>0.82000000000000006</c:v>
                </c:pt>
                <c:pt idx="7964">
                  <c:v>0.9</c:v>
                </c:pt>
                <c:pt idx="7965">
                  <c:v>1.1000000000000001</c:v>
                </c:pt>
                <c:pt idx="7966">
                  <c:v>1.7</c:v>
                </c:pt>
                <c:pt idx="7967">
                  <c:v>1.8599999999999999</c:v>
                </c:pt>
                <c:pt idx="7968">
                  <c:v>1.58</c:v>
                </c:pt>
                <c:pt idx="7969">
                  <c:v>1.18</c:v>
                </c:pt>
                <c:pt idx="7970">
                  <c:v>0.9</c:v>
                </c:pt>
                <c:pt idx="7971">
                  <c:v>1.02</c:v>
                </c:pt>
                <c:pt idx="7972">
                  <c:v>1.1400000000000001</c:v>
                </c:pt>
                <c:pt idx="7973">
                  <c:v>1.1000000000000001</c:v>
                </c:pt>
                <c:pt idx="7974">
                  <c:v>1.06</c:v>
                </c:pt>
                <c:pt idx="7975">
                  <c:v>1.1000000000000001</c:v>
                </c:pt>
                <c:pt idx="7976">
                  <c:v>0.98</c:v>
                </c:pt>
                <c:pt idx="7977">
                  <c:v>0.94</c:v>
                </c:pt>
                <c:pt idx="7978">
                  <c:v>1.06</c:v>
                </c:pt>
                <c:pt idx="7979">
                  <c:v>0.98</c:v>
                </c:pt>
                <c:pt idx="7980">
                  <c:v>0.94</c:v>
                </c:pt>
                <c:pt idx="7981">
                  <c:v>1.1000000000000001</c:v>
                </c:pt>
                <c:pt idx="7982">
                  <c:v>1.06</c:v>
                </c:pt>
                <c:pt idx="7983">
                  <c:v>0.94</c:v>
                </c:pt>
                <c:pt idx="7984">
                  <c:v>0.9</c:v>
                </c:pt>
                <c:pt idx="7985">
                  <c:v>0.45999999999999996</c:v>
                </c:pt>
                <c:pt idx="7986">
                  <c:v>0.14000000000000001</c:v>
                </c:pt>
                <c:pt idx="7987">
                  <c:v>0.5</c:v>
                </c:pt>
                <c:pt idx="7988">
                  <c:v>0.9</c:v>
                </c:pt>
                <c:pt idx="7989">
                  <c:v>0.9</c:v>
                </c:pt>
                <c:pt idx="7990">
                  <c:v>1.18</c:v>
                </c:pt>
                <c:pt idx="7991">
                  <c:v>1.7</c:v>
                </c:pt>
                <c:pt idx="7992">
                  <c:v>1.8199999999999998</c:v>
                </c:pt>
                <c:pt idx="7993">
                  <c:v>1.46</c:v>
                </c:pt>
                <c:pt idx="7994">
                  <c:v>1.1400000000000001</c:v>
                </c:pt>
                <c:pt idx="7995">
                  <c:v>0.94</c:v>
                </c:pt>
                <c:pt idx="7996">
                  <c:v>1.06</c:v>
                </c:pt>
                <c:pt idx="7997">
                  <c:v>1.1000000000000001</c:v>
                </c:pt>
                <c:pt idx="7998">
                  <c:v>1.06</c:v>
                </c:pt>
                <c:pt idx="7999">
                  <c:v>1.06</c:v>
                </c:pt>
                <c:pt idx="8000">
                  <c:v>1.18</c:v>
                </c:pt>
                <c:pt idx="8001">
                  <c:v>1.06</c:v>
                </c:pt>
                <c:pt idx="8002">
                  <c:v>1.02</c:v>
                </c:pt>
                <c:pt idx="8003">
                  <c:v>1.06</c:v>
                </c:pt>
                <c:pt idx="8004">
                  <c:v>1.02</c:v>
                </c:pt>
                <c:pt idx="8005">
                  <c:v>0.9</c:v>
                </c:pt>
                <c:pt idx="8006">
                  <c:v>1.1000000000000001</c:v>
                </c:pt>
                <c:pt idx="8007">
                  <c:v>0.94</c:v>
                </c:pt>
                <c:pt idx="8008">
                  <c:v>0.9</c:v>
                </c:pt>
                <c:pt idx="8009">
                  <c:v>0.82000000000000006</c:v>
                </c:pt>
                <c:pt idx="8010">
                  <c:v>0.33999999999999997</c:v>
                </c:pt>
                <c:pt idx="8011">
                  <c:v>0.14000000000000001</c:v>
                </c:pt>
                <c:pt idx="8012">
                  <c:v>0.58000000000000007</c:v>
                </c:pt>
                <c:pt idx="8013">
                  <c:v>0.86</c:v>
                </c:pt>
                <c:pt idx="8014">
                  <c:v>0.9</c:v>
                </c:pt>
                <c:pt idx="8015">
                  <c:v>1.26</c:v>
                </c:pt>
                <c:pt idx="8016">
                  <c:v>1.8599999999999999</c:v>
                </c:pt>
                <c:pt idx="8017">
                  <c:v>1.8199999999999998</c:v>
                </c:pt>
                <c:pt idx="8018">
                  <c:v>1.46</c:v>
                </c:pt>
                <c:pt idx="8019">
                  <c:v>1.1000000000000001</c:v>
                </c:pt>
                <c:pt idx="8020">
                  <c:v>0.94</c:v>
                </c:pt>
                <c:pt idx="8021">
                  <c:v>1.06</c:v>
                </c:pt>
                <c:pt idx="8022">
                  <c:v>1.1000000000000001</c:v>
                </c:pt>
                <c:pt idx="8023">
                  <c:v>0.98</c:v>
                </c:pt>
                <c:pt idx="8024">
                  <c:v>1.1000000000000001</c:v>
                </c:pt>
                <c:pt idx="8025">
                  <c:v>1.1000000000000001</c:v>
                </c:pt>
                <c:pt idx="8026">
                  <c:v>0.98</c:v>
                </c:pt>
                <c:pt idx="8027">
                  <c:v>0.98</c:v>
                </c:pt>
                <c:pt idx="8028">
                  <c:v>1.1000000000000001</c:v>
                </c:pt>
                <c:pt idx="8029">
                  <c:v>0.98</c:v>
                </c:pt>
                <c:pt idx="8030">
                  <c:v>0.94</c:v>
                </c:pt>
                <c:pt idx="8031">
                  <c:v>1.1400000000000001</c:v>
                </c:pt>
                <c:pt idx="8032">
                  <c:v>1.06</c:v>
                </c:pt>
                <c:pt idx="8033">
                  <c:v>0.94</c:v>
                </c:pt>
                <c:pt idx="8034">
                  <c:v>0.82000000000000006</c:v>
                </c:pt>
                <c:pt idx="8035">
                  <c:v>0.30000000000000004</c:v>
                </c:pt>
                <c:pt idx="8036">
                  <c:v>0.18000000000000005</c:v>
                </c:pt>
                <c:pt idx="8037">
                  <c:v>0.65999999999999992</c:v>
                </c:pt>
                <c:pt idx="8038">
                  <c:v>0.9</c:v>
                </c:pt>
                <c:pt idx="8039">
                  <c:v>0.98</c:v>
                </c:pt>
                <c:pt idx="8040">
                  <c:v>1.42</c:v>
                </c:pt>
                <c:pt idx="8041">
                  <c:v>1.8199999999999998</c:v>
                </c:pt>
                <c:pt idx="8042">
                  <c:v>1.74</c:v>
                </c:pt>
                <c:pt idx="8043">
                  <c:v>1.34</c:v>
                </c:pt>
                <c:pt idx="8044">
                  <c:v>1.06</c:v>
                </c:pt>
                <c:pt idx="8045">
                  <c:v>0.86</c:v>
                </c:pt>
                <c:pt idx="8046">
                  <c:v>1.1400000000000001</c:v>
                </c:pt>
                <c:pt idx="8047">
                  <c:v>1.1000000000000001</c:v>
                </c:pt>
                <c:pt idx="8048">
                  <c:v>1.02</c:v>
                </c:pt>
                <c:pt idx="8049">
                  <c:v>1.1000000000000001</c:v>
                </c:pt>
                <c:pt idx="8050">
                  <c:v>1.1000000000000001</c:v>
                </c:pt>
                <c:pt idx="8051">
                  <c:v>1.02</c:v>
                </c:pt>
                <c:pt idx="8052">
                  <c:v>1.06</c:v>
                </c:pt>
                <c:pt idx="8053">
                  <c:v>1.1000000000000001</c:v>
                </c:pt>
                <c:pt idx="8054">
                  <c:v>0.98</c:v>
                </c:pt>
                <c:pt idx="8055">
                  <c:v>0.94</c:v>
                </c:pt>
                <c:pt idx="8056">
                  <c:v>1.1000000000000001</c:v>
                </c:pt>
                <c:pt idx="8057">
                  <c:v>0.94</c:v>
                </c:pt>
                <c:pt idx="8058">
                  <c:v>0.98</c:v>
                </c:pt>
                <c:pt idx="8059">
                  <c:v>0.74</c:v>
                </c:pt>
                <c:pt idx="8060">
                  <c:v>0.26</c:v>
                </c:pt>
                <c:pt idx="8061">
                  <c:v>0.26</c:v>
                </c:pt>
                <c:pt idx="8062">
                  <c:v>0.7</c:v>
                </c:pt>
                <c:pt idx="8063">
                  <c:v>0.86</c:v>
                </c:pt>
                <c:pt idx="8064">
                  <c:v>0.98</c:v>
                </c:pt>
                <c:pt idx="8065">
                  <c:v>1.42</c:v>
                </c:pt>
                <c:pt idx="8066">
                  <c:v>1.94</c:v>
                </c:pt>
                <c:pt idx="8067">
                  <c:v>1.74</c:v>
                </c:pt>
                <c:pt idx="8068">
                  <c:v>1.38</c:v>
                </c:pt>
                <c:pt idx="8069">
                  <c:v>1.02</c:v>
                </c:pt>
                <c:pt idx="8070">
                  <c:v>1.02</c:v>
                </c:pt>
                <c:pt idx="8071">
                  <c:v>1.1400000000000001</c:v>
                </c:pt>
                <c:pt idx="8072">
                  <c:v>1.18</c:v>
                </c:pt>
                <c:pt idx="8073">
                  <c:v>0.98</c:v>
                </c:pt>
                <c:pt idx="8074">
                  <c:v>1.1000000000000001</c:v>
                </c:pt>
                <c:pt idx="8075">
                  <c:v>1.06</c:v>
                </c:pt>
                <c:pt idx="8076">
                  <c:v>0.98</c:v>
                </c:pt>
                <c:pt idx="8077">
                  <c:v>1.06</c:v>
                </c:pt>
                <c:pt idx="8078">
                  <c:v>1.06</c:v>
                </c:pt>
                <c:pt idx="8079">
                  <c:v>0.9</c:v>
                </c:pt>
                <c:pt idx="8080">
                  <c:v>1.06</c:v>
                </c:pt>
                <c:pt idx="8081">
                  <c:v>1.1400000000000001</c:v>
                </c:pt>
                <c:pt idx="8082">
                  <c:v>1.02</c:v>
                </c:pt>
                <c:pt idx="8083">
                  <c:v>0.9</c:v>
                </c:pt>
                <c:pt idx="8084">
                  <c:v>0.7</c:v>
                </c:pt>
                <c:pt idx="8085">
                  <c:v>0.18000000000000005</c:v>
                </c:pt>
                <c:pt idx="8086">
                  <c:v>0.38</c:v>
                </c:pt>
                <c:pt idx="8087">
                  <c:v>0.78</c:v>
                </c:pt>
                <c:pt idx="8088">
                  <c:v>0.94</c:v>
                </c:pt>
                <c:pt idx="8089">
                  <c:v>1.06</c:v>
                </c:pt>
                <c:pt idx="8090">
                  <c:v>1.54</c:v>
                </c:pt>
                <c:pt idx="8091">
                  <c:v>1.9</c:v>
                </c:pt>
                <c:pt idx="8092">
                  <c:v>1.6600000000000001</c:v>
                </c:pt>
                <c:pt idx="8093">
                  <c:v>1.3</c:v>
                </c:pt>
                <c:pt idx="8094">
                  <c:v>0.98</c:v>
                </c:pt>
                <c:pt idx="8095">
                  <c:v>0.98</c:v>
                </c:pt>
                <c:pt idx="8096">
                  <c:v>1.1400000000000001</c:v>
                </c:pt>
                <c:pt idx="8097">
                  <c:v>1.06</c:v>
                </c:pt>
                <c:pt idx="8098">
                  <c:v>0.98</c:v>
                </c:pt>
                <c:pt idx="8099">
                  <c:v>1.1400000000000001</c:v>
                </c:pt>
                <c:pt idx="8100">
                  <c:v>1.1000000000000001</c:v>
                </c:pt>
                <c:pt idx="8101">
                  <c:v>0.9</c:v>
                </c:pt>
                <c:pt idx="8102">
                  <c:v>1.06</c:v>
                </c:pt>
                <c:pt idx="8103">
                  <c:v>0.98</c:v>
                </c:pt>
                <c:pt idx="8104">
                  <c:v>0.94</c:v>
                </c:pt>
                <c:pt idx="8105">
                  <c:v>0.98</c:v>
                </c:pt>
                <c:pt idx="8106">
                  <c:v>1.1000000000000001</c:v>
                </c:pt>
                <c:pt idx="8107">
                  <c:v>0.94</c:v>
                </c:pt>
                <c:pt idx="8108">
                  <c:v>0.9</c:v>
                </c:pt>
                <c:pt idx="8109">
                  <c:v>0.5</c:v>
                </c:pt>
                <c:pt idx="8110">
                  <c:v>0.14000000000000001</c:v>
                </c:pt>
                <c:pt idx="8111">
                  <c:v>0.42000000000000004</c:v>
                </c:pt>
                <c:pt idx="8112">
                  <c:v>0.9</c:v>
                </c:pt>
                <c:pt idx="8113">
                  <c:v>0.9</c:v>
                </c:pt>
                <c:pt idx="8114">
                  <c:v>1.1400000000000001</c:v>
                </c:pt>
                <c:pt idx="8115">
                  <c:v>1.62</c:v>
                </c:pt>
                <c:pt idx="8116">
                  <c:v>1.9</c:v>
                </c:pt>
                <c:pt idx="8117">
                  <c:v>1.58</c:v>
                </c:pt>
                <c:pt idx="8118">
                  <c:v>1.18</c:v>
                </c:pt>
                <c:pt idx="8119">
                  <c:v>0.94</c:v>
                </c:pt>
                <c:pt idx="8120">
                  <c:v>1.02</c:v>
                </c:pt>
                <c:pt idx="8121">
                  <c:v>1.1400000000000001</c:v>
                </c:pt>
                <c:pt idx="8122">
                  <c:v>1.06</c:v>
                </c:pt>
                <c:pt idx="8123">
                  <c:v>1.02</c:v>
                </c:pt>
                <c:pt idx="8124">
                  <c:v>1.18</c:v>
                </c:pt>
                <c:pt idx="8125">
                  <c:v>1.06</c:v>
                </c:pt>
                <c:pt idx="8126">
                  <c:v>0.98</c:v>
                </c:pt>
                <c:pt idx="8127">
                  <c:v>1.1000000000000001</c:v>
                </c:pt>
                <c:pt idx="8128">
                  <c:v>1.06</c:v>
                </c:pt>
                <c:pt idx="8129">
                  <c:v>0.94</c:v>
                </c:pt>
                <c:pt idx="8130">
                  <c:v>1.06</c:v>
                </c:pt>
                <c:pt idx="8131">
                  <c:v>1.06</c:v>
                </c:pt>
                <c:pt idx="8132">
                  <c:v>0.98</c:v>
                </c:pt>
                <c:pt idx="8133">
                  <c:v>0.94</c:v>
                </c:pt>
                <c:pt idx="8134">
                  <c:v>0.45999999999999996</c:v>
                </c:pt>
                <c:pt idx="8135">
                  <c:v>6.0000000000000053E-2</c:v>
                </c:pt>
                <c:pt idx="8136">
                  <c:v>0.5</c:v>
                </c:pt>
                <c:pt idx="8137">
                  <c:v>0.86</c:v>
                </c:pt>
                <c:pt idx="8138">
                  <c:v>0.9</c:v>
                </c:pt>
                <c:pt idx="8139">
                  <c:v>1.18</c:v>
                </c:pt>
                <c:pt idx="8140">
                  <c:v>1.74</c:v>
                </c:pt>
                <c:pt idx="8141">
                  <c:v>1.8599999999999999</c:v>
                </c:pt>
                <c:pt idx="8142">
                  <c:v>1.58</c:v>
                </c:pt>
                <c:pt idx="8143">
                  <c:v>1.1400000000000001</c:v>
                </c:pt>
                <c:pt idx="8144">
                  <c:v>0.94</c:v>
                </c:pt>
                <c:pt idx="8145">
                  <c:v>1.02</c:v>
                </c:pt>
                <c:pt idx="8146">
                  <c:v>1.1400000000000001</c:v>
                </c:pt>
                <c:pt idx="8147">
                  <c:v>1.02</c:v>
                </c:pt>
                <c:pt idx="8148">
                  <c:v>1.06</c:v>
                </c:pt>
                <c:pt idx="8149">
                  <c:v>1.1400000000000001</c:v>
                </c:pt>
                <c:pt idx="8150">
                  <c:v>0.94</c:v>
                </c:pt>
                <c:pt idx="8151">
                  <c:v>0.94</c:v>
                </c:pt>
                <c:pt idx="8152">
                  <c:v>1.06</c:v>
                </c:pt>
                <c:pt idx="8153">
                  <c:v>1.02</c:v>
                </c:pt>
                <c:pt idx="8154">
                  <c:v>0.98</c:v>
                </c:pt>
                <c:pt idx="8155">
                  <c:v>1.1000000000000001</c:v>
                </c:pt>
                <c:pt idx="8156">
                  <c:v>1.06</c:v>
                </c:pt>
                <c:pt idx="8157">
                  <c:v>0.94</c:v>
                </c:pt>
                <c:pt idx="8158">
                  <c:v>0.82000000000000006</c:v>
                </c:pt>
                <c:pt idx="8159">
                  <c:v>0.42000000000000004</c:v>
                </c:pt>
                <c:pt idx="8160">
                  <c:v>0.21999999999999997</c:v>
                </c:pt>
                <c:pt idx="8161">
                  <c:v>0.58000000000000007</c:v>
                </c:pt>
                <c:pt idx="8162">
                  <c:v>0.9</c:v>
                </c:pt>
                <c:pt idx="8163">
                  <c:v>0.94</c:v>
                </c:pt>
                <c:pt idx="8164">
                  <c:v>1.26</c:v>
                </c:pt>
                <c:pt idx="8165">
                  <c:v>1.74</c:v>
                </c:pt>
                <c:pt idx="8166">
                  <c:v>1.8599999999999999</c:v>
                </c:pt>
                <c:pt idx="8167">
                  <c:v>1.46</c:v>
                </c:pt>
                <c:pt idx="8168">
                  <c:v>1.1400000000000001</c:v>
                </c:pt>
                <c:pt idx="8169">
                  <c:v>0.9</c:v>
                </c:pt>
                <c:pt idx="8170">
                  <c:v>1.06</c:v>
                </c:pt>
                <c:pt idx="8171">
                  <c:v>1.06</c:v>
                </c:pt>
                <c:pt idx="8172">
                  <c:v>1.02</c:v>
                </c:pt>
                <c:pt idx="8173">
                  <c:v>1.06</c:v>
                </c:pt>
                <c:pt idx="8174">
                  <c:v>1.18</c:v>
                </c:pt>
                <c:pt idx="8175">
                  <c:v>0.98</c:v>
                </c:pt>
                <c:pt idx="8176">
                  <c:v>1.02</c:v>
                </c:pt>
                <c:pt idx="8177">
                  <c:v>1.06</c:v>
                </c:pt>
                <c:pt idx="8178">
                  <c:v>0.98</c:v>
                </c:pt>
                <c:pt idx="8179">
                  <c:v>0.94</c:v>
                </c:pt>
                <c:pt idx="8180">
                  <c:v>1.1000000000000001</c:v>
                </c:pt>
                <c:pt idx="8181">
                  <c:v>1.02</c:v>
                </c:pt>
                <c:pt idx="8182">
                  <c:v>0.94</c:v>
                </c:pt>
                <c:pt idx="8183">
                  <c:v>0.78</c:v>
                </c:pt>
                <c:pt idx="8184">
                  <c:v>0.30000000000000004</c:v>
                </c:pt>
                <c:pt idx="8185">
                  <c:v>0.18000000000000005</c:v>
                </c:pt>
                <c:pt idx="8186">
                  <c:v>0.65999999999999992</c:v>
                </c:pt>
                <c:pt idx="8187">
                  <c:v>0.86</c:v>
                </c:pt>
                <c:pt idx="8188">
                  <c:v>0.94</c:v>
                </c:pt>
                <c:pt idx="8189">
                  <c:v>1.3</c:v>
                </c:pt>
                <c:pt idx="8190">
                  <c:v>1.8599999999999999</c:v>
                </c:pt>
                <c:pt idx="8191">
                  <c:v>1.78</c:v>
                </c:pt>
                <c:pt idx="8192">
                  <c:v>1.46</c:v>
                </c:pt>
                <c:pt idx="8193">
                  <c:v>1.1000000000000001</c:v>
                </c:pt>
                <c:pt idx="8194">
                  <c:v>0.94</c:v>
                </c:pt>
                <c:pt idx="8195">
                  <c:v>1.1000000000000001</c:v>
                </c:pt>
                <c:pt idx="8196">
                  <c:v>1.18</c:v>
                </c:pt>
                <c:pt idx="8197">
                  <c:v>1.02</c:v>
                </c:pt>
                <c:pt idx="8198">
                  <c:v>1.1400000000000001</c:v>
                </c:pt>
                <c:pt idx="8199">
                  <c:v>1.1400000000000001</c:v>
                </c:pt>
                <c:pt idx="8200">
                  <c:v>0.98</c:v>
                </c:pt>
                <c:pt idx="8201">
                  <c:v>1.02</c:v>
                </c:pt>
                <c:pt idx="8202">
                  <c:v>1.1000000000000001</c:v>
                </c:pt>
                <c:pt idx="8203">
                  <c:v>0.94</c:v>
                </c:pt>
                <c:pt idx="8204">
                  <c:v>0.98</c:v>
                </c:pt>
                <c:pt idx="8205">
                  <c:v>1.1000000000000001</c:v>
                </c:pt>
                <c:pt idx="8206">
                  <c:v>1.02</c:v>
                </c:pt>
                <c:pt idx="8207">
                  <c:v>0.9</c:v>
                </c:pt>
                <c:pt idx="8208">
                  <c:v>0.74</c:v>
                </c:pt>
                <c:pt idx="8209">
                  <c:v>0.18000000000000005</c:v>
                </c:pt>
                <c:pt idx="8210">
                  <c:v>0.21999999999999997</c:v>
                </c:pt>
                <c:pt idx="8211">
                  <c:v>0.7</c:v>
                </c:pt>
                <c:pt idx="8212">
                  <c:v>0.94</c:v>
                </c:pt>
                <c:pt idx="8213">
                  <c:v>0.94</c:v>
                </c:pt>
                <c:pt idx="8214">
                  <c:v>1.5</c:v>
                </c:pt>
                <c:pt idx="8215">
                  <c:v>1.8599999999999999</c:v>
                </c:pt>
                <c:pt idx="8216">
                  <c:v>1.74</c:v>
                </c:pt>
                <c:pt idx="8217">
                  <c:v>1.38</c:v>
                </c:pt>
                <c:pt idx="8218">
                  <c:v>1.02</c:v>
                </c:pt>
                <c:pt idx="8219">
                  <c:v>0.86</c:v>
                </c:pt>
                <c:pt idx="8220">
                  <c:v>1.1000000000000001</c:v>
                </c:pt>
                <c:pt idx="8221">
                  <c:v>1.1000000000000001</c:v>
                </c:pt>
                <c:pt idx="8222">
                  <c:v>1.06</c:v>
                </c:pt>
                <c:pt idx="8223">
                  <c:v>1.1000000000000001</c:v>
                </c:pt>
                <c:pt idx="8224">
                  <c:v>1.1400000000000001</c:v>
                </c:pt>
                <c:pt idx="8225">
                  <c:v>0.98</c:v>
                </c:pt>
                <c:pt idx="8226">
                  <c:v>1.02</c:v>
                </c:pt>
                <c:pt idx="8227">
                  <c:v>1.06</c:v>
                </c:pt>
                <c:pt idx="8228">
                  <c:v>0.98</c:v>
                </c:pt>
                <c:pt idx="8229">
                  <c:v>1.02</c:v>
                </c:pt>
                <c:pt idx="8230">
                  <c:v>1.1000000000000001</c:v>
                </c:pt>
                <c:pt idx="8231">
                  <c:v>0.98</c:v>
                </c:pt>
                <c:pt idx="8232">
                  <c:v>0.94</c:v>
                </c:pt>
                <c:pt idx="8233">
                  <c:v>0.7</c:v>
                </c:pt>
                <c:pt idx="8234">
                  <c:v>0.18000000000000005</c:v>
                </c:pt>
                <c:pt idx="8235">
                  <c:v>0.33999999999999997</c:v>
                </c:pt>
                <c:pt idx="8236">
                  <c:v>0.82000000000000006</c:v>
                </c:pt>
                <c:pt idx="8237">
                  <c:v>0.94</c:v>
                </c:pt>
                <c:pt idx="8238">
                  <c:v>1.06</c:v>
                </c:pt>
                <c:pt idx="8239">
                  <c:v>1.54</c:v>
                </c:pt>
                <c:pt idx="8240">
                  <c:v>1.9</c:v>
                </c:pt>
                <c:pt idx="8241">
                  <c:v>1.6600000000000001</c:v>
                </c:pt>
                <c:pt idx="8242">
                  <c:v>1.3</c:v>
                </c:pt>
                <c:pt idx="8243">
                  <c:v>0.98</c:v>
                </c:pt>
                <c:pt idx="8244">
                  <c:v>0.98</c:v>
                </c:pt>
                <c:pt idx="8245">
                  <c:v>1.1000000000000001</c:v>
                </c:pt>
                <c:pt idx="8246">
                  <c:v>1.1000000000000001</c:v>
                </c:pt>
                <c:pt idx="8247">
                  <c:v>0.98</c:v>
                </c:pt>
                <c:pt idx="8248">
                  <c:v>1.1400000000000001</c:v>
                </c:pt>
                <c:pt idx="8249">
                  <c:v>1.1000000000000001</c:v>
                </c:pt>
                <c:pt idx="8250">
                  <c:v>0.98</c:v>
                </c:pt>
                <c:pt idx="8251">
                  <c:v>1.06</c:v>
                </c:pt>
                <c:pt idx="8252">
                  <c:v>1.06</c:v>
                </c:pt>
                <c:pt idx="8253">
                  <c:v>0.9</c:v>
                </c:pt>
                <c:pt idx="8254">
                  <c:v>1.06</c:v>
                </c:pt>
                <c:pt idx="8255">
                  <c:v>1.06</c:v>
                </c:pt>
                <c:pt idx="8256">
                  <c:v>0.98</c:v>
                </c:pt>
                <c:pt idx="8257">
                  <c:v>0.98</c:v>
                </c:pt>
                <c:pt idx="8258">
                  <c:v>0.58000000000000007</c:v>
                </c:pt>
                <c:pt idx="8259">
                  <c:v>0.18000000000000005</c:v>
                </c:pt>
                <c:pt idx="8260">
                  <c:v>0.38</c:v>
                </c:pt>
                <c:pt idx="8261">
                  <c:v>0.78</c:v>
                </c:pt>
                <c:pt idx="8262">
                  <c:v>0.94</c:v>
                </c:pt>
                <c:pt idx="8263">
                  <c:v>1.1000000000000001</c:v>
                </c:pt>
                <c:pt idx="8264">
                  <c:v>1.62</c:v>
                </c:pt>
                <c:pt idx="8265">
                  <c:v>1.8599999999999999</c:v>
                </c:pt>
                <c:pt idx="8266">
                  <c:v>1.6600000000000001</c:v>
                </c:pt>
                <c:pt idx="8267">
                  <c:v>1.22</c:v>
                </c:pt>
                <c:pt idx="8268">
                  <c:v>0.94</c:v>
                </c:pt>
                <c:pt idx="8269">
                  <c:v>0.98</c:v>
                </c:pt>
                <c:pt idx="8270">
                  <c:v>1.1400000000000001</c:v>
                </c:pt>
                <c:pt idx="8271">
                  <c:v>1.1000000000000001</c:v>
                </c:pt>
                <c:pt idx="8272">
                  <c:v>1.06</c:v>
                </c:pt>
                <c:pt idx="8273">
                  <c:v>1.1000000000000001</c:v>
                </c:pt>
                <c:pt idx="8274">
                  <c:v>1.06</c:v>
                </c:pt>
                <c:pt idx="8275">
                  <c:v>0.94</c:v>
                </c:pt>
                <c:pt idx="8276">
                  <c:v>1.06</c:v>
                </c:pt>
                <c:pt idx="8277">
                  <c:v>1.06</c:v>
                </c:pt>
                <c:pt idx="8278">
                  <c:v>0.94</c:v>
                </c:pt>
                <c:pt idx="8279">
                  <c:v>1.06</c:v>
                </c:pt>
                <c:pt idx="8280">
                  <c:v>1.1400000000000001</c:v>
                </c:pt>
                <c:pt idx="8281">
                  <c:v>0.94</c:v>
                </c:pt>
                <c:pt idx="8282">
                  <c:v>0.9</c:v>
                </c:pt>
                <c:pt idx="8283">
                  <c:v>0.5</c:v>
                </c:pt>
                <c:pt idx="8284">
                  <c:v>0.14000000000000001</c:v>
                </c:pt>
                <c:pt idx="8285">
                  <c:v>0.45999999999999996</c:v>
                </c:pt>
                <c:pt idx="8286">
                  <c:v>0.86</c:v>
                </c:pt>
                <c:pt idx="8287">
                  <c:v>0.9</c:v>
                </c:pt>
                <c:pt idx="8288">
                  <c:v>1.1000000000000001</c:v>
                </c:pt>
                <c:pt idx="8289">
                  <c:v>1.7</c:v>
                </c:pt>
                <c:pt idx="8290">
                  <c:v>1.94</c:v>
                </c:pt>
                <c:pt idx="8291">
                  <c:v>1.6600000000000001</c:v>
                </c:pt>
                <c:pt idx="8292">
                  <c:v>1.26</c:v>
                </c:pt>
                <c:pt idx="8293">
                  <c:v>0.94</c:v>
                </c:pt>
                <c:pt idx="8294">
                  <c:v>1.02</c:v>
                </c:pt>
                <c:pt idx="8295">
                  <c:v>1.1400000000000001</c:v>
                </c:pt>
                <c:pt idx="8296">
                  <c:v>1.02</c:v>
                </c:pt>
                <c:pt idx="8297">
                  <c:v>1.06</c:v>
                </c:pt>
                <c:pt idx="8298">
                  <c:v>1.1400000000000001</c:v>
                </c:pt>
                <c:pt idx="8299">
                  <c:v>1.02</c:v>
                </c:pt>
                <c:pt idx="8300">
                  <c:v>0.98</c:v>
                </c:pt>
                <c:pt idx="8301">
                  <c:v>1.1000000000000001</c:v>
                </c:pt>
                <c:pt idx="8302">
                  <c:v>1.06</c:v>
                </c:pt>
                <c:pt idx="8303">
                  <c:v>0.94</c:v>
                </c:pt>
                <c:pt idx="8304">
                  <c:v>1.06</c:v>
                </c:pt>
                <c:pt idx="8305">
                  <c:v>1.06</c:v>
                </c:pt>
                <c:pt idx="8306">
                  <c:v>0.98</c:v>
                </c:pt>
                <c:pt idx="8307">
                  <c:v>0.86</c:v>
                </c:pt>
                <c:pt idx="8308">
                  <c:v>0.38</c:v>
                </c:pt>
                <c:pt idx="8309">
                  <c:v>0.14000000000000001</c:v>
                </c:pt>
                <c:pt idx="8310">
                  <c:v>0.58000000000000007</c:v>
                </c:pt>
                <c:pt idx="8311">
                  <c:v>0.9</c:v>
                </c:pt>
                <c:pt idx="8312">
                  <c:v>0.94</c:v>
                </c:pt>
                <c:pt idx="8313">
                  <c:v>1.1400000000000001</c:v>
                </c:pt>
                <c:pt idx="8314">
                  <c:v>1.78</c:v>
                </c:pt>
                <c:pt idx="8315">
                  <c:v>1.8599999999999999</c:v>
                </c:pt>
                <c:pt idx="8316">
                  <c:v>1.54</c:v>
                </c:pt>
                <c:pt idx="8317">
                  <c:v>1.1400000000000001</c:v>
                </c:pt>
                <c:pt idx="8318">
                  <c:v>0.9</c:v>
                </c:pt>
                <c:pt idx="8319">
                  <c:v>1.02</c:v>
                </c:pt>
                <c:pt idx="8320">
                  <c:v>1.18</c:v>
                </c:pt>
                <c:pt idx="8321">
                  <c:v>1.06</c:v>
                </c:pt>
                <c:pt idx="8322">
                  <c:v>1.02</c:v>
                </c:pt>
                <c:pt idx="8323">
                  <c:v>1.1000000000000001</c:v>
                </c:pt>
                <c:pt idx="8324">
                  <c:v>1.06</c:v>
                </c:pt>
                <c:pt idx="8325">
                  <c:v>1.02</c:v>
                </c:pt>
                <c:pt idx="8326">
                  <c:v>1.1400000000000001</c:v>
                </c:pt>
                <c:pt idx="8327">
                  <c:v>0.94</c:v>
                </c:pt>
                <c:pt idx="8328">
                  <c:v>0.94</c:v>
                </c:pt>
                <c:pt idx="8329">
                  <c:v>1.06</c:v>
                </c:pt>
                <c:pt idx="8330">
                  <c:v>1.02</c:v>
                </c:pt>
                <c:pt idx="8331">
                  <c:v>0.9</c:v>
                </c:pt>
                <c:pt idx="8332">
                  <c:v>0.82000000000000006</c:v>
                </c:pt>
                <c:pt idx="8333">
                  <c:v>0.38</c:v>
                </c:pt>
                <c:pt idx="8334">
                  <c:v>0.21999999999999997</c:v>
                </c:pt>
                <c:pt idx="8335">
                  <c:v>0.62</c:v>
                </c:pt>
                <c:pt idx="8336">
                  <c:v>0.9</c:v>
                </c:pt>
                <c:pt idx="8337">
                  <c:v>0.94</c:v>
                </c:pt>
                <c:pt idx="8338">
                  <c:v>1.3</c:v>
                </c:pt>
                <c:pt idx="8339">
                  <c:v>1.8199999999999998</c:v>
                </c:pt>
                <c:pt idx="8340">
                  <c:v>1.9</c:v>
                </c:pt>
                <c:pt idx="8341">
                  <c:v>1.46</c:v>
                </c:pt>
                <c:pt idx="8342">
                  <c:v>1.1000000000000001</c:v>
                </c:pt>
                <c:pt idx="8343">
                  <c:v>0.9</c:v>
                </c:pt>
                <c:pt idx="8344">
                  <c:v>1.06</c:v>
                </c:pt>
                <c:pt idx="8345">
                  <c:v>1.1000000000000001</c:v>
                </c:pt>
                <c:pt idx="8346">
                  <c:v>1.02</c:v>
                </c:pt>
                <c:pt idx="8347">
                  <c:v>1.1000000000000001</c:v>
                </c:pt>
                <c:pt idx="8348">
                  <c:v>1.1000000000000001</c:v>
                </c:pt>
                <c:pt idx="8349">
                  <c:v>0.9</c:v>
                </c:pt>
                <c:pt idx="8350">
                  <c:v>0.94</c:v>
                </c:pt>
                <c:pt idx="8351">
                  <c:v>1.06</c:v>
                </c:pt>
                <c:pt idx="8352">
                  <c:v>0.94</c:v>
                </c:pt>
                <c:pt idx="8353">
                  <c:v>0.94</c:v>
                </c:pt>
                <c:pt idx="8354">
                  <c:v>1.06</c:v>
                </c:pt>
                <c:pt idx="8355">
                  <c:v>1.02</c:v>
                </c:pt>
                <c:pt idx="8356">
                  <c:v>0.98</c:v>
                </c:pt>
                <c:pt idx="8357">
                  <c:v>0.82000000000000006</c:v>
                </c:pt>
                <c:pt idx="8358">
                  <c:v>0.26</c:v>
                </c:pt>
                <c:pt idx="8359">
                  <c:v>0.18000000000000005</c:v>
                </c:pt>
                <c:pt idx="8360">
                  <c:v>0.65999999999999992</c:v>
                </c:pt>
                <c:pt idx="8361">
                  <c:v>0.86</c:v>
                </c:pt>
                <c:pt idx="8362">
                  <c:v>0.98</c:v>
                </c:pt>
                <c:pt idx="8363">
                  <c:v>1.38</c:v>
                </c:pt>
                <c:pt idx="8364">
                  <c:v>1.9</c:v>
                </c:pt>
                <c:pt idx="8365">
                  <c:v>1.74</c:v>
                </c:pt>
                <c:pt idx="8366">
                  <c:v>1.38</c:v>
                </c:pt>
                <c:pt idx="8367">
                  <c:v>1.06</c:v>
                </c:pt>
                <c:pt idx="8368">
                  <c:v>0.94</c:v>
                </c:pt>
                <c:pt idx="8369">
                  <c:v>1.06</c:v>
                </c:pt>
                <c:pt idx="8370">
                  <c:v>1.1400000000000001</c:v>
                </c:pt>
                <c:pt idx="8371">
                  <c:v>1.06</c:v>
                </c:pt>
                <c:pt idx="8372">
                  <c:v>1.1400000000000001</c:v>
                </c:pt>
                <c:pt idx="8373">
                  <c:v>1.1000000000000001</c:v>
                </c:pt>
                <c:pt idx="8374">
                  <c:v>0.98</c:v>
                </c:pt>
                <c:pt idx="8375">
                  <c:v>0.98</c:v>
                </c:pt>
                <c:pt idx="8376">
                  <c:v>1.06</c:v>
                </c:pt>
                <c:pt idx="8377">
                  <c:v>0.94</c:v>
                </c:pt>
                <c:pt idx="8378">
                  <c:v>1.02</c:v>
                </c:pt>
                <c:pt idx="8379">
                  <c:v>1.06</c:v>
                </c:pt>
                <c:pt idx="8380">
                  <c:v>1.02</c:v>
                </c:pt>
                <c:pt idx="8381">
                  <c:v>0.94</c:v>
                </c:pt>
                <c:pt idx="8382">
                  <c:v>0.65999999999999992</c:v>
                </c:pt>
                <c:pt idx="8383">
                  <c:v>9.9999999999999978E-2</c:v>
                </c:pt>
                <c:pt idx="8384">
                  <c:v>0.21999999999999997</c:v>
                </c:pt>
                <c:pt idx="8385">
                  <c:v>0.65999999999999992</c:v>
                </c:pt>
                <c:pt idx="8386">
                  <c:v>0.9</c:v>
                </c:pt>
                <c:pt idx="8387">
                  <c:v>0.98</c:v>
                </c:pt>
                <c:pt idx="8388">
                  <c:v>1.5</c:v>
                </c:pt>
                <c:pt idx="8389">
                  <c:v>1.9</c:v>
                </c:pt>
                <c:pt idx="8390">
                  <c:v>1.74</c:v>
                </c:pt>
                <c:pt idx="8391">
                  <c:v>1.3</c:v>
                </c:pt>
                <c:pt idx="8392">
                  <c:v>0.98</c:v>
                </c:pt>
                <c:pt idx="8393">
                  <c:v>0.94</c:v>
                </c:pt>
                <c:pt idx="8394">
                  <c:v>1.1400000000000001</c:v>
                </c:pt>
                <c:pt idx="8395">
                  <c:v>1.1400000000000001</c:v>
                </c:pt>
                <c:pt idx="8396">
                  <c:v>1.06</c:v>
                </c:pt>
                <c:pt idx="8397">
                  <c:v>1.06</c:v>
                </c:pt>
                <c:pt idx="8398">
                  <c:v>1.06</c:v>
                </c:pt>
                <c:pt idx="8399">
                  <c:v>0.9</c:v>
                </c:pt>
                <c:pt idx="8400">
                  <c:v>1.06</c:v>
                </c:pt>
                <c:pt idx="8401">
                  <c:v>1.1000000000000001</c:v>
                </c:pt>
                <c:pt idx="8402">
                  <c:v>0.94</c:v>
                </c:pt>
                <c:pt idx="8403">
                  <c:v>0.94</c:v>
                </c:pt>
                <c:pt idx="8404">
                  <c:v>1.1400000000000001</c:v>
                </c:pt>
                <c:pt idx="8405">
                  <c:v>0.94</c:v>
                </c:pt>
                <c:pt idx="8406">
                  <c:v>0.94</c:v>
                </c:pt>
                <c:pt idx="8407">
                  <c:v>0.58000000000000007</c:v>
                </c:pt>
                <c:pt idx="8408">
                  <c:v>0.14000000000000001</c:v>
                </c:pt>
                <c:pt idx="8409">
                  <c:v>0.30000000000000004</c:v>
                </c:pt>
                <c:pt idx="8410">
                  <c:v>0.74</c:v>
                </c:pt>
                <c:pt idx="8411">
                  <c:v>0.82000000000000006</c:v>
                </c:pt>
                <c:pt idx="8412">
                  <c:v>0.98</c:v>
                </c:pt>
                <c:pt idx="8413">
                  <c:v>1.58</c:v>
                </c:pt>
                <c:pt idx="8414">
                  <c:v>1.94</c:v>
                </c:pt>
                <c:pt idx="8415">
                  <c:v>1.7</c:v>
                </c:pt>
                <c:pt idx="8416">
                  <c:v>1.3</c:v>
                </c:pt>
                <c:pt idx="8417">
                  <c:v>0.98</c:v>
                </c:pt>
                <c:pt idx="8418">
                  <c:v>1.02</c:v>
                </c:pt>
                <c:pt idx="8419">
                  <c:v>1.1000000000000001</c:v>
                </c:pt>
                <c:pt idx="8420">
                  <c:v>1.06</c:v>
                </c:pt>
                <c:pt idx="8421">
                  <c:v>0.98</c:v>
                </c:pt>
                <c:pt idx="8422">
                  <c:v>1.1400000000000001</c:v>
                </c:pt>
                <c:pt idx="8423">
                  <c:v>1.06</c:v>
                </c:pt>
                <c:pt idx="8424">
                  <c:v>0.98</c:v>
                </c:pt>
                <c:pt idx="8425">
                  <c:v>1.06</c:v>
                </c:pt>
                <c:pt idx="8426">
                  <c:v>1.02</c:v>
                </c:pt>
                <c:pt idx="8427">
                  <c:v>0.9</c:v>
                </c:pt>
                <c:pt idx="8428">
                  <c:v>1.06</c:v>
                </c:pt>
                <c:pt idx="8429">
                  <c:v>1.1000000000000001</c:v>
                </c:pt>
                <c:pt idx="8430">
                  <c:v>0.94</c:v>
                </c:pt>
                <c:pt idx="8431">
                  <c:v>0.9</c:v>
                </c:pt>
                <c:pt idx="8432">
                  <c:v>0.58000000000000007</c:v>
                </c:pt>
                <c:pt idx="8433">
                  <c:v>0.14000000000000001</c:v>
                </c:pt>
                <c:pt idx="8434">
                  <c:v>0.42000000000000004</c:v>
                </c:pt>
                <c:pt idx="8435">
                  <c:v>0.86</c:v>
                </c:pt>
                <c:pt idx="8436">
                  <c:v>0.9</c:v>
                </c:pt>
                <c:pt idx="8437">
                  <c:v>1.1000000000000001</c:v>
                </c:pt>
                <c:pt idx="8438">
                  <c:v>1.7</c:v>
                </c:pt>
                <c:pt idx="8439">
                  <c:v>1.8599999999999999</c:v>
                </c:pt>
                <c:pt idx="8440">
                  <c:v>1.58</c:v>
                </c:pt>
                <c:pt idx="8441">
                  <c:v>1.18</c:v>
                </c:pt>
                <c:pt idx="8442">
                  <c:v>0.98</c:v>
                </c:pt>
                <c:pt idx="8443">
                  <c:v>0.94</c:v>
                </c:pt>
                <c:pt idx="8444">
                  <c:v>1.18</c:v>
                </c:pt>
                <c:pt idx="8445">
                  <c:v>1.1000000000000001</c:v>
                </c:pt>
                <c:pt idx="8446">
                  <c:v>1.02</c:v>
                </c:pt>
                <c:pt idx="8447">
                  <c:v>1.1400000000000001</c:v>
                </c:pt>
                <c:pt idx="8448">
                  <c:v>1.06</c:v>
                </c:pt>
                <c:pt idx="8449">
                  <c:v>0.94</c:v>
                </c:pt>
                <c:pt idx="8450">
                  <c:v>1.1000000000000001</c:v>
                </c:pt>
                <c:pt idx="8451">
                  <c:v>0.98</c:v>
                </c:pt>
                <c:pt idx="8452">
                  <c:v>0.94</c:v>
                </c:pt>
                <c:pt idx="8453">
                  <c:v>1.06</c:v>
                </c:pt>
                <c:pt idx="8454">
                  <c:v>1.1000000000000001</c:v>
                </c:pt>
                <c:pt idx="8455">
                  <c:v>0.98</c:v>
                </c:pt>
                <c:pt idx="8456">
                  <c:v>0.9</c:v>
                </c:pt>
                <c:pt idx="8457">
                  <c:v>0.45999999999999996</c:v>
                </c:pt>
                <c:pt idx="8458">
                  <c:v>0.18000000000000005</c:v>
                </c:pt>
                <c:pt idx="8459">
                  <c:v>0.45999999999999996</c:v>
                </c:pt>
                <c:pt idx="8460">
                  <c:v>0.94</c:v>
                </c:pt>
                <c:pt idx="8461">
                  <c:v>0.86</c:v>
                </c:pt>
                <c:pt idx="8462">
                  <c:v>1.1400000000000001</c:v>
                </c:pt>
                <c:pt idx="8463">
                  <c:v>1.6600000000000001</c:v>
                </c:pt>
                <c:pt idx="8464">
                  <c:v>1.8599999999999999</c:v>
                </c:pt>
                <c:pt idx="8465">
                  <c:v>1.5</c:v>
                </c:pt>
                <c:pt idx="8466">
                  <c:v>1.18</c:v>
                </c:pt>
                <c:pt idx="8467">
                  <c:v>0.98</c:v>
                </c:pt>
                <c:pt idx="8468">
                  <c:v>1.02</c:v>
                </c:pt>
                <c:pt idx="8469">
                  <c:v>1.1400000000000001</c:v>
                </c:pt>
                <c:pt idx="8470">
                  <c:v>1.1000000000000001</c:v>
                </c:pt>
                <c:pt idx="8471">
                  <c:v>1.02</c:v>
                </c:pt>
                <c:pt idx="8472">
                  <c:v>1.1400000000000001</c:v>
                </c:pt>
                <c:pt idx="8473">
                  <c:v>0.98</c:v>
                </c:pt>
                <c:pt idx="8474">
                  <c:v>0.98</c:v>
                </c:pt>
                <c:pt idx="8475">
                  <c:v>1.06</c:v>
                </c:pt>
                <c:pt idx="8476">
                  <c:v>0.98</c:v>
                </c:pt>
                <c:pt idx="8477">
                  <c:v>0.9</c:v>
                </c:pt>
                <c:pt idx="8478">
                  <c:v>1.1000000000000001</c:v>
                </c:pt>
                <c:pt idx="8479">
                  <c:v>1.06</c:v>
                </c:pt>
                <c:pt idx="8480">
                  <c:v>0.98</c:v>
                </c:pt>
                <c:pt idx="8481">
                  <c:v>0.86</c:v>
                </c:pt>
                <c:pt idx="8482">
                  <c:v>0.42000000000000004</c:v>
                </c:pt>
                <c:pt idx="8483">
                  <c:v>9.9999999999999978E-2</c:v>
                </c:pt>
                <c:pt idx="8484">
                  <c:v>0.58000000000000007</c:v>
                </c:pt>
                <c:pt idx="8485">
                  <c:v>0.86</c:v>
                </c:pt>
                <c:pt idx="8486">
                  <c:v>0.94</c:v>
                </c:pt>
                <c:pt idx="8487">
                  <c:v>1.26</c:v>
                </c:pt>
                <c:pt idx="8488">
                  <c:v>1.78</c:v>
                </c:pt>
                <c:pt idx="8489">
                  <c:v>1.78</c:v>
                </c:pt>
                <c:pt idx="8490">
                  <c:v>1.5</c:v>
                </c:pt>
                <c:pt idx="8491">
                  <c:v>1.1400000000000001</c:v>
                </c:pt>
                <c:pt idx="8492">
                  <c:v>0.94</c:v>
                </c:pt>
                <c:pt idx="8493">
                  <c:v>1.02</c:v>
                </c:pt>
                <c:pt idx="8494">
                  <c:v>1.1000000000000001</c:v>
                </c:pt>
                <c:pt idx="8495">
                  <c:v>0.98</c:v>
                </c:pt>
                <c:pt idx="8496">
                  <c:v>1.06</c:v>
                </c:pt>
                <c:pt idx="8497">
                  <c:v>1.1400000000000001</c:v>
                </c:pt>
                <c:pt idx="8498">
                  <c:v>0.98</c:v>
                </c:pt>
                <c:pt idx="8499">
                  <c:v>0.98</c:v>
                </c:pt>
                <c:pt idx="8500">
                  <c:v>1.1000000000000001</c:v>
                </c:pt>
                <c:pt idx="8501">
                  <c:v>0.98</c:v>
                </c:pt>
                <c:pt idx="8502">
                  <c:v>0.98</c:v>
                </c:pt>
                <c:pt idx="8503">
                  <c:v>1.1000000000000001</c:v>
                </c:pt>
                <c:pt idx="8504">
                  <c:v>0.98</c:v>
                </c:pt>
                <c:pt idx="8505">
                  <c:v>0.94</c:v>
                </c:pt>
                <c:pt idx="8506">
                  <c:v>0.82000000000000006</c:v>
                </c:pt>
                <c:pt idx="8507">
                  <c:v>0.30000000000000004</c:v>
                </c:pt>
                <c:pt idx="8508">
                  <c:v>0.18000000000000005</c:v>
                </c:pt>
                <c:pt idx="8509">
                  <c:v>0.62</c:v>
                </c:pt>
                <c:pt idx="8510">
                  <c:v>0.94</c:v>
                </c:pt>
                <c:pt idx="8511">
                  <c:v>0.94</c:v>
                </c:pt>
                <c:pt idx="8512">
                  <c:v>1.38</c:v>
                </c:pt>
                <c:pt idx="8513">
                  <c:v>1.8599999999999999</c:v>
                </c:pt>
                <c:pt idx="8514">
                  <c:v>1.8199999999999998</c:v>
                </c:pt>
                <c:pt idx="8515">
                  <c:v>1.42</c:v>
                </c:pt>
                <c:pt idx="8516">
                  <c:v>1.06</c:v>
                </c:pt>
                <c:pt idx="8517">
                  <c:v>0.94</c:v>
                </c:pt>
                <c:pt idx="8518">
                  <c:v>1.1000000000000001</c:v>
                </c:pt>
                <c:pt idx="8519">
                  <c:v>1.1000000000000001</c:v>
                </c:pt>
                <c:pt idx="8520">
                  <c:v>1.02</c:v>
                </c:pt>
                <c:pt idx="8521">
                  <c:v>1.06</c:v>
                </c:pt>
                <c:pt idx="8522">
                  <c:v>1.1000000000000001</c:v>
                </c:pt>
                <c:pt idx="8523">
                  <c:v>0.94</c:v>
                </c:pt>
                <c:pt idx="8524">
                  <c:v>1.06</c:v>
                </c:pt>
                <c:pt idx="8525">
                  <c:v>1.1000000000000001</c:v>
                </c:pt>
                <c:pt idx="8526">
                  <c:v>1.02</c:v>
                </c:pt>
                <c:pt idx="8527">
                  <c:v>0.98</c:v>
                </c:pt>
                <c:pt idx="8528">
                  <c:v>1.1400000000000001</c:v>
                </c:pt>
                <c:pt idx="8529">
                  <c:v>1.06</c:v>
                </c:pt>
                <c:pt idx="8530">
                  <c:v>0.94</c:v>
                </c:pt>
                <c:pt idx="8531">
                  <c:v>0.78</c:v>
                </c:pt>
                <c:pt idx="8532">
                  <c:v>0.26</c:v>
                </c:pt>
                <c:pt idx="8533">
                  <c:v>0.21999999999999997</c:v>
                </c:pt>
                <c:pt idx="8534">
                  <c:v>0.7</c:v>
                </c:pt>
                <c:pt idx="8535">
                  <c:v>0.86</c:v>
                </c:pt>
                <c:pt idx="8536">
                  <c:v>0.98</c:v>
                </c:pt>
                <c:pt idx="8537">
                  <c:v>1.42</c:v>
                </c:pt>
                <c:pt idx="8538">
                  <c:v>1.94</c:v>
                </c:pt>
                <c:pt idx="8539">
                  <c:v>1.78</c:v>
                </c:pt>
                <c:pt idx="8540">
                  <c:v>1.38</c:v>
                </c:pt>
                <c:pt idx="8541">
                  <c:v>1.02</c:v>
                </c:pt>
                <c:pt idx="8542">
                  <c:v>0.98</c:v>
                </c:pt>
                <c:pt idx="8543">
                  <c:v>1.1400000000000001</c:v>
                </c:pt>
                <c:pt idx="8544">
                  <c:v>1.18</c:v>
                </c:pt>
                <c:pt idx="8545">
                  <c:v>1.02</c:v>
                </c:pt>
                <c:pt idx="8546">
                  <c:v>1.1000000000000001</c:v>
                </c:pt>
                <c:pt idx="8547">
                  <c:v>1.1400000000000001</c:v>
                </c:pt>
                <c:pt idx="8548">
                  <c:v>0.98</c:v>
                </c:pt>
                <c:pt idx="8549">
                  <c:v>0.98</c:v>
                </c:pt>
                <c:pt idx="8550">
                  <c:v>1.06</c:v>
                </c:pt>
                <c:pt idx="8551">
                  <c:v>0.94</c:v>
                </c:pt>
                <c:pt idx="8552">
                  <c:v>1.02</c:v>
                </c:pt>
                <c:pt idx="8553">
                  <c:v>1.1400000000000001</c:v>
                </c:pt>
                <c:pt idx="8554">
                  <c:v>0.98</c:v>
                </c:pt>
                <c:pt idx="8555">
                  <c:v>0.9</c:v>
                </c:pt>
                <c:pt idx="8556">
                  <c:v>0.7</c:v>
                </c:pt>
                <c:pt idx="8557">
                  <c:v>0.21999999999999997</c:v>
                </c:pt>
                <c:pt idx="8558">
                  <c:v>0.26</c:v>
                </c:pt>
                <c:pt idx="8559">
                  <c:v>0.7</c:v>
                </c:pt>
                <c:pt idx="8560">
                  <c:v>0.9</c:v>
                </c:pt>
                <c:pt idx="8561">
                  <c:v>1.02</c:v>
                </c:pt>
                <c:pt idx="8562">
                  <c:v>1.54</c:v>
                </c:pt>
                <c:pt idx="8563">
                  <c:v>1.9</c:v>
                </c:pt>
                <c:pt idx="8564">
                  <c:v>1.6600000000000001</c:v>
                </c:pt>
                <c:pt idx="8565">
                  <c:v>1.34</c:v>
                </c:pt>
                <c:pt idx="8566">
                  <c:v>1.02</c:v>
                </c:pt>
                <c:pt idx="8567">
                  <c:v>0.94</c:v>
                </c:pt>
                <c:pt idx="8568">
                  <c:v>1.1400000000000001</c:v>
                </c:pt>
                <c:pt idx="8569">
                  <c:v>1.1000000000000001</c:v>
                </c:pt>
                <c:pt idx="8570">
                  <c:v>1.02</c:v>
                </c:pt>
                <c:pt idx="8571">
                  <c:v>1.1400000000000001</c:v>
                </c:pt>
                <c:pt idx="8572">
                  <c:v>1.06</c:v>
                </c:pt>
                <c:pt idx="8573">
                  <c:v>0.9</c:v>
                </c:pt>
                <c:pt idx="8574">
                  <c:v>1.06</c:v>
                </c:pt>
                <c:pt idx="8575">
                  <c:v>1.06</c:v>
                </c:pt>
                <c:pt idx="8576">
                  <c:v>0.94</c:v>
                </c:pt>
                <c:pt idx="8577">
                  <c:v>0.98</c:v>
                </c:pt>
                <c:pt idx="8578">
                  <c:v>1.1000000000000001</c:v>
                </c:pt>
                <c:pt idx="8579">
                  <c:v>0.98</c:v>
                </c:pt>
                <c:pt idx="8580">
                  <c:v>0.94</c:v>
                </c:pt>
                <c:pt idx="8581">
                  <c:v>0.62</c:v>
                </c:pt>
                <c:pt idx="8582">
                  <c:v>0.18000000000000005</c:v>
                </c:pt>
                <c:pt idx="8583">
                  <c:v>0.33999999999999997</c:v>
                </c:pt>
                <c:pt idx="8584">
                  <c:v>0.78</c:v>
                </c:pt>
                <c:pt idx="8585">
                  <c:v>0.94</c:v>
                </c:pt>
                <c:pt idx="8586">
                  <c:v>1.1000000000000001</c:v>
                </c:pt>
                <c:pt idx="8587">
                  <c:v>1.58</c:v>
                </c:pt>
                <c:pt idx="8588">
                  <c:v>1.9</c:v>
                </c:pt>
                <c:pt idx="8589">
                  <c:v>1.58</c:v>
                </c:pt>
                <c:pt idx="8590">
                  <c:v>1.26</c:v>
                </c:pt>
                <c:pt idx="8591">
                  <c:v>0.94</c:v>
                </c:pt>
                <c:pt idx="8592">
                  <c:v>0.94</c:v>
                </c:pt>
                <c:pt idx="8593">
                  <c:v>1.1000000000000001</c:v>
                </c:pt>
                <c:pt idx="8594">
                  <c:v>1.1000000000000001</c:v>
                </c:pt>
                <c:pt idx="8595">
                  <c:v>1.02</c:v>
                </c:pt>
                <c:pt idx="8596">
                  <c:v>1.18</c:v>
                </c:pt>
                <c:pt idx="8597">
                  <c:v>1.06</c:v>
                </c:pt>
                <c:pt idx="8598">
                  <c:v>0.94</c:v>
                </c:pt>
                <c:pt idx="8599">
                  <c:v>1.02</c:v>
                </c:pt>
                <c:pt idx="8600">
                  <c:v>1.02</c:v>
                </c:pt>
                <c:pt idx="8601">
                  <c:v>0.9</c:v>
                </c:pt>
                <c:pt idx="8602">
                  <c:v>1.02</c:v>
                </c:pt>
                <c:pt idx="8603">
                  <c:v>1.1000000000000001</c:v>
                </c:pt>
                <c:pt idx="8604">
                  <c:v>0.98</c:v>
                </c:pt>
                <c:pt idx="8605">
                  <c:v>0.86</c:v>
                </c:pt>
                <c:pt idx="8606">
                  <c:v>0.58000000000000007</c:v>
                </c:pt>
                <c:pt idx="8607">
                  <c:v>0.14000000000000001</c:v>
                </c:pt>
                <c:pt idx="8608">
                  <c:v>0.42000000000000004</c:v>
                </c:pt>
                <c:pt idx="8609">
                  <c:v>0.78</c:v>
                </c:pt>
                <c:pt idx="8610">
                  <c:v>0.9</c:v>
                </c:pt>
                <c:pt idx="8611">
                  <c:v>1.1000000000000001</c:v>
                </c:pt>
                <c:pt idx="8612">
                  <c:v>1.7</c:v>
                </c:pt>
                <c:pt idx="8613">
                  <c:v>1.8599999999999999</c:v>
                </c:pt>
                <c:pt idx="8614">
                  <c:v>1.58</c:v>
                </c:pt>
                <c:pt idx="8615">
                  <c:v>1.22</c:v>
                </c:pt>
                <c:pt idx="8616">
                  <c:v>0.98</c:v>
                </c:pt>
                <c:pt idx="8617">
                  <c:v>0.98</c:v>
                </c:pt>
                <c:pt idx="8618">
                  <c:v>1.18</c:v>
                </c:pt>
                <c:pt idx="8619">
                  <c:v>1.06</c:v>
                </c:pt>
                <c:pt idx="8620">
                  <c:v>0.98</c:v>
                </c:pt>
                <c:pt idx="8621">
                  <c:v>1.1400000000000001</c:v>
                </c:pt>
                <c:pt idx="8622">
                  <c:v>1.06</c:v>
                </c:pt>
                <c:pt idx="8623">
                  <c:v>0.94</c:v>
                </c:pt>
                <c:pt idx="8624">
                  <c:v>1.06</c:v>
                </c:pt>
                <c:pt idx="8625">
                  <c:v>1.02</c:v>
                </c:pt>
                <c:pt idx="8626">
                  <c:v>0.98</c:v>
                </c:pt>
                <c:pt idx="8627">
                  <c:v>1.02</c:v>
                </c:pt>
                <c:pt idx="8628">
                  <c:v>1.1000000000000001</c:v>
                </c:pt>
                <c:pt idx="8629">
                  <c:v>1.02</c:v>
                </c:pt>
                <c:pt idx="8630">
                  <c:v>0.94</c:v>
                </c:pt>
                <c:pt idx="8631">
                  <c:v>0.45999999999999996</c:v>
                </c:pt>
                <c:pt idx="8632">
                  <c:v>0.14000000000000001</c:v>
                </c:pt>
                <c:pt idx="8633">
                  <c:v>0.54</c:v>
                </c:pt>
                <c:pt idx="8634">
                  <c:v>0.9</c:v>
                </c:pt>
                <c:pt idx="8635">
                  <c:v>0.94</c:v>
                </c:pt>
                <c:pt idx="8636">
                  <c:v>1.26</c:v>
                </c:pt>
                <c:pt idx="8637">
                  <c:v>1.78</c:v>
                </c:pt>
                <c:pt idx="8638">
                  <c:v>1.8599999999999999</c:v>
                </c:pt>
                <c:pt idx="8639">
                  <c:v>1.54</c:v>
                </c:pt>
                <c:pt idx="8640">
                  <c:v>1.1400000000000001</c:v>
                </c:pt>
                <c:pt idx="8641">
                  <c:v>0.94</c:v>
                </c:pt>
                <c:pt idx="8642">
                  <c:v>1.02</c:v>
                </c:pt>
                <c:pt idx="8643">
                  <c:v>1.1400000000000001</c:v>
                </c:pt>
                <c:pt idx="8644">
                  <c:v>1.06</c:v>
                </c:pt>
                <c:pt idx="8645">
                  <c:v>1.06</c:v>
                </c:pt>
                <c:pt idx="8646">
                  <c:v>1.18</c:v>
                </c:pt>
                <c:pt idx="8647">
                  <c:v>0.98</c:v>
                </c:pt>
                <c:pt idx="8648">
                  <c:v>0.98</c:v>
                </c:pt>
                <c:pt idx="8649">
                  <c:v>1.1000000000000001</c:v>
                </c:pt>
                <c:pt idx="8650">
                  <c:v>0.98</c:v>
                </c:pt>
                <c:pt idx="8651">
                  <c:v>0.98</c:v>
                </c:pt>
                <c:pt idx="8652">
                  <c:v>1.1000000000000001</c:v>
                </c:pt>
                <c:pt idx="8653">
                  <c:v>1.06</c:v>
                </c:pt>
                <c:pt idx="8654">
                  <c:v>0.94</c:v>
                </c:pt>
                <c:pt idx="8655">
                  <c:v>0.86</c:v>
                </c:pt>
                <c:pt idx="8656">
                  <c:v>0.38</c:v>
                </c:pt>
                <c:pt idx="8657">
                  <c:v>0.18000000000000005</c:v>
                </c:pt>
                <c:pt idx="8658">
                  <c:v>0.58000000000000007</c:v>
                </c:pt>
                <c:pt idx="8659">
                  <c:v>0.9</c:v>
                </c:pt>
                <c:pt idx="8660">
                  <c:v>0.9</c:v>
                </c:pt>
                <c:pt idx="8661">
                  <c:v>1.26</c:v>
                </c:pt>
                <c:pt idx="8662">
                  <c:v>1.8599999999999999</c:v>
                </c:pt>
                <c:pt idx="8663">
                  <c:v>1.78</c:v>
                </c:pt>
                <c:pt idx="8664">
                  <c:v>1.46</c:v>
                </c:pt>
                <c:pt idx="8665">
                  <c:v>1.06</c:v>
                </c:pt>
                <c:pt idx="8666">
                  <c:v>0.9</c:v>
                </c:pt>
                <c:pt idx="8667">
                  <c:v>1.02</c:v>
                </c:pt>
                <c:pt idx="8668">
                  <c:v>1.22</c:v>
                </c:pt>
                <c:pt idx="8669">
                  <c:v>1.02</c:v>
                </c:pt>
                <c:pt idx="8670">
                  <c:v>1.1000000000000001</c:v>
                </c:pt>
                <c:pt idx="8671">
                  <c:v>1.1000000000000001</c:v>
                </c:pt>
                <c:pt idx="8672">
                  <c:v>1.02</c:v>
                </c:pt>
                <c:pt idx="8673">
                  <c:v>1.02</c:v>
                </c:pt>
                <c:pt idx="8674">
                  <c:v>1.1000000000000001</c:v>
                </c:pt>
                <c:pt idx="8675">
                  <c:v>0.94</c:v>
                </c:pt>
                <c:pt idx="8676">
                  <c:v>0.98</c:v>
                </c:pt>
                <c:pt idx="8677">
                  <c:v>1.1000000000000001</c:v>
                </c:pt>
                <c:pt idx="8678">
                  <c:v>0.98</c:v>
                </c:pt>
                <c:pt idx="8679">
                  <c:v>0.9</c:v>
                </c:pt>
                <c:pt idx="8680">
                  <c:v>0.78</c:v>
                </c:pt>
                <c:pt idx="8681">
                  <c:v>0.30000000000000004</c:v>
                </c:pt>
                <c:pt idx="8682">
                  <c:v>0.21999999999999997</c:v>
                </c:pt>
                <c:pt idx="8683">
                  <c:v>0.65999999999999992</c:v>
                </c:pt>
                <c:pt idx="8684">
                  <c:v>0.86</c:v>
                </c:pt>
                <c:pt idx="8685">
                  <c:v>0.9</c:v>
                </c:pt>
                <c:pt idx="8686">
                  <c:v>1.38</c:v>
                </c:pt>
                <c:pt idx="8687">
                  <c:v>1.8599999999999999</c:v>
                </c:pt>
                <c:pt idx="8688">
                  <c:v>1.74</c:v>
                </c:pt>
                <c:pt idx="8689">
                  <c:v>1.34</c:v>
                </c:pt>
                <c:pt idx="8690">
                  <c:v>1.06</c:v>
                </c:pt>
                <c:pt idx="8691">
                  <c:v>0.94</c:v>
                </c:pt>
                <c:pt idx="8692">
                  <c:v>1.1400000000000001</c:v>
                </c:pt>
                <c:pt idx="8693">
                  <c:v>1.18</c:v>
                </c:pt>
                <c:pt idx="8694">
                  <c:v>1.02</c:v>
                </c:pt>
                <c:pt idx="8695">
                  <c:v>1.06</c:v>
                </c:pt>
                <c:pt idx="8696">
                  <c:v>1.1000000000000001</c:v>
                </c:pt>
                <c:pt idx="8697">
                  <c:v>0.98</c:v>
                </c:pt>
                <c:pt idx="8698">
                  <c:v>1.02</c:v>
                </c:pt>
                <c:pt idx="8699">
                  <c:v>1.06</c:v>
                </c:pt>
                <c:pt idx="8700">
                  <c:v>0.94</c:v>
                </c:pt>
                <c:pt idx="8701">
                  <c:v>0.98</c:v>
                </c:pt>
                <c:pt idx="8702">
                  <c:v>1.1400000000000001</c:v>
                </c:pt>
                <c:pt idx="8703">
                  <c:v>0.98</c:v>
                </c:pt>
                <c:pt idx="8704">
                  <c:v>0.98</c:v>
                </c:pt>
                <c:pt idx="8705">
                  <c:v>0.74</c:v>
                </c:pt>
                <c:pt idx="8706">
                  <c:v>0.21999999999999997</c:v>
                </c:pt>
                <c:pt idx="8707">
                  <c:v>0.26</c:v>
                </c:pt>
                <c:pt idx="8708">
                  <c:v>0.7</c:v>
                </c:pt>
                <c:pt idx="8709">
                  <c:v>0.86</c:v>
                </c:pt>
                <c:pt idx="8710">
                  <c:v>0.98</c:v>
                </c:pt>
                <c:pt idx="8711">
                  <c:v>1.42</c:v>
                </c:pt>
                <c:pt idx="8712">
                  <c:v>1.9</c:v>
                </c:pt>
                <c:pt idx="8713">
                  <c:v>1.7</c:v>
                </c:pt>
                <c:pt idx="8714">
                  <c:v>1.3</c:v>
                </c:pt>
                <c:pt idx="8715">
                  <c:v>0.98</c:v>
                </c:pt>
                <c:pt idx="8716">
                  <c:v>0.94</c:v>
                </c:pt>
                <c:pt idx="8717">
                  <c:v>1.1400000000000001</c:v>
                </c:pt>
                <c:pt idx="8718">
                  <c:v>1.1400000000000001</c:v>
                </c:pt>
                <c:pt idx="8719">
                  <c:v>0.98</c:v>
                </c:pt>
                <c:pt idx="8720">
                  <c:v>1.1000000000000001</c:v>
                </c:pt>
                <c:pt idx="8721">
                  <c:v>1.1000000000000001</c:v>
                </c:pt>
                <c:pt idx="8722">
                  <c:v>0.98</c:v>
                </c:pt>
                <c:pt idx="8723">
                  <c:v>0.98</c:v>
                </c:pt>
                <c:pt idx="8724">
                  <c:v>1.02</c:v>
                </c:pt>
                <c:pt idx="8725">
                  <c:v>0.98</c:v>
                </c:pt>
                <c:pt idx="8726">
                  <c:v>1.06</c:v>
                </c:pt>
                <c:pt idx="8727">
                  <c:v>1.1000000000000001</c:v>
                </c:pt>
                <c:pt idx="8728">
                  <c:v>0.98</c:v>
                </c:pt>
                <c:pt idx="8729">
                  <c:v>0.94</c:v>
                </c:pt>
                <c:pt idx="8730">
                  <c:v>0.65999999999999992</c:v>
                </c:pt>
                <c:pt idx="8731">
                  <c:v>0.21999999999999997</c:v>
                </c:pt>
                <c:pt idx="8732">
                  <c:v>0.42000000000000004</c:v>
                </c:pt>
                <c:pt idx="8733">
                  <c:v>0.82000000000000006</c:v>
                </c:pt>
                <c:pt idx="8734">
                  <c:v>0.94</c:v>
                </c:pt>
                <c:pt idx="8735">
                  <c:v>0.98</c:v>
                </c:pt>
                <c:pt idx="8736">
                  <c:v>1.54</c:v>
                </c:pt>
                <c:pt idx="8737">
                  <c:v>1.8599999999999999</c:v>
                </c:pt>
                <c:pt idx="8738">
                  <c:v>1.6600000000000001</c:v>
                </c:pt>
                <c:pt idx="8739">
                  <c:v>1.3</c:v>
                </c:pt>
                <c:pt idx="8740">
                  <c:v>1.02</c:v>
                </c:pt>
                <c:pt idx="8741">
                  <c:v>0.94</c:v>
                </c:pt>
                <c:pt idx="8742">
                  <c:v>1.1400000000000001</c:v>
                </c:pt>
                <c:pt idx="8743">
                  <c:v>1.1400000000000001</c:v>
                </c:pt>
                <c:pt idx="8744">
                  <c:v>1.06</c:v>
                </c:pt>
                <c:pt idx="8745">
                  <c:v>1.1000000000000001</c:v>
                </c:pt>
                <c:pt idx="8746">
                  <c:v>1.1000000000000001</c:v>
                </c:pt>
                <c:pt idx="8747">
                  <c:v>0.94</c:v>
                </c:pt>
                <c:pt idx="8748">
                  <c:v>1.02</c:v>
                </c:pt>
                <c:pt idx="8749">
                  <c:v>1.1000000000000001</c:v>
                </c:pt>
                <c:pt idx="8750">
                  <c:v>0.94</c:v>
                </c:pt>
                <c:pt idx="8751">
                  <c:v>1.06</c:v>
                </c:pt>
                <c:pt idx="8752">
                  <c:v>1.1000000000000001</c:v>
                </c:pt>
                <c:pt idx="8753">
                  <c:v>0.94</c:v>
                </c:pt>
                <c:pt idx="8754">
                  <c:v>0.9</c:v>
                </c:pt>
                <c:pt idx="8755">
                  <c:v>0.58000000000000007</c:v>
                </c:pt>
                <c:pt idx="8756">
                  <c:v>0.14000000000000001</c:v>
                </c:pt>
                <c:pt idx="8757">
                  <c:v>0.42000000000000004</c:v>
                </c:pt>
                <c:pt idx="8758">
                  <c:v>0.82000000000000006</c:v>
                </c:pt>
                <c:pt idx="8759">
                  <c:v>0.94</c:v>
                </c:pt>
                <c:pt idx="8760">
                  <c:v>1.1000000000000001</c:v>
                </c:pt>
                <c:pt idx="8761">
                  <c:v>1.6600000000000001</c:v>
                </c:pt>
                <c:pt idx="8762">
                  <c:v>1.9</c:v>
                </c:pt>
                <c:pt idx="8763">
                  <c:v>1.54</c:v>
                </c:pt>
                <c:pt idx="8764">
                  <c:v>1.22</c:v>
                </c:pt>
                <c:pt idx="8765">
                  <c:v>0.94</c:v>
                </c:pt>
                <c:pt idx="8766">
                  <c:v>0.98</c:v>
                </c:pt>
                <c:pt idx="8767">
                  <c:v>1.18</c:v>
                </c:pt>
                <c:pt idx="8768">
                  <c:v>1.1000000000000001</c:v>
                </c:pt>
                <c:pt idx="8769">
                  <c:v>1.02</c:v>
                </c:pt>
                <c:pt idx="8770">
                  <c:v>1.1000000000000001</c:v>
                </c:pt>
                <c:pt idx="8771">
                  <c:v>1.02</c:v>
                </c:pt>
                <c:pt idx="8772">
                  <c:v>0.94</c:v>
                </c:pt>
                <c:pt idx="8773">
                  <c:v>1.06</c:v>
                </c:pt>
                <c:pt idx="8774">
                  <c:v>1.06</c:v>
                </c:pt>
                <c:pt idx="8775">
                  <c:v>0.94</c:v>
                </c:pt>
                <c:pt idx="8776">
                  <c:v>1.06</c:v>
                </c:pt>
                <c:pt idx="8777">
                  <c:v>1.06</c:v>
                </c:pt>
                <c:pt idx="8778">
                  <c:v>0.98</c:v>
                </c:pt>
                <c:pt idx="8779">
                  <c:v>0.86</c:v>
                </c:pt>
                <c:pt idx="8780">
                  <c:v>0.54</c:v>
                </c:pt>
                <c:pt idx="8781">
                  <c:v>0.14000000000000001</c:v>
                </c:pt>
                <c:pt idx="8782">
                  <c:v>0.45999999999999996</c:v>
                </c:pt>
                <c:pt idx="8783">
                  <c:v>0.9</c:v>
                </c:pt>
                <c:pt idx="8784">
                  <c:v>0.94</c:v>
                </c:pt>
                <c:pt idx="8785">
                  <c:v>1.1000000000000001</c:v>
                </c:pt>
                <c:pt idx="8786">
                  <c:v>1.74</c:v>
                </c:pt>
                <c:pt idx="8787">
                  <c:v>1.8199999999999998</c:v>
                </c:pt>
                <c:pt idx="8788">
                  <c:v>1.54</c:v>
                </c:pt>
                <c:pt idx="8789">
                  <c:v>1.18</c:v>
                </c:pt>
                <c:pt idx="8790">
                  <c:v>0.94</c:v>
                </c:pt>
                <c:pt idx="8791">
                  <c:v>1.02</c:v>
                </c:pt>
                <c:pt idx="8792">
                  <c:v>1.1400000000000001</c:v>
                </c:pt>
                <c:pt idx="8793">
                  <c:v>1.02</c:v>
                </c:pt>
                <c:pt idx="8794">
                  <c:v>1.02</c:v>
                </c:pt>
                <c:pt idx="8795">
                  <c:v>1.1400000000000001</c:v>
                </c:pt>
                <c:pt idx="8796">
                  <c:v>1.02</c:v>
                </c:pt>
                <c:pt idx="8797">
                  <c:v>0.98</c:v>
                </c:pt>
                <c:pt idx="8798">
                  <c:v>1.06</c:v>
                </c:pt>
                <c:pt idx="8799">
                  <c:v>0.98</c:v>
                </c:pt>
                <c:pt idx="8800">
                  <c:v>0.98</c:v>
                </c:pt>
                <c:pt idx="8801">
                  <c:v>1.02</c:v>
                </c:pt>
                <c:pt idx="8802">
                  <c:v>1.02</c:v>
                </c:pt>
                <c:pt idx="8803">
                  <c:v>0.9</c:v>
                </c:pt>
                <c:pt idx="8804">
                  <c:v>0.78</c:v>
                </c:pt>
                <c:pt idx="8805">
                  <c:v>0.42000000000000004</c:v>
                </c:pt>
                <c:pt idx="8806">
                  <c:v>0.14000000000000001</c:v>
                </c:pt>
                <c:pt idx="8807">
                  <c:v>0.54</c:v>
                </c:pt>
                <c:pt idx="8808">
                  <c:v>0.9</c:v>
                </c:pt>
                <c:pt idx="8809">
                  <c:v>0.94</c:v>
                </c:pt>
                <c:pt idx="8810">
                  <c:v>1.26</c:v>
                </c:pt>
                <c:pt idx="8811">
                  <c:v>1.8199999999999998</c:v>
                </c:pt>
                <c:pt idx="8812">
                  <c:v>1.78</c:v>
                </c:pt>
                <c:pt idx="8813">
                  <c:v>1.42</c:v>
                </c:pt>
                <c:pt idx="8814">
                  <c:v>1.1400000000000001</c:v>
                </c:pt>
                <c:pt idx="8815">
                  <c:v>0.9</c:v>
                </c:pt>
                <c:pt idx="8816">
                  <c:v>1.02</c:v>
                </c:pt>
                <c:pt idx="8817">
                  <c:v>1.1000000000000001</c:v>
                </c:pt>
                <c:pt idx="8818">
                  <c:v>1.06</c:v>
                </c:pt>
                <c:pt idx="8819">
                  <c:v>1.06</c:v>
                </c:pt>
                <c:pt idx="8820">
                  <c:v>1.1000000000000001</c:v>
                </c:pt>
                <c:pt idx="8821">
                  <c:v>0.98</c:v>
                </c:pt>
                <c:pt idx="8822">
                  <c:v>1.02</c:v>
                </c:pt>
                <c:pt idx="8823">
                  <c:v>1.06</c:v>
                </c:pt>
                <c:pt idx="8824">
                  <c:v>1.02</c:v>
                </c:pt>
                <c:pt idx="8825">
                  <c:v>0.9</c:v>
                </c:pt>
                <c:pt idx="8826">
                  <c:v>1.1000000000000001</c:v>
                </c:pt>
                <c:pt idx="8827">
                  <c:v>1.06</c:v>
                </c:pt>
                <c:pt idx="8828">
                  <c:v>0.9</c:v>
                </c:pt>
                <c:pt idx="8829">
                  <c:v>0.82000000000000006</c:v>
                </c:pt>
                <c:pt idx="8830">
                  <c:v>0.38</c:v>
                </c:pt>
                <c:pt idx="8831">
                  <c:v>0.18000000000000005</c:v>
                </c:pt>
                <c:pt idx="8832">
                  <c:v>0.65999999999999992</c:v>
                </c:pt>
                <c:pt idx="8833">
                  <c:v>0.94</c:v>
                </c:pt>
                <c:pt idx="8834">
                  <c:v>0.94</c:v>
                </c:pt>
                <c:pt idx="8835">
                  <c:v>1.3</c:v>
                </c:pt>
                <c:pt idx="8836">
                  <c:v>1.9</c:v>
                </c:pt>
                <c:pt idx="8837">
                  <c:v>1.74</c:v>
                </c:pt>
                <c:pt idx="8838">
                  <c:v>1.5</c:v>
                </c:pt>
                <c:pt idx="8839">
                  <c:v>1.1000000000000001</c:v>
                </c:pt>
                <c:pt idx="8840">
                  <c:v>0.9</c:v>
                </c:pt>
                <c:pt idx="8841">
                  <c:v>1.1000000000000001</c:v>
                </c:pt>
                <c:pt idx="8842">
                  <c:v>1.18</c:v>
                </c:pt>
                <c:pt idx="8843">
                  <c:v>1.06</c:v>
                </c:pt>
                <c:pt idx="8844">
                  <c:v>1.1000000000000001</c:v>
                </c:pt>
                <c:pt idx="8845">
                  <c:v>1.1000000000000001</c:v>
                </c:pt>
                <c:pt idx="8846">
                  <c:v>0.98</c:v>
                </c:pt>
                <c:pt idx="8847">
                  <c:v>0.98</c:v>
                </c:pt>
                <c:pt idx="8848">
                  <c:v>1.06</c:v>
                </c:pt>
                <c:pt idx="8849">
                  <c:v>0.94</c:v>
                </c:pt>
                <c:pt idx="8850">
                  <c:v>0.98</c:v>
                </c:pt>
                <c:pt idx="8851">
                  <c:v>1.1000000000000001</c:v>
                </c:pt>
                <c:pt idx="8852">
                  <c:v>1.02</c:v>
                </c:pt>
                <c:pt idx="8853">
                  <c:v>0.94</c:v>
                </c:pt>
                <c:pt idx="8854">
                  <c:v>0.78</c:v>
                </c:pt>
                <c:pt idx="8855">
                  <c:v>0.26</c:v>
                </c:pt>
                <c:pt idx="8856">
                  <c:v>0.26</c:v>
                </c:pt>
                <c:pt idx="8857">
                  <c:v>0.65999999999999992</c:v>
                </c:pt>
                <c:pt idx="8858">
                  <c:v>0.9</c:v>
                </c:pt>
                <c:pt idx="8859">
                  <c:v>0.94</c:v>
                </c:pt>
                <c:pt idx="8860">
                  <c:v>1.38</c:v>
                </c:pt>
                <c:pt idx="8861">
                  <c:v>1.8599999999999999</c:v>
                </c:pt>
                <c:pt idx="8862">
                  <c:v>1.7</c:v>
                </c:pt>
                <c:pt idx="8863">
                  <c:v>1.3</c:v>
                </c:pt>
                <c:pt idx="8864">
                  <c:v>1.06</c:v>
                </c:pt>
                <c:pt idx="8865">
                  <c:v>0.98</c:v>
                </c:pt>
                <c:pt idx="8866">
                  <c:v>1.1400000000000001</c:v>
                </c:pt>
                <c:pt idx="8867">
                  <c:v>1.1000000000000001</c:v>
                </c:pt>
                <c:pt idx="8868">
                  <c:v>1.06</c:v>
                </c:pt>
                <c:pt idx="8869">
                  <c:v>1.1000000000000001</c:v>
                </c:pt>
                <c:pt idx="8870">
                  <c:v>1.1400000000000001</c:v>
                </c:pt>
                <c:pt idx="8871">
                  <c:v>0.98</c:v>
                </c:pt>
                <c:pt idx="8872">
                  <c:v>1.02</c:v>
                </c:pt>
                <c:pt idx="8873">
                  <c:v>1.06</c:v>
                </c:pt>
                <c:pt idx="8874">
                  <c:v>0.94</c:v>
                </c:pt>
                <c:pt idx="8875">
                  <c:v>0.98</c:v>
                </c:pt>
                <c:pt idx="8876">
                  <c:v>1.1000000000000001</c:v>
                </c:pt>
                <c:pt idx="8877">
                  <c:v>0.98</c:v>
                </c:pt>
                <c:pt idx="8878">
                  <c:v>0.98</c:v>
                </c:pt>
                <c:pt idx="8879">
                  <c:v>0.7</c:v>
                </c:pt>
                <c:pt idx="8880">
                  <c:v>0.21999999999999997</c:v>
                </c:pt>
                <c:pt idx="8881">
                  <c:v>0.30000000000000004</c:v>
                </c:pt>
                <c:pt idx="8882">
                  <c:v>0.78</c:v>
                </c:pt>
                <c:pt idx="8883">
                  <c:v>0.9</c:v>
                </c:pt>
                <c:pt idx="8884">
                  <c:v>0.98</c:v>
                </c:pt>
                <c:pt idx="8885">
                  <c:v>1.46</c:v>
                </c:pt>
                <c:pt idx="8886">
                  <c:v>1.9</c:v>
                </c:pt>
                <c:pt idx="8887">
                  <c:v>1.62</c:v>
                </c:pt>
                <c:pt idx="8888">
                  <c:v>1.3</c:v>
                </c:pt>
                <c:pt idx="8889">
                  <c:v>1.02</c:v>
                </c:pt>
                <c:pt idx="8890">
                  <c:v>0.98</c:v>
                </c:pt>
                <c:pt idx="8891">
                  <c:v>1.1400000000000001</c:v>
                </c:pt>
                <c:pt idx="8892">
                  <c:v>1.1400000000000001</c:v>
                </c:pt>
                <c:pt idx="8893">
                  <c:v>0.98</c:v>
                </c:pt>
                <c:pt idx="8894">
                  <c:v>1.18</c:v>
                </c:pt>
                <c:pt idx="8895">
                  <c:v>1.1000000000000001</c:v>
                </c:pt>
                <c:pt idx="8896">
                  <c:v>0.98</c:v>
                </c:pt>
                <c:pt idx="8897">
                  <c:v>0.98</c:v>
                </c:pt>
                <c:pt idx="8898">
                  <c:v>1.1000000000000001</c:v>
                </c:pt>
                <c:pt idx="8899">
                  <c:v>0.94</c:v>
                </c:pt>
                <c:pt idx="8900">
                  <c:v>1.02</c:v>
                </c:pt>
                <c:pt idx="8901">
                  <c:v>1.06</c:v>
                </c:pt>
                <c:pt idx="8902">
                  <c:v>0.94</c:v>
                </c:pt>
                <c:pt idx="8903">
                  <c:v>0.9</c:v>
                </c:pt>
                <c:pt idx="8904">
                  <c:v>0.58000000000000007</c:v>
                </c:pt>
                <c:pt idx="8905">
                  <c:v>0.14000000000000001</c:v>
                </c:pt>
                <c:pt idx="8906">
                  <c:v>0.42000000000000004</c:v>
                </c:pt>
                <c:pt idx="8907">
                  <c:v>0.78</c:v>
                </c:pt>
                <c:pt idx="8908">
                  <c:v>0.98</c:v>
                </c:pt>
                <c:pt idx="8909">
                  <c:v>1.06</c:v>
                </c:pt>
                <c:pt idx="8910">
                  <c:v>1.62</c:v>
                </c:pt>
                <c:pt idx="8911">
                  <c:v>1.9</c:v>
                </c:pt>
                <c:pt idx="8912">
                  <c:v>1.6600000000000001</c:v>
                </c:pt>
                <c:pt idx="8913">
                  <c:v>1.26</c:v>
                </c:pt>
                <c:pt idx="8914">
                  <c:v>0.98</c:v>
                </c:pt>
                <c:pt idx="8915">
                  <c:v>0.98</c:v>
                </c:pt>
                <c:pt idx="8916">
                  <c:v>1.1000000000000001</c:v>
                </c:pt>
                <c:pt idx="8917">
                  <c:v>1.1000000000000001</c:v>
                </c:pt>
                <c:pt idx="8918">
                  <c:v>1.06</c:v>
                </c:pt>
                <c:pt idx="8919">
                  <c:v>1.1000000000000001</c:v>
                </c:pt>
                <c:pt idx="8920">
                  <c:v>1.1000000000000001</c:v>
                </c:pt>
                <c:pt idx="8921">
                  <c:v>0.94</c:v>
                </c:pt>
                <c:pt idx="8922">
                  <c:v>1.02</c:v>
                </c:pt>
                <c:pt idx="8923">
                  <c:v>1.06</c:v>
                </c:pt>
                <c:pt idx="8924">
                  <c:v>0.94</c:v>
                </c:pt>
                <c:pt idx="8925">
                  <c:v>1.02</c:v>
                </c:pt>
                <c:pt idx="8926">
                  <c:v>1.02</c:v>
                </c:pt>
                <c:pt idx="8927">
                  <c:v>0.9</c:v>
                </c:pt>
                <c:pt idx="8928">
                  <c:v>0.9</c:v>
                </c:pt>
                <c:pt idx="8929">
                  <c:v>0.54</c:v>
                </c:pt>
                <c:pt idx="8930">
                  <c:v>0.18000000000000005</c:v>
                </c:pt>
                <c:pt idx="8931">
                  <c:v>0.42000000000000004</c:v>
                </c:pt>
                <c:pt idx="8932">
                  <c:v>0.82000000000000006</c:v>
                </c:pt>
                <c:pt idx="8933">
                  <c:v>0.82000000000000006</c:v>
                </c:pt>
                <c:pt idx="8934">
                  <c:v>1.1400000000000001</c:v>
                </c:pt>
                <c:pt idx="8935">
                  <c:v>1.7</c:v>
                </c:pt>
                <c:pt idx="8936">
                  <c:v>1.8599999999999999</c:v>
                </c:pt>
                <c:pt idx="8937">
                  <c:v>1.54</c:v>
                </c:pt>
                <c:pt idx="8938">
                  <c:v>1.22</c:v>
                </c:pt>
                <c:pt idx="8939">
                  <c:v>0.98</c:v>
                </c:pt>
                <c:pt idx="8940">
                  <c:v>0.98</c:v>
                </c:pt>
                <c:pt idx="8941">
                  <c:v>1.1000000000000001</c:v>
                </c:pt>
                <c:pt idx="8942">
                  <c:v>1.06</c:v>
                </c:pt>
                <c:pt idx="8943">
                  <c:v>1.02</c:v>
                </c:pt>
                <c:pt idx="8944">
                  <c:v>1.1400000000000001</c:v>
                </c:pt>
                <c:pt idx="8945">
                  <c:v>1.02</c:v>
                </c:pt>
                <c:pt idx="8946">
                  <c:v>0.94</c:v>
                </c:pt>
                <c:pt idx="8947">
                  <c:v>1.06</c:v>
                </c:pt>
                <c:pt idx="8948">
                  <c:v>1.06</c:v>
                </c:pt>
                <c:pt idx="8949">
                  <c:v>0.9</c:v>
                </c:pt>
                <c:pt idx="8950">
                  <c:v>1.06</c:v>
                </c:pt>
                <c:pt idx="8951">
                  <c:v>1.06</c:v>
                </c:pt>
                <c:pt idx="8952">
                  <c:v>0.98</c:v>
                </c:pt>
                <c:pt idx="8953">
                  <c:v>0.86</c:v>
                </c:pt>
                <c:pt idx="8954">
                  <c:v>0.45999999999999996</c:v>
                </c:pt>
                <c:pt idx="8955">
                  <c:v>0.14000000000000001</c:v>
                </c:pt>
                <c:pt idx="8956">
                  <c:v>0.58000000000000007</c:v>
                </c:pt>
                <c:pt idx="8957">
                  <c:v>0.86</c:v>
                </c:pt>
                <c:pt idx="8958">
                  <c:v>0.94</c:v>
                </c:pt>
                <c:pt idx="8959">
                  <c:v>1.18</c:v>
                </c:pt>
                <c:pt idx="8960">
                  <c:v>1.78</c:v>
                </c:pt>
                <c:pt idx="8961">
                  <c:v>1.8599999999999999</c:v>
                </c:pt>
                <c:pt idx="8962">
                  <c:v>1.46</c:v>
                </c:pt>
                <c:pt idx="8963">
                  <c:v>1.18</c:v>
                </c:pt>
                <c:pt idx="8964">
                  <c:v>0.94</c:v>
                </c:pt>
                <c:pt idx="8965">
                  <c:v>1.02</c:v>
                </c:pt>
                <c:pt idx="8966">
                  <c:v>1.22</c:v>
                </c:pt>
                <c:pt idx="8967">
                  <c:v>1.06</c:v>
                </c:pt>
                <c:pt idx="8968">
                  <c:v>1.06</c:v>
                </c:pt>
                <c:pt idx="8969">
                  <c:v>1.1000000000000001</c:v>
                </c:pt>
                <c:pt idx="8970">
                  <c:v>1.02</c:v>
                </c:pt>
                <c:pt idx="8971">
                  <c:v>0.94</c:v>
                </c:pt>
                <c:pt idx="8972">
                  <c:v>1.02</c:v>
                </c:pt>
                <c:pt idx="8973">
                  <c:v>1.02</c:v>
                </c:pt>
                <c:pt idx="8974">
                  <c:v>0.94</c:v>
                </c:pt>
                <c:pt idx="8975">
                  <c:v>1.1000000000000001</c:v>
                </c:pt>
                <c:pt idx="8976">
                  <c:v>1.06</c:v>
                </c:pt>
                <c:pt idx="8977">
                  <c:v>0.9</c:v>
                </c:pt>
                <c:pt idx="8978">
                  <c:v>0.82000000000000006</c:v>
                </c:pt>
                <c:pt idx="8979">
                  <c:v>0.38</c:v>
                </c:pt>
                <c:pt idx="8980">
                  <c:v>0.14000000000000001</c:v>
                </c:pt>
                <c:pt idx="8981">
                  <c:v>0.58000000000000007</c:v>
                </c:pt>
                <c:pt idx="8982">
                  <c:v>0.9</c:v>
                </c:pt>
                <c:pt idx="8983">
                  <c:v>0.86</c:v>
                </c:pt>
                <c:pt idx="8984">
                  <c:v>1.34</c:v>
                </c:pt>
                <c:pt idx="8985">
                  <c:v>1.8199999999999998</c:v>
                </c:pt>
                <c:pt idx="8986">
                  <c:v>1.8199999999999998</c:v>
                </c:pt>
                <c:pt idx="8987">
                  <c:v>1.42</c:v>
                </c:pt>
                <c:pt idx="8988">
                  <c:v>1.1000000000000001</c:v>
                </c:pt>
                <c:pt idx="8989">
                  <c:v>0.94</c:v>
                </c:pt>
                <c:pt idx="8990">
                  <c:v>1.06</c:v>
                </c:pt>
                <c:pt idx="8991">
                  <c:v>1.18</c:v>
                </c:pt>
                <c:pt idx="8992">
                  <c:v>1.02</c:v>
                </c:pt>
                <c:pt idx="8993">
                  <c:v>1.06</c:v>
                </c:pt>
                <c:pt idx="8994">
                  <c:v>1.1400000000000001</c:v>
                </c:pt>
                <c:pt idx="8995">
                  <c:v>0.98</c:v>
                </c:pt>
                <c:pt idx="8996">
                  <c:v>1.02</c:v>
                </c:pt>
                <c:pt idx="8997">
                  <c:v>1.06</c:v>
                </c:pt>
                <c:pt idx="8998">
                  <c:v>0.98</c:v>
                </c:pt>
                <c:pt idx="8999">
                  <c:v>0.98</c:v>
                </c:pt>
                <c:pt idx="9000">
                  <c:v>1.1000000000000001</c:v>
                </c:pt>
                <c:pt idx="9001">
                  <c:v>1.02</c:v>
                </c:pt>
                <c:pt idx="9002">
                  <c:v>0.98</c:v>
                </c:pt>
                <c:pt idx="9003">
                  <c:v>0.78</c:v>
                </c:pt>
                <c:pt idx="9004">
                  <c:v>0.30000000000000004</c:v>
                </c:pt>
                <c:pt idx="9005">
                  <c:v>0.18000000000000005</c:v>
                </c:pt>
                <c:pt idx="9006">
                  <c:v>0.65999999999999992</c:v>
                </c:pt>
                <c:pt idx="9007">
                  <c:v>0.9</c:v>
                </c:pt>
                <c:pt idx="9008">
                  <c:v>0.94</c:v>
                </c:pt>
                <c:pt idx="9009">
                  <c:v>1.38</c:v>
                </c:pt>
                <c:pt idx="9010">
                  <c:v>1.94</c:v>
                </c:pt>
                <c:pt idx="9011">
                  <c:v>1.7</c:v>
                </c:pt>
                <c:pt idx="9012">
                  <c:v>1.34</c:v>
                </c:pt>
                <c:pt idx="9013">
                  <c:v>1.06</c:v>
                </c:pt>
                <c:pt idx="9014">
                  <c:v>0.94</c:v>
                </c:pt>
                <c:pt idx="9015">
                  <c:v>1.06</c:v>
                </c:pt>
                <c:pt idx="9016">
                  <c:v>1.18</c:v>
                </c:pt>
                <c:pt idx="9017">
                  <c:v>1.02</c:v>
                </c:pt>
                <c:pt idx="9018">
                  <c:v>1.1000000000000001</c:v>
                </c:pt>
                <c:pt idx="9019">
                  <c:v>1.1400000000000001</c:v>
                </c:pt>
                <c:pt idx="9020">
                  <c:v>1.02</c:v>
                </c:pt>
                <c:pt idx="9021">
                  <c:v>1.06</c:v>
                </c:pt>
                <c:pt idx="9022">
                  <c:v>1.1000000000000001</c:v>
                </c:pt>
                <c:pt idx="9023">
                  <c:v>0.94</c:v>
                </c:pt>
                <c:pt idx="9024">
                  <c:v>0.98</c:v>
                </c:pt>
                <c:pt idx="9025">
                  <c:v>1.06</c:v>
                </c:pt>
                <c:pt idx="9026">
                  <c:v>1.02</c:v>
                </c:pt>
                <c:pt idx="9027">
                  <c:v>0.94</c:v>
                </c:pt>
                <c:pt idx="9028">
                  <c:v>0.7</c:v>
                </c:pt>
                <c:pt idx="9029">
                  <c:v>0.21999999999999997</c:v>
                </c:pt>
                <c:pt idx="9030">
                  <c:v>0.30000000000000004</c:v>
                </c:pt>
                <c:pt idx="9031">
                  <c:v>0.7</c:v>
                </c:pt>
                <c:pt idx="9032">
                  <c:v>0.86</c:v>
                </c:pt>
                <c:pt idx="9033">
                  <c:v>0.94</c:v>
                </c:pt>
                <c:pt idx="9034">
                  <c:v>1.5</c:v>
                </c:pt>
                <c:pt idx="9035">
                  <c:v>1.9</c:v>
                </c:pt>
                <c:pt idx="9036">
                  <c:v>1.74</c:v>
                </c:pt>
                <c:pt idx="9037">
                  <c:v>1.34</c:v>
                </c:pt>
                <c:pt idx="9038">
                  <c:v>1.06</c:v>
                </c:pt>
                <c:pt idx="9039">
                  <c:v>0.9</c:v>
                </c:pt>
                <c:pt idx="9040">
                  <c:v>1.1400000000000001</c:v>
                </c:pt>
                <c:pt idx="9041">
                  <c:v>1.1000000000000001</c:v>
                </c:pt>
                <c:pt idx="9042">
                  <c:v>1.02</c:v>
                </c:pt>
                <c:pt idx="9043">
                  <c:v>1.1400000000000001</c:v>
                </c:pt>
                <c:pt idx="9044">
                  <c:v>1.1400000000000001</c:v>
                </c:pt>
                <c:pt idx="9045">
                  <c:v>0.98</c:v>
                </c:pt>
                <c:pt idx="9046">
                  <c:v>0.98</c:v>
                </c:pt>
                <c:pt idx="9047">
                  <c:v>1.1000000000000001</c:v>
                </c:pt>
                <c:pt idx="9048">
                  <c:v>0.98</c:v>
                </c:pt>
                <c:pt idx="9049">
                  <c:v>0.98</c:v>
                </c:pt>
                <c:pt idx="9050">
                  <c:v>1.1000000000000001</c:v>
                </c:pt>
                <c:pt idx="9051">
                  <c:v>0.98</c:v>
                </c:pt>
                <c:pt idx="9052">
                  <c:v>0.9</c:v>
                </c:pt>
                <c:pt idx="9053">
                  <c:v>0.62</c:v>
                </c:pt>
                <c:pt idx="9054">
                  <c:v>0.18000000000000005</c:v>
                </c:pt>
                <c:pt idx="9055">
                  <c:v>0.33999999999999997</c:v>
                </c:pt>
                <c:pt idx="9056">
                  <c:v>0.78</c:v>
                </c:pt>
                <c:pt idx="9057">
                  <c:v>0.9</c:v>
                </c:pt>
                <c:pt idx="9058">
                  <c:v>0.98</c:v>
                </c:pt>
                <c:pt idx="9059">
                  <c:v>1.54</c:v>
                </c:pt>
                <c:pt idx="9060">
                  <c:v>1.94</c:v>
                </c:pt>
                <c:pt idx="9061">
                  <c:v>1.62</c:v>
                </c:pt>
                <c:pt idx="9062">
                  <c:v>1.34</c:v>
                </c:pt>
                <c:pt idx="9063">
                  <c:v>1.02</c:v>
                </c:pt>
                <c:pt idx="9064">
                  <c:v>0.98</c:v>
                </c:pt>
                <c:pt idx="9065">
                  <c:v>1.1000000000000001</c:v>
                </c:pt>
                <c:pt idx="9066">
                  <c:v>1.1000000000000001</c:v>
                </c:pt>
                <c:pt idx="9067">
                  <c:v>1.02</c:v>
                </c:pt>
                <c:pt idx="9068">
                  <c:v>1.1400000000000001</c:v>
                </c:pt>
                <c:pt idx="9069">
                  <c:v>1.06</c:v>
                </c:pt>
                <c:pt idx="9070">
                  <c:v>0.98</c:v>
                </c:pt>
                <c:pt idx="9071">
                  <c:v>0.98</c:v>
                </c:pt>
                <c:pt idx="9072">
                  <c:v>1.02</c:v>
                </c:pt>
                <c:pt idx="9073">
                  <c:v>0.94</c:v>
                </c:pt>
                <c:pt idx="9074">
                  <c:v>1.1000000000000001</c:v>
                </c:pt>
                <c:pt idx="9075">
                  <c:v>1.06</c:v>
                </c:pt>
                <c:pt idx="9076">
                  <c:v>0.94</c:v>
                </c:pt>
                <c:pt idx="9077">
                  <c:v>0.86</c:v>
                </c:pt>
                <c:pt idx="9078">
                  <c:v>0.58000000000000007</c:v>
                </c:pt>
                <c:pt idx="9079">
                  <c:v>0.14000000000000001</c:v>
                </c:pt>
                <c:pt idx="9080">
                  <c:v>0.42000000000000004</c:v>
                </c:pt>
                <c:pt idx="9081">
                  <c:v>0.78</c:v>
                </c:pt>
                <c:pt idx="9082">
                  <c:v>0.94</c:v>
                </c:pt>
                <c:pt idx="9083">
                  <c:v>1.06</c:v>
                </c:pt>
                <c:pt idx="9084">
                  <c:v>1.6600000000000001</c:v>
                </c:pt>
                <c:pt idx="9085">
                  <c:v>1.8599999999999999</c:v>
                </c:pt>
                <c:pt idx="9086">
                  <c:v>1.58</c:v>
                </c:pt>
                <c:pt idx="9087">
                  <c:v>1.22</c:v>
                </c:pt>
                <c:pt idx="9088">
                  <c:v>0.98</c:v>
                </c:pt>
                <c:pt idx="9089">
                  <c:v>0.94</c:v>
                </c:pt>
                <c:pt idx="9090">
                  <c:v>1.1400000000000001</c:v>
                </c:pt>
                <c:pt idx="9091">
                  <c:v>1.06</c:v>
                </c:pt>
                <c:pt idx="9092">
                  <c:v>1.06</c:v>
                </c:pt>
                <c:pt idx="9093">
                  <c:v>1.1000000000000001</c:v>
                </c:pt>
                <c:pt idx="9094">
                  <c:v>1.06</c:v>
                </c:pt>
                <c:pt idx="9095">
                  <c:v>0.94</c:v>
                </c:pt>
                <c:pt idx="9096">
                  <c:v>1.06</c:v>
                </c:pt>
                <c:pt idx="9097">
                  <c:v>1.02</c:v>
                </c:pt>
                <c:pt idx="9098">
                  <c:v>0.98</c:v>
                </c:pt>
                <c:pt idx="9099">
                  <c:v>1.02</c:v>
                </c:pt>
                <c:pt idx="9100">
                  <c:v>1.02</c:v>
                </c:pt>
                <c:pt idx="9101">
                  <c:v>0.9</c:v>
                </c:pt>
                <c:pt idx="9102">
                  <c:v>0.86</c:v>
                </c:pt>
                <c:pt idx="9103">
                  <c:v>0.54</c:v>
                </c:pt>
                <c:pt idx="9104">
                  <c:v>0.18000000000000005</c:v>
                </c:pt>
                <c:pt idx="9105">
                  <c:v>0.42000000000000004</c:v>
                </c:pt>
                <c:pt idx="9106">
                  <c:v>0.94</c:v>
                </c:pt>
                <c:pt idx="9107">
                  <c:v>0.9</c:v>
                </c:pt>
                <c:pt idx="9108">
                  <c:v>1.22</c:v>
                </c:pt>
                <c:pt idx="9109">
                  <c:v>1.74</c:v>
                </c:pt>
                <c:pt idx="9110">
                  <c:v>1.8599999999999999</c:v>
                </c:pt>
                <c:pt idx="9111">
                  <c:v>1.5</c:v>
                </c:pt>
                <c:pt idx="9112">
                  <c:v>1.1400000000000001</c:v>
                </c:pt>
                <c:pt idx="9113">
                  <c:v>0.94</c:v>
                </c:pt>
                <c:pt idx="9114">
                  <c:v>1.02</c:v>
                </c:pt>
                <c:pt idx="9115">
                  <c:v>1.18</c:v>
                </c:pt>
                <c:pt idx="9116">
                  <c:v>1.06</c:v>
                </c:pt>
                <c:pt idx="9117">
                  <c:v>1.02</c:v>
                </c:pt>
                <c:pt idx="9118">
                  <c:v>1.18</c:v>
                </c:pt>
                <c:pt idx="9119">
                  <c:v>0.98</c:v>
                </c:pt>
                <c:pt idx="9120">
                  <c:v>0.98</c:v>
                </c:pt>
                <c:pt idx="9121">
                  <c:v>1.06</c:v>
                </c:pt>
                <c:pt idx="9122">
                  <c:v>1.02</c:v>
                </c:pt>
                <c:pt idx="9123">
                  <c:v>0.94</c:v>
                </c:pt>
                <c:pt idx="9124">
                  <c:v>1.06</c:v>
                </c:pt>
                <c:pt idx="9125">
                  <c:v>1.06</c:v>
                </c:pt>
                <c:pt idx="9126">
                  <c:v>0.98</c:v>
                </c:pt>
                <c:pt idx="9127">
                  <c:v>0.82000000000000006</c:v>
                </c:pt>
                <c:pt idx="9128">
                  <c:v>0.45999999999999996</c:v>
                </c:pt>
                <c:pt idx="9129">
                  <c:v>0.18000000000000005</c:v>
                </c:pt>
                <c:pt idx="9130">
                  <c:v>0.58000000000000007</c:v>
                </c:pt>
                <c:pt idx="9131">
                  <c:v>0.86</c:v>
                </c:pt>
                <c:pt idx="9132">
                  <c:v>0.9</c:v>
                </c:pt>
                <c:pt idx="9133">
                  <c:v>1.22</c:v>
                </c:pt>
                <c:pt idx="9134">
                  <c:v>1.8199999999999998</c:v>
                </c:pt>
                <c:pt idx="9135">
                  <c:v>1.8199999999999998</c:v>
                </c:pt>
                <c:pt idx="9136">
                  <c:v>1.42</c:v>
                </c:pt>
                <c:pt idx="9137">
                  <c:v>1.1400000000000001</c:v>
                </c:pt>
                <c:pt idx="9138">
                  <c:v>0.98</c:v>
                </c:pt>
                <c:pt idx="9139">
                  <c:v>1.02</c:v>
                </c:pt>
                <c:pt idx="9140">
                  <c:v>1.1000000000000001</c:v>
                </c:pt>
                <c:pt idx="9141">
                  <c:v>1.02</c:v>
                </c:pt>
                <c:pt idx="9142">
                  <c:v>1.06</c:v>
                </c:pt>
                <c:pt idx="9143">
                  <c:v>1.1000000000000001</c:v>
                </c:pt>
                <c:pt idx="9144">
                  <c:v>1.02</c:v>
                </c:pt>
                <c:pt idx="9145">
                  <c:v>0.94</c:v>
                </c:pt>
                <c:pt idx="9146">
                  <c:v>1.1000000000000001</c:v>
                </c:pt>
                <c:pt idx="9147">
                  <c:v>0.98</c:v>
                </c:pt>
                <c:pt idx="9148">
                  <c:v>0.98</c:v>
                </c:pt>
                <c:pt idx="9149">
                  <c:v>1.06</c:v>
                </c:pt>
                <c:pt idx="9150">
                  <c:v>1.02</c:v>
                </c:pt>
                <c:pt idx="9151">
                  <c:v>0.86</c:v>
                </c:pt>
                <c:pt idx="9152">
                  <c:v>0.82000000000000006</c:v>
                </c:pt>
                <c:pt idx="9153">
                  <c:v>0.30000000000000004</c:v>
                </c:pt>
                <c:pt idx="9154">
                  <c:v>0.14000000000000001</c:v>
                </c:pt>
                <c:pt idx="9155">
                  <c:v>0.58000000000000007</c:v>
                </c:pt>
                <c:pt idx="9156">
                  <c:v>0.9</c:v>
                </c:pt>
                <c:pt idx="9157">
                  <c:v>0.9</c:v>
                </c:pt>
                <c:pt idx="9158">
                  <c:v>1.34</c:v>
                </c:pt>
                <c:pt idx="9159">
                  <c:v>1.8199999999999998</c:v>
                </c:pt>
                <c:pt idx="9160">
                  <c:v>1.8199999999999998</c:v>
                </c:pt>
                <c:pt idx="9161">
                  <c:v>1.42</c:v>
                </c:pt>
                <c:pt idx="9162">
                  <c:v>1.1000000000000001</c:v>
                </c:pt>
                <c:pt idx="9163">
                  <c:v>0.9</c:v>
                </c:pt>
                <c:pt idx="9164">
                  <c:v>1.1000000000000001</c:v>
                </c:pt>
                <c:pt idx="9165">
                  <c:v>1.1400000000000001</c:v>
                </c:pt>
                <c:pt idx="9166">
                  <c:v>1.06</c:v>
                </c:pt>
                <c:pt idx="9167">
                  <c:v>1.1400000000000001</c:v>
                </c:pt>
                <c:pt idx="9168">
                  <c:v>1.18</c:v>
                </c:pt>
                <c:pt idx="9169">
                  <c:v>0.98</c:v>
                </c:pt>
                <c:pt idx="9170">
                  <c:v>0.98</c:v>
                </c:pt>
                <c:pt idx="9171">
                  <c:v>1.1000000000000001</c:v>
                </c:pt>
                <c:pt idx="9172">
                  <c:v>0.98</c:v>
                </c:pt>
                <c:pt idx="9173">
                  <c:v>0.98</c:v>
                </c:pt>
                <c:pt idx="9174">
                  <c:v>1.1400000000000001</c:v>
                </c:pt>
                <c:pt idx="9175">
                  <c:v>1.02</c:v>
                </c:pt>
                <c:pt idx="9176">
                  <c:v>0.94</c:v>
                </c:pt>
                <c:pt idx="9177">
                  <c:v>0.74</c:v>
                </c:pt>
                <c:pt idx="9178">
                  <c:v>0.26</c:v>
                </c:pt>
                <c:pt idx="9179">
                  <c:v>0.21999999999999997</c:v>
                </c:pt>
                <c:pt idx="9180">
                  <c:v>0.74</c:v>
                </c:pt>
                <c:pt idx="9181">
                  <c:v>0.9</c:v>
                </c:pt>
                <c:pt idx="9182">
                  <c:v>0.94</c:v>
                </c:pt>
                <c:pt idx="9183">
                  <c:v>1.42</c:v>
                </c:pt>
                <c:pt idx="9184">
                  <c:v>1.9</c:v>
                </c:pt>
                <c:pt idx="9185">
                  <c:v>1.74</c:v>
                </c:pt>
                <c:pt idx="9186">
                  <c:v>1.34</c:v>
                </c:pt>
                <c:pt idx="9187">
                  <c:v>1.06</c:v>
                </c:pt>
                <c:pt idx="9188">
                  <c:v>0.94</c:v>
                </c:pt>
                <c:pt idx="9189">
                  <c:v>1.1000000000000001</c:v>
                </c:pt>
                <c:pt idx="9190">
                  <c:v>1.1400000000000001</c:v>
                </c:pt>
                <c:pt idx="9191">
                  <c:v>1.02</c:v>
                </c:pt>
                <c:pt idx="9192">
                  <c:v>1.1400000000000001</c:v>
                </c:pt>
                <c:pt idx="9193">
                  <c:v>1.1400000000000001</c:v>
                </c:pt>
                <c:pt idx="9194">
                  <c:v>0.98</c:v>
                </c:pt>
                <c:pt idx="9195">
                  <c:v>0.98</c:v>
                </c:pt>
                <c:pt idx="9196">
                  <c:v>1.1400000000000001</c:v>
                </c:pt>
                <c:pt idx="9197">
                  <c:v>0.94</c:v>
                </c:pt>
                <c:pt idx="9198">
                  <c:v>1.02</c:v>
                </c:pt>
                <c:pt idx="9199">
                  <c:v>1.1000000000000001</c:v>
                </c:pt>
                <c:pt idx="9200">
                  <c:v>1.02</c:v>
                </c:pt>
                <c:pt idx="9201">
                  <c:v>0.9</c:v>
                </c:pt>
                <c:pt idx="9202">
                  <c:v>0.74</c:v>
                </c:pt>
                <c:pt idx="9203">
                  <c:v>0.18000000000000005</c:v>
                </c:pt>
                <c:pt idx="9204">
                  <c:v>0.26</c:v>
                </c:pt>
                <c:pt idx="9205">
                  <c:v>0.74</c:v>
                </c:pt>
                <c:pt idx="9206">
                  <c:v>0.9</c:v>
                </c:pt>
                <c:pt idx="9207">
                  <c:v>0.98</c:v>
                </c:pt>
                <c:pt idx="9208">
                  <c:v>1.54</c:v>
                </c:pt>
                <c:pt idx="9209">
                  <c:v>1.9</c:v>
                </c:pt>
                <c:pt idx="9210">
                  <c:v>1.6600000000000001</c:v>
                </c:pt>
                <c:pt idx="9211">
                  <c:v>1.3</c:v>
                </c:pt>
                <c:pt idx="9212">
                  <c:v>1.02</c:v>
                </c:pt>
                <c:pt idx="9213">
                  <c:v>0.94</c:v>
                </c:pt>
                <c:pt idx="9214">
                  <c:v>1.18</c:v>
                </c:pt>
                <c:pt idx="9215">
                  <c:v>1.1400000000000001</c:v>
                </c:pt>
                <c:pt idx="9216">
                  <c:v>0.98</c:v>
                </c:pt>
                <c:pt idx="9217">
                  <c:v>1.06</c:v>
                </c:pt>
                <c:pt idx="9218">
                  <c:v>1.1400000000000001</c:v>
                </c:pt>
                <c:pt idx="9219">
                  <c:v>0.94</c:v>
                </c:pt>
                <c:pt idx="9220">
                  <c:v>1.02</c:v>
                </c:pt>
                <c:pt idx="9221">
                  <c:v>1.06</c:v>
                </c:pt>
                <c:pt idx="9222">
                  <c:v>0.9</c:v>
                </c:pt>
                <c:pt idx="9223">
                  <c:v>1.06</c:v>
                </c:pt>
                <c:pt idx="9224">
                  <c:v>1.1000000000000001</c:v>
                </c:pt>
                <c:pt idx="9225">
                  <c:v>0.9</c:v>
                </c:pt>
                <c:pt idx="9226">
                  <c:v>0.9</c:v>
                </c:pt>
                <c:pt idx="9227">
                  <c:v>0.62</c:v>
                </c:pt>
                <c:pt idx="9228">
                  <c:v>0.14000000000000001</c:v>
                </c:pt>
                <c:pt idx="9229">
                  <c:v>0.33999999999999997</c:v>
                </c:pt>
                <c:pt idx="9230">
                  <c:v>0.82000000000000006</c:v>
                </c:pt>
                <c:pt idx="9231">
                  <c:v>0.86</c:v>
                </c:pt>
                <c:pt idx="9232">
                  <c:v>1.06</c:v>
                </c:pt>
                <c:pt idx="9233">
                  <c:v>1.62</c:v>
                </c:pt>
                <c:pt idx="9234">
                  <c:v>1.94</c:v>
                </c:pt>
                <c:pt idx="9235">
                  <c:v>1.62</c:v>
                </c:pt>
                <c:pt idx="9236">
                  <c:v>1.3</c:v>
                </c:pt>
                <c:pt idx="9237">
                  <c:v>0.98</c:v>
                </c:pt>
                <c:pt idx="9238">
                  <c:v>0.98</c:v>
                </c:pt>
                <c:pt idx="9239">
                  <c:v>1.1400000000000001</c:v>
                </c:pt>
                <c:pt idx="9240">
                  <c:v>1.06</c:v>
                </c:pt>
                <c:pt idx="9241">
                  <c:v>0.98</c:v>
                </c:pt>
                <c:pt idx="9242">
                  <c:v>1.1400000000000001</c:v>
                </c:pt>
                <c:pt idx="9243">
                  <c:v>1.1000000000000001</c:v>
                </c:pt>
                <c:pt idx="9244">
                  <c:v>0.98</c:v>
                </c:pt>
                <c:pt idx="9245">
                  <c:v>1.02</c:v>
                </c:pt>
                <c:pt idx="9246">
                  <c:v>1.06</c:v>
                </c:pt>
                <c:pt idx="9247">
                  <c:v>0.9</c:v>
                </c:pt>
                <c:pt idx="9248">
                  <c:v>1.06</c:v>
                </c:pt>
                <c:pt idx="9249">
                  <c:v>1.06</c:v>
                </c:pt>
                <c:pt idx="9250">
                  <c:v>0.98</c:v>
                </c:pt>
                <c:pt idx="9251">
                  <c:v>0.86</c:v>
                </c:pt>
                <c:pt idx="9252">
                  <c:v>0.54</c:v>
                </c:pt>
                <c:pt idx="9253">
                  <c:v>0.14000000000000001</c:v>
                </c:pt>
                <c:pt idx="9254">
                  <c:v>0.45999999999999996</c:v>
                </c:pt>
                <c:pt idx="9255">
                  <c:v>0.82000000000000006</c:v>
                </c:pt>
                <c:pt idx="9256">
                  <c:v>0.94</c:v>
                </c:pt>
                <c:pt idx="9257">
                  <c:v>1.1000000000000001</c:v>
                </c:pt>
                <c:pt idx="9258">
                  <c:v>1.74</c:v>
                </c:pt>
                <c:pt idx="9259">
                  <c:v>1.8599999999999999</c:v>
                </c:pt>
                <c:pt idx="9260">
                  <c:v>1.62</c:v>
                </c:pt>
                <c:pt idx="9261">
                  <c:v>1.22</c:v>
                </c:pt>
                <c:pt idx="9262">
                  <c:v>0.98</c:v>
                </c:pt>
                <c:pt idx="9263">
                  <c:v>0.98</c:v>
                </c:pt>
                <c:pt idx="9264">
                  <c:v>1.1400000000000001</c:v>
                </c:pt>
                <c:pt idx="9265">
                  <c:v>1.06</c:v>
                </c:pt>
                <c:pt idx="9266">
                  <c:v>1.06</c:v>
                </c:pt>
                <c:pt idx="9267">
                  <c:v>1.1400000000000001</c:v>
                </c:pt>
                <c:pt idx="9268">
                  <c:v>1.06</c:v>
                </c:pt>
                <c:pt idx="9269">
                  <c:v>0.94</c:v>
                </c:pt>
                <c:pt idx="9270">
                  <c:v>1.1000000000000001</c:v>
                </c:pt>
                <c:pt idx="9271">
                  <c:v>1.02</c:v>
                </c:pt>
                <c:pt idx="9272">
                  <c:v>0.94</c:v>
                </c:pt>
                <c:pt idx="9273">
                  <c:v>1.06</c:v>
                </c:pt>
                <c:pt idx="9274">
                  <c:v>1.1000000000000001</c:v>
                </c:pt>
                <c:pt idx="9275">
                  <c:v>0.98</c:v>
                </c:pt>
                <c:pt idx="9276">
                  <c:v>0.9</c:v>
                </c:pt>
                <c:pt idx="9277">
                  <c:v>0.5</c:v>
                </c:pt>
                <c:pt idx="9278">
                  <c:v>0.18000000000000005</c:v>
                </c:pt>
                <c:pt idx="9279">
                  <c:v>0.5</c:v>
                </c:pt>
                <c:pt idx="9280">
                  <c:v>0.9</c:v>
                </c:pt>
                <c:pt idx="9281">
                  <c:v>0.9</c:v>
                </c:pt>
                <c:pt idx="9282">
                  <c:v>1.18</c:v>
                </c:pt>
                <c:pt idx="9283">
                  <c:v>1.74</c:v>
                </c:pt>
                <c:pt idx="9284">
                  <c:v>1.8199999999999998</c:v>
                </c:pt>
                <c:pt idx="9285">
                  <c:v>1.46</c:v>
                </c:pt>
                <c:pt idx="9286">
                  <c:v>1.18</c:v>
                </c:pt>
                <c:pt idx="9287">
                  <c:v>0.94</c:v>
                </c:pt>
                <c:pt idx="9288">
                  <c:v>1.06</c:v>
                </c:pt>
                <c:pt idx="9289">
                  <c:v>1.1400000000000001</c:v>
                </c:pt>
                <c:pt idx="9290">
                  <c:v>1.06</c:v>
                </c:pt>
                <c:pt idx="9291">
                  <c:v>0.98</c:v>
                </c:pt>
                <c:pt idx="9292">
                  <c:v>1.1400000000000001</c:v>
                </c:pt>
                <c:pt idx="9293">
                  <c:v>0.98</c:v>
                </c:pt>
                <c:pt idx="9294">
                  <c:v>0.94</c:v>
                </c:pt>
                <c:pt idx="9295">
                  <c:v>1.06</c:v>
                </c:pt>
                <c:pt idx="9296">
                  <c:v>1.02</c:v>
                </c:pt>
                <c:pt idx="9297">
                  <c:v>0.94</c:v>
                </c:pt>
                <c:pt idx="9298">
                  <c:v>1.1000000000000001</c:v>
                </c:pt>
                <c:pt idx="9299">
                  <c:v>1.02</c:v>
                </c:pt>
                <c:pt idx="9300">
                  <c:v>0.98</c:v>
                </c:pt>
                <c:pt idx="9301">
                  <c:v>0.86</c:v>
                </c:pt>
                <c:pt idx="9302">
                  <c:v>0.38</c:v>
                </c:pt>
                <c:pt idx="9303">
                  <c:v>0.14000000000000001</c:v>
                </c:pt>
                <c:pt idx="9304">
                  <c:v>0.62</c:v>
                </c:pt>
                <c:pt idx="9305">
                  <c:v>0.94</c:v>
                </c:pt>
                <c:pt idx="9306">
                  <c:v>0.9</c:v>
                </c:pt>
                <c:pt idx="9307">
                  <c:v>1.22</c:v>
                </c:pt>
                <c:pt idx="9308">
                  <c:v>1.8199999999999998</c:v>
                </c:pt>
                <c:pt idx="9309">
                  <c:v>1.8199999999999998</c:v>
                </c:pt>
                <c:pt idx="9310">
                  <c:v>1.46</c:v>
                </c:pt>
                <c:pt idx="9311">
                  <c:v>1.06</c:v>
                </c:pt>
                <c:pt idx="9312">
                  <c:v>0.9</c:v>
                </c:pt>
                <c:pt idx="9313">
                  <c:v>1.02</c:v>
                </c:pt>
                <c:pt idx="9314">
                  <c:v>1.1400000000000001</c:v>
                </c:pt>
                <c:pt idx="9315">
                  <c:v>1.02</c:v>
                </c:pt>
                <c:pt idx="9316">
                  <c:v>1.1000000000000001</c:v>
                </c:pt>
                <c:pt idx="9317">
                  <c:v>1.1000000000000001</c:v>
                </c:pt>
                <c:pt idx="9318">
                  <c:v>0.98</c:v>
                </c:pt>
                <c:pt idx="9319">
                  <c:v>1.02</c:v>
                </c:pt>
                <c:pt idx="9320">
                  <c:v>1.1000000000000001</c:v>
                </c:pt>
                <c:pt idx="9321">
                  <c:v>0.98</c:v>
                </c:pt>
                <c:pt idx="9322">
                  <c:v>0.98</c:v>
                </c:pt>
                <c:pt idx="9323">
                  <c:v>1.1000000000000001</c:v>
                </c:pt>
                <c:pt idx="9324">
                  <c:v>1.02</c:v>
                </c:pt>
                <c:pt idx="9325">
                  <c:v>0.9</c:v>
                </c:pt>
                <c:pt idx="9326">
                  <c:v>0.82000000000000006</c:v>
                </c:pt>
                <c:pt idx="9327">
                  <c:v>0.30000000000000004</c:v>
                </c:pt>
                <c:pt idx="9328">
                  <c:v>0.21999999999999997</c:v>
                </c:pt>
                <c:pt idx="9329">
                  <c:v>0.65999999999999992</c:v>
                </c:pt>
                <c:pt idx="9330">
                  <c:v>0.94</c:v>
                </c:pt>
                <c:pt idx="9331">
                  <c:v>0.94</c:v>
                </c:pt>
                <c:pt idx="9332">
                  <c:v>1.38</c:v>
                </c:pt>
                <c:pt idx="9333">
                  <c:v>1.9</c:v>
                </c:pt>
                <c:pt idx="9334">
                  <c:v>1.78</c:v>
                </c:pt>
                <c:pt idx="9335">
                  <c:v>1.38</c:v>
                </c:pt>
                <c:pt idx="9336">
                  <c:v>1.1000000000000001</c:v>
                </c:pt>
                <c:pt idx="9337">
                  <c:v>0.94</c:v>
                </c:pt>
                <c:pt idx="9338">
                  <c:v>1.1000000000000001</c:v>
                </c:pt>
                <c:pt idx="9339">
                  <c:v>1.1400000000000001</c:v>
                </c:pt>
                <c:pt idx="9340">
                  <c:v>1.06</c:v>
                </c:pt>
                <c:pt idx="9341">
                  <c:v>1.1000000000000001</c:v>
                </c:pt>
                <c:pt idx="9342">
                  <c:v>1.1400000000000001</c:v>
                </c:pt>
                <c:pt idx="9343">
                  <c:v>0.94</c:v>
                </c:pt>
                <c:pt idx="9344">
                  <c:v>0.94</c:v>
                </c:pt>
                <c:pt idx="9345">
                  <c:v>1.02</c:v>
                </c:pt>
                <c:pt idx="9346">
                  <c:v>0.94</c:v>
                </c:pt>
                <c:pt idx="9347">
                  <c:v>0.98</c:v>
                </c:pt>
                <c:pt idx="9348">
                  <c:v>1.1000000000000001</c:v>
                </c:pt>
                <c:pt idx="9349">
                  <c:v>0.94</c:v>
                </c:pt>
                <c:pt idx="9350">
                  <c:v>0.9</c:v>
                </c:pt>
                <c:pt idx="9351">
                  <c:v>0.74</c:v>
                </c:pt>
                <c:pt idx="9352">
                  <c:v>0.21999999999999997</c:v>
                </c:pt>
                <c:pt idx="9353">
                  <c:v>0.21999999999999997</c:v>
                </c:pt>
                <c:pt idx="9354">
                  <c:v>0.7</c:v>
                </c:pt>
                <c:pt idx="9355">
                  <c:v>0.86</c:v>
                </c:pt>
                <c:pt idx="9356">
                  <c:v>1.02</c:v>
                </c:pt>
                <c:pt idx="9357">
                  <c:v>1.46</c:v>
                </c:pt>
                <c:pt idx="9358">
                  <c:v>1.9</c:v>
                </c:pt>
                <c:pt idx="9359">
                  <c:v>1.6600000000000001</c:v>
                </c:pt>
                <c:pt idx="9360">
                  <c:v>1.34</c:v>
                </c:pt>
                <c:pt idx="9361">
                  <c:v>1.06</c:v>
                </c:pt>
                <c:pt idx="9362">
                  <c:v>0.94</c:v>
                </c:pt>
                <c:pt idx="9363">
                  <c:v>1.1000000000000001</c:v>
                </c:pt>
                <c:pt idx="9364">
                  <c:v>1.1000000000000001</c:v>
                </c:pt>
                <c:pt idx="9365">
                  <c:v>0.98</c:v>
                </c:pt>
                <c:pt idx="9366">
                  <c:v>1.1000000000000001</c:v>
                </c:pt>
                <c:pt idx="9367">
                  <c:v>1.06</c:v>
                </c:pt>
                <c:pt idx="9368">
                  <c:v>0.94</c:v>
                </c:pt>
                <c:pt idx="9369">
                  <c:v>1.02</c:v>
                </c:pt>
                <c:pt idx="9370">
                  <c:v>1.1000000000000001</c:v>
                </c:pt>
                <c:pt idx="9371">
                  <c:v>0.98</c:v>
                </c:pt>
                <c:pt idx="9372">
                  <c:v>1.06</c:v>
                </c:pt>
                <c:pt idx="9373">
                  <c:v>1.06</c:v>
                </c:pt>
                <c:pt idx="9374">
                  <c:v>0.98</c:v>
                </c:pt>
                <c:pt idx="9375">
                  <c:v>0.9</c:v>
                </c:pt>
                <c:pt idx="9376">
                  <c:v>0.7</c:v>
                </c:pt>
                <c:pt idx="9377">
                  <c:v>0.14000000000000001</c:v>
                </c:pt>
                <c:pt idx="9378">
                  <c:v>0.30000000000000004</c:v>
                </c:pt>
                <c:pt idx="9379">
                  <c:v>0.78</c:v>
                </c:pt>
                <c:pt idx="9380">
                  <c:v>0.94</c:v>
                </c:pt>
                <c:pt idx="9381">
                  <c:v>1.02</c:v>
                </c:pt>
                <c:pt idx="9382">
                  <c:v>1.58</c:v>
                </c:pt>
                <c:pt idx="9383">
                  <c:v>1.9</c:v>
                </c:pt>
                <c:pt idx="9384">
                  <c:v>1.62</c:v>
                </c:pt>
                <c:pt idx="9385">
                  <c:v>1.26</c:v>
                </c:pt>
                <c:pt idx="9386">
                  <c:v>0.98</c:v>
                </c:pt>
                <c:pt idx="9387">
                  <c:v>0.94</c:v>
                </c:pt>
                <c:pt idx="9388">
                  <c:v>1.1400000000000001</c:v>
                </c:pt>
                <c:pt idx="9389">
                  <c:v>1.1000000000000001</c:v>
                </c:pt>
                <c:pt idx="9390">
                  <c:v>1.06</c:v>
                </c:pt>
                <c:pt idx="9391">
                  <c:v>1.1000000000000001</c:v>
                </c:pt>
                <c:pt idx="9392">
                  <c:v>1.06</c:v>
                </c:pt>
                <c:pt idx="9393">
                  <c:v>0.94</c:v>
                </c:pt>
                <c:pt idx="9394">
                  <c:v>1.06</c:v>
                </c:pt>
                <c:pt idx="9395">
                  <c:v>1.06</c:v>
                </c:pt>
                <c:pt idx="9396">
                  <c:v>0.94</c:v>
                </c:pt>
                <c:pt idx="9397">
                  <c:v>0.98</c:v>
                </c:pt>
                <c:pt idx="9398">
                  <c:v>1.06</c:v>
                </c:pt>
                <c:pt idx="9399">
                  <c:v>0.9</c:v>
                </c:pt>
                <c:pt idx="9400">
                  <c:v>0.94</c:v>
                </c:pt>
                <c:pt idx="9401">
                  <c:v>0.62</c:v>
                </c:pt>
                <c:pt idx="9402">
                  <c:v>0.18000000000000005</c:v>
                </c:pt>
                <c:pt idx="9403">
                  <c:v>0.38</c:v>
                </c:pt>
                <c:pt idx="9404">
                  <c:v>0.86</c:v>
                </c:pt>
                <c:pt idx="9405">
                  <c:v>0.9</c:v>
                </c:pt>
                <c:pt idx="9406">
                  <c:v>1.1000000000000001</c:v>
                </c:pt>
                <c:pt idx="9407">
                  <c:v>1.62</c:v>
                </c:pt>
                <c:pt idx="9408">
                  <c:v>1.94</c:v>
                </c:pt>
                <c:pt idx="9409">
                  <c:v>1.58</c:v>
                </c:pt>
                <c:pt idx="9410">
                  <c:v>1.22</c:v>
                </c:pt>
                <c:pt idx="9411">
                  <c:v>0.98</c:v>
                </c:pt>
                <c:pt idx="9412">
                  <c:v>0.98</c:v>
                </c:pt>
                <c:pt idx="9413">
                  <c:v>1.1000000000000001</c:v>
                </c:pt>
                <c:pt idx="9414">
                  <c:v>1.06</c:v>
                </c:pt>
                <c:pt idx="9415">
                  <c:v>0.98</c:v>
                </c:pt>
                <c:pt idx="9416">
                  <c:v>1.1400000000000001</c:v>
                </c:pt>
                <c:pt idx="9417">
                  <c:v>1.06</c:v>
                </c:pt>
                <c:pt idx="9418">
                  <c:v>0.98</c:v>
                </c:pt>
                <c:pt idx="9419">
                  <c:v>1.06</c:v>
                </c:pt>
                <c:pt idx="9420">
                  <c:v>1.06</c:v>
                </c:pt>
                <c:pt idx="9421">
                  <c:v>0.9</c:v>
                </c:pt>
                <c:pt idx="9422">
                  <c:v>1.02</c:v>
                </c:pt>
                <c:pt idx="9423">
                  <c:v>1.1000000000000001</c:v>
                </c:pt>
                <c:pt idx="9424">
                  <c:v>0.98</c:v>
                </c:pt>
                <c:pt idx="9425">
                  <c:v>0.9</c:v>
                </c:pt>
                <c:pt idx="9426">
                  <c:v>0.58000000000000007</c:v>
                </c:pt>
                <c:pt idx="9427">
                  <c:v>9.9999999999999978E-2</c:v>
                </c:pt>
                <c:pt idx="9428">
                  <c:v>0.5</c:v>
                </c:pt>
                <c:pt idx="9429">
                  <c:v>0.86</c:v>
                </c:pt>
                <c:pt idx="9430">
                  <c:v>0.94</c:v>
                </c:pt>
                <c:pt idx="9431">
                  <c:v>1.1400000000000001</c:v>
                </c:pt>
                <c:pt idx="9432">
                  <c:v>1.74</c:v>
                </c:pt>
                <c:pt idx="9433">
                  <c:v>1.8599999999999999</c:v>
                </c:pt>
                <c:pt idx="9434">
                  <c:v>1.5</c:v>
                </c:pt>
                <c:pt idx="9435">
                  <c:v>1.22</c:v>
                </c:pt>
                <c:pt idx="9436">
                  <c:v>0.94</c:v>
                </c:pt>
                <c:pt idx="9437">
                  <c:v>0.98</c:v>
                </c:pt>
                <c:pt idx="9438">
                  <c:v>1.1400000000000001</c:v>
                </c:pt>
                <c:pt idx="9439">
                  <c:v>1.02</c:v>
                </c:pt>
                <c:pt idx="9440">
                  <c:v>1.06</c:v>
                </c:pt>
                <c:pt idx="9441">
                  <c:v>1.1400000000000001</c:v>
                </c:pt>
                <c:pt idx="9442">
                  <c:v>1.06</c:v>
                </c:pt>
                <c:pt idx="9443">
                  <c:v>0.94</c:v>
                </c:pt>
                <c:pt idx="9444">
                  <c:v>1.1400000000000001</c:v>
                </c:pt>
                <c:pt idx="9445">
                  <c:v>0.98</c:v>
                </c:pt>
                <c:pt idx="9446">
                  <c:v>0.9</c:v>
                </c:pt>
                <c:pt idx="9447">
                  <c:v>1.02</c:v>
                </c:pt>
                <c:pt idx="9448">
                  <c:v>1.02</c:v>
                </c:pt>
                <c:pt idx="9449">
                  <c:v>0.9</c:v>
                </c:pt>
                <c:pt idx="9450">
                  <c:v>0.86</c:v>
                </c:pt>
                <c:pt idx="9451">
                  <c:v>0.45999999999999996</c:v>
                </c:pt>
                <c:pt idx="9452">
                  <c:v>0.14000000000000001</c:v>
                </c:pt>
                <c:pt idx="9453">
                  <c:v>0.54</c:v>
                </c:pt>
                <c:pt idx="9454">
                  <c:v>0.94</c:v>
                </c:pt>
                <c:pt idx="9455">
                  <c:v>0.9</c:v>
                </c:pt>
                <c:pt idx="9456">
                  <c:v>1.26</c:v>
                </c:pt>
                <c:pt idx="9457">
                  <c:v>1.78</c:v>
                </c:pt>
                <c:pt idx="9458">
                  <c:v>1.8599999999999999</c:v>
                </c:pt>
                <c:pt idx="9459">
                  <c:v>1.5</c:v>
                </c:pt>
                <c:pt idx="9460">
                  <c:v>1.18</c:v>
                </c:pt>
                <c:pt idx="9461">
                  <c:v>0.94</c:v>
                </c:pt>
                <c:pt idx="9462">
                  <c:v>1.06</c:v>
                </c:pt>
                <c:pt idx="9463">
                  <c:v>1.1000000000000001</c:v>
                </c:pt>
                <c:pt idx="9464">
                  <c:v>1.06</c:v>
                </c:pt>
                <c:pt idx="9465">
                  <c:v>1.06</c:v>
                </c:pt>
                <c:pt idx="9466">
                  <c:v>1.1400000000000001</c:v>
                </c:pt>
                <c:pt idx="9467">
                  <c:v>0.94</c:v>
                </c:pt>
                <c:pt idx="9468">
                  <c:v>0.98</c:v>
                </c:pt>
                <c:pt idx="9469">
                  <c:v>1.02</c:v>
                </c:pt>
                <c:pt idx="9470">
                  <c:v>0.94</c:v>
                </c:pt>
                <c:pt idx="9471">
                  <c:v>0.9</c:v>
                </c:pt>
                <c:pt idx="9472">
                  <c:v>1.1400000000000001</c:v>
                </c:pt>
                <c:pt idx="9473">
                  <c:v>1.06</c:v>
                </c:pt>
                <c:pt idx="9474">
                  <c:v>0.9</c:v>
                </c:pt>
                <c:pt idx="9475">
                  <c:v>0.86</c:v>
                </c:pt>
                <c:pt idx="9476">
                  <c:v>0.33999999999999997</c:v>
                </c:pt>
                <c:pt idx="9477">
                  <c:v>0.18000000000000005</c:v>
                </c:pt>
                <c:pt idx="9478">
                  <c:v>0.65999999999999992</c:v>
                </c:pt>
                <c:pt idx="9479">
                  <c:v>0.94</c:v>
                </c:pt>
                <c:pt idx="9480">
                  <c:v>0.98</c:v>
                </c:pt>
                <c:pt idx="9481">
                  <c:v>1.34</c:v>
                </c:pt>
                <c:pt idx="9482">
                  <c:v>1.8599999999999999</c:v>
                </c:pt>
                <c:pt idx="9483">
                  <c:v>1.8199999999999998</c:v>
                </c:pt>
                <c:pt idx="9484">
                  <c:v>1.42</c:v>
                </c:pt>
                <c:pt idx="9485">
                  <c:v>1.1000000000000001</c:v>
                </c:pt>
                <c:pt idx="9486">
                  <c:v>0.94</c:v>
                </c:pt>
                <c:pt idx="9487">
                  <c:v>1.1000000000000001</c:v>
                </c:pt>
                <c:pt idx="9488">
                  <c:v>1.22</c:v>
                </c:pt>
                <c:pt idx="9489">
                  <c:v>0.98</c:v>
                </c:pt>
                <c:pt idx="9490">
                  <c:v>1.06</c:v>
                </c:pt>
                <c:pt idx="9491">
                  <c:v>1.06</c:v>
                </c:pt>
                <c:pt idx="9492">
                  <c:v>0.98</c:v>
                </c:pt>
                <c:pt idx="9493">
                  <c:v>0.94</c:v>
                </c:pt>
                <c:pt idx="9494">
                  <c:v>1.06</c:v>
                </c:pt>
                <c:pt idx="9495">
                  <c:v>0.9</c:v>
                </c:pt>
                <c:pt idx="9496">
                  <c:v>0.94</c:v>
                </c:pt>
                <c:pt idx="9497">
                  <c:v>1.06</c:v>
                </c:pt>
                <c:pt idx="9498">
                  <c:v>1.02</c:v>
                </c:pt>
                <c:pt idx="9499">
                  <c:v>0.9</c:v>
                </c:pt>
                <c:pt idx="9500">
                  <c:v>0.78</c:v>
                </c:pt>
                <c:pt idx="9501">
                  <c:v>0.30000000000000004</c:v>
                </c:pt>
                <c:pt idx="9502">
                  <c:v>0.26</c:v>
                </c:pt>
                <c:pt idx="9503">
                  <c:v>0.74</c:v>
                </c:pt>
                <c:pt idx="9504">
                  <c:v>0.9</c:v>
                </c:pt>
                <c:pt idx="9505">
                  <c:v>0.9</c:v>
                </c:pt>
                <c:pt idx="9506">
                  <c:v>1.42</c:v>
                </c:pt>
                <c:pt idx="9507">
                  <c:v>1.8199999999999998</c:v>
                </c:pt>
                <c:pt idx="9508">
                  <c:v>1.7</c:v>
                </c:pt>
                <c:pt idx="9509">
                  <c:v>1.38</c:v>
                </c:pt>
                <c:pt idx="9510">
                  <c:v>1.06</c:v>
                </c:pt>
                <c:pt idx="9511">
                  <c:v>0.98</c:v>
                </c:pt>
                <c:pt idx="9512">
                  <c:v>1.1000000000000001</c:v>
                </c:pt>
                <c:pt idx="9513">
                  <c:v>1.1400000000000001</c:v>
                </c:pt>
                <c:pt idx="9514">
                  <c:v>1.06</c:v>
                </c:pt>
                <c:pt idx="9515">
                  <c:v>1.06</c:v>
                </c:pt>
                <c:pt idx="9516">
                  <c:v>1.1400000000000001</c:v>
                </c:pt>
                <c:pt idx="9517">
                  <c:v>0.94</c:v>
                </c:pt>
                <c:pt idx="9518">
                  <c:v>1.02</c:v>
                </c:pt>
                <c:pt idx="9519">
                  <c:v>1.1000000000000001</c:v>
                </c:pt>
                <c:pt idx="9520">
                  <c:v>0.94</c:v>
                </c:pt>
                <c:pt idx="9521">
                  <c:v>0.98</c:v>
                </c:pt>
                <c:pt idx="9522">
                  <c:v>1.1000000000000001</c:v>
                </c:pt>
                <c:pt idx="9523">
                  <c:v>0.94</c:v>
                </c:pt>
                <c:pt idx="9524">
                  <c:v>0.9</c:v>
                </c:pt>
                <c:pt idx="9525">
                  <c:v>0.65999999999999992</c:v>
                </c:pt>
                <c:pt idx="9526">
                  <c:v>0.21999999999999997</c:v>
                </c:pt>
                <c:pt idx="9527">
                  <c:v>0.26</c:v>
                </c:pt>
                <c:pt idx="9528">
                  <c:v>0.74</c:v>
                </c:pt>
                <c:pt idx="9529">
                  <c:v>0.9</c:v>
                </c:pt>
                <c:pt idx="9530">
                  <c:v>0.98</c:v>
                </c:pt>
                <c:pt idx="9531">
                  <c:v>1.54</c:v>
                </c:pt>
                <c:pt idx="9532">
                  <c:v>1.94</c:v>
                </c:pt>
                <c:pt idx="9533">
                  <c:v>1.7</c:v>
                </c:pt>
                <c:pt idx="9534">
                  <c:v>1.34</c:v>
                </c:pt>
                <c:pt idx="9535">
                  <c:v>0.98</c:v>
                </c:pt>
                <c:pt idx="9536">
                  <c:v>0.94</c:v>
                </c:pt>
                <c:pt idx="9537">
                  <c:v>1.06</c:v>
                </c:pt>
                <c:pt idx="9538">
                  <c:v>1.1000000000000001</c:v>
                </c:pt>
                <c:pt idx="9539">
                  <c:v>0.98</c:v>
                </c:pt>
                <c:pt idx="9540">
                  <c:v>1.1000000000000001</c:v>
                </c:pt>
                <c:pt idx="9541">
                  <c:v>1.06</c:v>
                </c:pt>
                <c:pt idx="9542">
                  <c:v>0.94</c:v>
                </c:pt>
                <c:pt idx="9543">
                  <c:v>1.02</c:v>
                </c:pt>
                <c:pt idx="9544">
                  <c:v>1.1000000000000001</c:v>
                </c:pt>
                <c:pt idx="9545">
                  <c:v>0.9</c:v>
                </c:pt>
                <c:pt idx="9546">
                  <c:v>1.02</c:v>
                </c:pt>
                <c:pt idx="9547">
                  <c:v>1.1000000000000001</c:v>
                </c:pt>
                <c:pt idx="9548">
                  <c:v>0.98</c:v>
                </c:pt>
                <c:pt idx="9549">
                  <c:v>0.9</c:v>
                </c:pt>
                <c:pt idx="9550">
                  <c:v>0.62</c:v>
                </c:pt>
                <c:pt idx="9551">
                  <c:v>0.18000000000000005</c:v>
                </c:pt>
                <c:pt idx="9552">
                  <c:v>0.38</c:v>
                </c:pt>
                <c:pt idx="9553">
                  <c:v>0.82000000000000006</c:v>
                </c:pt>
                <c:pt idx="9554">
                  <c:v>0.9</c:v>
                </c:pt>
                <c:pt idx="9555">
                  <c:v>1.02</c:v>
                </c:pt>
                <c:pt idx="9556">
                  <c:v>1.62</c:v>
                </c:pt>
                <c:pt idx="9557">
                  <c:v>1.8599999999999999</c:v>
                </c:pt>
                <c:pt idx="9558">
                  <c:v>1.62</c:v>
                </c:pt>
                <c:pt idx="9559">
                  <c:v>1.22</c:v>
                </c:pt>
                <c:pt idx="9560">
                  <c:v>0.98</c:v>
                </c:pt>
                <c:pt idx="9561">
                  <c:v>0.94</c:v>
                </c:pt>
                <c:pt idx="9562">
                  <c:v>1.18</c:v>
                </c:pt>
                <c:pt idx="9563">
                  <c:v>1.06</c:v>
                </c:pt>
                <c:pt idx="9564">
                  <c:v>0.94</c:v>
                </c:pt>
                <c:pt idx="9565">
                  <c:v>1.1000000000000001</c:v>
                </c:pt>
                <c:pt idx="9566">
                  <c:v>1.1000000000000001</c:v>
                </c:pt>
                <c:pt idx="9567">
                  <c:v>0.94</c:v>
                </c:pt>
                <c:pt idx="9568">
                  <c:v>1.06</c:v>
                </c:pt>
                <c:pt idx="9569">
                  <c:v>1.02</c:v>
                </c:pt>
                <c:pt idx="9570">
                  <c:v>0.9</c:v>
                </c:pt>
                <c:pt idx="9571">
                  <c:v>0.98</c:v>
                </c:pt>
                <c:pt idx="9572">
                  <c:v>1.1000000000000001</c:v>
                </c:pt>
                <c:pt idx="9573">
                  <c:v>0.94</c:v>
                </c:pt>
                <c:pt idx="9574">
                  <c:v>0.9</c:v>
                </c:pt>
                <c:pt idx="9575">
                  <c:v>0.5</c:v>
                </c:pt>
                <c:pt idx="9576">
                  <c:v>0.18000000000000005</c:v>
                </c:pt>
                <c:pt idx="9577">
                  <c:v>0.42000000000000004</c:v>
                </c:pt>
                <c:pt idx="9578">
                  <c:v>0.86</c:v>
                </c:pt>
                <c:pt idx="9579">
                  <c:v>0.9</c:v>
                </c:pt>
                <c:pt idx="9580">
                  <c:v>1.1000000000000001</c:v>
                </c:pt>
                <c:pt idx="9581">
                  <c:v>1.7</c:v>
                </c:pt>
                <c:pt idx="9582">
                  <c:v>1.94</c:v>
                </c:pt>
                <c:pt idx="9583">
                  <c:v>1.62</c:v>
                </c:pt>
                <c:pt idx="9584">
                  <c:v>1.22</c:v>
                </c:pt>
                <c:pt idx="9585">
                  <c:v>0.98</c:v>
                </c:pt>
                <c:pt idx="9586">
                  <c:v>0.98</c:v>
                </c:pt>
                <c:pt idx="9587">
                  <c:v>1.1400000000000001</c:v>
                </c:pt>
                <c:pt idx="9588">
                  <c:v>1.06</c:v>
                </c:pt>
                <c:pt idx="9589">
                  <c:v>1.02</c:v>
                </c:pt>
                <c:pt idx="9590">
                  <c:v>1.18</c:v>
                </c:pt>
                <c:pt idx="9591">
                  <c:v>0.98</c:v>
                </c:pt>
                <c:pt idx="9592">
                  <c:v>0.94</c:v>
                </c:pt>
                <c:pt idx="9593">
                  <c:v>1.06</c:v>
                </c:pt>
                <c:pt idx="9594">
                  <c:v>1.06</c:v>
                </c:pt>
                <c:pt idx="9595">
                  <c:v>0.94</c:v>
                </c:pt>
                <c:pt idx="9596">
                  <c:v>1.1000000000000001</c:v>
                </c:pt>
                <c:pt idx="9597">
                  <c:v>1.06</c:v>
                </c:pt>
                <c:pt idx="9598">
                  <c:v>0.98</c:v>
                </c:pt>
                <c:pt idx="9599">
                  <c:v>0.9</c:v>
                </c:pt>
                <c:pt idx="9600">
                  <c:v>0.45999999999999996</c:v>
                </c:pt>
                <c:pt idx="9601">
                  <c:v>9.9999999999999978E-2</c:v>
                </c:pt>
                <c:pt idx="9602">
                  <c:v>0.54</c:v>
                </c:pt>
                <c:pt idx="9603">
                  <c:v>0.86</c:v>
                </c:pt>
                <c:pt idx="9604">
                  <c:v>0.9</c:v>
                </c:pt>
                <c:pt idx="9605">
                  <c:v>1.22</c:v>
                </c:pt>
                <c:pt idx="9606">
                  <c:v>1.8199999999999998</c:v>
                </c:pt>
                <c:pt idx="9607">
                  <c:v>1.8199999999999998</c:v>
                </c:pt>
                <c:pt idx="9608">
                  <c:v>1.54</c:v>
                </c:pt>
                <c:pt idx="9609">
                  <c:v>1.18</c:v>
                </c:pt>
                <c:pt idx="9610">
                  <c:v>0.94</c:v>
                </c:pt>
                <c:pt idx="9611">
                  <c:v>1.02</c:v>
                </c:pt>
                <c:pt idx="9612">
                  <c:v>1.1400000000000001</c:v>
                </c:pt>
                <c:pt idx="9613">
                  <c:v>1.02</c:v>
                </c:pt>
                <c:pt idx="9614">
                  <c:v>1.1000000000000001</c:v>
                </c:pt>
                <c:pt idx="9615">
                  <c:v>1.1000000000000001</c:v>
                </c:pt>
                <c:pt idx="9616">
                  <c:v>0.98</c:v>
                </c:pt>
                <c:pt idx="9617">
                  <c:v>0.9</c:v>
                </c:pt>
                <c:pt idx="9618">
                  <c:v>1.02</c:v>
                </c:pt>
                <c:pt idx="9619">
                  <c:v>0.98</c:v>
                </c:pt>
                <c:pt idx="9620">
                  <c:v>0.94</c:v>
                </c:pt>
                <c:pt idx="9621">
                  <c:v>1.1000000000000001</c:v>
                </c:pt>
                <c:pt idx="9622">
                  <c:v>1.1000000000000001</c:v>
                </c:pt>
                <c:pt idx="9623">
                  <c:v>0.94</c:v>
                </c:pt>
                <c:pt idx="9624">
                  <c:v>0.82000000000000006</c:v>
                </c:pt>
                <c:pt idx="9625">
                  <c:v>0.38</c:v>
                </c:pt>
                <c:pt idx="9626">
                  <c:v>0.14000000000000001</c:v>
                </c:pt>
                <c:pt idx="9627">
                  <c:v>0.65999999999999992</c:v>
                </c:pt>
                <c:pt idx="9628">
                  <c:v>0.94</c:v>
                </c:pt>
                <c:pt idx="9629">
                  <c:v>0.86</c:v>
                </c:pt>
                <c:pt idx="9630">
                  <c:v>1.3</c:v>
                </c:pt>
                <c:pt idx="9631">
                  <c:v>1.8599999999999999</c:v>
                </c:pt>
                <c:pt idx="9632">
                  <c:v>1.8199999999999998</c:v>
                </c:pt>
                <c:pt idx="9633">
                  <c:v>1.42</c:v>
                </c:pt>
                <c:pt idx="9634">
                  <c:v>1.1000000000000001</c:v>
                </c:pt>
                <c:pt idx="9635">
                  <c:v>0.94</c:v>
                </c:pt>
                <c:pt idx="9636">
                  <c:v>1.06</c:v>
                </c:pt>
                <c:pt idx="9637">
                  <c:v>1.1400000000000001</c:v>
                </c:pt>
                <c:pt idx="9638">
                  <c:v>1.06</c:v>
                </c:pt>
                <c:pt idx="9639">
                  <c:v>1.06</c:v>
                </c:pt>
                <c:pt idx="9640">
                  <c:v>1.18</c:v>
                </c:pt>
                <c:pt idx="9641">
                  <c:v>0.98</c:v>
                </c:pt>
                <c:pt idx="9642">
                  <c:v>0.98</c:v>
                </c:pt>
                <c:pt idx="9643">
                  <c:v>1.06</c:v>
                </c:pt>
                <c:pt idx="9644">
                  <c:v>0.94</c:v>
                </c:pt>
                <c:pt idx="9645">
                  <c:v>0.9</c:v>
                </c:pt>
                <c:pt idx="9646">
                  <c:v>1.1000000000000001</c:v>
                </c:pt>
                <c:pt idx="9647">
                  <c:v>1.02</c:v>
                </c:pt>
                <c:pt idx="9648">
                  <c:v>0.98</c:v>
                </c:pt>
                <c:pt idx="9649">
                  <c:v>0.82000000000000006</c:v>
                </c:pt>
                <c:pt idx="9650">
                  <c:v>0.33999999999999997</c:v>
                </c:pt>
                <c:pt idx="9651">
                  <c:v>0.18000000000000005</c:v>
                </c:pt>
                <c:pt idx="9652">
                  <c:v>0.7</c:v>
                </c:pt>
                <c:pt idx="9653">
                  <c:v>0.94</c:v>
                </c:pt>
                <c:pt idx="9654">
                  <c:v>0.94</c:v>
                </c:pt>
                <c:pt idx="9655">
                  <c:v>1.38</c:v>
                </c:pt>
                <c:pt idx="9656">
                  <c:v>1.94</c:v>
                </c:pt>
                <c:pt idx="9657">
                  <c:v>1.74</c:v>
                </c:pt>
                <c:pt idx="9658">
                  <c:v>1.38</c:v>
                </c:pt>
                <c:pt idx="9659">
                  <c:v>1.1000000000000001</c:v>
                </c:pt>
                <c:pt idx="9660">
                  <c:v>0.9</c:v>
                </c:pt>
                <c:pt idx="9661">
                  <c:v>1.06</c:v>
                </c:pt>
                <c:pt idx="9662">
                  <c:v>1.1400000000000001</c:v>
                </c:pt>
                <c:pt idx="9663">
                  <c:v>0.98</c:v>
                </c:pt>
                <c:pt idx="9664">
                  <c:v>1.1400000000000001</c:v>
                </c:pt>
                <c:pt idx="9665">
                  <c:v>1.1400000000000001</c:v>
                </c:pt>
                <c:pt idx="9666">
                  <c:v>0.98</c:v>
                </c:pt>
                <c:pt idx="9667">
                  <c:v>0.98</c:v>
                </c:pt>
                <c:pt idx="9668">
                  <c:v>1.1000000000000001</c:v>
                </c:pt>
                <c:pt idx="9669">
                  <c:v>0.98</c:v>
                </c:pt>
                <c:pt idx="9670">
                  <c:v>0.98</c:v>
                </c:pt>
                <c:pt idx="9671">
                  <c:v>1.1000000000000001</c:v>
                </c:pt>
                <c:pt idx="9672">
                  <c:v>1.06</c:v>
                </c:pt>
                <c:pt idx="9673">
                  <c:v>0.98</c:v>
                </c:pt>
                <c:pt idx="9674">
                  <c:v>0.7</c:v>
                </c:pt>
                <c:pt idx="9675">
                  <c:v>0.18000000000000005</c:v>
                </c:pt>
                <c:pt idx="9676">
                  <c:v>0.26</c:v>
                </c:pt>
                <c:pt idx="9677">
                  <c:v>0.78</c:v>
                </c:pt>
                <c:pt idx="9678">
                  <c:v>0.98</c:v>
                </c:pt>
                <c:pt idx="9679">
                  <c:v>1.02</c:v>
                </c:pt>
                <c:pt idx="9680">
                  <c:v>1.54</c:v>
                </c:pt>
                <c:pt idx="9681">
                  <c:v>1.8599999999999999</c:v>
                </c:pt>
                <c:pt idx="9682">
                  <c:v>1.6600000000000001</c:v>
                </c:pt>
                <c:pt idx="9683">
                  <c:v>1.3</c:v>
                </c:pt>
                <c:pt idx="9684">
                  <c:v>1.06</c:v>
                </c:pt>
                <c:pt idx="9685">
                  <c:v>0.94</c:v>
                </c:pt>
                <c:pt idx="9686">
                  <c:v>1.1400000000000001</c:v>
                </c:pt>
                <c:pt idx="9687">
                  <c:v>1.1400000000000001</c:v>
                </c:pt>
                <c:pt idx="9688">
                  <c:v>1.06</c:v>
                </c:pt>
                <c:pt idx="9689">
                  <c:v>1.1400000000000001</c:v>
                </c:pt>
                <c:pt idx="9690">
                  <c:v>1.1000000000000001</c:v>
                </c:pt>
                <c:pt idx="9691">
                  <c:v>0.9</c:v>
                </c:pt>
                <c:pt idx="9692">
                  <c:v>1.02</c:v>
                </c:pt>
                <c:pt idx="9693">
                  <c:v>1.06</c:v>
                </c:pt>
                <c:pt idx="9694">
                  <c:v>0.94</c:v>
                </c:pt>
                <c:pt idx="9695">
                  <c:v>0.98</c:v>
                </c:pt>
                <c:pt idx="9696">
                  <c:v>1.1400000000000001</c:v>
                </c:pt>
                <c:pt idx="9697">
                  <c:v>1.02</c:v>
                </c:pt>
                <c:pt idx="9698">
                  <c:v>0.94</c:v>
                </c:pt>
                <c:pt idx="9699">
                  <c:v>0.7</c:v>
                </c:pt>
                <c:pt idx="9700">
                  <c:v>0.21999999999999997</c:v>
                </c:pt>
                <c:pt idx="9701">
                  <c:v>0.30000000000000004</c:v>
                </c:pt>
                <c:pt idx="9702">
                  <c:v>0.82000000000000006</c:v>
                </c:pt>
                <c:pt idx="9703">
                  <c:v>0.9</c:v>
                </c:pt>
                <c:pt idx="9704">
                  <c:v>1.06</c:v>
                </c:pt>
                <c:pt idx="9705">
                  <c:v>1.54</c:v>
                </c:pt>
                <c:pt idx="9706">
                  <c:v>1.8599999999999999</c:v>
                </c:pt>
                <c:pt idx="9707">
                  <c:v>1.62</c:v>
                </c:pt>
                <c:pt idx="9708">
                  <c:v>1.3</c:v>
                </c:pt>
                <c:pt idx="9709">
                  <c:v>1.02</c:v>
                </c:pt>
                <c:pt idx="9710">
                  <c:v>1.02</c:v>
                </c:pt>
                <c:pt idx="9711">
                  <c:v>1.1400000000000001</c:v>
                </c:pt>
                <c:pt idx="9712">
                  <c:v>1.1000000000000001</c:v>
                </c:pt>
                <c:pt idx="9713">
                  <c:v>0.98</c:v>
                </c:pt>
                <c:pt idx="9714">
                  <c:v>1.1000000000000001</c:v>
                </c:pt>
                <c:pt idx="9715">
                  <c:v>1.1000000000000001</c:v>
                </c:pt>
                <c:pt idx="9716">
                  <c:v>0.98</c:v>
                </c:pt>
                <c:pt idx="9717">
                  <c:v>1.06</c:v>
                </c:pt>
                <c:pt idx="9718">
                  <c:v>1.06</c:v>
                </c:pt>
                <c:pt idx="9719">
                  <c:v>0.9</c:v>
                </c:pt>
                <c:pt idx="9720">
                  <c:v>0.98</c:v>
                </c:pt>
                <c:pt idx="9721">
                  <c:v>1.1000000000000001</c:v>
                </c:pt>
                <c:pt idx="9722">
                  <c:v>0.98</c:v>
                </c:pt>
                <c:pt idx="9723">
                  <c:v>0.86</c:v>
                </c:pt>
                <c:pt idx="9724">
                  <c:v>0.5</c:v>
                </c:pt>
                <c:pt idx="9725">
                  <c:v>9.9999999999999978E-2</c:v>
                </c:pt>
                <c:pt idx="9726">
                  <c:v>0.42000000000000004</c:v>
                </c:pt>
                <c:pt idx="9727">
                  <c:v>0.82000000000000006</c:v>
                </c:pt>
                <c:pt idx="9728">
                  <c:v>0.9</c:v>
                </c:pt>
                <c:pt idx="9729">
                  <c:v>1.06</c:v>
                </c:pt>
                <c:pt idx="9730">
                  <c:v>1.7</c:v>
                </c:pt>
                <c:pt idx="9731">
                  <c:v>1.94</c:v>
                </c:pt>
                <c:pt idx="9732">
                  <c:v>1.58</c:v>
                </c:pt>
                <c:pt idx="9733">
                  <c:v>1.26</c:v>
                </c:pt>
                <c:pt idx="9734">
                  <c:v>1.02</c:v>
                </c:pt>
                <c:pt idx="9735">
                  <c:v>0.98</c:v>
                </c:pt>
                <c:pt idx="9736">
                  <c:v>1.18</c:v>
                </c:pt>
                <c:pt idx="9737">
                  <c:v>1.06</c:v>
                </c:pt>
                <c:pt idx="9738">
                  <c:v>1.02</c:v>
                </c:pt>
                <c:pt idx="9739">
                  <c:v>1.1000000000000001</c:v>
                </c:pt>
                <c:pt idx="9740">
                  <c:v>1.06</c:v>
                </c:pt>
                <c:pt idx="9741">
                  <c:v>0.98</c:v>
                </c:pt>
                <c:pt idx="9742">
                  <c:v>1.1400000000000001</c:v>
                </c:pt>
                <c:pt idx="9743">
                  <c:v>1.06</c:v>
                </c:pt>
                <c:pt idx="9744">
                  <c:v>0.94</c:v>
                </c:pt>
                <c:pt idx="9745">
                  <c:v>1.06</c:v>
                </c:pt>
                <c:pt idx="9746">
                  <c:v>1.1000000000000001</c:v>
                </c:pt>
                <c:pt idx="9747">
                  <c:v>0.98</c:v>
                </c:pt>
                <c:pt idx="9748">
                  <c:v>0.9</c:v>
                </c:pt>
                <c:pt idx="9749">
                  <c:v>0.42000000000000004</c:v>
                </c:pt>
                <c:pt idx="9750">
                  <c:v>0.14000000000000001</c:v>
                </c:pt>
                <c:pt idx="9751">
                  <c:v>0.45999999999999996</c:v>
                </c:pt>
                <c:pt idx="9752">
                  <c:v>0.9</c:v>
                </c:pt>
                <c:pt idx="9753">
                  <c:v>0.86</c:v>
                </c:pt>
                <c:pt idx="9754">
                  <c:v>1.18</c:v>
                </c:pt>
                <c:pt idx="9755">
                  <c:v>1.74</c:v>
                </c:pt>
                <c:pt idx="9756">
                  <c:v>1.8599999999999999</c:v>
                </c:pt>
                <c:pt idx="9757">
                  <c:v>1.5</c:v>
                </c:pt>
                <c:pt idx="9758">
                  <c:v>1.18</c:v>
                </c:pt>
                <c:pt idx="9759">
                  <c:v>0.94</c:v>
                </c:pt>
                <c:pt idx="9760">
                  <c:v>1.06</c:v>
                </c:pt>
                <c:pt idx="9761">
                  <c:v>1.1400000000000001</c:v>
                </c:pt>
                <c:pt idx="9762">
                  <c:v>1.06</c:v>
                </c:pt>
                <c:pt idx="9763">
                  <c:v>0.98</c:v>
                </c:pt>
                <c:pt idx="9764">
                  <c:v>1.18</c:v>
                </c:pt>
                <c:pt idx="9765">
                  <c:v>0.98</c:v>
                </c:pt>
                <c:pt idx="9766">
                  <c:v>0.94</c:v>
                </c:pt>
                <c:pt idx="9767">
                  <c:v>1.02</c:v>
                </c:pt>
                <c:pt idx="9768">
                  <c:v>1.02</c:v>
                </c:pt>
                <c:pt idx="9769">
                  <c:v>0.94</c:v>
                </c:pt>
                <c:pt idx="9770">
                  <c:v>1.1000000000000001</c:v>
                </c:pt>
                <c:pt idx="9771">
                  <c:v>1.02</c:v>
                </c:pt>
                <c:pt idx="9772">
                  <c:v>0.94</c:v>
                </c:pt>
                <c:pt idx="9773">
                  <c:v>0.86</c:v>
                </c:pt>
                <c:pt idx="9774">
                  <c:v>0.38</c:v>
                </c:pt>
                <c:pt idx="9775">
                  <c:v>9.9999999999999978E-2</c:v>
                </c:pt>
                <c:pt idx="9776">
                  <c:v>0.58000000000000007</c:v>
                </c:pt>
                <c:pt idx="9777">
                  <c:v>0.9</c:v>
                </c:pt>
                <c:pt idx="9778">
                  <c:v>0.94</c:v>
                </c:pt>
                <c:pt idx="9779">
                  <c:v>1.26</c:v>
                </c:pt>
                <c:pt idx="9780">
                  <c:v>1.8199999999999998</c:v>
                </c:pt>
                <c:pt idx="9781">
                  <c:v>1.8199999999999998</c:v>
                </c:pt>
                <c:pt idx="9782">
                  <c:v>1.46</c:v>
                </c:pt>
                <c:pt idx="9783">
                  <c:v>1.1000000000000001</c:v>
                </c:pt>
                <c:pt idx="9784">
                  <c:v>0.9</c:v>
                </c:pt>
                <c:pt idx="9785">
                  <c:v>1.02</c:v>
                </c:pt>
                <c:pt idx="9786">
                  <c:v>1.18</c:v>
                </c:pt>
                <c:pt idx="9787">
                  <c:v>0.98</c:v>
                </c:pt>
                <c:pt idx="9788">
                  <c:v>1.06</c:v>
                </c:pt>
                <c:pt idx="9789">
                  <c:v>1.1400000000000001</c:v>
                </c:pt>
                <c:pt idx="9790">
                  <c:v>1.02</c:v>
                </c:pt>
                <c:pt idx="9791">
                  <c:v>0.98</c:v>
                </c:pt>
                <c:pt idx="9792">
                  <c:v>1.06</c:v>
                </c:pt>
                <c:pt idx="9793">
                  <c:v>0.98</c:v>
                </c:pt>
                <c:pt idx="9794">
                  <c:v>0.94</c:v>
                </c:pt>
                <c:pt idx="9795">
                  <c:v>1.06</c:v>
                </c:pt>
                <c:pt idx="9796">
                  <c:v>1.02</c:v>
                </c:pt>
                <c:pt idx="9797">
                  <c:v>0.94</c:v>
                </c:pt>
                <c:pt idx="9798">
                  <c:v>0.86</c:v>
                </c:pt>
                <c:pt idx="9799">
                  <c:v>0.33999999999999997</c:v>
                </c:pt>
                <c:pt idx="9800">
                  <c:v>0.21999999999999997</c:v>
                </c:pt>
                <c:pt idx="9801">
                  <c:v>0.65999999999999992</c:v>
                </c:pt>
                <c:pt idx="9802">
                  <c:v>0.98</c:v>
                </c:pt>
                <c:pt idx="9803">
                  <c:v>0.98</c:v>
                </c:pt>
                <c:pt idx="9804">
                  <c:v>1.38</c:v>
                </c:pt>
                <c:pt idx="9805">
                  <c:v>1.9</c:v>
                </c:pt>
                <c:pt idx="9806">
                  <c:v>1.8599999999999999</c:v>
                </c:pt>
                <c:pt idx="9807">
                  <c:v>1.42</c:v>
                </c:pt>
                <c:pt idx="9808">
                  <c:v>1.1400000000000001</c:v>
                </c:pt>
                <c:pt idx="9809">
                  <c:v>0.9</c:v>
                </c:pt>
                <c:pt idx="9810">
                  <c:v>1.06</c:v>
                </c:pt>
                <c:pt idx="9811">
                  <c:v>1.1000000000000001</c:v>
                </c:pt>
                <c:pt idx="9812">
                  <c:v>1.06</c:v>
                </c:pt>
                <c:pt idx="9813">
                  <c:v>1.1000000000000001</c:v>
                </c:pt>
                <c:pt idx="9814">
                  <c:v>1.18</c:v>
                </c:pt>
                <c:pt idx="9815">
                  <c:v>0.94</c:v>
                </c:pt>
                <c:pt idx="9816">
                  <c:v>0.98</c:v>
                </c:pt>
                <c:pt idx="9817">
                  <c:v>1.1000000000000001</c:v>
                </c:pt>
                <c:pt idx="9818">
                  <c:v>0.94</c:v>
                </c:pt>
                <c:pt idx="9819">
                  <c:v>0.94</c:v>
                </c:pt>
                <c:pt idx="9820">
                  <c:v>1.1000000000000001</c:v>
                </c:pt>
                <c:pt idx="9821">
                  <c:v>0.98</c:v>
                </c:pt>
                <c:pt idx="9822">
                  <c:v>0.98</c:v>
                </c:pt>
                <c:pt idx="9823">
                  <c:v>0.78</c:v>
                </c:pt>
                <c:pt idx="9824">
                  <c:v>0.21999999999999997</c:v>
                </c:pt>
                <c:pt idx="9825">
                  <c:v>0.18000000000000005</c:v>
                </c:pt>
                <c:pt idx="9826">
                  <c:v>0.65999999999999992</c:v>
                </c:pt>
                <c:pt idx="9827">
                  <c:v>0.9</c:v>
                </c:pt>
                <c:pt idx="9828">
                  <c:v>1.02</c:v>
                </c:pt>
                <c:pt idx="9829">
                  <c:v>1.42</c:v>
                </c:pt>
                <c:pt idx="9830">
                  <c:v>1.98</c:v>
                </c:pt>
                <c:pt idx="9831">
                  <c:v>1.74</c:v>
                </c:pt>
                <c:pt idx="9832">
                  <c:v>1.34</c:v>
                </c:pt>
                <c:pt idx="9833">
                  <c:v>1.02</c:v>
                </c:pt>
                <c:pt idx="9834">
                  <c:v>0.94</c:v>
                </c:pt>
                <c:pt idx="9835">
                  <c:v>1.1000000000000001</c:v>
                </c:pt>
                <c:pt idx="9836">
                  <c:v>1.1400000000000001</c:v>
                </c:pt>
                <c:pt idx="9837">
                  <c:v>1.02</c:v>
                </c:pt>
                <c:pt idx="9838">
                  <c:v>1.1000000000000001</c:v>
                </c:pt>
                <c:pt idx="9839">
                  <c:v>1.1000000000000001</c:v>
                </c:pt>
                <c:pt idx="9840">
                  <c:v>0.98</c:v>
                </c:pt>
                <c:pt idx="9841">
                  <c:v>1.02</c:v>
                </c:pt>
                <c:pt idx="9842">
                  <c:v>1.06</c:v>
                </c:pt>
                <c:pt idx="9843">
                  <c:v>0.94</c:v>
                </c:pt>
                <c:pt idx="9844">
                  <c:v>1.02</c:v>
                </c:pt>
                <c:pt idx="9845">
                  <c:v>1.1000000000000001</c:v>
                </c:pt>
                <c:pt idx="9846">
                  <c:v>0.98</c:v>
                </c:pt>
                <c:pt idx="9847">
                  <c:v>0.94</c:v>
                </c:pt>
                <c:pt idx="9848">
                  <c:v>0.74</c:v>
                </c:pt>
                <c:pt idx="9849">
                  <c:v>0.14000000000000001</c:v>
                </c:pt>
                <c:pt idx="9850">
                  <c:v>0.26</c:v>
                </c:pt>
                <c:pt idx="9851">
                  <c:v>0.78</c:v>
                </c:pt>
                <c:pt idx="9852">
                  <c:v>0.9</c:v>
                </c:pt>
                <c:pt idx="9853">
                  <c:v>1.02</c:v>
                </c:pt>
                <c:pt idx="9854">
                  <c:v>1.54</c:v>
                </c:pt>
                <c:pt idx="9855">
                  <c:v>1.9</c:v>
                </c:pt>
                <c:pt idx="9856">
                  <c:v>1.6600000000000001</c:v>
                </c:pt>
                <c:pt idx="9857">
                  <c:v>1.3</c:v>
                </c:pt>
                <c:pt idx="9858">
                  <c:v>0.98</c:v>
                </c:pt>
                <c:pt idx="9859">
                  <c:v>0.94</c:v>
                </c:pt>
                <c:pt idx="9860">
                  <c:v>1.1000000000000001</c:v>
                </c:pt>
                <c:pt idx="9861">
                  <c:v>1.1000000000000001</c:v>
                </c:pt>
                <c:pt idx="9862">
                  <c:v>1.02</c:v>
                </c:pt>
                <c:pt idx="9863">
                  <c:v>1.1000000000000001</c:v>
                </c:pt>
                <c:pt idx="9864">
                  <c:v>1.1000000000000001</c:v>
                </c:pt>
                <c:pt idx="9865">
                  <c:v>0.98</c:v>
                </c:pt>
                <c:pt idx="9866">
                  <c:v>1.06</c:v>
                </c:pt>
                <c:pt idx="9867">
                  <c:v>1.06</c:v>
                </c:pt>
                <c:pt idx="9868">
                  <c:v>0.94</c:v>
                </c:pt>
                <c:pt idx="9869">
                  <c:v>0.98</c:v>
                </c:pt>
                <c:pt idx="9870">
                  <c:v>1.1400000000000001</c:v>
                </c:pt>
                <c:pt idx="9871">
                  <c:v>0.98</c:v>
                </c:pt>
                <c:pt idx="9872">
                  <c:v>0.94</c:v>
                </c:pt>
                <c:pt idx="9873">
                  <c:v>0.62</c:v>
                </c:pt>
                <c:pt idx="9874">
                  <c:v>0.14000000000000001</c:v>
                </c:pt>
                <c:pt idx="9875">
                  <c:v>0.33999999999999997</c:v>
                </c:pt>
                <c:pt idx="9876">
                  <c:v>0.78</c:v>
                </c:pt>
                <c:pt idx="9877">
                  <c:v>0.9</c:v>
                </c:pt>
                <c:pt idx="9878">
                  <c:v>1.1000000000000001</c:v>
                </c:pt>
                <c:pt idx="9879">
                  <c:v>1.62</c:v>
                </c:pt>
                <c:pt idx="9880">
                  <c:v>1.94</c:v>
                </c:pt>
                <c:pt idx="9881">
                  <c:v>1.62</c:v>
                </c:pt>
                <c:pt idx="9882">
                  <c:v>1.3</c:v>
                </c:pt>
                <c:pt idx="9883">
                  <c:v>0.94</c:v>
                </c:pt>
                <c:pt idx="9884">
                  <c:v>0.94</c:v>
                </c:pt>
                <c:pt idx="9885">
                  <c:v>1.1400000000000001</c:v>
                </c:pt>
                <c:pt idx="9886">
                  <c:v>1.1000000000000001</c:v>
                </c:pt>
                <c:pt idx="9887">
                  <c:v>1.02</c:v>
                </c:pt>
                <c:pt idx="9888">
                  <c:v>1.1000000000000001</c:v>
                </c:pt>
                <c:pt idx="9889">
                  <c:v>1.02</c:v>
                </c:pt>
                <c:pt idx="9890">
                  <c:v>0.94</c:v>
                </c:pt>
                <c:pt idx="9891">
                  <c:v>1.02</c:v>
                </c:pt>
                <c:pt idx="9892">
                  <c:v>1.06</c:v>
                </c:pt>
                <c:pt idx="9893">
                  <c:v>0.9</c:v>
                </c:pt>
                <c:pt idx="9894">
                  <c:v>1.02</c:v>
                </c:pt>
                <c:pt idx="9895">
                  <c:v>1.02</c:v>
                </c:pt>
                <c:pt idx="9896">
                  <c:v>0.94</c:v>
                </c:pt>
                <c:pt idx="9897">
                  <c:v>0.86</c:v>
                </c:pt>
                <c:pt idx="9898">
                  <c:v>0.58000000000000007</c:v>
                </c:pt>
                <c:pt idx="9899">
                  <c:v>6.0000000000000053E-2</c:v>
                </c:pt>
                <c:pt idx="9900">
                  <c:v>0.42000000000000004</c:v>
                </c:pt>
                <c:pt idx="9901">
                  <c:v>0.78</c:v>
                </c:pt>
                <c:pt idx="9902">
                  <c:v>0.94</c:v>
                </c:pt>
                <c:pt idx="9903">
                  <c:v>1.1400000000000001</c:v>
                </c:pt>
                <c:pt idx="9904">
                  <c:v>1.74</c:v>
                </c:pt>
                <c:pt idx="9905">
                  <c:v>1.9</c:v>
                </c:pt>
                <c:pt idx="9906">
                  <c:v>1.58</c:v>
                </c:pt>
                <c:pt idx="9907">
                  <c:v>1.18</c:v>
                </c:pt>
                <c:pt idx="9908">
                  <c:v>0.98</c:v>
                </c:pt>
                <c:pt idx="9909">
                  <c:v>0.98</c:v>
                </c:pt>
                <c:pt idx="9910">
                  <c:v>1.22</c:v>
                </c:pt>
                <c:pt idx="9911">
                  <c:v>1.1000000000000001</c:v>
                </c:pt>
                <c:pt idx="9912">
                  <c:v>1.02</c:v>
                </c:pt>
                <c:pt idx="9913">
                  <c:v>1.1400000000000001</c:v>
                </c:pt>
                <c:pt idx="9914">
                  <c:v>1.1000000000000001</c:v>
                </c:pt>
                <c:pt idx="9915">
                  <c:v>0.94</c:v>
                </c:pt>
                <c:pt idx="9916">
                  <c:v>1.02</c:v>
                </c:pt>
                <c:pt idx="9917">
                  <c:v>0.98</c:v>
                </c:pt>
                <c:pt idx="9918">
                  <c:v>0.98</c:v>
                </c:pt>
                <c:pt idx="9919">
                  <c:v>1.1000000000000001</c:v>
                </c:pt>
                <c:pt idx="9920">
                  <c:v>1.1000000000000001</c:v>
                </c:pt>
                <c:pt idx="9921">
                  <c:v>0.94</c:v>
                </c:pt>
                <c:pt idx="9922">
                  <c:v>0.9</c:v>
                </c:pt>
                <c:pt idx="9923">
                  <c:v>0.42000000000000004</c:v>
                </c:pt>
                <c:pt idx="9924">
                  <c:v>0.14000000000000001</c:v>
                </c:pt>
                <c:pt idx="9925">
                  <c:v>0.5</c:v>
                </c:pt>
                <c:pt idx="9926">
                  <c:v>0.9</c:v>
                </c:pt>
                <c:pt idx="9927">
                  <c:v>0.94</c:v>
                </c:pt>
                <c:pt idx="9928">
                  <c:v>1.26</c:v>
                </c:pt>
                <c:pt idx="9929">
                  <c:v>1.8199999999999998</c:v>
                </c:pt>
                <c:pt idx="9930">
                  <c:v>1.9</c:v>
                </c:pt>
                <c:pt idx="9931">
                  <c:v>1.54</c:v>
                </c:pt>
                <c:pt idx="9932">
                  <c:v>1.22</c:v>
                </c:pt>
                <c:pt idx="9933">
                  <c:v>0.94</c:v>
                </c:pt>
                <c:pt idx="9934">
                  <c:v>1.06</c:v>
                </c:pt>
                <c:pt idx="9935">
                  <c:v>1.1000000000000001</c:v>
                </c:pt>
                <c:pt idx="9936">
                  <c:v>1.02</c:v>
                </c:pt>
                <c:pt idx="9937">
                  <c:v>1.06</c:v>
                </c:pt>
                <c:pt idx="9938">
                  <c:v>1.18</c:v>
                </c:pt>
                <c:pt idx="9939">
                  <c:v>1.02</c:v>
                </c:pt>
                <c:pt idx="9940">
                  <c:v>0.94</c:v>
                </c:pt>
                <c:pt idx="9941">
                  <c:v>1.06</c:v>
                </c:pt>
                <c:pt idx="9942">
                  <c:v>1.02</c:v>
                </c:pt>
                <c:pt idx="9943">
                  <c:v>0.94</c:v>
                </c:pt>
                <c:pt idx="9944">
                  <c:v>1.1000000000000001</c:v>
                </c:pt>
                <c:pt idx="9945">
                  <c:v>1.06</c:v>
                </c:pt>
                <c:pt idx="9946">
                  <c:v>0.94</c:v>
                </c:pt>
                <c:pt idx="9947">
                  <c:v>0.82000000000000006</c:v>
                </c:pt>
                <c:pt idx="9948">
                  <c:v>0.38</c:v>
                </c:pt>
                <c:pt idx="9949">
                  <c:v>0.18000000000000005</c:v>
                </c:pt>
                <c:pt idx="9950">
                  <c:v>0.62</c:v>
                </c:pt>
                <c:pt idx="9951">
                  <c:v>0.9</c:v>
                </c:pt>
                <c:pt idx="9952">
                  <c:v>0.98</c:v>
                </c:pt>
                <c:pt idx="9953">
                  <c:v>1.3</c:v>
                </c:pt>
                <c:pt idx="9954">
                  <c:v>1.8599999999999999</c:v>
                </c:pt>
                <c:pt idx="9955">
                  <c:v>1.8199999999999998</c:v>
                </c:pt>
                <c:pt idx="9956">
                  <c:v>1.42</c:v>
                </c:pt>
                <c:pt idx="9957">
                  <c:v>1.1400000000000001</c:v>
                </c:pt>
                <c:pt idx="9958">
                  <c:v>0.98</c:v>
                </c:pt>
                <c:pt idx="9959">
                  <c:v>1.06</c:v>
                </c:pt>
                <c:pt idx="9960">
                  <c:v>1.1400000000000001</c:v>
                </c:pt>
                <c:pt idx="9961">
                  <c:v>0.94</c:v>
                </c:pt>
                <c:pt idx="9962">
                  <c:v>1.06</c:v>
                </c:pt>
                <c:pt idx="9963">
                  <c:v>1.1400000000000001</c:v>
                </c:pt>
                <c:pt idx="9964">
                  <c:v>1.02</c:v>
                </c:pt>
                <c:pt idx="9965">
                  <c:v>1.02</c:v>
                </c:pt>
                <c:pt idx="9966">
                  <c:v>1.1400000000000001</c:v>
                </c:pt>
                <c:pt idx="9967">
                  <c:v>0.98</c:v>
                </c:pt>
                <c:pt idx="9968">
                  <c:v>0.94</c:v>
                </c:pt>
                <c:pt idx="9969">
                  <c:v>1.1400000000000001</c:v>
                </c:pt>
                <c:pt idx="9970">
                  <c:v>1.06</c:v>
                </c:pt>
                <c:pt idx="9971">
                  <c:v>0.98</c:v>
                </c:pt>
                <c:pt idx="9972">
                  <c:v>0.78</c:v>
                </c:pt>
                <c:pt idx="9973">
                  <c:v>0.30000000000000004</c:v>
                </c:pt>
                <c:pt idx="9974">
                  <c:v>0.21999999999999997</c:v>
                </c:pt>
                <c:pt idx="9975">
                  <c:v>0.65999999999999992</c:v>
                </c:pt>
                <c:pt idx="9976">
                  <c:v>0.94</c:v>
                </c:pt>
                <c:pt idx="9977">
                  <c:v>0.94</c:v>
                </c:pt>
                <c:pt idx="9978">
                  <c:v>1.42</c:v>
                </c:pt>
                <c:pt idx="9979">
                  <c:v>1.8599999999999999</c:v>
                </c:pt>
                <c:pt idx="9980">
                  <c:v>1.78</c:v>
                </c:pt>
                <c:pt idx="9981">
                  <c:v>1.34</c:v>
                </c:pt>
                <c:pt idx="9982">
                  <c:v>1.06</c:v>
                </c:pt>
                <c:pt idx="9983">
                  <c:v>0.9</c:v>
                </c:pt>
                <c:pt idx="9984">
                  <c:v>1.1000000000000001</c:v>
                </c:pt>
                <c:pt idx="9985">
                  <c:v>1.1000000000000001</c:v>
                </c:pt>
                <c:pt idx="9986">
                  <c:v>1.02</c:v>
                </c:pt>
                <c:pt idx="9987">
                  <c:v>1.1000000000000001</c:v>
                </c:pt>
                <c:pt idx="9988">
                  <c:v>1.1000000000000001</c:v>
                </c:pt>
                <c:pt idx="9989">
                  <c:v>0.94</c:v>
                </c:pt>
                <c:pt idx="9990">
                  <c:v>1.06</c:v>
                </c:pt>
                <c:pt idx="9991">
                  <c:v>1.1000000000000001</c:v>
                </c:pt>
                <c:pt idx="9992">
                  <c:v>0.94</c:v>
                </c:pt>
                <c:pt idx="9993">
                  <c:v>0.98</c:v>
                </c:pt>
                <c:pt idx="9994">
                  <c:v>1.1000000000000001</c:v>
                </c:pt>
                <c:pt idx="9995">
                  <c:v>0.98</c:v>
                </c:pt>
                <c:pt idx="9996">
                  <c:v>0.94</c:v>
                </c:pt>
                <c:pt idx="9997">
                  <c:v>0.7</c:v>
                </c:pt>
                <c:pt idx="9998">
                  <c:v>0.26</c:v>
                </c:pt>
                <c:pt idx="9999">
                  <c:v>0.21999999999999997</c:v>
                </c:pt>
              </c:numCache>
            </c:numRef>
          </c:yVal>
          <c:smooth val="1"/>
        </c:ser>
        <c:ser>
          <c:idx val="1"/>
          <c:order val="1"/>
          <c:tx>
            <c:v>Bottom plate</c:v>
          </c:tx>
          <c:marker>
            <c:symbol val="none"/>
          </c:marker>
          <c:xVal>
            <c:numRef>
              <c:f>'BPV20T 201MHz'!$D$11:$D$10010</c:f>
              <c:numCache>
                <c:formatCode>0.00</c:formatCode>
                <c:ptCount val="10000"/>
                <c:pt idx="0">
                  <c:v>-956.80000000000007</c:v>
                </c:pt>
                <c:pt idx="1">
                  <c:v>-956.60000000000014</c:v>
                </c:pt>
                <c:pt idx="2">
                  <c:v>-956.40000000000009</c:v>
                </c:pt>
                <c:pt idx="3">
                  <c:v>-956.2</c:v>
                </c:pt>
                <c:pt idx="4">
                  <c:v>-956</c:v>
                </c:pt>
                <c:pt idx="5">
                  <c:v>-955.80000000000007</c:v>
                </c:pt>
                <c:pt idx="6">
                  <c:v>-955.6</c:v>
                </c:pt>
                <c:pt idx="7">
                  <c:v>-955.4</c:v>
                </c:pt>
                <c:pt idx="8">
                  <c:v>-955.19999999999993</c:v>
                </c:pt>
                <c:pt idx="9">
                  <c:v>-955</c:v>
                </c:pt>
                <c:pt idx="10">
                  <c:v>-954.8</c:v>
                </c:pt>
                <c:pt idx="11">
                  <c:v>-954.59999999999991</c:v>
                </c:pt>
                <c:pt idx="12">
                  <c:v>-954.39999999999986</c:v>
                </c:pt>
                <c:pt idx="13">
                  <c:v>-954.19999999999993</c:v>
                </c:pt>
                <c:pt idx="14">
                  <c:v>-954.00000000000011</c:v>
                </c:pt>
                <c:pt idx="15">
                  <c:v>-953.80000000000007</c:v>
                </c:pt>
                <c:pt idx="16">
                  <c:v>-953.59999999999991</c:v>
                </c:pt>
                <c:pt idx="17">
                  <c:v>-953.4</c:v>
                </c:pt>
                <c:pt idx="18">
                  <c:v>-953.2</c:v>
                </c:pt>
                <c:pt idx="19">
                  <c:v>-953</c:v>
                </c:pt>
                <c:pt idx="20">
                  <c:v>-952.8</c:v>
                </c:pt>
                <c:pt idx="21">
                  <c:v>-952.6</c:v>
                </c:pt>
                <c:pt idx="22">
                  <c:v>-952.4</c:v>
                </c:pt>
                <c:pt idx="23">
                  <c:v>-952.19999999999993</c:v>
                </c:pt>
                <c:pt idx="24">
                  <c:v>-952</c:v>
                </c:pt>
                <c:pt idx="25">
                  <c:v>-951.80000000000007</c:v>
                </c:pt>
                <c:pt idx="26">
                  <c:v>-951.6</c:v>
                </c:pt>
                <c:pt idx="27">
                  <c:v>-951.4</c:v>
                </c:pt>
                <c:pt idx="28">
                  <c:v>-951.2</c:v>
                </c:pt>
                <c:pt idx="29">
                  <c:v>-951</c:v>
                </c:pt>
                <c:pt idx="30">
                  <c:v>-950.8</c:v>
                </c:pt>
                <c:pt idx="31">
                  <c:v>-950.59999999999991</c:v>
                </c:pt>
                <c:pt idx="32">
                  <c:v>-950.40000000000009</c:v>
                </c:pt>
                <c:pt idx="33">
                  <c:v>-950.2</c:v>
                </c:pt>
                <c:pt idx="34">
                  <c:v>-950</c:v>
                </c:pt>
                <c:pt idx="35">
                  <c:v>-949.8</c:v>
                </c:pt>
                <c:pt idx="36">
                  <c:v>-949.6</c:v>
                </c:pt>
                <c:pt idx="37">
                  <c:v>-949.4</c:v>
                </c:pt>
                <c:pt idx="38">
                  <c:v>-949.19999999999993</c:v>
                </c:pt>
                <c:pt idx="39">
                  <c:v>-949</c:v>
                </c:pt>
                <c:pt idx="40">
                  <c:v>-948.80000000000007</c:v>
                </c:pt>
                <c:pt idx="41">
                  <c:v>-948.6</c:v>
                </c:pt>
                <c:pt idx="42">
                  <c:v>-948.4</c:v>
                </c:pt>
                <c:pt idx="43">
                  <c:v>-948.19999999999993</c:v>
                </c:pt>
                <c:pt idx="44">
                  <c:v>-948</c:v>
                </c:pt>
                <c:pt idx="45">
                  <c:v>-947.8</c:v>
                </c:pt>
                <c:pt idx="46">
                  <c:v>-947.6</c:v>
                </c:pt>
                <c:pt idx="47">
                  <c:v>-947.4</c:v>
                </c:pt>
                <c:pt idx="48">
                  <c:v>-947.2</c:v>
                </c:pt>
                <c:pt idx="49">
                  <c:v>-947</c:v>
                </c:pt>
                <c:pt idx="50">
                  <c:v>-946.8</c:v>
                </c:pt>
                <c:pt idx="51">
                  <c:v>-946.6</c:v>
                </c:pt>
                <c:pt idx="52">
                  <c:v>-946.4</c:v>
                </c:pt>
                <c:pt idx="53">
                  <c:v>-946.2</c:v>
                </c:pt>
                <c:pt idx="54">
                  <c:v>-946</c:v>
                </c:pt>
                <c:pt idx="55">
                  <c:v>-945.80000000000007</c:v>
                </c:pt>
                <c:pt idx="56">
                  <c:v>-945.6</c:v>
                </c:pt>
                <c:pt idx="57">
                  <c:v>-945.4</c:v>
                </c:pt>
                <c:pt idx="58">
                  <c:v>-945.19999999999993</c:v>
                </c:pt>
                <c:pt idx="59">
                  <c:v>-945</c:v>
                </c:pt>
                <c:pt idx="60">
                  <c:v>-944.80000000000007</c:v>
                </c:pt>
                <c:pt idx="61">
                  <c:v>-944.6</c:v>
                </c:pt>
                <c:pt idx="62">
                  <c:v>-944.4</c:v>
                </c:pt>
                <c:pt idx="63">
                  <c:v>-944.2</c:v>
                </c:pt>
                <c:pt idx="64">
                  <c:v>-944</c:v>
                </c:pt>
                <c:pt idx="65">
                  <c:v>-943.8</c:v>
                </c:pt>
                <c:pt idx="66">
                  <c:v>-943.59999999999991</c:v>
                </c:pt>
                <c:pt idx="67">
                  <c:v>-943.40000000000009</c:v>
                </c:pt>
                <c:pt idx="68">
                  <c:v>-943.2</c:v>
                </c:pt>
                <c:pt idx="69">
                  <c:v>-943</c:v>
                </c:pt>
                <c:pt idx="70">
                  <c:v>-942.8</c:v>
                </c:pt>
                <c:pt idx="71">
                  <c:v>-942.6</c:v>
                </c:pt>
                <c:pt idx="72">
                  <c:v>-942.4</c:v>
                </c:pt>
                <c:pt idx="73">
                  <c:v>-942.19999999999993</c:v>
                </c:pt>
                <c:pt idx="74">
                  <c:v>-942</c:v>
                </c:pt>
                <c:pt idx="75">
                  <c:v>-941.80000000000007</c:v>
                </c:pt>
                <c:pt idx="76">
                  <c:v>-941.6</c:v>
                </c:pt>
                <c:pt idx="77">
                  <c:v>-941.4</c:v>
                </c:pt>
                <c:pt idx="78">
                  <c:v>-941.19999999999993</c:v>
                </c:pt>
                <c:pt idx="79">
                  <c:v>-941</c:v>
                </c:pt>
                <c:pt idx="80">
                  <c:v>-940.8</c:v>
                </c:pt>
                <c:pt idx="81">
                  <c:v>-940.6</c:v>
                </c:pt>
                <c:pt idx="82">
                  <c:v>-940.4</c:v>
                </c:pt>
                <c:pt idx="83">
                  <c:v>-940.2</c:v>
                </c:pt>
                <c:pt idx="84">
                  <c:v>-940</c:v>
                </c:pt>
                <c:pt idx="85">
                  <c:v>-939.8</c:v>
                </c:pt>
                <c:pt idx="86">
                  <c:v>-939.6</c:v>
                </c:pt>
                <c:pt idx="87">
                  <c:v>-939.4</c:v>
                </c:pt>
                <c:pt idx="88">
                  <c:v>-939.2</c:v>
                </c:pt>
                <c:pt idx="89">
                  <c:v>-939</c:v>
                </c:pt>
                <c:pt idx="90">
                  <c:v>-938.80000000000007</c:v>
                </c:pt>
                <c:pt idx="91">
                  <c:v>-938.6</c:v>
                </c:pt>
                <c:pt idx="92">
                  <c:v>-938.4</c:v>
                </c:pt>
                <c:pt idx="93">
                  <c:v>-938.19999999999993</c:v>
                </c:pt>
                <c:pt idx="94">
                  <c:v>-938</c:v>
                </c:pt>
                <c:pt idx="95">
                  <c:v>-937.80000000000007</c:v>
                </c:pt>
                <c:pt idx="96">
                  <c:v>-937.6</c:v>
                </c:pt>
                <c:pt idx="97">
                  <c:v>-937.4</c:v>
                </c:pt>
                <c:pt idx="98">
                  <c:v>-937.2</c:v>
                </c:pt>
                <c:pt idx="99">
                  <c:v>-937</c:v>
                </c:pt>
                <c:pt idx="100">
                  <c:v>-936.8</c:v>
                </c:pt>
                <c:pt idx="101">
                  <c:v>-936.59999999999991</c:v>
                </c:pt>
                <c:pt idx="102">
                  <c:v>-936.40000000000009</c:v>
                </c:pt>
                <c:pt idx="103">
                  <c:v>-936.2</c:v>
                </c:pt>
                <c:pt idx="104">
                  <c:v>-936</c:v>
                </c:pt>
                <c:pt idx="105">
                  <c:v>-935.8</c:v>
                </c:pt>
                <c:pt idx="106">
                  <c:v>-935.6</c:v>
                </c:pt>
                <c:pt idx="107">
                  <c:v>-935.4</c:v>
                </c:pt>
                <c:pt idx="108">
                  <c:v>-935.19999999999993</c:v>
                </c:pt>
                <c:pt idx="109">
                  <c:v>-935</c:v>
                </c:pt>
                <c:pt idx="110">
                  <c:v>-934.80000000000007</c:v>
                </c:pt>
                <c:pt idx="111">
                  <c:v>-934.6</c:v>
                </c:pt>
                <c:pt idx="112">
                  <c:v>-934.4</c:v>
                </c:pt>
                <c:pt idx="113">
                  <c:v>-934.19999999999993</c:v>
                </c:pt>
                <c:pt idx="114">
                  <c:v>-934</c:v>
                </c:pt>
                <c:pt idx="115">
                  <c:v>-933.8</c:v>
                </c:pt>
                <c:pt idx="116">
                  <c:v>-933.6</c:v>
                </c:pt>
                <c:pt idx="117">
                  <c:v>-933.4</c:v>
                </c:pt>
                <c:pt idx="118">
                  <c:v>-933.2</c:v>
                </c:pt>
                <c:pt idx="119">
                  <c:v>-933</c:v>
                </c:pt>
                <c:pt idx="120">
                  <c:v>-932.8</c:v>
                </c:pt>
                <c:pt idx="121">
                  <c:v>-932.6</c:v>
                </c:pt>
                <c:pt idx="122">
                  <c:v>-932.4</c:v>
                </c:pt>
                <c:pt idx="123">
                  <c:v>-932.2</c:v>
                </c:pt>
                <c:pt idx="124">
                  <c:v>-932</c:v>
                </c:pt>
                <c:pt idx="125">
                  <c:v>-931.80000000000007</c:v>
                </c:pt>
                <c:pt idx="126">
                  <c:v>-931.6</c:v>
                </c:pt>
                <c:pt idx="127">
                  <c:v>-931.4</c:v>
                </c:pt>
                <c:pt idx="128">
                  <c:v>-931.19999999999993</c:v>
                </c:pt>
                <c:pt idx="129">
                  <c:v>-931</c:v>
                </c:pt>
                <c:pt idx="130">
                  <c:v>-930.80000000000007</c:v>
                </c:pt>
                <c:pt idx="131">
                  <c:v>-930.6</c:v>
                </c:pt>
                <c:pt idx="132">
                  <c:v>-930.4</c:v>
                </c:pt>
                <c:pt idx="133">
                  <c:v>-930.2</c:v>
                </c:pt>
                <c:pt idx="134">
                  <c:v>-930</c:v>
                </c:pt>
                <c:pt idx="135">
                  <c:v>-929.8</c:v>
                </c:pt>
                <c:pt idx="136">
                  <c:v>-929.59999999999991</c:v>
                </c:pt>
                <c:pt idx="137">
                  <c:v>-929.40000000000009</c:v>
                </c:pt>
                <c:pt idx="138">
                  <c:v>-929.2</c:v>
                </c:pt>
                <c:pt idx="139">
                  <c:v>-929</c:v>
                </c:pt>
                <c:pt idx="140">
                  <c:v>-928.8</c:v>
                </c:pt>
                <c:pt idx="141">
                  <c:v>-928.6</c:v>
                </c:pt>
                <c:pt idx="142">
                  <c:v>-928.4</c:v>
                </c:pt>
                <c:pt idx="143">
                  <c:v>-928.19999999999993</c:v>
                </c:pt>
                <c:pt idx="144">
                  <c:v>-928</c:v>
                </c:pt>
                <c:pt idx="145">
                  <c:v>-927.80000000000007</c:v>
                </c:pt>
                <c:pt idx="146">
                  <c:v>-927.6</c:v>
                </c:pt>
                <c:pt idx="147">
                  <c:v>-927.4</c:v>
                </c:pt>
                <c:pt idx="148">
                  <c:v>-927.2</c:v>
                </c:pt>
                <c:pt idx="149">
                  <c:v>-927</c:v>
                </c:pt>
                <c:pt idx="150">
                  <c:v>-926.8</c:v>
                </c:pt>
                <c:pt idx="151">
                  <c:v>-926.6</c:v>
                </c:pt>
                <c:pt idx="152">
                  <c:v>-926.40000000000009</c:v>
                </c:pt>
                <c:pt idx="153">
                  <c:v>-926.2</c:v>
                </c:pt>
                <c:pt idx="154">
                  <c:v>-926</c:v>
                </c:pt>
                <c:pt idx="155">
                  <c:v>-925.8</c:v>
                </c:pt>
                <c:pt idx="156">
                  <c:v>-925.6</c:v>
                </c:pt>
                <c:pt idx="157">
                  <c:v>-925.4</c:v>
                </c:pt>
                <c:pt idx="158">
                  <c:v>-925.2</c:v>
                </c:pt>
                <c:pt idx="159">
                  <c:v>-925</c:v>
                </c:pt>
                <c:pt idx="160">
                  <c:v>-924.80000000000007</c:v>
                </c:pt>
                <c:pt idx="161">
                  <c:v>-924.6</c:v>
                </c:pt>
                <c:pt idx="162">
                  <c:v>-924.4</c:v>
                </c:pt>
                <c:pt idx="163">
                  <c:v>-924.19999999999993</c:v>
                </c:pt>
                <c:pt idx="164">
                  <c:v>-924</c:v>
                </c:pt>
                <c:pt idx="165">
                  <c:v>-923.8</c:v>
                </c:pt>
                <c:pt idx="166">
                  <c:v>-923.6</c:v>
                </c:pt>
                <c:pt idx="167">
                  <c:v>-923.4</c:v>
                </c:pt>
                <c:pt idx="168">
                  <c:v>-923.2</c:v>
                </c:pt>
                <c:pt idx="169">
                  <c:v>-923</c:v>
                </c:pt>
                <c:pt idx="170">
                  <c:v>-922.8</c:v>
                </c:pt>
                <c:pt idx="171">
                  <c:v>-922.59999999999991</c:v>
                </c:pt>
                <c:pt idx="172">
                  <c:v>-922.4</c:v>
                </c:pt>
                <c:pt idx="173">
                  <c:v>-922.2</c:v>
                </c:pt>
                <c:pt idx="174">
                  <c:v>-922</c:v>
                </c:pt>
                <c:pt idx="175">
                  <c:v>-921.8</c:v>
                </c:pt>
                <c:pt idx="176">
                  <c:v>-921.6</c:v>
                </c:pt>
                <c:pt idx="177">
                  <c:v>-921.4</c:v>
                </c:pt>
                <c:pt idx="178">
                  <c:v>-921.19999999999993</c:v>
                </c:pt>
                <c:pt idx="179">
                  <c:v>-921</c:v>
                </c:pt>
                <c:pt idx="180">
                  <c:v>-920.80000000000007</c:v>
                </c:pt>
                <c:pt idx="181">
                  <c:v>-920.6</c:v>
                </c:pt>
                <c:pt idx="182">
                  <c:v>-920.4</c:v>
                </c:pt>
                <c:pt idx="183">
                  <c:v>-920.2</c:v>
                </c:pt>
                <c:pt idx="184">
                  <c:v>-920</c:v>
                </c:pt>
                <c:pt idx="185">
                  <c:v>-919.8</c:v>
                </c:pt>
                <c:pt idx="186">
                  <c:v>-919.59999999999991</c:v>
                </c:pt>
                <c:pt idx="187">
                  <c:v>-919.40000000000009</c:v>
                </c:pt>
                <c:pt idx="188">
                  <c:v>-919.2</c:v>
                </c:pt>
                <c:pt idx="189">
                  <c:v>-919</c:v>
                </c:pt>
                <c:pt idx="190">
                  <c:v>-918.8</c:v>
                </c:pt>
                <c:pt idx="191">
                  <c:v>-918.6</c:v>
                </c:pt>
                <c:pt idx="192">
                  <c:v>-918.4</c:v>
                </c:pt>
                <c:pt idx="193">
                  <c:v>-918.19999999999993</c:v>
                </c:pt>
                <c:pt idx="194">
                  <c:v>-918</c:v>
                </c:pt>
                <c:pt idx="195">
                  <c:v>-917.80000000000007</c:v>
                </c:pt>
                <c:pt idx="196">
                  <c:v>-917.6</c:v>
                </c:pt>
                <c:pt idx="197">
                  <c:v>-917.4</c:v>
                </c:pt>
                <c:pt idx="198">
                  <c:v>-917.19999999999993</c:v>
                </c:pt>
                <c:pt idx="199">
                  <c:v>-917</c:v>
                </c:pt>
                <c:pt idx="200">
                  <c:v>-916.8</c:v>
                </c:pt>
                <c:pt idx="201">
                  <c:v>-916.6</c:v>
                </c:pt>
                <c:pt idx="202">
                  <c:v>-916.4</c:v>
                </c:pt>
                <c:pt idx="203">
                  <c:v>-916.2</c:v>
                </c:pt>
                <c:pt idx="204">
                  <c:v>-916</c:v>
                </c:pt>
                <c:pt idx="205">
                  <c:v>-915.8</c:v>
                </c:pt>
                <c:pt idx="206">
                  <c:v>-915.6</c:v>
                </c:pt>
                <c:pt idx="207">
                  <c:v>-915.4</c:v>
                </c:pt>
                <c:pt idx="208">
                  <c:v>-915.2</c:v>
                </c:pt>
                <c:pt idx="209">
                  <c:v>-915</c:v>
                </c:pt>
                <c:pt idx="210">
                  <c:v>-914.80000000000007</c:v>
                </c:pt>
                <c:pt idx="211">
                  <c:v>-914.6</c:v>
                </c:pt>
                <c:pt idx="212">
                  <c:v>-914.4</c:v>
                </c:pt>
                <c:pt idx="213">
                  <c:v>-914.19999999999993</c:v>
                </c:pt>
                <c:pt idx="214">
                  <c:v>-914</c:v>
                </c:pt>
                <c:pt idx="215">
                  <c:v>-913.80000000000007</c:v>
                </c:pt>
                <c:pt idx="216">
                  <c:v>-913.6</c:v>
                </c:pt>
                <c:pt idx="217">
                  <c:v>-913.4</c:v>
                </c:pt>
                <c:pt idx="218">
                  <c:v>-913.2</c:v>
                </c:pt>
                <c:pt idx="219">
                  <c:v>-913</c:v>
                </c:pt>
                <c:pt idx="220">
                  <c:v>-912.8</c:v>
                </c:pt>
                <c:pt idx="221">
                  <c:v>-912.59999999999991</c:v>
                </c:pt>
                <c:pt idx="222">
                  <c:v>-912.40000000000009</c:v>
                </c:pt>
                <c:pt idx="223">
                  <c:v>-912.2</c:v>
                </c:pt>
                <c:pt idx="224">
                  <c:v>-912</c:v>
                </c:pt>
                <c:pt idx="225">
                  <c:v>-911.8</c:v>
                </c:pt>
                <c:pt idx="226">
                  <c:v>-911.6</c:v>
                </c:pt>
                <c:pt idx="227">
                  <c:v>-911.4</c:v>
                </c:pt>
                <c:pt idx="228">
                  <c:v>-911.19999999999993</c:v>
                </c:pt>
                <c:pt idx="229">
                  <c:v>-911</c:v>
                </c:pt>
                <c:pt idx="230">
                  <c:v>-910.80000000000007</c:v>
                </c:pt>
                <c:pt idx="231">
                  <c:v>-910.6</c:v>
                </c:pt>
                <c:pt idx="232">
                  <c:v>-910.4</c:v>
                </c:pt>
                <c:pt idx="233">
                  <c:v>-910.19999999999993</c:v>
                </c:pt>
                <c:pt idx="234">
                  <c:v>-910</c:v>
                </c:pt>
                <c:pt idx="235">
                  <c:v>-909.8</c:v>
                </c:pt>
                <c:pt idx="236">
                  <c:v>-909.6</c:v>
                </c:pt>
                <c:pt idx="237">
                  <c:v>-909.4</c:v>
                </c:pt>
                <c:pt idx="238">
                  <c:v>-909.2</c:v>
                </c:pt>
                <c:pt idx="239">
                  <c:v>-909</c:v>
                </c:pt>
                <c:pt idx="240">
                  <c:v>-908.8</c:v>
                </c:pt>
                <c:pt idx="241">
                  <c:v>-908.6</c:v>
                </c:pt>
                <c:pt idx="242">
                  <c:v>-908.4</c:v>
                </c:pt>
                <c:pt idx="243">
                  <c:v>-908.2</c:v>
                </c:pt>
                <c:pt idx="244">
                  <c:v>-908</c:v>
                </c:pt>
                <c:pt idx="245">
                  <c:v>-907.80000000000007</c:v>
                </c:pt>
                <c:pt idx="246">
                  <c:v>-907.6</c:v>
                </c:pt>
                <c:pt idx="247">
                  <c:v>-907.4</c:v>
                </c:pt>
                <c:pt idx="248">
                  <c:v>-907.19999999999993</c:v>
                </c:pt>
                <c:pt idx="249">
                  <c:v>-907</c:v>
                </c:pt>
                <c:pt idx="250">
                  <c:v>-906.80000000000007</c:v>
                </c:pt>
                <c:pt idx="251">
                  <c:v>-906.6</c:v>
                </c:pt>
                <c:pt idx="252">
                  <c:v>-906.4</c:v>
                </c:pt>
                <c:pt idx="253">
                  <c:v>-906.2</c:v>
                </c:pt>
                <c:pt idx="254">
                  <c:v>-906</c:v>
                </c:pt>
                <c:pt idx="255">
                  <c:v>-905.8</c:v>
                </c:pt>
                <c:pt idx="256">
                  <c:v>-905.59999999999991</c:v>
                </c:pt>
                <c:pt idx="257">
                  <c:v>-905.40000000000009</c:v>
                </c:pt>
                <c:pt idx="258">
                  <c:v>-905.2</c:v>
                </c:pt>
                <c:pt idx="259">
                  <c:v>-905</c:v>
                </c:pt>
                <c:pt idx="260">
                  <c:v>-904.8</c:v>
                </c:pt>
                <c:pt idx="261">
                  <c:v>-904.6</c:v>
                </c:pt>
                <c:pt idx="262">
                  <c:v>-904.4</c:v>
                </c:pt>
                <c:pt idx="263">
                  <c:v>-904.19999999999993</c:v>
                </c:pt>
                <c:pt idx="264">
                  <c:v>-904</c:v>
                </c:pt>
                <c:pt idx="265">
                  <c:v>-903.80000000000007</c:v>
                </c:pt>
                <c:pt idx="266">
                  <c:v>-903.6</c:v>
                </c:pt>
                <c:pt idx="267">
                  <c:v>-903.4</c:v>
                </c:pt>
                <c:pt idx="268">
                  <c:v>-903.19999999999993</c:v>
                </c:pt>
                <c:pt idx="269">
                  <c:v>-903</c:v>
                </c:pt>
                <c:pt idx="270">
                  <c:v>-902.8</c:v>
                </c:pt>
                <c:pt idx="271">
                  <c:v>-902.6</c:v>
                </c:pt>
                <c:pt idx="272">
                  <c:v>-902.4</c:v>
                </c:pt>
                <c:pt idx="273">
                  <c:v>-902.2</c:v>
                </c:pt>
                <c:pt idx="274">
                  <c:v>-902</c:v>
                </c:pt>
                <c:pt idx="275">
                  <c:v>-901.8</c:v>
                </c:pt>
                <c:pt idx="276">
                  <c:v>-901.6</c:v>
                </c:pt>
                <c:pt idx="277">
                  <c:v>-901.4</c:v>
                </c:pt>
                <c:pt idx="278">
                  <c:v>-901.2</c:v>
                </c:pt>
                <c:pt idx="279">
                  <c:v>-901</c:v>
                </c:pt>
                <c:pt idx="280">
                  <c:v>-900.80000000000007</c:v>
                </c:pt>
                <c:pt idx="281">
                  <c:v>-900.6</c:v>
                </c:pt>
                <c:pt idx="282">
                  <c:v>-900.4</c:v>
                </c:pt>
                <c:pt idx="283">
                  <c:v>-900.19999999999993</c:v>
                </c:pt>
                <c:pt idx="284">
                  <c:v>-900</c:v>
                </c:pt>
                <c:pt idx="285">
                  <c:v>-899.80000000000007</c:v>
                </c:pt>
                <c:pt idx="286">
                  <c:v>-899.6</c:v>
                </c:pt>
                <c:pt idx="287">
                  <c:v>-899.4</c:v>
                </c:pt>
                <c:pt idx="288">
                  <c:v>-899.2</c:v>
                </c:pt>
                <c:pt idx="289">
                  <c:v>-899</c:v>
                </c:pt>
                <c:pt idx="290">
                  <c:v>-898.8</c:v>
                </c:pt>
                <c:pt idx="291">
                  <c:v>-898.59999999999991</c:v>
                </c:pt>
                <c:pt idx="292">
                  <c:v>-898.40000000000009</c:v>
                </c:pt>
                <c:pt idx="293">
                  <c:v>-898.2</c:v>
                </c:pt>
                <c:pt idx="294">
                  <c:v>-898</c:v>
                </c:pt>
                <c:pt idx="295">
                  <c:v>-897.8</c:v>
                </c:pt>
                <c:pt idx="296">
                  <c:v>-897.6</c:v>
                </c:pt>
                <c:pt idx="297">
                  <c:v>-897.4</c:v>
                </c:pt>
                <c:pt idx="298">
                  <c:v>-897.19999999999993</c:v>
                </c:pt>
                <c:pt idx="299">
                  <c:v>-897</c:v>
                </c:pt>
                <c:pt idx="300">
                  <c:v>-896.80000000000007</c:v>
                </c:pt>
                <c:pt idx="301">
                  <c:v>-896.6</c:v>
                </c:pt>
                <c:pt idx="302">
                  <c:v>-896.4</c:v>
                </c:pt>
                <c:pt idx="303">
                  <c:v>-896.2</c:v>
                </c:pt>
                <c:pt idx="304">
                  <c:v>-896</c:v>
                </c:pt>
                <c:pt idx="305">
                  <c:v>-895.8</c:v>
                </c:pt>
                <c:pt idx="306">
                  <c:v>-895.6</c:v>
                </c:pt>
                <c:pt idx="307">
                  <c:v>-895.40000000000009</c:v>
                </c:pt>
                <c:pt idx="308">
                  <c:v>-895.2</c:v>
                </c:pt>
                <c:pt idx="309">
                  <c:v>-895</c:v>
                </c:pt>
                <c:pt idx="310">
                  <c:v>-894.8</c:v>
                </c:pt>
                <c:pt idx="311">
                  <c:v>-894.6</c:v>
                </c:pt>
                <c:pt idx="312">
                  <c:v>-894.4</c:v>
                </c:pt>
                <c:pt idx="313">
                  <c:v>-894.2</c:v>
                </c:pt>
                <c:pt idx="314">
                  <c:v>-894</c:v>
                </c:pt>
                <c:pt idx="315">
                  <c:v>-893.80000000000007</c:v>
                </c:pt>
                <c:pt idx="316">
                  <c:v>-893.6</c:v>
                </c:pt>
                <c:pt idx="317">
                  <c:v>-893.4</c:v>
                </c:pt>
                <c:pt idx="318">
                  <c:v>-893.19999999999993</c:v>
                </c:pt>
                <c:pt idx="319">
                  <c:v>-893</c:v>
                </c:pt>
                <c:pt idx="320">
                  <c:v>-892.8</c:v>
                </c:pt>
                <c:pt idx="321">
                  <c:v>-892.6</c:v>
                </c:pt>
                <c:pt idx="322">
                  <c:v>-892.4</c:v>
                </c:pt>
                <c:pt idx="323">
                  <c:v>-892.2</c:v>
                </c:pt>
                <c:pt idx="324">
                  <c:v>-892</c:v>
                </c:pt>
                <c:pt idx="325">
                  <c:v>-891.8</c:v>
                </c:pt>
                <c:pt idx="326">
                  <c:v>-891.59999999999991</c:v>
                </c:pt>
                <c:pt idx="327">
                  <c:v>-891.4</c:v>
                </c:pt>
                <c:pt idx="328">
                  <c:v>-891.2</c:v>
                </c:pt>
                <c:pt idx="329">
                  <c:v>-891</c:v>
                </c:pt>
                <c:pt idx="330">
                  <c:v>-890.8</c:v>
                </c:pt>
                <c:pt idx="331">
                  <c:v>-890.6</c:v>
                </c:pt>
                <c:pt idx="332">
                  <c:v>-890.4</c:v>
                </c:pt>
                <c:pt idx="333">
                  <c:v>-890.19999999999993</c:v>
                </c:pt>
                <c:pt idx="334">
                  <c:v>-890</c:v>
                </c:pt>
                <c:pt idx="335">
                  <c:v>-889.80000000000007</c:v>
                </c:pt>
                <c:pt idx="336">
                  <c:v>-889.6</c:v>
                </c:pt>
                <c:pt idx="337">
                  <c:v>-889.4</c:v>
                </c:pt>
                <c:pt idx="338">
                  <c:v>-889.2</c:v>
                </c:pt>
                <c:pt idx="339">
                  <c:v>-889</c:v>
                </c:pt>
                <c:pt idx="340">
                  <c:v>-888.8</c:v>
                </c:pt>
                <c:pt idx="341">
                  <c:v>-888.59999999999991</c:v>
                </c:pt>
                <c:pt idx="342">
                  <c:v>-888.40000000000009</c:v>
                </c:pt>
                <c:pt idx="343">
                  <c:v>-888.2</c:v>
                </c:pt>
                <c:pt idx="344">
                  <c:v>-888</c:v>
                </c:pt>
                <c:pt idx="345">
                  <c:v>-887.8</c:v>
                </c:pt>
                <c:pt idx="346">
                  <c:v>-887.6</c:v>
                </c:pt>
                <c:pt idx="347">
                  <c:v>-887.4</c:v>
                </c:pt>
                <c:pt idx="348">
                  <c:v>-887.19999999999993</c:v>
                </c:pt>
                <c:pt idx="349">
                  <c:v>-887</c:v>
                </c:pt>
                <c:pt idx="350">
                  <c:v>-886.80000000000007</c:v>
                </c:pt>
                <c:pt idx="351">
                  <c:v>-886.6</c:v>
                </c:pt>
                <c:pt idx="352">
                  <c:v>-886.4</c:v>
                </c:pt>
                <c:pt idx="353">
                  <c:v>-886.19999999999993</c:v>
                </c:pt>
                <c:pt idx="354">
                  <c:v>-886</c:v>
                </c:pt>
                <c:pt idx="355">
                  <c:v>-885.8</c:v>
                </c:pt>
                <c:pt idx="356">
                  <c:v>-885.6</c:v>
                </c:pt>
                <c:pt idx="357">
                  <c:v>-885.4</c:v>
                </c:pt>
                <c:pt idx="358">
                  <c:v>-885.2</c:v>
                </c:pt>
                <c:pt idx="359">
                  <c:v>-885</c:v>
                </c:pt>
                <c:pt idx="360">
                  <c:v>-884.8</c:v>
                </c:pt>
                <c:pt idx="361">
                  <c:v>-884.6</c:v>
                </c:pt>
                <c:pt idx="362">
                  <c:v>-884.4</c:v>
                </c:pt>
                <c:pt idx="363">
                  <c:v>-884.2</c:v>
                </c:pt>
                <c:pt idx="364">
                  <c:v>-884</c:v>
                </c:pt>
                <c:pt idx="365">
                  <c:v>-883.80000000000007</c:v>
                </c:pt>
                <c:pt idx="366">
                  <c:v>-883.6</c:v>
                </c:pt>
                <c:pt idx="367">
                  <c:v>-883.4</c:v>
                </c:pt>
                <c:pt idx="368">
                  <c:v>-883.19999999999993</c:v>
                </c:pt>
                <c:pt idx="369">
                  <c:v>-883</c:v>
                </c:pt>
                <c:pt idx="370">
                  <c:v>-882.80000000000007</c:v>
                </c:pt>
                <c:pt idx="371">
                  <c:v>-882.6</c:v>
                </c:pt>
                <c:pt idx="372">
                  <c:v>-882.4</c:v>
                </c:pt>
                <c:pt idx="373">
                  <c:v>-882.2</c:v>
                </c:pt>
                <c:pt idx="374">
                  <c:v>-882</c:v>
                </c:pt>
                <c:pt idx="375">
                  <c:v>-881.8</c:v>
                </c:pt>
                <c:pt idx="376">
                  <c:v>-881.59999999999991</c:v>
                </c:pt>
                <c:pt idx="377">
                  <c:v>-881.40000000000009</c:v>
                </c:pt>
                <c:pt idx="378">
                  <c:v>-881.2</c:v>
                </c:pt>
                <c:pt idx="379">
                  <c:v>-881</c:v>
                </c:pt>
                <c:pt idx="380">
                  <c:v>-880.8</c:v>
                </c:pt>
                <c:pt idx="381">
                  <c:v>-880.6</c:v>
                </c:pt>
                <c:pt idx="382">
                  <c:v>-880.4</c:v>
                </c:pt>
                <c:pt idx="383">
                  <c:v>-880.19999999999993</c:v>
                </c:pt>
                <c:pt idx="384">
                  <c:v>-880</c:v>
                </c:pt>
                <c:pt idx="385">
                  <c:v>-879.80000000000007</c:v>
                </c:pt>
                <c:pt idx="386">
                  <c:v>-879.6</c:v>
                </c:pt>
                <c:pt idx="387">
                  <c:v>-879.4</c:v>
                </c:pt>
                <c:pt idx="388">
                  <c:v>-879.19999999999993</c:v>
                </c:pt>
                <c:pt idx="389">
                  <c:v>-879</c:v>
                </c:pt>
                <c:pt idx="390">
                  <c:v>-878.8</c:v>
                </c:pt>
                <c:pt idx="391">
                  <c:v>-878.6</c:v>
                </c:pt>
                <c:pt idx="392">
                  <c:v>-878.4</c:v>
                </c:pt>
                <c:pt idx="393">
                  <c:v>-878.2</c:v>
                </c:pt>
                <c:pt idx="394">
                  <c:v>-878</c:v>
                </c:pt>
                <c:pt idx="395">
                  <c:v>-877.8</c:v>
                </c:pt>
                <c:pt idx="396">
                  <c:v>-877.6</c:v>
                </c:pt>
                <c:pt idx="397">
                  <c:v>-877.4</c:v>
                </c:pt>
                <c:pt idx="398">
                  <c:v>-877.2</c:v>
                </c:pt>
                <c:pt idx="399">
                  <c:v>-877</c:v>
                </c:pt>
                <c:pt idx="400">
                  <c:v>-876.80000000000007</c:v>
                </c:pt>
                <c:pt idx="401">
                  <c:v>-876.6</c:v>
                </c:pt>
                <c:pt idx="402">
                  <c:v>-876.4</c:v>
                </c:pt>
                <c:pt idx="403">
                  <c:v>-876.19999999999993</c:v>
                </c:pt>
                <c:pt idx="404">
                  <c:v>-876</c:v>
                </c:pt>
                <c:pt idx="405">
                  <c:v>-875.80000000000007</c:v>
                </c:pt>
                <c:pt idx="406">
                  <c:v>-875.6</c:v>
                </c:pt>
                <c:pt idx="407">
                  <c:v>-875.4</c:v>
                </c:pt>
                <c:pt idx="408">
                  <c:v>-875.2</c:v>
                </c:pt>
                <c:pt idx="409">
                  <c:v>-875</c:v>
                </c:pt>
                <c:pt idx="410">
                  <c:v>-874.8</c:v>
                </c:pt>
                <c:pt idx="411">
                  <c:v>-874.59999999999991</c:v>
                </c:pt>
                <c:pt idx="412">
                  <c:v>-874.40000000000009</c:v>
                </c:pt>
                <c:pt idx="413">
                  <c:v>-874.2</c:v>
                </c:pt>
                <c:pt idx="414">
                  <c:v>-874</c:v>
                </c:pt>
                <c:pt idx="415">
                  <c:v>-873.8</c:v>
                </c:pt>
                <c:pt idx="416">
                  <c:v>-873.6</c:v>
                </c:pt>
                <c:pt idx="417">
                  <c:v>-873.4</c:v>
                </c:pt>
                <c:pt idx="418">
                  <c:v>-873.19999999999993</c:v>
                </c:pt>
                <c:pt idx="419">
                  <c:v>-873</c:v>
                </c:pt>
                <c:pt idx="420">
                  <c:v>-872.80000000000007</c:v>
                </c:pt>
                <c:pt idx="421">
                  <c:v>-872.6</c:v>
                </c:pt>
                <c:pt idx="422">
                  <c:v>-872.4</c:v>
                </c:pt>
                <c:pt idx="423">
                  <c:v>-872.19999999999993</c:v>
                </c:pt>
                <c:pt idx="424">
                  <c:v>-872</c:v>
                </c:pt>
                <c:pt idx="425">
                  <c:v>-871.8</c:v>
                </c:pt>
                <c:pt idx="426">
                  <c:v>-871.6</c:v>
                </c:pt>
                <c:pt idx="427">
                  <c:v>-871.4</c:v>
                </c:pt>
                <c:pt idx="428">
                  <c:v>-871.2</c:v>
                </c:pt>
                <c:pt idx="429">
                  <c:v>-871</c:v>
                </c:pt>
                <c:pt idx="430">
                  <c:v>-870.8</c:v>
                </c:pt>
                <c:pt idx="431">
                  <c:v>-870.6</c:v>
                </c:pt>
                <c:pt idx="432">
                  <c:v>-870.4</c:v>
                </c:pt>
                <c:pt idx="433">
                  <c:v>-870.2</c:v>
                </c:pt>
                <c:pt idx="434">
                  <c:v>-870</c:v>
                </c:pt>
                <c:pt idx="435">
                  <c:v>-869.80000000000007</c:v>
                </c:pt>
                <c:pt idx="436">
                  <c:v>-869.6</c:v>
                </c:pt>
                <c:pt idx="437">
                  <c:v>-869.4</c:v>
                </c:pt>
                <c:pt idx="438">
                  <c:v>-869.19999999999993</c:v>
                </c:pt>
                <c:pt idx="439">
                  <c:v>-869</c:v>
                </c:pt>
                <c:pt idx="440">
                  <c:v>-868.80000000000007</c:v>
                </c:pt>
                <c:pt idx="441">
                  <c:v>-868.6</c:v>
                </c:pt>
                <c:pt idx="442">
                  <c:v>-868.4</c:v>
                </c:pt>
                <c:pt idx="443">
                  <c:v>-868.2</c:v>
                </c:pt>
                <c:pt idx="444">
                  <c:v>-868</c:v>
                </c:pt>
                <c:pt idx="445">
                  <c:v>-867.8</c:v>
                </c:pt>
                <c:pt idx="446">
                  <c:v>-867.59999999999991</c:v>
                </c:pt>
                <c:pt idx="447">
                  <c:v>-867.40000000000009</c:v>
                </c:pt>
                <c:pt idx="448">
                  <c:v>-867.2</c:v>
                </c:pt>
                <c:pt idx="449">
                  <c:v>-867</c:v>
                </c:pt>
                <c:pt idx="450">
                  <c:v>-866.8</c:v>
                </c:pt>
                <c:pt idx="451">
                  <c:v>-866.6</c:v>
                </c:pt>
                <c:pt idx="452">
                  <c:v>-866.4</c:v>
                </c:pt>
                <c:pt idx="453">
                  <c:v>-866.19999999999993</c:v>
                </c:pt>
                <c:pt idx="454">
                  <c:v>-866</c:v>
                </c:pt>
                <c:pt idx="455">
                  <c:v>-865.80000000000007</c:v>
                </c:pt>
                <c:pt idx="456">
                  <c:v>-865.6</c:v>
                </c:pt>
                <c:pt idx="457">
                  <c:v>-865.4</c:v>
                </c:pt>
                <c:pt idx="458">
                  <c:v>-865.2</c:v>
                </c:pt>
                <c:pt idx="459">
                  <c:v>-865</c:v>
                </c:pt>
                <c:pt idx="460">
                  <c:v>-864.8</c:v>
                </c:pt>
                <c:pt idx="461">
                  <c:v>-864.6</c:v>
                </c:pt>
                <c:pt idx="462">
                  <c:v>-864.40000000000009</c:v>
                </c:pt>
                <c:pt idx="463">
                  <c:v>-864.2</c:v>
                </c:pt>
                <c:pt idx="464">
                  <c:v>-864</c:v>
                </c:pt>
                <c:pt idx="465">
                  <c:v>-863.8</c:v>
                </c:pt>
                <c:pt idx="466">
                  <c:v>-863.6</c:v>
                </c:pt>
                <c:pt idx="467">
                  <c:v>-863.4</c:v>
                </c:pt>
                <c:pt idx="468">
                  <c:v>-863.19999999999993</c:v>
                </c:pt>
                <c:pt idx="469">
                  <c:v>-863</c:v>
                </c:pt>
                <c:pt idx="470">
                  <c:v>-862.80000000000007</c:v>
                </c:pt>
                <c:pt idx="471">
                  <c:v>-862.6</c:v>
                </c:pt>
                <c:pt idx="472">
                  <c:v>-862.4</c:v>
                </c:pt>
                <c:pt idx="473">
                  <c:v>-862.19999999999993</c:v>
                </c:pt>
                <c:pt idx="474">
                  <c:v>-862</c:v>
                </c:pt>
                <c:pt idx="475">
                  <c:v>-861.8</c:v>
                </c:pt>
                <c:pt idx="476">
                  <c:v>-861.6</c:v>
                </c:pt>
                <c:pt idx="477">
                  <c:v>-861.4</c:v>
                </c:pt>
                <c:pt idx="478">
                  <c:v>-861.2</c:v>
                </c:pt>
                <c:pt idx="479">
                  <c:v>-861</c:v>
                </c:pt>
                <c:pt idx="480">
                  <c:v>-860.8</c:v>
                </c:pt>
                <c:pt idx="481">
                  <c:v>-860.59999999999991</c:v>
                </c:pt>
                <c:pt idx="482">
                  <c:v>-860.4</c:v>
                </c:pt>
                <c:pt idx="483">
                  <c:v>-860.2</c:v>
                </c:pt>
                <c:pt idx="484">
                  <c:v>-860</c:v>
                </c:pt>
                <c:pt idx="485">
                  <c:v>-859.8</c:v>
                </c:pt>
                <c:pt idx="486">
                  <c:v>-859.6</c:v>
                </c:pt>
                <c:pt idx="487">
                  <c:v>-859.4</c:v>
                </c:pt>
                <c:pt idx="488">
                  <c:v>-859.19999999999993</c:v>
                </c:pt>
                <c:pt idx="489">
                  <c:v>-859</c:v>
                </c:pt>
                <c:pt idx="490">
                  <c:v>-858.80000000000007</c:v>
                </c:pt>
                <c:pt idx="491">
                  <c:v>-858.6</c:v>
                </c:pt>
                <c:pt idx="492">
                  <c:v>-858.4</c:v>
                </c:pt>
                <c:pt idx="493">
                  <c:v>-858.2</c:v>
                </c:pt>
                <c:pt idx="494">
                  <c:v>-858</c:v>
                </c:pt>
                <c:pt idx="495">
                  <c:v>-857.8</c:v>
                </c:pt>
                <c:pt idx="496">
                  <c:v>-857.59999999999991</c:v>
                </c:pt>
                <c:pt idx="497">
                  <c:v>-857.40000000000009</c:v>
                </c:pt>
                <c:pt idx="498">
                  <c:v>-857.2</c:v>
                </c:pt>
                <c:pt idx="499">
                  <c:v>-857</c:v>
                </c:pt>
                <c:pt idx="500">
                  <c:v>-856.8</c:v>
                </c:pt>
                <c:pt idx="501">
                  <c:v>-856.6</c:v>
                </c:pt>
                <c:pt idx="502">
                  <c:v>-856.4</c:v>
                </c:pt>
                <c:pt idx="503">
                  <c:v>-856.19999999999993</c:v>
                </c:pt>
                <c:pt idx="504">
                  <c:v>-856</c:v>
                </c:pt>
                <c:pt idx="505">
                  <c:v>-855.80000000000007</c:v>
                </c:pt>
                <c:pt idx="506">
                  <c:v>-855.6</c:v>
                </c:pt>
                <c:pt idx="507">
                  <c:v>-855.4</c:v>
                </c:pt>
                <c:pt idx="508">
                  <c:v>-855.19999999999993</c:v>
                </c:pt>
                <c:pt idx="509">
                  <c:v>-855</c:v>
                </c:pt>
                <c:pt idx="510">
                  <c:v>-854.8</c:v>
                </c:pt>
                <c:pt idx="511">
                  <c:v>-854.6</c:v>
                </c:pt>
                <c:pt idx="512">
                  <c:v>-854.4</c:v>
                </c:pt>
                <c:pt idx="513">
                  <c:v>-854.2</c:v>
                </c:pt>
                <c:pt idx="514">
                  <c:v>-854</c:v>
                </c:pt>
                <c:pt idx="515">
                  <c:v>-853.8</c:v>
                </c:pt>
                <c:pt idx="516">
                  <c:v>-853.6</c:v>
                </c:pt>
                <c:pt idx="517">
                  <c:v>-853.4</c:v>
                </c:pt>
                <c:pt idx="518">
                  <c:v>-853.2</c:v>
                </c:pt>
                <c:pt idx="519">
                  <c:v>-853</c:v>
                </c:pt>
                <c:pt idx="520">
                  <c:v>-852.80000000000007</c:v>
                </c:pt>
                <c:pt idx="521">
                  <c:v>-852.6</c:v>
                </c:pt>
                <c:pt idx="522">
                  <c:v>-852.4</c:v>
                </c:pt>
                <c:pt idx="523">
                  <c:v>-852.19999999999993</c:v>
                </c:pt>
                <c:pt idx="524">
                  <c:v>-852</c:v>
                </c:pt>
                <c:pt idx="525">
                  <c:v>-851.80000000000007</c:v>
                </c:pt>
                <c:pt idx="526">
                  <c:v>-851.6</c:v>
                </c:pt>
                <c:pt idx="527">
                  <c:v>-851.4</c:v>
                </c:pt>
                <c:pt idx="528">
                  <c:v>-851.2</c:v>
                </c:pt>
                <c:pt idx="529">
                  <c:v>-851</c:v>
                </c:pt>
                <c:pt idx="530">
                  <c:v>-850.8</c:v>
                </c:pt>
                <c:pt idx="531">
                  <c:v>-850.59999999999991</c:v>
                </c:pt>
                <c:pt idx="532">
                  <c:v>-850.40000000000009</c:v>
                </c:pt>
                <c:pt idx="533">
                  <c:v>-850.2</c:v>
                </c:pt>
                <c:pt idx="534">
                  <c:v>-850</c:v>
                </c:pt>
                <c:pt idx="535">
                  <c:v>-849.8</c:v>
                </c:pt>
                <c:pt idx="536">
                  <c:v>-849.6</c:v>
                </c:pt>
                <c:pt idx="537">
                  <c:v>-849.4</c:v>
                </c:pt>
                <c:pt idx="538">
                  <c:v>-849.19999999999993</c:v>
                </c:pt>
                <c:pt idx="539">
                  <c:v>-849</c:v>
                </c:pt>
                <c:pt idx="540">
                  <c:v>-848.80000000000007</c:v>
                </c:pt>
                <c:pt idx="541">
                  <c:v>-848.6</c:v>
                </c:pt>
                <c:pt idx="542">
                  <c:v>-848.4</c:v>
                </c:pt>
                <c:pt idx="543">
                  <c:v>-848.19999999999993</c:v>
                </c:pt>
                <c:pt idx="544">
                  <c:v>-848</c:v>
                </c:pt>
                <c:pt idx="545">
                  <c:v>-847.8</c:v>
                </c:pt>
                <c:pt idx="546">
                  <c:v>-847.6</c:v>
                </c:pt>
                <c:pt idx="547">
                  <c:v>-847.4</c:v>
                </c:pt>
                <c:pt idx="548">
                  <c:v>-847.2</c:v>
                </c:pt>
                <c:pt idx="549">
                  <c:v>-847</c:v>
                </c:pt>
                <c:pt idx="550">
                  <c:v>-846.8</c:v>
                </c:pt>
                <c:pt idx="551">
                  <c:v>-846.6</c:v>
                </c:pt>
                <c:pt idx="552">
                  <c:v>-846.4</c:v>
                </c:pt>
                <c:pt idx="553">
                  <c:v>-846.2</c:v>
                </c:pt>
                <c:pt idx="554">
                  <c:v>-846</c:v>
                </c:pt>
                <c:pt idx="555">
                  <c:v>-845.80000000000007</c:v>
                </c:pt>
                <c:pt idx="556">
                  <c:v>-845.6</c:v>
                </c:pt>
                <c:pt idx="557">
                  <c:v>-845.4</c:v>
                </c:pt>
                <c:pt idx="558">
                  <c:v>-845.19999999999993</c:v>
                </c:pt>
                <c:pt idx="559">
                  <c:v>-845</c:v>
                </c:pt>
                <c:pt idx="560">
                  <c:v>-844.80000000000007</c:v>
                </c:pt>
                <c:pt idx="561">
                  <c:v>-844.6</c:v>
                </c:pt>
                <c:pt idx="562">
                  <c:v>-844.4</c:v>
                </c:pt>
                <c:pt idx="563">
                  <c:v>-844.2</c:v>
                </c:pt>
                <c:pt idx="564">
                  <c:v>-844</c:v>
                </c:pt>
                <c:pt idx="565">
                  <c:v>-843.8</c:v>
                </c:pt>
                <c:pt idx="566">
                  <c:v>-843.59999999999991</c:v>
                </c:pt>
                <c:pt idx="567">
                  <c:v>-843.40000000000009</c:v>
                </c:pt>
                <c:pt idx="568">
                  <c:v>-843.2</c:v>
                </c:pt>
                <c:pt idx="569">
                  <c:v>-843</c:v>
                </c:pt>
                <c:pt idx="570">
                  <c:v>-842.8</c:v>
                </c:pt>
                <c:pt idx="571">
                  <c:v>-842.6</c:v>
                </c:pt>
                <c:pt idx="572">
                  <c:v>-842.4</c:v>
                </c:pt>
                <c:pt idx="573">
                  <c:v>-842.19999999999993</c:v>
                </c:pt>
                <c:pt idx="574">
                  <c:v>-842</c:v>
                </c:pt>
                <c:pt idx="575">
                  <c:v>-841.80000000000007</c:v>
                </c:pt>
                <c:pt idx="576">
                  <c:v>-841.6</c:v>
                </c:pt>
                <c:pt idx="577">
                  <c:v>-841.4</c:v>
                </c:pt>
                <c:pt idx="578">
                  <c:v>-841.2</c:v>
                </c:pt>
                <c:pt idx="579">
                  <c:v>-841</c:v>
                </c:pt>
                <c:pt idx="580">
                  <c:v>-840.8</c:v>
                </c:pt>
                <c:pt idx="581">
                  <c:v>-840.6</c:v>
                </c:pt>
                <c:pt idx="582">
                  <c:v>-840.40000000000009</c:v>
                </c:pt>
                <c:pt idx="583">
                  <c:v>-840.2</c:v>
                </c:pt>
                <c:pt idx="584">
                  <c:v>-840</c:v>
                </c:pt>
                <c:pt idx="585">
                  <c:v>-839.8</c:v>
                </c:pt>
                <c:pt idx="586">
                  <c:v>-839.6</c:v>
                </c:pt>
                <c:pt idx="587">
                  <c:v>-839.4</c:v>
                </c:pt>
                <c:pt idx="588">
                  <c:v>-839.2</c:v>
                </c:pt>
                <c:pt idx="589">
                  <c:v>-839</c:v>
                </c:pt>
                <c:pt idx="590">
                  <c:v>-838.80000000000007</c:v>
                </c:pt>
                <c:pt idx="591">
                  <c:v>-838.6</c:v>
                </c:pt>
                <c:pt idx="592">
                  <c:v>-838.4</c:v>
                </c:pt>
                <c:pt idx="593">
                  <c:v>-838.19999999999993</c:v>
                </c:pt>
                <c:pt idx="594">
                  <c:v>-838</c:v>
                </c:pt>
                <c:pt idx="595">
                  <c:v>-837.80000000000007</c:v>
                </c:pt>
                <c:pt idx="596">
                  <c:v>-837.6</c:v>
                </c:pt>
                <c:pt idx="597">
                  <c:v>-837.4</c:v>
                </c:pt>
                <c:pt idx="598">
                  <c:v>-837.2</c:v>
                </c:pt>
                <c:pt idx="599">
                  <c:v>-837</c:v>
                </c:pt>
                <c:pt idx="600">
                  <c:v>-836.8</c:v>
                </c:pt>
                <c:pt idx="601">
                  <c:v>-836.59999999999991</c:v>
                </c:pt>
                <c:pt idx="602">
                  <c:v>-836.40000000000009</c:v>
                </c:pt>
                <c:pt idx="603">
                  <c:v>-836.2</c:v>
                </c:pt>
                <c:pt idx="604">
                  <c:v>-836</c:v>
                </c:pt>
                <c:pt idx="605">
                  <c:v>-835.8</c:v>
                </c:pt>
                <c:pt idx="606">
                  <c:v>-835.6</c:v>
                </c:pt>
                <c:pt idx="607">
                  <c:v>-835.4</c:v>
                </c:pt>
                <c:pt idx="608">
                  <c:v>-835.19999999999993</c:v>
                </c:pt>
                <c:pt idx="609">
                  <c:v>-835</c:v>
                </c:pt>
                <c:pt idx="610">
                  <c:v>-834.80000000000007</c:v>
                </c:pt>
                <c:pt idx="611">
                  <c:v>-834.6</c:v>
                </c:pt>
                <c:pt idx="612">
                  <c:v>-834.4</c:v>
                </c:pt>
                <c:pt idx="613">
                  <c:v>-834.2</c:v>
                </c:pt>
                <c:pt idx="614">
                  <c:v>-834</c:v>
                </c:pt>
                <c:pt idx="615">
                  <c:v>-833.8</c:v>
                </c:pt>
                <c:pt idx="616">
                  <c:v>-833.6</c:v>
                </c:pt>
                <c:pt idx="617">
                  <c:v>-833.40000000000009</c:v>
                </c:pt>
                <c:pt idx="618">
                  <c:v>-833.2</c:v>
                </c:pt>
                <c:pt idx="619">
                  <c:v>-833</c:v>
                </c:pt>
                <c:pt idx="620">
                  <c:v>-832.8</c:v>
                </c:pt>
                <c:pt idx="621">
                  <c:v>-832.6</c:v>
                </c:pt>
                <c:pt idx="622">
                  <c:v>-832.4</c:v>
                </c:pt>
                <c:pt idx="623">
                  <c:v>-832.19999999999993</c:v>
                </c:pt>
                <c:pt idx="624">
                  <c:v>-832</c:v>
                </c:pt>
                <c:pt idx="625">
                  <c:v>-831.80000000000007</c:v>
                </c:pt>
                <c:pt idx="626">
                  <c:v>-831.6</c:v>
                </c:pt>
                <c:pt idx="627">
                  <c:v>-831.4</c:v>
                </c:pt>
                <c:pt idx="628">
                  <c:v>-831.19999999999993</c:v>
                </c:pt>
                <c:pt idx="629">
                  <c:v>-831</c:v>
                </c:pt>
                <c:pt idx="630">
                  <c:v>-830.8</c:v>
                </c:pt>
                <c:pt idx="631">
                  <c:v>-830.6</c:v>
                </c:pt>
                <c:pt idx="632">
                  <c:v>-830.4</c:v>
                </c:pt>
                <c:pt idx="633">
                  <c:v>-830.2</c:v>
                </c:pt>
                <c:pt idx="634">
                  <c:v>-830</c:v>
                </c:pt>
                <c:pt idx="635">
                  <c:v>-829.8</c:v>
                </c:pt>
                <c:pt idx="636">
                  <c:v>-829.59999999999991</c:v>
                </c:pt>
                <c:pt idx="637">
                  <c:v>-829.4</c:v>
                </c:pt>
                <c:pt idx="638">
                  <c:v>-829.2</c:v>
                </c:pt>
                <c:pt idx="639">
                  <c:v>-829</c:v>
                </c:pt>
                <c:pt idx="640">
                  <c:v>-828.8</c:v>
                </c:pt>
                <c:pt idx="641">
                  <c:v>-828.6</c:v>
                </c:pt>
                <c:pt idx="642">
                  <c:v>-828.4</c:v>
                </c:pt>
                <c:pt idx="643">
                  <c:v>-828.19999999999993</c:v>
                </c:pt>
                <c:pt idx="644">
                  <c:v>-828</c:v>
                </c:pt>
                <c:pt idx="645">
                  <c:v>-827.80000000000007</c:v>
                </c:pt>
                <c:pt idx="646">
                  <c:v>-827.6</c:v>
                </c:pt>
                <c:pt idx="647">
                  <c:v>-827.4</c:v>
                </c:pt>
                <c:pt idx="648">
                  <c:v>-827.2</c:v>
                </c:pt>
                <c:pt idx="649">
                  <c:v>-827</c:v>
                </c:pt>
                <c:pt idx="650">
                  <c:v>-826.8</c:v>
                </c:pt>
                <c:pt idx="651">
                  <c:v>-826.59999999999991</c:v>
                </c:pt>
                <c:pt idx="652">
                  <c:v>-826.40000000000009</c:v>
                </c:pt>
                <c:pt idx="653">
                  <c:v>-826.2</c:v>
                </c:pt>
                <c:pt idx="654">
                  <c:v>-826</c:v>
                </c:pt>
                <c:pt idx="655">
                  <c:v>-825.8</c:v>
                </c:pt>
                <c:pt idx="656">
                  <c:v>-825.6</c:v>
                </c:pt>
                <c:pt idx="657">
                  <c:v>-825.4</c:v>
                </c:pt>
                <c:pt idx="658">
                  <c:v>-825.19999999999993</c:v>
                </c:pt>
                <c:pt idx="659">
                  <c:v>-825</c:v>
                </c:pt>
                <c:pt idx="660">
                  <c:v>-824.80000000000007</c:v>
                </c:pt>
                <c:pt idx="661">
                  <c:v>-824.6</c:v>
                </c:pt>
                <c:pt idx="662">
                  <c:v>-824.4</c:v>
                </c:pt>
                <c:pt idx="663">
                  <c:v>-824.19999999999993</c:v>
                </c:pt>
                <c:pt idx="664">
                  <c:v>-824</c:v>
                </c:pt>
                <c:pt idx="665">
                  <c:v>-823.8</c:v>
                </c:pt>
                <c:pt idx="666">
                  <c:v>-823.6</c:v>
                </c:pt>
                <c:pt idx="667">
                  <c:v>-823.4</c:v>
                </c:pt>
                <c:pt idx="668">
                  <c:v>-823.2</c:v>
                </c:pt>
                <c:pt idx="669">
                  <c:v>-823</c:v>
                </c:pt>
                <c:pt idx="670">
                  <c:v>-822.8</c:v>
                </c:pt>
                <c:pt idx="671">
                  <c:v>-822.6</c:v>
                </c:pt>
                <c:pt idx="672">
                  <c:v>-822.4</c:v>
                </c:pt>
                <c:pt idx="673">
                  <c:v>-822.2</c:v>
                </c:pt>
                <c:pt idx="674">
                  <c:v>-822</c:v>
                </c:pt>
                <c:pt idx="675">
                  <c:v>-821.80000000000007</c:v>
                </c:pt>
                <c:pt idx="676">
                  <c:v>-821.6</c:v>
                </c:pt>
                <c:pt idx="677">
                  <c:v>-821.4</c:v>
                </c:pt>
                <c:pt idx="678">
                  <c:v>-821.19999999999993</c:v>
                </c:pt>
                <c:pt idx="679">
                  <c:v>-821</c:v>
                </c:pt>
                <c:pt idx="680">
                  <c:v>-820.80000000000007</c:v>
                </c:pt>
                <c:pt idx="681">
                  <c:v>-820.6</c:v>
                </c:pt>
                <c:pt idx="682">
                  <c:v>-820.4</c:v>
                </c:pt>
                <c:pt idx="683">
                  <c:v>-820.2</c:v>
                </c:pt>
                <c:pt idx="684">
                  <c:v>-820</c:v>
                </c:pt>
                <c:pt idx="685">
                  <c:v>-819.8</c:v>
                </c:pt>
                <c:pt idx="686">
                  <c:v>-819.59999999999991</c:v>
                </c:pt>
                <c:pt idx="687">
                  <c:v>-819.40000000000009</c:v>
                </c:pt>
                <c:pt idx="688">
                  <c:v>-819.2</c:v>
                </c:pt>
                <c:pt idx="689">
                  <c:v>-819</c:v>
                </c:pt>
                <c:pt idx="690">
                  <c:v>-818.8</c:v>
                </c:pt>
                <c:pt idx="691">
                  <c:v>-818.6</c:v>
                </c:pt>
                <c:pt idx="692">
                  <c:v>-818.4</c:v>
                </c:pt>
                <c:pt idx="693">
                  <c:v>-818.19999999999993</c:v>
                </c:pt>
                <c:pt idx="694">
                  <c:v>-818</c:v>
                </c:pt>
                <c:pt idx="695">
                  <c:v>-817.80000000000007</c:v>
                </c:pt>
                <c:pt idx="696">
                  <c:v>-817.6</c:v>
                </c:pt>
                <c:pt idx="697">
                  <c:v>-817.4</c:v>
                </c:pt>
                <c:pt idx="698">
                  <c:v>-817.19999999999993</c:v>
                </c:pt>
                <c:pt idx="699">
                  <c:v>-817</c:v>
                </c:pt>
                <c:pt idx="700">
                  <c:v>-816.8</c:v>
                </c:pt>
                <c:pt idx="701">
                  <c:v>-816.6</c:v>
                </c:pt>
                <c:pt idx="702">
                  <c:v>-816.4</c:v>
                </c:pt>
                <c:pt idx="703">
                  <c:v>-816.2</c:v>
                </c:pt>
                <c:pt idx="704">
                  <c:v>-816</c:v>
                </c:pt>
                <c:pt idx="705">
                  <c:v>-815.8</c:v>
                </c:pt>
                <c:pt idx="706">
                  <c:v>-815.6</c:v>
                </c:pt>
                <c:pt idx="707">
                  <c:v>-815.4</c:v>
                </c:pt>
                <c:pt idx="708">
                  <c:v>-815.2</c:v>
                </c:pt>
                <c:pt idx="709">
                  <c:v>-815</c:v>
                </c:pt>
                <c:pt idx="710">
                  <c:v>-814.80000000000007</c:v>
                </c:pt>
                <c:pt idx="711">
                  <c:v>-814.6</c:v>
                </c:pt>
                <c:pt idx="712">
                  <c:v>-814.4</c:v>
                </c:pt>
                <c:pt idx="713">
                  <c:v>-814.19999999999993</c:v>
                </c:pt>
                <c:pt idx="714">
                  <c:v>-814</c:v>
                </c:pt>
                <c:pt idx="715">
                  <c:v>-813.80000000000007</c:v>
                </c:pt>
                <c:pt idx="716">
                  <c:v>-813.6</c:v>
                </c:pt>
                <c:pt idx="717">
                  <c:v>-813.4</c:v>
                </c:pt>
                <c:pt idx="718">
                  <c:v>-813.2</c:v>
                </c:pt>
                <c:pt idx="719">
                  <c:v>-813</c:v>
                </c:pt>
                <c:pt idx="720">
                  <c:v>-812.8</c:v>
                </c:pt>
                <c:pt idx="721">
                  <c:v>-812.59999999999991</c:v>
                </c:pt>
                <c:pt idx="722">
                  <c:v>-812.40000000000009</c:v>
                </c:pt>
                <c:pt idx="723">
                  <c:v>-812.2</c:v>
                </c:pt>
                <c:pt idx="724">
                  <c:v>-812</c:v>
                </c:pt>
                <c:pt idx="725">
                  <c:v>-811.8</c:v>
                </c:pt>
                <c:pt idx="726">
                  <c:v>-811.6</c:v>
                </c:pt>
                <c:pt idx="727">
                  <c:v>-811.4</c:v>
                </c:pt>
                <c:pt idx="728">
                  <c:v>-811.19999999999993</c:v>
                </c:pt>
                <c:pt idx="729">
                  <c:v>-811</c:v>
                </c:pt>
                <c:pt idx="730">
                  <c:v>-810.80000000000007</c:v>
                </c:pt>
                <c:pt idx="731">
                  <c:v>-810.6</c:v>
                </c:pt>
                <c:pt idx="732">
                  <c:v>-810.4</c:v>
                </c:pt>
                <c:pt idx="733">
                  <c:v>-810.2</c:v>
                </c:pt>
                <c:pt idx="734">
                  <c:v>-810</c:v>
                </c:pt>
                <c:pt idx="735">
                  <c:v>-809.8</c:v>
                </c:pt>
                <c:pt idx="736">
                  <c:v>-809.6</c:v>
                </c:pt>
                <c:pt idx="737">
                  <c:v>-809.40000000000009</c:v>
                </c:pt>
                <c:pt idx="738">
                  <c:v>-809.2</c:v>
                </c:pt>
                <c:pt idx="739">
                  <c:v>-809</c:v>
                </c:pt>
                <c:pt idx="740">
                  <c:v>-808.8</c:v>
                </c:pt>
                <c:pt idx="741">
                  <c:v>-808.6</c:v>
                </c:pt>
                <c:pt idx="742">
                  <c:v>-808.4</c:v>
                </c:pt>
                <c:pt idx="743">
                  <c:v>-808.2</c:v>
                </c:pt>
                <c:pt idx="744">
                  <c:v>-808</c:v>
                </c:pt>
                <c:pt idx="745">
                  <c:v>-807.80000000000007</c:v>
                </c:pt>
                <c:pt idx="746">
                  <c:v>-807.6</c:v>
                </c:pt>
                <c:pt idx="747">
                  <c:v>-807.4</c:v>
                </c:pt>
                <c:pt idx="748">
                  <c:v>-807.19999999999993</c:v>
                </c:pt>
                <c:pt idx="749">
                  <c:v>-807</c:v>
                </c:pt>
                <c:pt idx="750">
                  <c:v>-806.80000000000007</c:v>
                </c:pt>
                <c:pt idx="751">
                  <c:v>-806.6</c:v>
                </c:pt>
                <c:pt idx="752">
                  <c:v>-806.4</c:v>
                </c:pt>
                <c:pt idx="753">
                  <c:v>-806.2</c:v>
                </c:pt>
                <c:pt idx="754">
                  <c:v>-806</c:v>
                </c:pt>
                <c:pt idx="755">
                  <c:v>-805.8</c:v>
                </c:pt>
                <c:pt idx="756">
                  <c:v>-805.59999999999991</c:v>
                </c:pt>
                <c:pt idx="757">
                  <c:v>-805.40000000000009</c:v>
                </c:pt>
                <c:pt idx="758">
                  <c:v>-805.2</c:v>
                </c:pt>
                <c:pt idx="759">
                  <c:v>-805</c:v>
                </c:pt>
                <c:pt idx="760">
                  <c:v>-804.8</c:v>
                </c:pt>
                <c:pt idx="761">
                  <c:v>-804.6</c:v>
                </c:pt>
                <c:pt idx="762">
                  <c:v>-804.4</c:v>
                </c:pt>
                <c:pt idx="763">
                  <c:v>-804.19999999999993</c:v>
                </c:pt>
                <c:pt idx="764">
                  <c:v>-804</c:v>
                </c:pt>
                <c:pt idx="765">
                  <c:v>-803.80000000000007</c:v>
                </c:pt>
                <c:pt idx="766">
                  <c:v>-803.6</c:v>
                </c:pt>
                <c:pt idx="767">
                  <c:v>-803.4</c:v>
                </c:pt>
                <c:pt idx="768">
                  <c:v>-803.2</c:v>
                </c:pt>
                <c:pt idx="769">
                  <c:v>-803</c:v>
                </c:pt>
                <c:pt idx="770">
                  <c:v>-802.8</c:v>
                </c:pt>
                <c:pt idx="771">
                  <c:v>-802.59999999999991</c:v>
                </c:pt>
                <c:pt idx="772">
                  <c:v>-802.40000000000009</c:v>
                </c:pt>
                <c:pt idx="773">
                  <c:v>-802.2</c:v>
                </c:pt>
                <c:pt idx="774">
                  <c:v>-802</c:v>
                </c:pt>
                <c:pt idx="775">
                  <c:v>-801.8</c:v>
                </c:pt>
                <c:pt idx="776">
                  <c:v>-801.6</c:v>
                </c:pt>
                <c:pt idx="777">
                  <c:v>-801.4</c:v>
                </c:pt>
                <c:pt idx="778">
                  <c:v>-801.19999999999993</c:v>
                </c:pt>
                <c:pt idx="779">
                  <c:v>-801</c:v>
                </c:pt>
                <c:pt idx="780">
                  <c:v>-800.80000000000007</c:v>
                </c:pt>
                <c:pt idx="781">
                  <c:v>-800.6</c:v>
                </c:pt>
                <c:pt idx="782">
                  <c:v>-800.4</c:v>
                </c:pt>
                <c:pt idx="783">
                  <c:v>-800.19999999999993</c:v>
                </c:pt>
                <c:pt idx="784">
                  <c:v>-800</c:v>
                </c:pt>
                <c:pt idx="785">
                  <c:v>-799.8</c:v>
                </c:pt>
                <c:pt idx="786">
                  <c:v>-799.6</c:v>
                </c:pt>
                <c:pt idx="787">
                  <c:v>-799.4</c:v>
                </c:pt>
                <c:pt idx="788">
                  <c:v>-799.2</c:v>
                </c:pt>
                <c:pt idx="789">
                  <c:v>-799</c:v>
                </c:pt>
                <c:pt idx="790">
                  <c:v>-798.8</c:v>
                </c:pt>
                <c:pt idx="791">
                  <c:v>-798.59999999999991</c:v>
                </c:pt>
                <c:pt idx="792">
                  <c:v>-798.4</c:v>
                </c:pt>
                <c:pt idx="793">
                  <c:v>-798.2</c:v>
                </c:pt>
                <c:pt idx="794">
                  <c:v>-798</c:v>
                </c:pt>
                <c:pt idx="795">
                  <c:v>-797.8</c:v>
                </c:pt>
                <c:pt idx="796">
                  <c:v>-797.6</c:v>
                </c:pt>
                <c:pt idx="797">
                  <c:v>-797.4</c:v>
                </c:pt>
                <c:pt idx="798">
                  <c:v>-797.19999999999993</c:v>
                </c:pt>
                <c:pt idx="799">
                  <c:v>-797</c:v>
                </c:pt>
                <c:pt idx="800">
                  <c:v>-796.80000000000007</c:v>
                </c:pt>
                <c:pt idx="801">
                  <c:v>-796.6</c:v>
                </c:pt>
                <c:pt idx="802">
                  <c:v>-796.4</c:v>
                </c:pt>
                <c:pt idx="803">
                  <c:v>-796.2</c:v>
                </c:pt>
                <c:pt idx="804">
                  <c:v>-796</c:v>
                </c:pt>
                <c:pt idx="805">
                  <c:v>-795.8</c:v>
                </c:pt>
                <c:pt idx="806">
                  <c:v>-795.59999999999991</c:v>
                </c:pt>
                <c:pt idx="807">
                  <c:v>-795.40000000000009</c:v>
                </c:pt>
                <c:pt idx="808">
                  <c:v>-795.2</c:v>
                </c:pt>
                <c:pt idx="809">
                  <c:v>-795</c:v>
                </c:pt>
                <c:pt idx="810">
                  <c:v>-794.8</c:v>
                </c:pt>
                <c:pt idx="811">
                  <c:v>-794.6</c:v>
                </c:pt>
                <c:pt idx="812">
                  <c:v>-794.4</c:v>
                </c:pt>
                <c:pt idx="813">
                  <c:v>-794.19999999999993</c:v>
                </c:pt>
                <c:pt idx="814">
                  <c:v>-794</c:v>
                </c:pt>
                <c:pt idx="815">
                  <c:v>-793.80000000000007</c:v>
                </c:pt>
                <c:pt idx="816">
                  <c:v>-793.6</c:v>
                </c:pt>
                <c:pt idx="817">
                  <c:v>-793.4</c:v>
                </c:pt>
                <c:pt idx="818">
                  <c:v>-793.19999999999993</c:v>
                </c:pt>
                <c:pt idx="819">
                  <c:v>-793</c:v>
                </c:pt>
                <c:pt idx="820">
                  <c:v>-792.8</c:v>
                </c:pt>
                <c:pt idx="821">
                  <c:v>-792.6</c:v>
                </c:pt>
                <c:pt idx="822">
                  <c:v>-792.4</c:v>
                </c:pt>
                <c:pt idx="823">
                  <c:v>-792.2</c:v>
                </c:pt>
                <c:pt idx="824">
                  <c:v>-792</c:v>
                </c:pt>
                <c:pt idx="825">
                  <c:v>-791.8</c:v>
                </c:pt>
                <c:pt idx="826">
                  <c:v>-791.6</c:v>
                </c:pt>
                <c:pt idx="827">
                  <c:v>-791.4</c:v>
                </c:pt>
                <c:pt idx="828">
                  <c:v>-791.2</c:v>
                </c:pt>
                <c:pt idx="829">
                  <c:v>-791</c:v>
                </c:pt>
                <c:pt idx="830">
                  <c:v>-790.80000000000007</c:v>
                </c:pt>
                <c:pt idx="831">
                  <c:v>-790.6</c:v>
                </c:pt>
                <c:pt idx="832">
                  <c:v>-790.4</c:v>
                </c:pt>
                <c:pt idx="833">
                  <c:v>-790.19999999999993</c:v>
                </c:pt>
                <c:pt idx="834">
                  <c:v>-790</c:v>
                </c:pt>
                <c:pt idx="835">
                  <c:v>-789.80000000000007</c:v>
                </c:pt>
                <c:pt idx="836">
                  <c:v>-789.6</c:v>
                </c:pt>
                <c:pt idx="837">
                  <c:v>-789.4</c:v>
                </c:pt>
                <c:pt idx="838">
                  <c:v>-789.2</c:v>
                </c:pt>
                <c:pt idx="839">
                  <c:v>-789</c:v>
                </c:pt>
                <c:pt idx="840">
                  <c:v>-788.8</c:v>
                </c:pt>
                <c:pt idx="841">
                  <c:v>-788.59999999999991</c:v>
                </c:pt>
                <c:pt idx="842">
                  <c:v>-788.40000000000009</c:v>
                </c:pt>
                <c:pt idx="843">
                  <c:v>-788.2</c:v>
                </c:pt>
                <c:pt idx="844">
                  <c:v>-788</c:v>
                </c:pt>
                <c:pt idx="845">
                  <c:v>-787.8</c:v>
                </c:pt>
                <c:pt idx="846">
                  <c:v>-787.6</c:v>
                </c:pt>
                <c:pt idx="847">
                  <c:v>-787.4</c:v>
                </c:pt>
                <c:pt idx="848">
                  <c:v>-787.19999999999993</c:v>
                </c:pt>
                <c:pt idx="849">
                  <c:v>-787</c:v>
                </c:pt>
                <c:pt idx="850">
                  <c:v>-786.80000000000007</c:v>
                </c:pt>
                <c:pt idx="851">
                  <c:v>-786.6</c:v>
                </c:pt>
                <c:pt idx="852">
                  <c:v>-786.4</c:v>
                </c:pt>
                <c:pt idx="853">
                  <c:v>-786.19999999999993</c:v>
                </c:pt>
                <c:pt idx="854">
                  <c:v>-786</c:v>
                </c:pt>
                <c:pt idx="855">
                  <c:v>-785.8</c:v>
                </c:pt>
                <c:pt idx="856">
                  <c:v>-785.6</c:v>
                </c:pt>
                <c:pt idx="857">
                  <c:v>-785.4</c:v>
                </c:pt>
                <c:pt idx="858">
                  <c:v>-785.2</c:v>
                </c:pt>
                <c:pt idx="859">
                  <c:v>-785</c:v>
                </c:pt>
                <c:pt idx="860">
                  <c:v>-784.8</c:v>
                </c:pt>
                <c:pt idx="861">
                  <c:v>-784.6</c:v>
                </c:pt>
                <c:pt idx="862">
                  <c:v>-784.4</c:v>
                </c:pt>
                <c:pt idx="863">
                  <c:v>-784.2</c:v>
                </c:pt>
                <c:pt idx="864">
                  <c:v>-784</c:v>
                </c:pt>
                <c:pt idx="865">
                  <c:v>-783.80000000000007</c:v>
                </c:pt>
                <c:pt idx="866">
                  <c:v>-783.6</c:v>
                </c:pt>
                <c:pt idx="867">
                  <c:v>-783.4</c:v>
                </c:pt>
                <c:pt idx="868">
                  <c:v>-783.19999999999993</c:v>
                </c:pt>
                <c:pt idx="869">
                  <c:v>-783</c:v>
                </c:pt>
                <c:pt idx="870">
                  <c:v>-782.80000000000007</c:v>
                </c:pt>
                <c:pt idx="871">
                  <c:v>-782.6</c:v>
                </c:pt>
                <c:pt idx="872">
                  <c:v>-782.4</c:v>
                </c:pt>
                <c:pt idx="873">
                  <c:v>-782.2</c:v>
                </c:pt>
                <c:pt idx="874">
                  <c:v>-782</c:v>
                </c:pt>
                <c:pt idx="875">
                  <c:v>-781.8</c:v>
                </c:pt>
                <c:pt idx="876">
                  <c:v>-781.59999999999991</c:v>
                </c:pt>
                <c:pt idx="877">
                  <c:v>-781.40000000000009</c:v>
                </c:pt>
                <c:pt idx="878">
                  <c:v>-781.2</c:v>
                </c:pt>
                <c:pt idx="879">
                  <c:v>-781</c:v>
                </c:pt>
                <c:pt idx="880">
                  <c:v>-780.8</c:v>
                </c:pt>
                <c:pt idx="881">
                  <c:v>-780.6</c:v>
                </c:pt>
                <c:pt idx="882">
                  <c:v>-780.4</c:v>
                </c:pt>
                <c:pt idx="883">
                  <c:v>-780.19999999999993</c:v>
                </c:pt>
                <c:pt idx="884">
                  <c:v>-780</c:v>
                </c:pt>
                <c:pt idx="885">
                  <c:v>-779.80000000000007</c:v>
                </c:pt>
                <c:pt idx="886">
                  <c:v>-779.6</c:v>
                </c:pt>
                <c:pt idx="887">
                  <c:v>-779.4</c:v>
                </c:pt>
                <c:pt idx="888">
                  <c:v>-779.2</c:v>
                </c:pt>
                <c:pt idx="889">
                  <c:v>-779</c:v>
                </c:pt>
                <c:pt idx="890">
                  <c:v>-778.8</c:v>
                </c:pt>
                <c:pt idx="891">
                  <c:v>-778.6</c:v>
                </c:pt>
                <c:pt idx="892">
                  <c:v>-778.40000000000009</c:v>
                </c:pt>
                <c:pt idx="893">
                  <c:v>-778.2</c:v>
                </c:pt>
                <c:pt idx="894">
                  <c:v>-778</c:v>
                </c:pt>
                <c:pt idx="895">
                  <c:v>-777.8</c:v>
                </c:pt>
                <c:pt idx="896">
                  <c:v>-777.6</c:v>
                </c:pt>
                <c:pt idx="897">
                  <c:v>-777.4</c:v>
                </c:pt>
                <c:pt idx="898">
                  <c:v>-777.2</c:v>
                </c:pt>
                <c:pt idx="899">
                  <c:v>-777</c:v>
                </c:pt>
                <c:pt idx="900">
                  <c:v>-776.80000000000007</c:v>
                </c:pt>
                <c:pt idx="901">
                  <c:v>-776.6</c:v>
                </c:pt>
                <c:pt idx="902">
                  <c:v>-776.4</c:v>
                </c:pt>
                <c:pt idx="903">
                  <c:v>-776.19999999999993</c:v>
                </c:pt>
                <c:pt idx="904">
                  <c:v>-776</c:v>
                </c:pt>
                <c:pt idx="905">
                  <c:v>-775.80000000000007</c:v>
                </c:pt>
                <c:pt idx="906">
                  <c:v>-775.6</c:v>
                </c:pt>
                <c:pt idx="907">
                  <c:v>-775.4</c:v>
                </c:pt>
                <c:pt idx="908">
                  <c:v>-775.2</c:v>
                </c:pt>
                <c:pt idx="909">
                  <c:v>-775</c:v>
                </c:pt>
                <c:pt idx="910">
                  <c:v>-774.8</c:v>
                </c:pt>
                <c:pt idx="911">
                  <c:v>-774.59999999999991</c:v>
                </c:pt>
                <c:pt idx="912">
                  <c:v>-774.40000000000009</c:v>
                </c:pt>
                <c:pt idx="913">
                  <c:v>-774.2</c:v>
                </c:pt>
                <c:pt idx="914">
                  <c:v>-774</c:v>
                </c:pt>
                <c:pt idx="915">
                  <c:v>-773.8</c:v>
                </c:pt>
                <c:pt idx="916">
                  <c:v>-773.6</c:v>
                </c:pt>
                <c:pt idx="917">
                  <c:v>-773.4</c:v>
                </c:pt>
                <c:pt idx="918">
                  <c:v>-773.19999999999993</c:v>
                </c:pt>
                <c:pt idx="919">
                  <c:v>-773</c:v>
                </c:pt>
                <c:pt idx="920">
                  <c:v>-772.80000000000007</c:v>
                </c:pt>
                <c:pt idx="921">
                  <c:v>-772.6</c:v>
                </c:pt>
                <c:pt idx="922">
                  <c:v>-772.4</c:v>
                </c:pt>
                <c:pt idx="923">
                  <c:v>-772.2</c:v>
                </c:pt>
                <c:pt idx="924">
                  <c:v>-772</c:v>
                </c:pt>
                <c:pt idx="925">
                  <c:v>-771.8</c:v>
                </c:pt>
                <c:pt idx="926">
                  <c:v>-771.59999999999991</c:v>
                </c:pt>
                <c:pt idx="927">
                  <c:v>-771.40000000000009</c:v>
                </c:pt>
                <c:pt idx="928">
                  <c:v>-771.2</c:v>
                </c:pt>
                <c:pt idx="929">
                  <c:v>-771</c:v>
                </c:pt>
                <c:pt idx="930">
                  <c:v>-770.8</c:v>
                </c:pt>
                <c:pt idx="931">
                  <c:v>-770.6</c:v>
                </c:pt>
                <c:pt idx="932">
                  <c:v>-770.4</c:v>
                </c:pt>
                <c:pt idx="933">
                  <c:v>-770.19999999999993</c:v>
                </c:pt>
                <c:pt idx="934">
                  <c:v>-770</c:v>
                </c:pt>
                <c:pt idx="935">
                  <c:v>-769.80000000000007</c:v>
                </c:pt>
                <c:pt idx="936">
                  <c:v>-769.6</c:v>
                </c:pt>
                <c:pt idx="937">
                  <c:v>-769.4</c:v>
                </c:pt>
                <c:pt idx="938">
                  <c:v>-769.19999999999993</c:v>
                </c:pt>
                <c:pt idx="939">
                  <c:v>-769</c:v>
                </c:pt>
                <c:pt idx="940">
                  <c:v>-768.8</c:v>
                </c:pt>
                <c:pt idx="941">
                  <c:v>-768.6</c:v>
                </c:pt>
                <c:pt idx="942">
                  <c:v>-768.4</c:v>
                </c:pt>
                <c:pt idx="943">
                  <c:v>-768.2</c:v>
                </c:pt>
                <c:pt idx="944">
                  <c:v>-768</c:v>
                </c:pt>
                <c:pt idx="945">
                  <c:v>-767.8</c:v>
                </c:pt>
                <c:pt idx="946">
                  <c:v>-767.59999999999991</c:v>
                </c:pt>
                <c:pt idx="947">
                  <c:v>-767.4</c:v>
                </c:pt>
                <c:pt idx="948">
                  <c:v>-767.2</c:v>
                </c:pt>
                <c:pt idx="949">
                  <c:v>-767</c:v>
                </c:pt>
                <c:pt idx="950">
                  <c:v>-766.8</c:v>
                </c:pt>
                <c:pt idx="951">
                  <c:v>-766.6</c:v>
                </c:pt>
                <c:pt idx="952">
                  <c:v>-766.4</c:v>
                </c:pt>
                <c:pt idx="953">
                  <c:v>-766.19999999999993</c:v>
                </c:pt>
                <c:pt idx="954">
                  <c:v>-766</c:v>
                </c:pt>
                <c:pt idx="955">
                  <c:v>-765.80000000000007</c:v>
                </c:pt>
                <c:pt idx="956">
                  <c:v>-765.6</c:v>
                </c:pt>
                <c:pt idx="957">
                  <c:v>-765.4</c:v>
                </c:pt>
                <c:pt idx="958">
                  <c:v>-765.2</c:v>
                </c:pt>
                <c:pt idx="959">
                  <c:v>-765</c:v>
                </c:pt>
                <c:pt idx="960">
                  <c:v>-764.8</c:v>
                </c:pt>
                <c:pt idx="961">
                  <c:v>-764.59999999999991</c:v>
                </c:pt>
                <c:pt idx="962">
                  <c:v>-764.40000000000009</c:v>
                </c:pt>
                <c:pt idx="963">
                  <c:v>-764.2</c:v>
                </c:pt>
                <c:pt idx="964">
                  <c:v>-764</c:v>
                </c:pt>
                <c:pt idx="965">
                  <c:v>-763.8</c:v>
                </c:pt>
                <c:pt idx="966">
                  <c:v>-763.6</c:v>
                </c:pt>
                <c:pt idx="967">
                  <c:v>-763.4</c:v>
                </c:pt>
                <c:pt idx="968">
                  <c:v>-763.19999999999993</c:v>
                </c:pt>
                <c:pt idx="969">
                  <c:v>-763</c:v>
                </c:pt>
                <c:pt idx="970">
                  <c:v>-762.80000000000007</c:v>
                </c:pt>
                <c:pt idx="971">
                  <c:v>-762.6</c:v>
                </c:pt>
                <c:pt idx="972">
                  <c:v>-762.4</c:v>
                </c:pt>
                <c:pt idx="973">
                  <c:v>-762.19999999999993</c:v>
                </c:pt>
                <c:pt idx="974">
                  <c:v>-762</c:v>
                </c:pt>
                <c:pt idx="975">
                  <c:v>-761.8</c:v>
                </c:pt>
                <c:pt idx="976">
                  <c:v>-761.6</c:v>
                </c:pt>
                <c:pt idx="977">
                  <c:v>-761.4</c:v>
                </c:pt>
                <c:pt idx="978">
                  <c:v>-761.2</c:v>
                </c:pt>
                <c:pt idx="979">
                  <c:v>-761</c:v>
                </c:pt>
                <c:pt idx="980">
                  <c:v>-760.8</c:v>
                </c:pt>
                <c:pt idx="981">
                  <c:v>-760.6</c:v>
                </c:pt>
                <c:pt idx="982">
                  <c:v>-760.4</c:v>
                </c:pt>
                <c:pt idx="983">
                  <c:v>-760.2</c:v>
                </c:pt>
                <c:pt idx="984">
                  <c:v>-760</c:v>
                </c:pt>
                <c:pt idx="985">
                  <c:v>-759.80000000000007</c:v>
                </c:pt>
                <c:pt idx="986">
                  <c:v>-759.6</c:v>
                </c:pt>
                <c:pt idx="987">
                  <c:v>-759.4</c:v>
                </c:pt>
                <c:pt idx="988">
                  <c:v>-759.19999999999993</c:v>
                </c:pt>
                <c:pt idx="989">
                  <c:v>-759</c:v>
                </c:pt>
                <c:pt idx="990">
                  <c:v>-758.80000000000007</c:v>
                </c:pt>
                <c:pt idx="991">
                  <c:v>-758.6</c:v>
                </c:pt>
                <c:pt idx="992">
                  <c:v>-758.4</c:v>
                </c:pt>
                <c:pt idx="993">
                  <c:v>-758.2</c:v>
                </c:pt>
                <c:pt idx="994">
                  <c:v>-758</c:v>
                </c:pt>
                <c:pt idx="995">
                  <c:v>-757.8</c:v>
                </c:pt>
                <c:pt idx="996">
                  <c:v>-757.59999999999991</c:v>
                </c:pt>
                <c:pt idx="997">
                  <c:v>-757.40000000000009</c:v>
                </c:pt>
                <c:pt idx="998">
                  <c:v>-757.2</c:v>
                </c:pt>
                <c:pt idx="999">
                  <c:v>-757</c:v>
                </c:pt>
                <c:pt idx="1000">
                  <c:v>-756.8</c:v>
                </c:pt>
                <c:pt idx="1001">
                  <c:v>-756.6</c:v>
                </c:pt>
                <c:pt idx="1002">
                  <c:v>-756.4</c:v>
                </c:pt>
                <c:pt idx="1003">
                  <c:v>-756.19999999999993</c:v>
                </c:pt>
                <c:pt idx="1004">
                  <c:v>-756</c:v>
                </c:pt>
                <c:pt idx="1005">
                  <c:v>-755.80000000000007</c:v>
                </c:pt>
                <c:pt idx="1006">
                  <c:v>-755.6</c:v>
                </c:pt>
                <c:pt idx="1007">
                  <c:v>-755.4</c:v>
                </c:pt>
                <c:pt idx="1008">
                  <c:v>-755.19999999999993</c:v>
                </c:pt>
                <c:pt idx="1009">
                  <c:v>-755</c:v>
                </c:pt>
                <c:pt idx="1010">
                  <c:v>-754.8</c:v>
                </c:pt>
                <c:pt idx="1011">
                  <c:v>-754.6</c:v>
                </c:pt>
                <c:pt idx="1012">
                  <c:v>-754.4</c:v>
                </c:pt>
                <c:pt idx="1013">
                  <c:v>-754.2</c:v>
                </c:pt>
                <c:pt idx="1014">
                  <c:v>-754</c:v>
                </c:pt>
                <c:pt idx="1015">
                  <c:v>-753.8</c:v>
                </c:pt>
                <c:pt idx="1016">
                  <c:v>-753.6</c:v>
                </c:pt>
                <c:pt idx="1017">
                  <c:v>-753.4</c:v>
                </c:pt>
                <c:pt idx="1018">
                  <c:v>-753.2</c:v>
                </c:pt>
                <c:pt idx="1019">
                  <c:v>-753</c:v>
                </c:pt>
                <c:pt idx="1020">
                  <c:v>-752.80000000000007</c:v>
                </c:pt>
                <c:pt idx="1021">
                  <c:v>-752.6</c:v>
                </c:pt>
                <c:pt idx="1022">
                  <c:v>-752.4</c:v>
                </c:pt>
                <c:pt idx="1023">
                  <c:v>-752.19999999999993</c:v>
                </c:pt>
                <c:pt idx="1024">
                  <c:v>-752</c:v>
                </c:pt>
                <c:pt idx="1025">
                  <c:v>-751.80000000000007</c:v>
                </c:pt>
                <c:pt idx="1026">
                  <c:v>-751.6</c:v>
                </c:pt>
                <c:pt idx="1027">
                  <c:v>-751.4</c:v>
                </c:pt>
                <c:pt idx="1028">
                  <c:v>-751.2</c:v>
                </c:pt>
                <c:pt idx="1029">
                  <c:v>-751</c:v>
                </c:pt>
                <c:pt idx="1030">
                  <c:v>-750.8</c:v>
                </c:pt>
                <c:pt idx="1031">
                  <c:v>-750.59999999999991</c:v>
                </c:pt>
                <c:pt idx="1032">
                  <c:v>-750.40000000000009</c:v>
                </c:pt>
                <c:pt idx="1033">
                  <c:v>-750.2</c:v>
                </c:pt>
                <c:pt idx="1034">
                  <c:v>-750</c:v>
                </c:pt>
                <c:pt idx="1035">
                  <c:v>-749.8</c:v>
                </c:pt>
                <c:pt idx="1036">
                  <c:v>-749.6</c:v>
                </c:pt>
                <c:pt idx="1037">
                  <c:v>-749.4</c:v>
                </c:pt>
                <c:pt idx="1038">
                  <c:v>-749.19999999999993</c:v>
                </c:pt>
                <c:pt idx="1039">
                  <c:v>-749</c:v>
                </c:pt>
                <c:pt idx="1040">
                  <c:v>-748.80000000000007</c:v>
                </c:pt>
                <c:pt idx="1041">
                  <c:v>-748.6</c:v>
                </c:pt>
                <c:pt idx="1042">
                  <c:v>-748.4</c:v>
                </c:pt>
                <c:pt idx="1043">
                  <c:v>-748.2</c:v>
                </c:pt>
                <c:pt idx="1044">
                  <c:v>-748</c:v>
                </c:pt>
                <c:pt idx="1045">
                  <c:v>-747.8</c:v>
                </c:pt>
                <c:pt idx="1046">
                  <c:v>-747.6</c:v>
                </c:pt>
                <c:pt idx="1047">
                  <c:v>-747.40000000000009</c:v>
                </c:pt>
                <c:pt idx="1048">
                  <c:v>-747.2</c:v>
                </c:pt>
                <c:pt idx="1049">
                  <c:v>-747</c:v>
                </c:pt>
                <c:pt idx="1050">
                  <c:v>-746.8</c:v>
                </c:pt>
                <c:pt idx="1051">
                  <c:v>-746.6</c:v>
                </c:pt>
                <c:pt idx="1052">
                  <c:v>-746.4</c:v>
                </c:pt>
                <c:pt idx="1053">
                  <c:v>-746.2</c:v>
                </c:pt>
                <c:pt idx="1054">
                  <c:v>-746</c:v>
                </c:pt>
                <c:pt idx="1055">
                  <c:v>-745.80000000000007</c:v>
                </c:pt>
                <c:pt idx="1056">
                  <c:v>-745.6</c:v>
                </c:pt>
                <c:pt idx="1057">
                  <c:v>-745.4</c:v>
                </c:pt>
                <c:pt idx="1058">
                  <c:v>-745.19999999999993</c:v>
                </c:pt>
                <c:pt idx="1059">
                  <c:v>-745</c:v>
                </c:pt>
                <c:pt idx="1060">
                  <c:v>-744.80000000000007</c:v>
                </c:pt>
                <c:pt idx="1061">
                  <c:v>-744.6</c:v>
                </c:pt>
                <c:pt idx="1062">
                  <c:v>-744.4</c:v>
                </c:pt>
                <c:pt idx="1063">
                  <c:v>-744.2</c:v>
                </c:pt>
                <c:pt idx="1064">
                  <c:v>-744</c:v>
                </c:pt>
                <c:pt idx="1065">
                  <c:v>-743.8</c:v>
                </c:pt>
                <c:pt idx="1066">
                  <c:v>-743.59999999999991</c:v>
                </c:pt>
                <c:pt idx="1067">
                  <c:v>-743.40000000000009</c:v>
                </c:pt>
                <c:pt idx="1068">
                  <c:v>-743.2</c:v>
                </c:pt>
                <c:pt idx="1069">
                  <c:v>-743</c:v>
                </c:pt>
                <c:pt idx="1070">
                  <c:v>-742.8</c:v>
                </c:pt>
                <c:pt idx="1071">
                  <c:v>-742.6</c:v>
                </c:pt>
                <c:pt idx="1072">
                  <c:v>-742.4</c:v>
                </c:pt>
                <c:pt idx="1073">
                  <c:v>-742.19999999999993</c:v>
                </c:pt>
                <c:pt idx="1074">
                  <c:v>-742</c:v>
                </c:pt>
                <c:pt idx="1075">
                  <c:v>-741.80000000000007</c:v>
                </c:pt>
                <c:pt idx="1076">
                  <c:v>-741.6</c:v>
                </c:pt>
                <c:pt idx="1077">
                  <c:v>-741.4</c:v>
                </c:pt>
                <c:pt idx="1078">
                  <c:v>-741.2</c:v>
                </c:pt>
                <c:pt idx="1079">
                  <c:v>-741</c:v>
                </c:pt>
                <c:pt idx="1080">
                  <c:v>-740.8</c:v>
                </c:pt>
                <c:pt idx="1081">
                  <c:v>-740.59999999999991</c:v>
                </c:pt>
                <c:pt idx="1082">
                  <c:v>-740.40000000000009</c:v>
                </c:pt>
                <c:pt idx="1083">
                  <c:v>-740.2</c:v>
                </c:pt>
                <c:pt idx="1084">
                  <c:v>-740</c:v>
                </c:pt>
                <c:pt idx="1085">
                  <c:v>-739.8</c:v>
                </c:pt>
                <c:pt idx="1086">
                  <c:v>-739.6</c:v>
                </c:pt>
                <c:pt idx="1087">
                  <c:v>-739.4</c:v>
                </c:pt>
                <c:pt idx="1088">
                  <c:v>-739.19999999999993</c:v>
                </c:pt>
                <c:pt idx="1089">
                  <c:v>-739</c:v>
                </c:pt>
                <c:pt idx="1090">
                  <c:v>-738.80000000000007</c:v>
                </c:pt>
                <c:pt idx="1091">
                  <c:v>-738.6</c:v>
                </c:pt>
                <c:pt idx="1092">
                  <c:v>-738.4</c:v>
                </c:pt>
                <c:pt idx="1093">
                  <c:v>-738.19999999999993</c:v>
                </c:pt>
                <c:pt idx="1094">
                  <c:v>-738</c:v>
                </c:pt>
                <c:pt idx="1095">
                  <c:v>-737.8</c:v>
                </c:pt>
                <c:pt idx="1096">
                  <c:v>-737.6</c:v>
                </c:pt>
                <c:pt idx="1097">
                  <c:v>-737.4</c:v>
                </c:pt>
                <c:pt idx="1098">
                  <c:v>-737.2</c:v>
                </c:pt>
                <c:pt idx="1099">
                  <c:v>-737</c:v>
                </c:pt>
                <c:pt idx="1100">
                  <c:v>-736.8</c:v>
                </c:pt>
                <c:pt idx="1101">
                  <c:v>-736.59999999999991</c:v>
                </c:pt>
                <c:pt idx="1102">
                  <c:v>-736.4</c:v>
                </c:pt>
                <c:pt idx="1103">
                  <c:v>-736.2</c:v>
                </c:pt>
                <c:pt idx="1104">
                  <c:v>-736</c:v>
                </c:pt>
                <c:pt idx="1105">
                  <c:v>-735.8</c:v>
                </c:pt>
                <c:pt idx="1106">
                  <c:v>-735.6</c:v>
                </c:pt>
                <c:pt idx="1107">
                  <c:v>-735.4</c:v>
                </c:pt>
                <c:pt idx="1108">
                  <c:v>-735.19999999999993</c:v>
                </c:pt>
                <c:pt idx="1109">
                  <c:v>-735</c:v>
                </c:pt>
                <c:pt idx="1110">
                  <c:v>-734.80000000000007</c:v>
                </c:pt>
                <c:pt idx="1111">
                  <c:v>-734.6</c:v>
                </c:pt>
                <c:pt idx="1112">
                  <c:v>-734.4</c:v>
                </c:pt>
                <c:pt idx="1113">
                  <c:v>-734.2</c:v>
                </c:pt>
                <c:pt idx="1114">
                  <c:v>-734</c:v>
                </c:pt>
                <c:pt idx="1115">
                  <c:v>-733.8</c:v>
                </c:pt>
                <c:pt idx="1116">
                  <c:v>-733.59999999999991</c:v>
                </c:pt>
                <c:pt idx="1117">
                  <c:v>-733.40000000000009</c:v>
                </c:pt>
                <c:pt idx="1118">
                  <c:v>-733.2</c:v>
                </c:pt>
                <c:pt idx="1119">
                  <c:v>-733</c:v>
                </c:pt>
                <c:pt idx="1120">
                  <c:v>-732.8</c:v>
                </c:pt>
                <c:pt idx="1121">
                  <c:v>-732.6</c:v>
                </c:pt>
                <c:pt idx="1122">
                  <c:v>-732.4</c:v>
                </c:pt>
                <c:pt idx="1123">
                  <c:v>-732.19999999999993</c:v>
                </c:pt>
                <c:pt idx="1124">
                  <c:v>-732</c:v>
                </c:pt>
                <c:pt idx="1125">
                  <c:v>-731.80000000000007</c:v>
                </c:pt>
                <c:pt idx="1126">
                  <c:v>-731.6</c:v>
                </c:pt>
                <c:pt idx="1127">
                  <c:v>-731.4</c:v>
                </c:pt>
                <c:pt idx="1128">
                  <c:v>-731.19999999999993</c:v>
                </c:pt>
                <c:pt idx="1129">
                  <c:v>-731</c:v>
                </c:pt>
                <c:pt idx="1130">
                  <c:v>-730.8</c:v>
                </c:pt>
                <c:pt idx="1131">
                  <c:v>-730.6</c:v>
                </c:pt>
                <c:pt idx="1132">
                  <c:v>-730.4</c:v>
                </c:pt>
                <c:pt idx="1133">
                  <c:v>-730.2</c:v>
                </c:pt>
                <c:pt idx="1134">
                  <c:v>-730</c:v>
                </c:pt>
                <c:pt idx="1135">
                  <c:v>-729.8</c:v>
                </c:pt>
                <c:pt idx="1136">
                  <c:v>-729.6</c:v>
                </c:pt>
                <c:pt idx="1137">
                  <c:v>-729.4</c:v>
                </c:pt>
                <c:pt idx="1138">
                  <c:v>-729.2</c:v>
                </c:pt>
                <c:pt idx="1139">
                  <c:v>-729</c:v>
                </c:pt>
                <c:pt idx="1140">
                  <c:v>-728.80000000000007</c:v>
                </c:pt>
                <c:pt idx="1141">
                  <c:v>-728.6</c:v>
                </c:pt>
                <c:pt idx="1142">
                  <c:v>-728.4</c:v>
                </c:pt>
                <c:pt idx="1143">
                  <c:v>-728.19999999999993</c:v>
                </c:pt>
                <c:pt idx="1144">
                  <c:v>-728</c:v>
                </c:pt>
                <c:pt idx="1145">
                  <c:v>-727.80000000000007</c:v>
                </c:pt>
                <c:pt idx="1146">
                  <c:v>-727.6</c:v>
                </c:pt>
                <c:pt idx="1147">
                  <c:v>-727.4</c:v>
                </c:pt>
                <c:pt idx="1148">
                  <c:v>-727.2</c:v>
                </c:pt>
                <c:pt idx="1149">
                  <c:v>-727</c:v>
                </c:pt>
                <c:pt idx="1150">
                  <c:v>-726.8</c:v>
                </c:pt>
                <c:pt idx="1151">
                  <c:v>-726.59999999999991</c:v>
                </c:pt>
                <c:pt idx="1152">
                  <c:v>-726.40000000000009</c:v>
                </c:pt>
                <c:pt idx="1153">
                  <c:v>-726.2</c:v>
                </c:pt>
                <c:pt idx="1154">
                  <c:v>-726</c:v>
                </c:pt>
                <c:pt idx="1155">
                  <c:v>-725.8</c:v>
                </c:pt>
                <c:pt idx="1156">
                  <c:v>-725.6</c:v>
                </c:pt>
                <c:pt idx="1157">
                  <c:v>-725.4</c:v>
                </c:pt>
                <c:pt idx="1158">
                  <c:v>-725.19999999999993</c:v>
                </c:pt>
                <c:pt idx="1159">
                  <c:v>-725</c:v>
                </c:pt>
                <c:pt idx="1160">
                  <c:v>-724.80000000000007</c:v>
                </c:pt>
                <c:pt idx="1161">
                  <c:v>-724.6</c:v>
                </c:pt>
                <c:pt idx="1162">
                  <c:v>-724.4</c:v>
                </c:pt>
                <c:pt idx="1163">
                  <c:v>-724.19999999999993</c:v>
                </c:pt>
                <c:pt idx="1164">
                  <c:v>-724</c:v>
                </c:pt>
                <c:pt idx="1165">
                  <c:v>-723.8</c:v>
                </c:pt>
                <c:pt idx="1166">
                  <c:v>-723.6</c:v>
                </c:pt>
                <c:pt idx="1167">
                  <c:v>-723.4</c:v>
                </c:pt>
                <c:pt idx="1168">
                  <c:v>-723.2</c:v>
                </c:pt>
                <c:pt idx="1169">
                  <c:v>-723</c:v>
                </c:pt>
                <c:pt idx="1170">
                  <c:v>-722.8</c:v>
                </c:pt>
                <c:pt idx="1171">
                  <c:v>-722.6</c:v>
                </c:pt>
                <c:pt idx="1172">
                  <c:v>-722.4</c:v>
                </c:pt>
                <c:pt idx="1173">
                  <c:v>-722.2</c:v>
                </c:pt>
                <c:pt idx="1174">
                  <c:v>-722</c:v>
                </c:pt>
                <c:pt idx="1175">
                  <c:v>-721.80000000000007</c:v>
                </c:pt>
                <c:pt idx="1176">
                  <c:v>-721.6</c:v>
                </c:pt>
                <c:pt idx="1177">
                  <c:v>-721.4</c:v>
                </c:pt>
                <c:pt idx="1178">
                  <c:v>-721.19999999999993</c:v>
                </c:pt>
                <c:pt idx="1179">
                  <c:v>-721</c:v>
                </c:pt>
                <c:pt idx="1180">
                  <c:v>-720.80000000000007</c:v>
                </c:pt>
                <c:pt idx="1181">
                  <c:v>-720.6</c:v>
                </c:pt>
                <c:pt idx="1182">
                  <c:v>-720.4</c:v>
                </c:pt>
                <c:pt idx="1183">
                  <c:v>-720.2</c:v>
                </c:pt>
                <c:pt idx="1184">
                  <c:v>-720</c:v>
                </c:pt>
                <c:pt idx="1185">
                  <c:v>-719.8</c:v>
                </c:pt>
                <c:pt idx="1186">
                  <c:v>-719.59999999999991</c:v>
                </c:pt>
                <c:pt idx="1187">
                  <c:v>-719.40000000000009</c:v>
                </c:pt>
                <c:pt idx="1188">
                  <c:v>-719.2</c:v>
                </c:pt>
                <c:pt idx="1189">
                  <c:v>-719</c:v>
                </c:pt>
                <c:pt idx="1190">
                  <c:v>-718.8</c:v>
                </c:pt>
                <c:pt idx="1191">
                  <c:v>-718.6</c:v>
                </c:pt>
                <c:pt idx="1192">
                  <c:v>-718.4</c:v>
                </c:pt>
                <c:pt idx="1193">
                  <c:v>-718.19999999999993</c:v>
                </c:pt>
                <c:pt idx="1194">
                  <c:v>-718</c:v>
                </c:pt>
                <c:pt idx="1195">
                  <c:v>-717.80000000000007</c:v>
                </c:pt>
                <c:pt idx="1196">
                  <c:v>-717.6</c:v>
                </c:pt>
                <c:pt idx="1197">
                  <c:v>-717.4</c:v>
                </c:pt>
                <c:pt idx="1198">
                  <c:v>-717.2</c:v>
                </c:pt>
                <c:pt idx="1199">
                  <c:v>-717</c:v>
                </c:pt>
                <c:pt idx="1200">
                  <c:v>-716.8</c:v>
                </c:pt>
                <c:pt idx="1201">
                  <c:v>-716.6</c:v>
                </c:pt>
                <c:pt idx="1202">
                  <c:v>-716.40000000000009</c:v>
                </c:pt>
                <c:pt idx="1203">
                  <c:v>-716.2</c:v>
                </c:pt>
                <c:pt idx="1204">
                  <c:v>-716</c:v>
                </c:pt>
                <c:pt idx="1205">
                  <c:v>-715.8</c:v>
                </c:pt>
                <c:pt idx="1206">
                  <c:v>-715.6</c:v>
                </c:pt>
                <c:pt idx="1207">
                  <c:v>-715.4</c:v>
                </c:pt>
                <c:pt idx="1208">
                  <c:v>-715.2</c:v>
                </c:pt>
                <c:pt idx="1209">
                  <c:v>-715</c:v>
                </c:pt>
                <c:pt idx="1210">
                  <c:v>-714.80000000000007</c:v>
                </c:pt>
                <c:pt idx="1211">
                  <c:v>-714.6</c:v>
                </c:pt>
                <c:pt idx="1212">
                  <c:v>-714.4</c:v>
                </c:pt>
                <c:pt idx="1213">
                  <c:v>-714.19999999999993</c:v>
                </c:pt>
                <c:pt idx="1214">
                  <c:v>-714</c:v>
                </c:pt>
                <c:pt idx="1215">
                  <c:v>-713.80000000000007</c:v>
                </c:pt>
                <c:pt idx="1216">
                  <c:v>-713.6</c:v>
                </c:pt>
                <c:pt idx="1217">
                  <c:v>-713.4</c:v>
                </c:pt>
                <c:pt idx="1218">
                  <c:v>-713.2</c:v>
                </c:pt>
                <c:pt idx="1219">
                  <c:v>-713</c:v>
                </c:pt>
                <c:pt idx="1220">
                  <c:v>-712.8</c:v>
                </c:pt>
                <c:pt idx="1221">
                  <c:v>-712.59999999999991</c:v>
                </c:pt>
                <c:pt idx="1222">
                  <c:v>-712.40000000000009</c:v>
                </c:pt>
                <c:pt idx="1223">
                  <c:v>-712.2</c:v>
                </c:pt>
                <c:pt idx="1224">
                  <c:v>-712</c:v>
                </c:pt>
                <c:pt idx="1225">
                  <c:v>-711.8</c:v>
                </c:pt>
                <c:pt idx="1226">
                  <c:v>-711.6</c:v>
                </c:pt>
                <c:pt idx="1227">
                  <c:v>-711.4</c:v>
                </c:pt>
                <c:pt idx="1228">
                  <c:v>-711.19999999999993</c:v>
                </c:pt>
                <c:pt idx="1229">
                  <c:v>-711</c:v>
                </c:pt>
                <c:pt idx="1230">
                  <c:v>-710.80000000000007</c:v>
                </c:pt>
                <c:pt idx="1231">
                  <c:v>-710.6</c:v>
                </c:pt>
                <c:pt idx="1232">
                  <c:v>-710.4</c:v>
                </c:pt>
                <c:pt idx="1233">
                  <c:v>-710.2</c:v>
                </c:pt>
                <c:pt idx="1234">
                  <c:v>-710</c:v>
                </c:pt>
                <c:pt idx="1235">
                  <c:v>-709.8</c:v>
                </c:pt>
                <c:pt idx="1236">
                  <c:v>-709.59999999999991</c:v>
                </c:pt>
                <c:pt idx="1237">
                  <c:v>-709.40000000000009</c:v>
                </c:pt>
                <c:pt idx="1238">
                  <c:v>-709.2</c:v>
                </c:pt>
                <c:pt idx="1239">
                  <c:v>-709</c:v>
                </c:pt>
                <c:pt idx="1240">
                  <c:v>-708.8</c:v>
                </c:pt>
                <c:pt idx="1241">
                  <c:v>-708.6</c:v>
                </c:pt>
                <c:pt idx="1242">
                  <c:v>-708.4</c:v>
                </c:pt>
                <c:pt idx="1243">
                  <c:v>-708.19999999999993</c:v>
                </c:pt>
                <c:pt idx="1244">
                  <c:v>-708</c:v>
                </c:pt>
                <c:pt idx="1245">
                  <c:v>-707.80000000000007</c:v>
                </c:pt>
                <c:pt idx="1246">
                  <c:v>-707.6</c:v>
                </c:pt>
                <c:pt idx="1247">
                  <c:v>-707.4</c:v>
                </c:pt>
                <c:pt idx="1248">
                  <c:v>-707.19999999999993</c:v>
                </c:pt>
                <c:pt idx="1249">
                  <c:v>-707</c:v>
                </c:pt>
                <c:pt idx="1250">
                  <c:v>-706.8</c:v>
                </c:pt>
                <c:pt idx="1251">
                  <c:v>-706.6</c:v>
                </c:pt>
                <c:pt idx="1252">
                  <c:v>-706.4</c:v>
                </c:pt>
                <c:pt idx="1253">
                  <c:v>-706.2</c:v>
                </c:pt>
                <c:pt idx="1254">
                  <c:v>-706</c:v>
                </c:pt>
                <c:pt idx="1255">
                  <c:v>-705.8</c:v>
                </c:pt>
                <c:pt idx="1256">
                  <c:v>-705.59999999999991</c:v>
                </c:pt>
                <c:pt idx="1257">
                  <c:v>-705.4</c:v>
                </c:pt>
                <c:pt idx="1258">
                  <c:v>-705.2</c:v>
                </c:pt>
                <c:pt idx="1259">
                  <c:v>-705</c:v>
                </c:pt>
                <c:pt idx="1260">
                  <c:v>-704.8</c:v>
                </c:pt>
                <c:pt idx="1261">
                  <c:v>-704.6</c:v>
                </c:pt>
                <c:pt idx="1262">
                  <c:v>-704.4</c:v>
                </c:pt>
                <c:pt idx="1263">
                  <c:v>-704.19999999999993</c:v>
                </c:pt>
                <c:pt idx="1264">
                  <c:v>-704</c:v>
                </c:pt>
                <c:pt idx="1265">
                  <c:v>-703.80000000000007</c:v>
                </c:pt>
                <c:pt idx="1266">
                  <c:v>-703.6</c:v>
                </c:pt>
                <c:pt idx="1267">
                  <c:v>-703.4</c:v>
                </c:pt>
                <c:pt idx="1268">
                  <c:v>-703.2</c:v>
                </c:pt>
                <c:pt idx="1269">
                  <c:v>-703</c:v>
                </c:pt>
                <c:pt idx="1270">
                  <c:v>-702.8</c:v>
                </c:pt>
                <c:pt idx="1271">
                  <c:v>-702.59999999999991</c:v>
                </c:pt>
                <c:pt idx="1272">
                  <c:v>-702.40000000000009</c:v>
                </c:pt>
                <c:pt idx="1273">
                  <c:v>-702.2</c:v>
                </c:pt>
                <c:pt idx="1274">
                  <c:v>-702</c:v>
                </c:pt>
                <c:pt idx="1275">
                  <c:v>-701.8</c:v>
                </c:pt>
                <c:pt idx="1276">
                  <c:v>-701.6</c:v>
                </c:pt>
                <c:pt idx="1277">
                  <c:v>-701.4</c:v>
                </c:pt>
                <c:pt idx="1278">
                  <c:v>-701.19999999999993</c:v>
                </c:pt>
                <c:pt idx="1279">
                  <c:v>-701</c:v>
                </c:pt>
                <c:pt idx="1280">
                  <c:v>-700.80000000000007</c:v>
                </c:pt>
                <c:pt idx="1281">
                  <c:v>-700.6</c:v>
                </c:pt>
                <c:pt idx="1282">
                  <c:v>-700.4</c:v>
                </c:pt>
                <c:pt idx="1283">
                  <c:v>-700.19999999999993</c:v>
                </c:pt>
                <c:pt idx="1284">
                  <c:v>-700</c:v>
                </c:pt>
                <c:pt idx="1285">
                  <c:v>-699.8</c:v>
                </c:pt>
                <c:pt idx="1286">
                  <c:v>-699.6</c:v>
                </c:pt>
                <c:pt idx="1287">
                  <c:v>-699.4</c:v>
                </c:pt>
                <c:pt idx="1288">
                  <c:v>-699.2</c:v>
                </c:pt>
                <c:pt idx="1289">
                  <c:v>-699</c:v>
                </c:pt>
                <c:pt idx="1290">
                  <c:v>-698.8</c:v>
                </c:pt>
                <c:pt idx="1291">
                  <c:v>-698.6</c:v>
                </c:pt>
                <c:pt idx="1292">
                  <c:v>-698.4</c:v>
                </c:pt>
                <c:pt idx="1293">
                  <c:v>-698.2</c:v>
                </c:pt>
                <c:pt idx="1294">
                  <c:v>-698</c:v>
                </c:pt>
                <c:pt idx="1295">
                  <c:v>-697.80000000000007</c:v>
                </c:pt>
                <c:pt idx="1296">
                  <c:v>-697.6</c:v>
                </c:pt>
                <c:pt idx="1297">
                  <c:v>-697.4</c:v>
                </c:pt>
                <c:pt idx="1298">
                  <c:v>-697.19999999999993</c:v>
                </c:pt>
                <c:pt idx="1299">
                  <c:v>-697</c:v>
                </c:pt>
                <c:pt idx="1300">
                  <c:v>-696.80000000000007</c:v>
                </c:pt>
                <c:pt idx="1301">
                  <c:v>-696.6</c:v>
                </c:pt>
                <c:pt idx="1302">
                  <c:v>-696.4</c:v>
                </c:pt>
                <c:pt idx="1303">
                  <c:v>-696.2</c:v>
                </c:pt>
                <c:pt idx="1304">
                  <c:v>-696</c:v>
                </c:pt>
                <c:pt idx="1305">
                  <c:v>-695.8</c:v>
                </c:pt>
                <c:pt idx="1306">
                  <c:v>-695.59999999999991</c:v>
                </c:pt>
                <c:pt idx="1307">
                  <c:v>-695.40000000000009</c:v>
                </c:pt>
                <c:pt idx="1308">
                  <c:v>-695.2</c:v>
                </c:pt>
                <c:pt idx="1309">
                  <c:v>-695</c:v>
                </c:pt>
                <c:pt idx="1310">
                  <c:v>-694.8</c:v>
                </c:pt>
                <c:pt idx="1311">
                  <c:v>-694.6</c:v>
                </c:pt>
                <c:pt idx="1312">
                  <c:v>-694.4</c:v>
                </c:pt>
                <c:pt idx="1313">
                  <c:v>-694.19999999999993</c:v>
                </c:pt>
                <c:pt idx="1314">
                  <c:v>-694</c:v>
                </c:pt>
                <c:pt idx="1315">
                  <c:v>-693.80000000000007</c:v>
                </c:pt>
                <c:pt idx="1316">
                  <c:v>-693.6</c:v>
                </c:pt>
                <c:pt idx="1317">
                  <c:v>-693.4</c:v>
                </c:pt>
                <c:pt idx="1318">
                  <c:v>-693.19999999999993</c:v>
                </c:pt>
                <c:pt idx="1319">
                  <c:v>-693</c:v>
                </c:pt>
                <c:pt idx="1320">
                  <c:v>-692.8</c:v>
                </c:pt>
                <c:pt idx="1321">
                  <c:v>-692.6</c:v>
                </c:pt>
                <c:pt idx="1322">
                  <c:v>-692.4</c:v>
                </c:pt>
                <c:pt idx="1323">
                  <c:v>-692.2</c:v>
                </c:pt>
                <c:pt idx="1324">
                  <c:v>-692</c:v>
                </c:pt>
                <c:pt idx="1325">
                  <c:v>-691.8</c:v>
                </c:pt>
                <c:pt idx="1326">
                  <c:v>-691.6</c:v>
                </c:pt>
                <c:pt idx="1327">
                  <c:v>-691.4</c:v>
                </c:pt>
                <c:pt idx="1328">
                  <c:v>-691.2</c:v>
                </c:pt>
                <c:pt idx="1329">
                  <c:v>-691</c:v>
                </c:pt>
                <c:pt idx="1330">
                  <c:v>-690.80000000000007</c:v>
                </c:pt>
                <c:pt idx="1331">
                  <c:v>-690.6</c:v>
                </c:pt>
                <c:pt idx="1332">
                  <c:v>-690.4</c:v>
                </c:pt>
                <c:pt idx="1333">
                  <c:v>-690.19999999999993</c:v>
                </c:pt>
                <c:pt idx="1334">
                  <c:v>-690</c:v>
                </c:pt>
                <c:pt idx="1335">
                  <c:v>-689.80000000000007</c:v>
                </c:pt>
                <c:pt idx="1336">
                  <c:v>-689.6</c:v>
                </c:pt>
                <c:pt idx="1337">
                  <c:v>-689.4</c:v>
                </c:pt>
                <c:pt idx="1338">
                  <c:v>-689.2</c:v>
                </c:pt>
                <c:pt idx="1339">
                  <c:v>-689</c:v>
                </c:pt>
                <c:pt idx="1340">
                  <c:v>-688.8</c:v>
                </c:pt>
                <c:pt idx="1341">
                  <c:v>-688.59999999999991</c:v>
                </c:pt>
                <c:pt idx="1342">
                  <c:v>-688.40000000000009</c:v>
                </c:pt>
                <c:pt idx="1343">
                  <c:v>-688.2</c:v>
                </c:pt>
                <c:pt idx="1344">
                  <c:v>-688</c:v>
                </c:pt>
                <c:pt idx="1345">
                  <c:v>-687.8</c:v>
                </c:pt>
                <c:pt idx="1346">
                  <c:v>-687.6</c:v>
                </c:pt>
                <c:pt idx="1347">
                  <c:v>-687.4</c:v>
                </c:pt>
                <c:pt idx="1348">
                  <c:v>-687.19999999999993</c:v>
                </c:pt>
                <c:pt idx="1349">
                  <c:v>-687</c:v>
                </c:pt>
                <c:pt idx="1350">
                  <c:v>-686.80000000000007</c:v>
                </c:pt>
                <c:pt idx="1351">
                  <c:v>-686.6</c:v>
                </c:pt>
                <c:pt idx="1352">
                  <c:v>-686.4</c:v>
                </c:pt>
                <c:pt idx="1353">
                  <c:v>-686.2</c:v>
                </c:pt>
                <c:pt idx="1354">
                  <c:v>-686</c:v>
                </c:pt>
                <c:pt idx="1355">
                  <c:v>-685.8</c:v>
                </c:pt>
                <c:pt idx="1356">
                  <c:v>-685.6</c:v>
                </c:pt>
                <c:pt idx="1357">
                  <c:v>-685.40000000000009</c:v>
                </c:pt>
                <c:pt idx="1358">
                  <c:v>-685.2</c:v>
                </c:pt>
                <c:pt idx="1359">
                  <c:v>-685</c:v>
                </c:pt>
                <c:pt idx="1360">
                  <c:v>-684.8</c:v>
                </c:pt>
                <c:pt idx="1361">
                  <c:v>-684.6</c:v>
                </c:pt>
                <c:pt idx="1362">
                  <c:v>-684.4</c:v>
                </c:pt>
                <c:pt idx="1363">
                  <c:v>-684.2</c:v>
                </c:pt>
                <c:pt idx="1364">
                  <c:v>-684</c:v>
                </c:pt>
                <c:pt idx="1365">
                  <c:v>-683.80000000000007</c:v>
                </c:pt>
                <c:pt idx="1366">
                  <c:v>-683.6</c:v>
                </c:pt>
                <c:pt idx="1367">
                  <c:v>-683.4</c:v>
                </c:pt>
                <c:pt idx="1368">
                  <c:v>-683.19999999999993</c:v>
                </c:pt>
                <c:pt idx="1369">
                  <c:v>-683</c:v>
                </c:pt>
                <c:pt idx="1370">
                  <c:v>-682.80000000000007</c:v>
                </c:pt>
                <c:pt idx="1371">
                  <c:v>-682.6</c:v>
                </c:pt>
                <c:pt idx="1372">
                  <c:v>-682.4</c:v>
                </c:pt>
                <c:pt idx="1373">
                  <c:v>-682.2</c:v>
                </c:pt>
                <c:pt idx="1374">
                  <c:v>-682</c:v>
                </c:pt>
                <c:pt idx="1375">
                  <c:v>-681.8</c:v>
                </c:pt>
                <c:pt idx="1376">
                  <c:v>-681.59999999999991</c:v>
                </c:pt>
                <c:pt idx="1377">
                  <c:v>-681.4</c:v>
                </c:pt>
                <c:pt idx="1378">
                  <c:v>-681.2</c:v>
                </c:pt>
                <c:pt idx="1379">
                  <c:v>-681</c:v>
                </c:pt>
                <c:pt idx="1380">
                  <c:v>-680.8</c:v>
                </c:pt>
                <c:pt idx="1381">
                  <c:v>-680.6</c:v>
                </c:pt>
                <c:pt idx="1382">
                  <c:v>-680.4</c:v>
                </c:pt>
                <c:pt idx="1383">
                  <c:v>-680.19999999999993</c:v>
                </c:pt>
                <c:pt idx="1384">
                  <c:v>-680</c:v>
                </c:pt>
                <c:pt idx="1385">
                  <c:v>-679.80000000000007</c:v>
                </c:pt>
                <c:pt idx="1386">
                  <c:v>-679.6</c:v>
                </c:pt>
                <c:pt idx="1387">
                  <c:v>-679.4</c:v>
                </c:pt>
                <c:pt idx="1388">
                  <c:v>-679.2</c:v>
                </c:pt>
                <c:pt idx="1389">
                  <c:v>-679</c:v>
                </c:pt>
                <c:pt idx="1390">
                  <c:v>-678.8</c:v>
                </c:pt>
                <c:pt idx="1391">
                  <c:v>-678.59999999999991</c:v>
                </c:pt>
                <c:pt idx="1392">
                  <c:v>-678.40000000000009</c:v>
                </c:pt>
                <c:pt idx="1393">
                  <c:v>-678.2</c:v>
                </c:pt>
                <c:pt idx="1394">
                  <c:v>-678</c:v>
                </c:pt>
                <c:pt idx="1395">
                  <c:v>-677.8</c:v>
                </c:pt>
                <c:pt idx="1396">
                  <c:v>-677.6</c:v>
                </c:pt>
                <c:pt idx="1397">
                  <c:v>-677.4</c:v>
                </c:pt>
                <c:pt idx="1398">
                  <c:v>-677.19999999999993</c:v>
                </c:pt>
                <c:pt idx="1399">
                  <c:v>-677</c:v>
                </c:pt>
                <c:pt idx="1400">
                  <c:v>-676.80000000000007</c:v>
                </c:pt>
                <c:pt idx="1401">
                  <c:v>-676.6</c:v>
                </c:pt>
                <c:pt idx="1402">
                  <c:v>-676.4</c:v>
                </c:pt>
                <c:pt idx="1403">
                  <c:v>-676.19999999999993</c:v>
                </c:pt>
                <c:pt idx="1404">
                  <c:v>-676</c:v>
                </c:pt>
                <c:pt idx="1405">
                  <c:v>-675.8</c:v>
                </c:pt>
                <c:pt idx="1406">
                  <c:v>-675.6</c:v>
                </c:pt>
                <c:pt idx="1407">
                  <c:v>-675.4</c:v>
                </c:pt>
                <c:pt idx="1408">
                  <c:v>-675.2</c:v>
                </c:pt>
                <c:pt idx="1409">
                  <c:v>-675</c:v>
                </c:pt>
                <c:pt idx="1410">
                  <c:v>-674.8</c:v>
                </c:pt>
                <c:pt idx="1411">
                  <c:v>-674.59999999999991</c:v>
                </c:pt>
                <c:pt idx="1412">
                  <c:v>-674.4</c:v>
                </c:pt>
                <c:pt idx="1413">
                  <c:v>-674.2</c:v>
                </c:pt>
                <c:pt idx="1414">
                  <c:v>-674</c:v>
                </c:pt>
                <c:pt idx="1415">
                  <c:v>-673.80000000000007</c:v>
                </c:pt>
                <c:pt idx="1416">
                  <c:v>-673.6</c:v>
                </c:pt>
                <c:pt idx="1417">
                  <c:v>-673.4</c:v>
                </c:pt>
                <c:pt idx="1418">
                  <c:v>-673.19999999999993</c:v>
                </c:pt>
                <c:pt idx="1419">
                  <c:v>-673</c:v>
                </c:pt>
                <c:pt idx="1420">
                  <c:v>-672.80000000000007</c:v>
                </c:pt>
                <c:pt idx="1421">
                  <c:v>-672.6</c:v>
                </c:pt>
                <c:pt idx="1422">
                  <c:v>-672.4</c:v>
                </c:pt>
                <c:pt idx="1423">
                  <c:v>-672.2</c:v>
                </c:pt>
                <c:pt idx="1424">
                  <c:v>-672</c:v>
                </c:pt>
                <c:pt idx="1425">
                  <c:v>-671.8</c:v>
                </c:pt>
                <c:pt idx="1426">
                  <c:v>-671.59999999999991</c:v>
                </c:pt>
                <c:pt idx="1427">
                  <c:v>-671.40000000000009</c:v>
                </c:pt>
                <c:pt idx="1428">
                  <c:v>-671.2</c:v>
                </c:pt>
                <c:pt idx="1429">
                  <c:v>-671</c:v>
                </c:pt>
                <c:pt idx="1430">
                  <c:v>-670.8</c:v>
                </c:pt>
                <c:pt idx="1431">
                  <c:v>-670.6</c:v>
                </c:pt>
                <c:pt idx="1432">
                  <c:v>-670.4</c:v>
                </c:pt>
                <c:pt idx="1433">
                  <c:v>-670.19999999999993</c:v>
                </c:pt>
                <c:pt idx="1434">
                  <c:v>-670</c:v>
                </c:pt>
                <c:pt idx="1435">
                  <c:v>-669.80000000000007</c:v>
                </c:pt>
                <c:pt idx="1436">
                  <c:v>-669.6</c:v>
                </c:pt>
                <c:pt idx="1437">
                  <c:v>-669.4</c:v>
                </c:pt>
                <c:pt idx="1438">
                  <c:v>-669.19999999999993</c:v>
                </c:pt>
                <c:pt idx="1439">
                  <c:v>-669</c:v>
                </c:pt>
                <c:pt idx="1440">
                  <c:v>-668.8</c:v>
                </c:pt>
                <c:pt idx="1441">
                  <c:v>-668.6</c:v>
                </c:pt>
                <c:pt idx="1442">
                  <c:v>-668.4</c:v>
                </c:pt>
                <c:pt idx="1443">
                  <c:v>-668.2</c:v>
                </c:pt>
                <c:pt idx="1444">
                  <c:v>-668</c:v>
                </c:pt>
                <c:pt idx="1445">
                  <c:v>-667.8</c:v>
                </c:pt>
                <c:pt idx="1446">
                  <c:v>-667.6</c:v>
                </c:pt>
                <c:pt idx="1447">
                  <c:v>-667.4</c:v>
                </c:pt>
                <c:pt idx="1448">
                  <c:v>-667.2</c:v>
                </c:pt>
                <c:pt idx="1449">
                  <c:v>-667</c:v>
                </c:pt>
                <c:pt idx="1450">
                  <c:v>-666.80000000000007</c:v>
                </c:pt>
                <c:pt idx="1451">
                  <c:v>-666.6</c:v>
                </c:pt>
                <c:pt idx="1452">
                  <c:v>-666.4</c:v>
                </c:pt>
                <c:pt idx="1453">
                  <c:v>-666.19999999999993</c:v>
                </c:pt>
                <c:pt idx="1454">
                  <c:v>-666</c:v>
                </c:pt>
                <c:pt idx="1455">
                  <c:v>-665.80000000000007</c:v>
                </c:pt>
                <c:pt idx="1456">
                  <c:v>-665.6</c:v>
                </c:pt>
                <c:pt idx="1457">
                  <c:v>-665.4</c:v>
                </c:pt>
                <c:pt idx="1458">
                  <c:v>-665.2</c:v>
                </c:pt>
                <c:pt idx="1459">
                  <c:v>-665</c:v>
                </c:pt>
                <c:pt idx="1460">
                  <c:v>-664.8</c:v>
                </c:pt>
                <c:pt idx="1461">
                  <c:v>-664.59999999999991</c:v>
                </c:pt>
                <c:pt idx="1462">
                  <c:v>-664.40000000000009</c:v>
                </c:pt>
                <c:pt idx="1463">
                  <c:v>-664.2</c:v>
                </c:pt>
                <c:pt idx="1464">
                  <c:v>-664</c:v>
                </c:pt>
                <c:pt idx="1465">
                  <c:v>-663.8</c:v>
                </c:pt>
                <c:pt idx="1466">
                  <c:v>-663.6</c:v>
                </c:pt>
                <c:pt idx="1467">
                  <c:v>-663.4</c:v>
                </c:pt>
                <c:pt idx="1468">
                  <c:v>-663.19999999999993</c:v>
                </c:pt>
                <c:pt idx="1469">
                  <c:v>-663</c:v>
                </c:pt>
                <c:pt idx="1470">
                  <c:v>-662.80000000000007</c:v>
                </c:pt>
                <c:pt idx="1471">
                  <c:v>-662.6</c:v>
                </c:pt>
                <c:pt idx="1472">
                  <c:v>-662.4</c:v>
                </c:pt>
                <c:pt idx="1473">
                  <c:v>-662.19999999999993</c:v>
                </c:pt>
                <c:pt idx="1474">
                  <c:v>-662</c:v>
                </c:pt>
                <c:pt idx="1475">
                  <c:v>-661.8</c:v>
                </c:pt>
                <c:pt idx="1476">
                  <c:v>-661.6</c:v>
                </c:pt>
                <c:pt idx="1477">
                  <c:v>-661.4</c:v>
                </c:pt>
                <c:pt idx="1478">
                  <c:v>-661.2</c:v>
                </c:pt>
                <c:pt idx="1479">
                  <c:v>-661</c:v>
                </c:pt>
                <c:pt idx="1480">
                  <c:v>-660.8</c:v>
                </c:pt>
                <c:pt idx="1481">
                  <c:v>-660.6</c:v>
                </c:pt>
                <c:pt idx="1482">
                  <c:v>-660.4</c:v>
                </c:pt>
                <c:pt idx="1483">
                  <c:v>-660.2</c:v>
                </c:pt>
                <c:pt idx="1484">
                  <c:v>-660</c:v>
                </c:pt>
                <c:pt idx="1485">
                  <c:v>-659.80000000000007</c:v>
                </c:pt>
                <c:pt idx="1486">
                  <c:v>-659.6</c:v>
                </c:pt>
                <c:pt idx="1487">
                  <c:v>-659.4</c:v>
                </c:pt>
                <c:pt idx="1488">
                  <c:v>-659.19999999999993</c:v>
                </c:pt>
                <c:pt idx="1489">
                  <c:v>-659</c:v>
                </c:pt>
                <c:pt idx="1490">
                  <c:v>-658.80000000000007</c:v>
                </c:pt>
                <c:pt idx="1491">
                  <c:v>-658.6</c:v>
                </c:pt>
                <c:pt idx="1492">
                  <c:v>-658.4</c:v>
                </c:pt>
                <c:pt idx="1493">
                  <c:v>-658.2</c:v>
                </c:pt>
                <c:pt idx="1494">
                  <c:v>-658</c:v>
                </c:pt>
                <c:pt idx="1495">
                  <c:v>-657.8</c:v>
                </c:pt>
                <c:pt idx="1496">
                  <c:v>-657.59999999999991</c:v>
                </c:pt>
                <c:pt idx="1497">
                  <c:v>-657.40000000000009</c:v>
                </c:pt>
                <c:pt idx="1498">
                  <c:v>-657.2</c:v>
                </c:pt>
                <c:pt idx="1499">
                  <c:v>-657</c:v>
                </c:pt>
                <c:pt idx="1500">
                  <c:v>-656.8</c:v>
                </c:pt>
                <c:pt idx="1501">
                  <c:v>-656.6</c:v>
                </c:pt>
                <c:pt idx="1502">
                  <c:v>-656.4</c:v>
                </c:pt>
                <c:pt idx="1503">
                  <c:v>-656.19999999999993</c:v>
                </c:pt>
                <c:pt idx="1504">
                  <c:v>-656</c:v>
                </c:pt>
                <c:pt idx="1505">
                  <c:v>-655.80000000000007</c:v>
                </c:pt>
                <c:pt idx="1506">
                  <c:v>-655.6</c:v>
                </c:pt>
                <c:pt idx="1507">
                  <c:v>-655.4</c:v>
                </c:pt>
                <c:pt idx="1508">
                  <c:v>-655.20000000000005</c:v>
                </c:pt>
                <c:pt idx="1509">
                  <c:v>-655</c:v>
                </c:pt>
                <c:pt idx="1510">
                  <c:v>-654.79999999999995</c:v>
                </c:pt>
                <c:pt idx="1511">
                  <c:v>-654.6</c:v>
                </c:pt>
                <c:pt idx="1512">
                  <c:v>-654.40000000000009</c:v>
                </c:pt>
                <c:pt idx="1513">
                  <c:v>-654.20000000000005</c:v>
                </c:pt>
                <c:pt idx="1514">
                  <c:v>-654</c:v>
                </c:pt>
                <c:pt idx="1515">
                  <c:v>-653.79999999999995</c:v>
                </c:pt>
                <c:pt idx="1516">
                  <c:v>-653.6</c:v>
                </c:pt>
                <c:pt idx="1517">
                  <c:v>-653.4</c:v>
                </c:pt>
                <c:pt idx="1518">
                  <c:v>-653.20000000000005</c:v>
                </c:pt>
                <c:pt idx="1519">
                  <c:v>-653</c:v>
                </c:pt>
                <c:pt idx="1520">
                  <c:v>-652.80000000000007</c:v>
                </c:pt>
                <c:pt idx="1521">
                  <c:v>-652.6</c:v>
                </c:pt>
                <c:pt idx="1522">
                  <c:v>-652.4</c:v>
                </c:pt>
                <c:pt idx="1523">
                  <c:v>-652.19999999999993</c:v>
                </c:pt>
                <c:pt idx="1524">
                  <c:v>-652</c:v>
                </c:pt>
                <c:pt idx="1525">
                  <c:v>-651.80000000000007</c:v>
                </c:pt>
                <c:pt idx="1526">
                  <c:v>-651.6</c:v>
                </c:pt>
                <c:pt idx="1527">
                  <c:v>-651.4</c:v>
                </c:pt>
                <c:pt idx="1528">
                  <c:v>-651.20000000000005</c:v>
                </c:pt>
                <c:pt idx="1529">
                  <c:v>-651</c:v>
                </c:pt>
                <c:pt idx="1530">
                  <c:v>-650.79999999999995</c:v>
                </c:pt>
                <c:pt idx="1531">
                  <c:v>-650.59999999999991</c:v>
                </c:pt>
                <c:pt idx="1532">
                  <c:v>-650.4</c:v>
                </c:pt>
                <c:pt idx="1533">
                  <c:v>-650.20000000000005</c:v>
                </c:pt>
                <c:pt idx="1534">
                  <c:v>-650</c:v>
                </c:pt>
                <c:pt idx="1535">
                  <c:v>-649.79999999999995</c:v>
                </c:pt>
                <c:pt idx="1536">
                  <c:v>-649.6</c:v>
                </c:pt>
                <c:pt idx="1537">
                  <c:v>-649.4</c:v>
                </c:pt>
                <c:pt idx="1538">
                  <c:v>-649.19999999999993</c:v>
                </c:pt>
                <c:pt idx="1539">
                  <c:v>-649</c:v>
                </c:pt>
                <c:pt idx="1540">
                  <c:v>-648.80000000000007</c:v>
                </c:pt>
                <c:pt idx="1541">
                  <c:v>-648.6</c:v>
                </c:pt>
                <c:pt idx="1542">
                  <c:v>-648.4</c:v>
                </c:pt>
                <c:pt idx="1543">
                  <c:v>-648.20000000000005</c:v>
                </c:pt>
                <c:pt idx="1544">
                  <c:v>-648</c:v>
                </c:pt>
                <c:pt idx="1545">
                  <c:v>-647.79999999999995</c:v>
                </c:pt>
                <c:pt idx="1546">
                  <c:v>-647.59999999999991</c:v>
                </c:pt>
                <c:pt idx="1547">
                  <c:v>-647.40000000000009</c:v>
                </c:pt>
                <c:pt idx="1548">
                  <c:v>-647.20000000000005</c:v>
                </c:pt>
                <c:pt idx="1549">
                  <c:v>-647</c:v>
                </c:pt>
                <c:pt idx="1550">
                  <c:v>-646.79999999999995</c:v>
                </c:pt>
                <c:pt idx="1551">
                  <c:v>-646.6</c:v>
                </c:pt>
                <c:pt idx="1552">
                  <c:v>-646.4</c:v>
                </c:pt>
                <c:pt idx="1553">
                  <c:v>-646.19999999999993</c:v>
                </c:pt>
                <c:pt idx="1554">
                  <c:v>-646</c:v>
                </c:pt>
                <c:pt idx="1555">
                  <c:v>-645.80000000000007</c:v>
                </c:pt>
                <c:pt idx="1556">
                  <c:v>-645.6</c:v>
                </c:pt>
                <c:pt idx="1557">
                  <c:v>-645.4</c:v>
                </c:pt>
                <c:pt idx="1558">
                  <c:v>-645.19999999999993</c:v>
                </c:pt>
                <c:pt idx="1559">
                  <c:v>-645</c:v>
                </c:pt>
                <c:pt idx="1560">
                  <c:v>-644.79999999999995</c:v>
                </c:pt>
                <c:pt idx="1561">
                  <c:v>-644.6</c:v>
                </c:pt>
                <c:pt idx="1562">
                  <c:v>-644.4</c:v>
                </c:pt>
                <c:pt idx="1563">
                  <c:v>-644.20000000000005</c:v>
                </c:pt>
                <c:pt idx="1564">
                  <c:v>-644</c:v>
                </c:pt>
                <c:pt idx="1565">
                  <c:v>-643.79999999999995</c:v>
                </c:pt>
                <c:pt idx="1566">
                  <c:v>-643.6</c:v>
                </c:pt>
                <c:pt idx="1567">
                  <c:v>-643.4</c:v>
                </c:pt>
                <c:pt idx="1568">
                  <c:v>-643.20000000000005</c:v>
                </c:pt>
                <c:pt idx="1569">
                  <c:v>-643</c:v>
                </c:pt>
                <c:pt idx="1570">
                  <c:v>-642.80000000000007</c:v>
                </c:pt>
                <c:pt idx="1571">
                  <c:v>-642.6</c:v>
                </c:pt>
                <c:pt idx="1572">
                  <c:v>-642.4</c:v>
                </c:pt>
                <c:pt idx="1573">
                  <c:v>-642.19999999999993</c:v>
                </c:pt>
                <c:pt idx="1574">
                  <c:v>-642</c:v>
                </c:pt>
                <c:pt idx="1575">
                  <c:v>-641.80000000000007</c:v>
                </c:pt>
                <c:pt idx="1576">
                  <c:v>-641.6</c:v>
                </c:pt>
                <c:pt idx="1577">
                  <c:v>-641.4</c:v>
                </c:pt>
                <c:pt idx="1578">
                  <c:v>-641.20000000000005</c:v>
                </c:pt>
                <c:pt idx="1579">
                  <c:v>-641</c:v>
                </c:pt>
                <c:pt idx="1580">
                  <c:v>-640.79999999999995</c:v>
                </c:pt>
                <c:pt idx="1581">
                  <c:v>-640.59999999999991</c:v>
                </c:pt>
                <c:pt idx="1582">
                  <c:v>-640.40000000000009</c:v>
                </c:pt>
                <c:pt idx="1583">
                  <c:v>-640.20000000000005</c:v>
                </c:pt>
                <c:pt idx="1584">
                  <c:v>-640</c:v>
                </c:pt>
                <c:pt idx="1585">
                  <c:v>-639.79999999999995</c:v>
                </c:pt>
                <c:pt idx="1586">
                  <c:v>-639.6</c:v>
                </c:pt>
                <c:pt idx="1587">
                  <c:v>-639.4</c:v>
                </c:pt>
                <c:pt idx="1588">
                  <c:v>-639.19999999999993</c:v>
                </c:pt>
                <c:pt idx="1589">
                  <c:v>-639</c:v>
                </c:pt>
                <c:pt idx="1590">
                  <c:v>-638.80000000000007</c:v>
                </c:pt>
                <c:pt idx="1591">
                  <c:v>-638.6</c:v>
                </c:pt>
                <c:pt idx="1592">
                  <c:v>-638.4</c:v>
                </c:pt>
                <c:pt idx="1593">
                  <c:v>-638.19999999999993</c:v>
                </c:pt>
                <c:pt idx="1594">
                  <c:v>-638</c:v>
                </c:pt>
                <c:pt idx="1595">
                  <c:v>-637.79999999999995</c:v>
                </c:pt>
                <c:pt idx="1596">
                  <c:v>-637.6</c:v>
                </c:pt>
                <c:pt idx="1597">
                  <c:v>-637.4</c:v>
                </c:pt>
                <c:pt idx="1598">
                  <c:v>-637.20000000000005</c:v>
                </c:pt>
                <c:pt idx="1599">
                  <c:v>-637</c:v>
                </c:pt>
                <c:pt idx="1600">
                  <c:v>-636.79999999999995</c:v>
                </c:pt>
                <c:pt idx="1601">
                  <c:v>-636.6</c:v>
                </c:pt>
                <c:pt idx="1602">
                  <c:v>-636.4</c:v>
                </c:pt>
                <c:pt idx="1603">
                  <c:v>-636.20000000000005</c:v>
                </c:pt>
                <c:pt idx="1604">
                  <c:v>-636</c:v>
                </c:pt>
                <c:pt idx="1605">
                  <c:v>-635.80000000000007</c:v>
                </c:pt>
                <c:pt idx="1606">
                  <c:v>-635.6</c:v>
                </c:pt>
                <c:pt idx="1607">
                  <c:v>-635.4</c:v>
                </c:pt>
                <c:pt idx="1608">
                  <c:v>-635.19999999999993</c:v>
                </c:pt>
                <c:pt idx="1609">
                  <c:v>-635</c:v>
                </c:pt>
                <c:pt idx="1610">
                  <c:v>-634.80000000000007</c:v>
                </c:pt>
                <c:pt idx="1611">
                  <c:v>-634.6</c:v>
                </c:pt>
                <c:pt idx="1612">
                  <c:v>-634.4</c:v>
                </c:pt>
                <c:pt idx="1613">
                  <c:v>-634.20000000000005</c:v>
                </c:pt>
                <c:pt idx="1614">
                  <c:v>-634</c:v>
                </c:pt>
                <c:pt idx="1615">
                  <c:v>-633.79999999999995</c:v>
                </c:pt>
                <c:pt idx="1616">
                  <c:v>-633.59999999999991</c:v>
                </c:pt>
                <c:pt idx="1617">
                  <c:v>-633.40000000000009</c:v>
                </c:pt>
                <c:pt idx="1618">
                  <c:v>-633.20000000000005</c:v>
                </c:pt>
                <c:pt idx="1619">
                  <c:v>-633</c:v>
                </c:pt>
                <c:pt idx="1620">
                  <c:v>-632.79999999999995</c:v>
                </c:pt>
                <c:pt idx="1621">
                  <c:v>-632.6</c:v>
                </c:pt>
                <c:pt idx="1622">
                  <c:v>-632.4</c:v>
                </c:pt>
                <c:pt idx="1623">
                  <c:v>-632.19999999999993</c:v>
                </c:pt>
                <c:pt idx="1624">
                  <c:v>-632</c:v>
                </c:pt>
                <c:pt idx="1625">
                  <c:v>-631.80000000000007</c:v>
                </c:pt>
                <c:pt idx="1626">
                  <c:v>-631.6</c:v>
                </c:pt>
                <c:pt idx="1627">
                  <c:v>-631.4</c:v>
                </c:pt>
                <c:pt idx="1628">
                  <c:v>-631.19999999999993</c:v>
                </c:pt>
                <c:pt idx="1629">
                  <c:v>-631</c:v>
                </c:pt>
                <c:pt idx="1630">
                  <c:v>-630.79999999999995</c:v>
                </c:pt>
                <c:pt idx="1631">
                  <c:v>-630.6</c:v>
                </c:pt>
                <c:pt idx="1632">
                  <c:v>-630.4</c:v>
                </c:pt>
                <c:pt idx="1633">
                  <c:v>-630.20000000000005</c:v>
                </c:pt>
                <c:pt idx="1634">
                  <c:v>-630</c:v>
                </c:pt>
                <c:pt idx="1635">
                  <c:v>-629.79999999999995</c:v>
                </c:pt>
                <c:pt idx="1636">
                  <c:v>-629.6</c:v>
                </c:pt>
                <c:pt idx="1637">
                  <c:v>-629.4</c:v>
                </c:pt>
                <c:pt idx="1638">
                  <c:v>-629.20000000000005</c:v>
                </c:pt>
                <c:pt idx="1639">
                  <c:v>-629</c:v>
                </c:pt>
                <c:pt idx="1640">
                  <c:v>-628.80000000000007</c:v>
                </c:pt>
                <c:pt idx="1641">
                  <c:v>-628.6</c:v>
                </c:pt>
                <c:pt idx="1642">
                  <c:v>-628.4</c:v>
                </c:pt>
                <c:pt idx="1643">
                  <c:v>-628.19999999999993</c:v>
                </c:pt>
                <c:pt idx="1644">
                  <c:v>-628</c:v>
                </c:pt>
                <c:pt idx="1645">
                  <c:v>-627.80000000000007</c:v>
                </c:pt>
                <c:pt idx="1646">
                  <c:v>-627.6</c:v>
                </c:pt>
                <c:pt idx="1647">
                  <c:v>-627.4</c:v>
                </c:pt>
                <c:pt idx="1648">
                  <c:v>-627.20000000000005</c:v>
                </c:pt>
                <c:pt idx="1649">
                  <c:v>-627</c:v>
                </c:pt>
                <c:pt idx="1650">
                  <c:v>-626.79999999999995</c:v>
                </c:pt>
                <c:pt idx="1651">
                  <c:v>-626.59999999999991</c:v>
                </c:pt>
                <c:pt idx="1652">
                  <c:v>-626.40000000000009</c:v>
                </c:pt>
                <c:pt idx="1653">
                  <c:v>-626.20000000000005</c:v>
                </c:pt>
                <c:pt idx="1654">
                  <c:v>-626</c:v>
                </c:pt>
                <c:pt idx="1655">
                  <c:v>-625.79999999999995</c:v>
                </c:pt>
                <c:pt idx="1656">
                  <c:v>-625.6</c:v>
                </c:pt>
                <c:pt idx="1657">
                  <c:v>-625.4</c:v>
                </c:pt>
                <c:pt idx="1658">
                  <c:v>-625.19999999999993</c:v>
                </c:pt>
                <c:pt idx="1659">
                  <c:v>-625</c:v>
                </c:pt>
                <c:pt idx="1660">
                  <c:v>-624.80000000000007</c:v>
                </c:pt>
                <c:pt idx="1661">
                  <c:v>-624.6</c:v>
                </c:pt>
                <c:pt idx="1662">
                  <c:v>-624.4</c:v>
                </c:pt>
                <c:pt idx="1663">
                  <c:v>-624.20000000000005</c:v>
                </c:pt>
                <c:pt idx="1664">
                  <c:v>-624</c:v>
                </c:pt>
                <c:pt idx="1665">
                  <c:v>-623.79999999999995</c:v>
                </c:pt>
                <c:pt idx="1666">
                  <c:v>-623.6</c:v>
                </c:pt>
                <c:pt idx="1667">
                  <c:v>-623.40000000000009</c:v>
                </c:pt>
                <c:pt idx="1668">
                  <c:v>-623.20000000000005</c:v>
                </c:pt>
                <c:pt idx="1669">
                  <c:v>-623</c:v>
                </c:pt>
                <c:pt idx="1670">
                  <c:v>-622.79999999999995</c:v>
                </c:pt>
                <c:pt idx="1671">
                  <c:v>-622.6</c:v>
                </c:pt>
                <c:pt idx="1672">
                  <c:v>-622.4</c:v>
                </c:pt>
                <c:pt idx="1673">
                  <c:v>-622.20000000000005</c:v>
                </c:pt>
                <c:pt idx="1674">
                  <c:v>-622</c:v>
                </c:pt>
                <c:pt idx="1675">
                  <c:v>-621.80000000000007</c:v>
                </c:pt>
                <c:pt idx="1676">
                  <c:v>-621.6</c:v>
                </c:pt>
                <c:pt idx="1677">
                  <c:v>-621.4</c:v>
                </c:pt>
                <c:pt idx="1678">
                  <c:v>-621.19999999999993</c:v>
                </c:pt>
                <c:pt idx="1679">
                  <c:v>-621</c:v>
                </c:pt>
                <c:pt idx="1680">
                  <c:v>-620.79999999999995</c:v>
                </c:pt>
                <c:pt idx="1681">
                  <c:v>-620.6</c:v>
                </c:pt>
                <c:pt idx="1682">
                  <c:v>-620.4</c:v>
                </c:pt>
                <c:pt idx="1683">
                  <c:v>-620.20000000000005</c:v>
                </c:pt>
                <c:pt idx="1684">
                  <c:v>-620</c:v>
                </c:pt>
                <c:pt idx="1685">
                  <c:v>-619.79999999999995</c:v>
                </c:pt>
                <c:pt idx="1686">
                  <c:v>-619.59999999999991</c:v>
                </c:pt>
                <c:pt idx="1687">
                  <c:v>-619.4</c:v>
                </c:pt>
                <c:pt idx="1688">
                  <c:v>-619.20000000000005</c:v>
                </c:pt>
                <c:pt idx="1689">
                  <c:v>-619</c:v>
                </c:pt>
                <c:pt idx="1690">
                  <c:v>-618.79999999999995</c:v>
                </c:pt>
                <c:pt idx="1691">
                  <c:v>-618.6</c:v>
                </c:pt>
                <c:pt idx="1692">
                  <c:v>-618.4</c:v>
                </c:pt>
                <c:pt idx="1693">
                  <c:v>-618.19999999999993</c:v>
                </c:pt>
                <c:pt idx="1694">
                  <c:v>-618</c:v>
                </c:pt>
                <c:pt idx="1695">
                  <c:v>-617.80000000000007</c:v>
                </c:pt>
                <c:pt idx="1696">
                  <c:v>-617.6</c:v>
                </c:pt>
                <c:pt idx="1697">
                  <c:v>-617.4</c:v>
                </c:pt>
                <c:pt idx="1698">
                  <c:v>-617.20000000000005</c:v>
                </c:pt>
                <c:pt idx="1699">
                  <c:v>-617</c:v>
                </c:pt>
                <c:pt idx="1700">
                  <c:v>-616.79999999999995</c:v>
                </c:pt>
                <c:pt idx="1701">
                  <c:v>-616.59999999999991</c:v>
                </c:pt>
                <c:pt idx="1702">
                  <c:v>-616.40000000000009</c:v>
                </c:pt>
                <c:pt idx="1703">
                  <c:v>-616.20000000000005</c:v>
                </c:pt>
                <c:pt idx="1704">
                  <c:v>-616</c:v>
                </c:pt>
                <c:pt idx="1705">
                  <c:v>-615.79999999999995</c:v>
                </c:pt>
                <c:pt idx="1706">
                  <c:v>-615.6</c:v>
                </c:pt>
                <c:pt idx="1707">
                  <c:v>-615.4</c:v>
                </c:pt>
                <c:pt idx="1708">
                  <c:v>-615.19999999999993</c:v>
                </c:pt>
                <c:pt idx="1709">
                  <c:v>-615</c:v>
                </c:pt>
                <c:pt idx="1710">
                  <c:v>-614.80000000000007</c:v>
                </c:pt>
                <c:pt idx="1711">
                  <c:v>-614.6</c:v>
                </c:pt>
                <c:pt idx="1712">
                  <c:v>-614.4</c:v>
                </c:pt>
                <c:pt idx="1713">
                  <c:v>-614.19999999999993</c:v>
                </c:pt>
                <c:pt idx="1714">
                  <c:v>-614</c:v>
                </c:pt>
                <c:pt idx="1715">
                  <c:v>-613.79999999999995</c:v>
                </c:pt>
                <c:pt idx="1716">
                  <c:v>-613.6</c:v>
                </c:pt>
                <c:pt idx="1717">
                  <c:v>-613.4</c:v>
                </c:pt>
                <c:pt idx="1718">
                  <c:v>-613.20000000000005</c:v>
                </c:pt>
                <c:pt idx="1719">
                  <c:v>-613</c:v>
                </c:pt>
                <c:pt idx="1720">
                  <c:v>-612.79999999999995</c:v>
                </c:pt>
                <c:pt idx="1721">
                  <c:v>-612.6</c:v>
                </c:pt>
                <c:pt idx="1722">
                  <c:v>-612.4</c:v>
                </c:pt>
                <c:pt idx="1723">
                  <c:v>-612.20000000000005</c:v>
                </c:pt>
                <c:pt idx="1724">
                  <c:v>-612</c:v>
                </c:pt>
                <c:pt idx="1725">
                  <c:v>-611.80000000000007</c:v>
                </c:pt>
                <c:pt idx="1726">
                  <c:v>-611.6</c:v>
                </c:pt>
                <c:pt idx="1727">
                  <c:v>-611.4</c:v>
                </c:pt>
                <c:pt idx="1728">
                  <c:v>-611.19999999999993</c:v>
                </c:pt>
                <c:pt idx="1729">
                  <c:v>-611</c:v>
                </c:pt>
                <c:pt idx="1730">
                  <c:v>-610.80000000000007</c:v>
                </c:pt>
                <c:pt idx="1731">
                  <c:v>-610.6</c:v>
                </c:pt>
                <c:pt idx="1732">
                  <c:v>-610.4</c:v>
                </c:pt>
                <c:pt idx="1733">
                  <c:v>-610.20000000000005</c:v>
                </c:pt>
                <c:pt idx="1734">
                  <c:v>-610</c:v>
                </c:pt>
                <c:pt idx="1735">
                  <c:v>-609.79999999999995</c:v>
                </c:pt>
                <c:pt idx="1736">
                  <c:v>-609.59999999999991</c:v>
                </c:pt>
                <c:pt idx="1737">
                  <c:v>-609.40000000000009</c:v>
                </c:pt>
                <c:pt idx="1738">
                  <c:v>-609.20000000000005</c:v>
                </c:pt>
                <c:pt idx="1739">
                  <c:v>-609</c:v>
                </c:pt>
                <c:pt idx="1740">
                  <c:v>-608.79999999999995</c:v>
                </c:pt>
                <c:pt idx="1741">
                  <c:v>-608.6</c:v>
                </c:pt>
                <c:pt idx="1742">
                  <c:v>-608.4</c:v>
                </c:pt>
                <c:pt idx="1743">
                  <c:v>-608.19999999999993</c:v>
                </c:pt>
                <c:pt idx="1744">
                  <c:v>-608</c:v>
                </c:pt>
                <c:pt idx="1745">
                  <c:v>-607.80000000000007</c:v>
                </c:pt>
                <c:pt idx="1746">
                  <c:v>-607.6</c:v>
                </c:pt>
                <c:pt idx="1747">
                  <c:v>-607.4</c:v>
                </c:pt>
                <c:pt idx="1748">
                  <c:v>-607.19999999999993</c:v>
                </c:pt>
                <c:pt idx="1749">
                  <c:v>-607</c:v>
                </c:pt>
                <c:pt idx="1750">
                  <c:v>-606.79999999999995</c:v>
                </c:pt>
                <c:pt idx="1751">
                  <c:v>-606.6</c:v>
                </c:pt>
                <c:pt idx="1752">
                  <c:v>-606.4</c:v>
                </c:pt>
                <c:pt idx="1753">
                  <c:v>-606.20000000000005</c:v>
                </c:pt>
                <c:pt idx="1754">
                  <c:v>-606</c:v>
                </c:pt>
                <c:pt idx="1755">
                  <c:v>-605.79999999999995</c:v>
                </c:pt>
                <c:pt idx="1756">
                  <c:v>-605.6</c:v>
                </c:pt>
                <c:pt idx="1757">
                  <c:v>-605.4</c:v>
                </c:pt>
                <c:pt idx="1758">
                  <c:v>-605.20000000000005</c:v>
                </c:pt>
                <c:pt idx="1759">
                  <c:v>-605</c:v>
                </c:pt>
                <c:pt idx="1760">
                  <c:v>-604.80000000000007</c:v>
                </c:pt>
                <c:pt idx="1761">
                  <c:v>-604.6</c:v>
                </c:pt>
                <c:pt idx="1762">
                  <c:v>-604.4</c:v>
                </c:pt>
                <c:pt idx="1763">
                  <c:v>-604.19999999999993</c:v>
                </c:pt>
                <c:pt idx="1764">
                  <c:v>-604</c:v>
                </c:pt>
                <c:pt idx="1765">
                  <c:v>-603.80000000000007</c:v>
                </c:pt>
                <c:pt idx="1766">
                  <c:v>-603.6</c:v>
                </c:pt>
                <c:pt idx="1767">
                  <c:v>-603.4</c:v>
                </c:pt>
                <c:pt idx="1768">
                  <c:v>-603.20000000000005</c:v>
                </c:pt>
                <c:pt idx="1769">
                  <c:v>-603</c:v>
                </c:pt>
                <c:pt idx="1770">
                  <c:v>-602.79999999999995</c:v>
                </c:pt>
                <c:pt idx="1771">
                  <c:v>-602.59999999999991</c:v>
                </c:pt>
                <c:pt idx="1772">
                  <c:v>-602.40000000000009</c:v>
                </c:pt>
                <c:pt idx="1773">
                  <c:v>-602.20000000000005</c:v>
                </c:pt>
                <c:pt idx="1774">
                  <c:v>-602</c:v>
                </c:pt>
                <c:pt idx="1775">
                  <c:v>-601.79999999999995</c:v>
                </c:pt>
                <c:pt idx="1776">
                  <c:v>-601.6</c:v>
                </c:pt>
                <c:pt idx="1777">
                  <c:v>-601.4</c:v>
                </c:pt>
                <c:pt idx="1778">
                  <c:v>-601.19999999999993</c:v>
                </c:pt>
                <c:pt idx="1779">
                  <c:v>-601</c:v>
                </c:pt>
                <c:pt idx="1780">
                  <c:v>-600.80000000000007</c:v>
                </c:pt>
                <c:pt idx="1781">
                  <c:v>-600.6</c:v>
                </c:pt>
                <c:pt idx="1782">
                  <c:v>-600.4</c:v>
                </c:pt>
                <c:pt idx="1783">
                  <c:v>-600.19999999999993</c:v>
                </c:pt>
                <c:pt idx="1784">
                  <c:v>-600</c:v>
                </c:pt>
                <c:pt idx="1785">
                  <c:v>-599.79999999999995</c:v>
                </c:pt>
                <c:pt idx="1786">
                  <c:v>-599.6</c:v>
                </c:pt>
                <c:pt idx="1787">
                  <c:v>-599.4</c:v>
                </c:pt>
                <c:pt idx="1788">
                  <c:v>-599.20000000000005</c:v>
                </c:pt>
                <c:pt idx="1789">
                  <c:v>-599</c:v>
                </c:pt>
                <c:pt idx="1790">
                  <c:v>-598.79999999999995</c:v>
                </c:pt>
                <c:pt idx="1791">
                  <c:v>-598.6</c:v>
                </c:pt>
                <c:pt idx="1792">
                  <c:v>-598.4</c:v>
                </c:pt>
                <c:pt idx="1793">
                  <c:v>-598.20000000000005</c:v>
                </c:pt>
                <c:pt idx="1794">
                  <c:v>-598</c:v>
                </c:pt>
                <c:pt idx="1795">
                  <c:v>-597.80000000000007</c:v>
                </c:pt>
                <c:pt idx="1796">
                  <c:v>-597.6</c:v>
                </c:pt>
                <c:pt idx="1797">
                  <c:v>-597.4</c:v>
                </c:pt>
                <c:pt idx="1798">
                  <c:v>-597.19999999999993</c:v>
                </c:pt>
                <c:pt idx="1799">
                  <c:v>-597</c:v>
                </c:pt>
                <c:pt idx="1800">
                  <c:v>-596.80000000000007</c:v>
                </c:pt>
                <c:pt idx="1801">
                  <c:v>-596.6</c:v>
                </c:pt>
                <c:pt idx="1802">
                  <c:v>-596.4</c:v>
                </c:pt>
                <c:pt idx="1803">
                  <c:v>-596.20000000000005</c:v>
                </c:pt>
                <c:pt idx="1804">
                  <c:v>-596</c:v>
                </c:pt>
                <c:pt idx="1805">
                  <c:v>-595.79999999999995</c:v>
                </c:pt>
                <c:pt idx="1806">
                  <c:v>-595.59999999999991</c:v>
                </c:pt>
                <c:pt idx="1807">
                  <c:v>-595.40000000000009</c:v>
                </c:pt>
                <c:pt idx="1808">
                  <c:v>-595.20000000000005</c:v>
                </c:pt>
                <c:pt idx="1809">
                  <c:v>-595</c:v>
                </c:pt>
                <c:pt idx="1810">
                  <c:v>-594.79999999999995</c:v>
                </c:pt>
                <c:pt idx="1811">
                  <c:v>-594.6</c:v>
                </c:pt>
                <c:pt idx="1812">
                  <c:v>-594.4</c:v>
                </c:pt>
                <c:pt idx="1813">
                  <c:v>-594.19999999999993</c:v>
                </c:pt>
                <c:pt idx="1814">
                  <c:v>-594</c:v>
                </c:pt>
                <c:pt idx="1815">
                  <c:v>-593.80000000000007</c:v>
                </c:pt>
                <c:pt idx="1816">
                  <c:v>-593.6</c:v>
                </c:pt>
                <c:pt idx="1817">
                  <c:v>-593.4</c:v>
                </c:pt>
                <c:pt idx="1818">
                  <c:v>-593.20000000000005</c:v>
                </c:pt>
                <c:pt idx="1819">
                  <c:v>-593</c:v>
                </c:pt>
                <c:pt idx="1820">
                  <c:v>-592.79999999999995</c:v>
                </c:pt>
                <c:pt idx="1821">
                  <c:v>-592.6</c:v>
                </c:pt>
                <c:pt idx="1822">
                  <c:v>-592.40000000000009</c:v>
                </c:pt>
                <c:pt idx="1823">
                  <c:v>-592.20000000000005</c:v>
                </c:pt>
                <c:pt idx="1824">
                  <c:v>-592</c:v>
                </c:pt>
                <c:pt idx="1825">
                  <c:v>-591.79999999999995</c:v>
                </c:pt>
                <c:pt idx="1826">
                  <c:v>-591.6</c:v>
                </c:pt>
                <c:pt idx="1827">
                  <c:v>-591.4</c:v>
                </c:pt>
                <c:pt idx="1828">
                  <c:v>-591.20000000000005</c:v>
                </c:pt>
                <c:pt idx="1829">
                  <c:v>-591</c:v>
                </c:pt>
                <c:pt idx="1830">
                  <c:v>-590.80000000000007</c:v>
                </c:pt>
                <c:pt idx="1831">
                  <c:v>-590.6</c:v>
                </c:pt>
                <c:pt idx="1832">
                  <c:v>-590.4</c:v>
                </c:pt>
                <c:pt idx="1833">
                  <c:v>-590.19999999999993</c:v>
                </c:pt>
                <c:pt idx="1834">
                  <c:v>-590</c:v>
                </c:pt>
                <c:pt idx="1835">
                  <c:v>-589.79999999999995</c:v>
                </c:pt>
                <c:pt idx="1836">
                  <c:v>-589.6</c:v>
                </c:pt>
                <c:pt idx="1837">
                  <c:v>-589.4</c:v>
                </c:pt>
                <c:pt idx="1838">
                  <c:v>-589.20000000000005</c:v>
                </c:pt>
                <c:pt idx="1839">
                  <c:v>-589</c:v>
                </c:pt>
                <c:pt idx="1840">
                  <c:v>-588.79999999999995</c:v>
                </c:pt>
                <c:pt idx="1841">
                  <c:v>-588.59999999999991</c:v>
                </c:pt>
                <c:pt idx="1842">
                  <c:v>-588.4</c:v>
                </c:pt>
                <c:pt idx="1843">
                  <c:v>-588.20000000000005</c:v>
                </c:pt>
                <c:pt idx="1844">
                  <c:v>-588</c:v>
                </c:pt>
                <c:pt idx="1845">
                  <c:v>-587.79999999999995</c:v>
                </c:pt>
                <c:pt idx="1846">
                  <c:v>-587.6</c:v>
                </c:pt>
                <c:pt idx="1847">
                  <c:v>-587.4</c:v>
                </c:pt>
                <c:pt idx="1848">
                  <c:v>-587.19999999999993</c:v>
                </c:pt>
                <c:pt idx="1849">
                  <c:v>-587</c:v>
                </c:pt>
                <c:pt idx="1850">
                  <c:v>-586.80000000000007</c:v>
                </c:pt>
                <c:pt idx="1851">
                  <c:v>-586.6</c:v>
                </c:pt>
                <c:pt idx="1852">
                  <c:v>-586.4</c:v>
                </c:pt>
                <c:pt idx="1853">
                  <c:v>-586.20000000000005</c:v>
                </c:pt>
                <c:pt idx="1854">
                  <c:v>-586</c:v>
                </c:pt>
                <c:pt idx="1855">
                  <c:v>-585.79999999999995</c:v>
                </c:pt>
                <c:pt idx="1856">
                  <c:v>-585.59999999999991</c:v>
                </c:pt>
                <c:pt idx="1857">
                  <c:v>-585.40000000000009</c:v>
                </c:pt>
                <c:pt idx="1858">
                  <c:v>-585.20000000000005</c:v>
                </c:pt>
                <c:pt idx="1859">
                  <c:v>-585</c:v>
                </c:pt>
                <c:pt idx="1860">
                  <c:v>-584.79999999999995</c:v>
                </c:pt>
                <c:pt idx="1861">
                  <c:v>-584.6</c:v>
                </c:pt>
                <c:pt idx="1862">
                  <c:v>-584.4</c:v>
                </c:pt>
                <c:pt idx="1863">
                  <c:v>-584.19999999999993</c:v>
                </c:pt>
                <c:pt idx="1864">
                  <c:v>-584</c:v>
                </c:pt>
                <c:pt idx="1865">
                  <c:v>-583.80000000000007</c:v>
                </c:pt>
                <c:pt idx="1866">
                  <c:v>-583.6</c:v>
                </c:pt>
                <c:pt idx="1867">
                  <c:v>-583.4</c:v>
                </c:pt>
                <c:pt idx="1868">
                  <c:v>-583.19999999999993</c:v>
                </c:pt>
                <c:pt idx="1869">
                  <c:v>-583</c:v>
                </c:pt>
                <c:pt idx="1870">
                  <c:v>-582.79999999999995</c:v>
                </c:pt>
                <c:pt idx="1871">
                  <c:v>-582.6</c:v>
                </c:pt>
                <c:pt idx="1872">
                  <c:v>-582.4</c:v>
                </c:pt>
                <c:pt idx="1873">
                  <c:v>-582.20000000000005</c:v>
                </c:pt>
                <c:pt idx="1874">
                  <c:v>-582</c:v>
                </c:pt>
                <c:pt idx="1875">
                  <c:v>-581.79999999999995</c:v>
                </c:pt>
                <c:pt idx="1876">
                  <c:v>-581.6</c:v>
                </c:pt>
                <c:pt idx="1877">
                  <c:v>-581.4</c:v>
                </c:pt>
                <c:pt idx="1878">
                  <c:v>-581.20000000000005</c:v>
                </c:pt>
                <c:pt idx="1879">
                  <c:v>-581</c:v>
                </c:pt>
                <c:pt idx="1880">
                  <c:v>-580.80000000000007</c:v>
                </c:pt>
                <c:pt idx="1881">
                  <c:v>-580.6</c:v>
                </c:pt>
                <c:pt idx="1882">
                  <c:v>-580.4</c:v>
                </c:pt>
                <c:pt idx="1883">
                  <c:v>-580.19999999999993</c:v>
                </c:pt>
                <c:pt idx="1884">
                  <c:v>-580</c:v>
                </c:pt>
                <c:pt idx="1885">
                  <c:v>-579.80000000000007</c:v>
                </c:pt>
                <c:pt idx="1886">
                  <c:v>-579.6</c:v>
                </c:pt>
                <c:pt idx="1887">
                  <c:v>-579.4</c:v>
                </c:pt>
                <c:pt idx="1888">
                  <c:v>-579.20000000000005</c:v>
                </c:pt>
                <c:pt idx="1889">
                  <c:v>-579</c:v>
                </c:pt>
                <c:pt idx="1890">
                  <c:v>-578.79999999999995</c:v>
                </c:pt>
                <c:pt idx="1891">
                  <c:v>-578.59999999999991</c:v>
                </c:pt>
                <c:pt idx="1892">
                  <c:v>-578.40000000000009</c:v>
                </c:pt>
                <c:pt idx="1893">
                  <c:v>-578.20000000000005</c:v>
                </c:pt>
                <c:pt idx="1894">
                  <c:v>-578</c:v>
                </c:pt>
                <c:pt idx="1895">
                  <c:v>-577.79999999999995</c:v>
                </c:pt>
                <c:pt idx="1896">
                  <c:v>-577.6</c:v>
                </c:pt>
                <c:pt idx="1897">
                  <c:v>-577.4</c:v>
                </c:pt>
                <c:pt idx="1898">
                  <c:v>-577.19999999999993</c:v>
                </c:pt>
                <c:pt idx="1899">
                  <c:v>-577</c:v>
                </c:pt>
                <c:pt idx="1900">
                  <c:v>-576.80000000000007</c:v>
                </c:pt>
                <c:pt idx="1901">
                  <c:v>-576.6</c:v>
                </c:pt>
                <c:pt idx="1902">
                  <c:v>-576.4</c:v>
                </c:pt>
                <c:pt idx="1903">
                  <c:v>-576.19999999999993</c:v>
                </c:pt>
                <c:pt idx="1904">
                  <c:v>-576</c:v>
                </c:pt>
                <c:pt idx="1905">
                  <c:v>-575.79999999999995</c:v>
                </c:pt>
                <c:pt idx="1906">
                  <c:v>-575.6</c:v>
                </c:pt>
                <c:pt idx="1907">
                  <c:v>-575.4</c:v>
                </c:pt>
                <c:pt idx="1908">
                  <c:v>-575.20000000000005</c:v>
                </c:pt>
                <c:pt idx="1909">
                  <c:v>-575</c:v>
                </c:pt>
                <c:pt idx="1910">
                  <c:v>-574.79999999999995</c:v>
                </c:pt>
                <c:pt idx="1911">
                  <c:v>-574.6</c:v>
                </c:pt>
                <c:pt idx="1912">
                  <c:v>-574.4</c:v>
                </c:pt>
                <c:pt idx="1913">
                  <c:v>-574.20000000000005</c:v>
                </c:pt>
                <c:pt idx="1914">
                  <c:v>-574</c:v>
                </c:pt>
                <c:pt idx="1915">
                  <c:v>-573.80000000000007</c:v>
                </c:pt>
                <c:pt idx="1916">
                  <c:v>-573.6</c:v>
                </c:pt>
                <c:pt idx="1917">
                  <c:v>-573.4</c:v>
                </c:pt>
                <c:pt idx="1918">
                  <c:v>-573.19999999999993</c:v>
                </c:pt>
                <c:pt idx="1919">
                  <c:v>-573</c:v>
                </c:pt>
                <c:pt idx="1920">
                  <c:v>-572.80000000000007</c:v>
                </c:pt>
                <c:pt idx="1921">
                  <c:v>-572.6</c:v>
                </c:pt>
                <c:pt idx="1922">
                  <c:v>-572.4</c:v>
                </c:pt>
                <c:pt idx="1923">
                  <c:v>-572.20000000000005</c:v>
                </c:pt>
                <c:pt idx="1924">
                  <c:v>-572</c:v>
                </c:pt>
                <c:pt idx="1925">
                  <c:v>-571.79999999999995</c:v>
                </c:pt>
                <c:pt idx="1926">
                  <c:v>-571.59999999999991</c:v>
                </c:pt>
                <c:pt idx="1927">
                  <c:v>-571.40000000000009</c:v>
                </c:pt>
                <c:pt idx="1928">
                  <c:v>-571.20000000000005</c:v>
                </c:pt>
                <c:pt idx="1929">
                  <c:v>-571</c:v>
                </c:pt>
                <c:pt idx="1930">
                  <c:v>-570.79999999999995</c:v>
                </c:pt>
                <c:pt idx="1931">
                  <c:v>-570.6</c:v>
                </c:pt>
                <c:pt idx="1932">
                  <c:v>-570.4</c:v>
                </c:pt>
                <c:pt idx="1933">
                  <c:v>-570.19999999999993</c:v>
                </c:pt>
                <c:pt idx="1934">
                  <c:v>-570</c:v>
                </c:pt>
                <c:pt idx="1935">
                  <c:v>-569.80000000000007</c:v>
                </c:pt>
                <c:pt idx="1936">
                  <c:v>-569.6</c:v>
                </c:pt>
                <c:pt idx="1937">
                  <c:v>-569.4</c:v>
                </c:pt>
                <c:pt idx="1938">
                  <c:v>-569.19999999999993</c:v>
                </c:pt>
                <c:pt idx="1939">
                  <c:v>-569</c:v>
                </c:pt>
                <c:pt idx="1940">
                  <c:v>-568.79999999999995</c:v>
                </c:pt>
                <c:pt idx="1941">
                  <c:v>-568.6</c:v>
                </c:pt>
                <c:pt idx="1942">
                  <c:v>-568.4</c:v>
                </c:pt>
                <c:pt idx="1943">
                  <c:v>-568.20000000000005</c:v>
                </c:pt>
                <c:pt idx="1944">
                  <c:v>-568</c:v>
                </c:pt>
                <c:pt idx="1945">
                  <c:v>-567.79999999999995</c:v>
                </c:pt>
                <c:pt idx="1946">
                  <c:v>-567.6</c:v>
                </c:pt>
                <c:pt idx="1947">
                  <c:v>-567.4</c:v>
                </c:pt>
                <c:pt idx="1948">
                  <c:v>-567.20000000000005</c:v>
                </c:pt>
                <c:pt idx="1949">
                  <c:v>-567</c:v>
                </c:pt>
                <c:pt idx="1950">
                  <c:v>-566.80000000000007</c:v>
                </c:pt>
                <c:pt idx="1951">
                  <c:v>-566.6</c:v>
                </c:pt>
                <c:pt idx="1952">
                  <c:v>-566.4</c:v>
                </c:pt>
                <c:pt idx="1953">
                  <c:v>-566.19999999999993</c:v>
                </c:pt>
                <c:pt idx="1954">
                  <c:v>-566</c:v>
                </c:pt>
                <c:pt idx="1955">
                  <c:v>-565.80000000000007</c:v>
                </c:pt>
                <c:pt idx="1956">
                  <c:v>-565.6</c:v>
                </c:pt>
                <c:pt idx="1957">
                  <c:v>-565.4</c:v>
                </c:pt>
                <c:pt idx="1958">
                  <c:v>-565.20000000000005</c:v>
                </c:pt>
                <c:pt idx="1959">
                  <c:v>-565</c:v>
                </c:pt>
                <c:pt idx="1960">
                  <c:v>-564.79999999999995</c:v>
                </c:pt>
                <c:pt idx="1961">
                  <c:v>-564.59999999999991</c:v>
                </c:pt>
                <c:pt idx="1962">
                  <c:v>-564.40000000000009</c:v>
                </c:pt>
                <c:pt idx="1963">
                  <c:v>-564.20000000000005</c:v>
                </c:pt>
                <c:pt idx="1964">
                  <c:v>-564</c:v>
                </c:pt>
                <c:pt idx="1965">
                  <c:v>-563.79999999999995</c:v>
                </c:pt>
                <c:pt idx="1966">
                  <c:v>-563.6</c:v>
                </c:pt>
                <c:pt idx="1967">
                  <c:v>-563.4</c:v>
                </c:pt>
                <c:pt idx="1968">
                  <c:v>-563.19999999999993</c:v>
                </c:pt>
                <c:pt idx="1969">
                  <c:v>-563</c:v>
                </c:pt>
                <c:pt idx="1970">
                  <c:v>-562.80000000000007</c:v>
                </c:pt>
                <c:pt idx="1971">
                  <c:v>-562.6</c:v>
                </c:pt>
                <c:pt idx="1972">
                  <c:v>-562.4</c:v>
                </c:pt>
                <c:pt idx="1973">
                  <c:v>-562.20000000000005</c:v>
                </c:pt>
                <c:pt idx="1974">
                  <c:v>-562</c:v>
                </c:pt>
                <c:pt idx="1975">
                  <c:v>-561.79999999999995</c:v>
                </c:pt>
                <c:pt idx="1976">
                  <c:v>-561.6</c:v>
                </c:pt>
                <c:pt idx="1977">
                  <c:v>-561.40000000000009</c:v>
                </c:pt>
                <c:pt idx="1978">
                  <c:v>-561.20000000000005</c:v>
                </c:pt>
                <c:pt idx="1979">
                  <c:v>-561</c:v>
                </c:pt>
                <c:pt idx="1980">
                  <c:v>-560.79999999999995</c:v>
                </c:pt>
                <c:pt idx="1981">
                  <c:v>-560.6</c:v>
                </c:pt>
                <c:pt idx="1982">
                  <c:v>-560.4</c:v>
                </c:pt>
                <c:pt idx="1983">
                  <c:v>-560.19999999999993</c:v>
                </c:pt>
                <c:pt idx="1984">
                  <c:v>-560</c:v>
                </c:pt>
                <c:pt idx="1985">
                  <c:v>-559.80000000000007</c:v>
                </c:pt>
                <c:pt idx="1986">
                  <c:v>-559.6</c:v>
                </c:pt>
                <c:pt idx="1987">
                  <c:v>-559.4</c:v>
                </c:pt>
                <c:pt idx="1988">
                  <c:v>-559.19999999999993</c:v>
                </c:pt>
                <c:pt idx="1989">
                  <c:v>-559</c:v>
                </c:pt>
                <c:pt idx="1990">
                  <c:v>-558.79999999999995</c:v>
                </c:pt>
                <c:pt idx="1991">
                  <c:v>-558.6</c:v>
                </c:pt>
                <c:pt idx="1992">
                  <c:v>-558.4</c:v>
                </c:pt>
                <c:pt idx="1993">
                  <c:v>-558.20000000000005</c:v>
                </c:pt>
                <c:pt idx="1994">
                  <c:v>-558</c:v>
                </c:pt>
                <c:pt idx="1995">
                  <c:v>-557.79999999999995</c:v>
                </c:pt>
                <c:pt idx="1996">
                  <c:v>-557.59999999999991</c:v>
                </c:pt>
                <c:pt idx="1997">
                  <c:v>-557.4</c:v>
                </c:pt>
                <c:pt idx="1998">
                  <c:v>-557.20000000000005</c:v>
                </c:pt>
                <c:pt idx="1999">
                  <c:v>-557</c:v>
                </c:pt>
                <c:pt idx="2000">
                  <c:v>-556.79999999999995</c:v>
                </c:pt>
                <c:pt idx="2001">
                  <c:v>-556.6</c:v>
                </c:pt>
                <c:pt idx="2002">
                  <c:v>-556.4</c:v>
                </c:pt>
                <c:pt idx="2003">
                  <c:v>-556.19999999999993</c:v>
                </c:pt>
                <c:pt idx="2004">
                  <c:v>-556</c:v>
                </c:pt>
                <c:pt idx="2005">
                  <c:v>-555.80000000000007</c:v>
                </c:pt>
                <c:pt idx="2006">
                  <c:v>-555.6</c:v>
                </c:pt>
                <c:pt idx="2007">
                  <c:v>-555.4</c:v>
                </c:pt>
                <c:pt idx="2008">
                  <c:v>-555.20000000000005</c:v>
                </c:pt>
                <c:pt idx="2009">
                  <c:v>-555</c:v>
                </c:pt>
                <c:pt idx="2010">
                  <c:v>-554.79999999999995</c:v>
                </c:pt>
                <c:pt idx="2011">
                  <c:v>-554.59999999999991</c:v>
                </c:pt>
                <c:pt idx="2012">
                  <c:v>-554.40000000000009</c:v>
                </c:pt>
                <c:pt idx="2013">
                  <c:v>-554.20000000000005</c:v>
                </c:pt>
                <c:pt idx="2014">
                  <c:v>-554</c:v>
                </c:pt>
                <c:pt idx="2015">
                  <c:v>-553.79999999999995</c:v>
                </c:pt>
                <c:pt idx="2016">
                  <c:v>-553.6</c:v>
                </c:pt>
                <c:pt idx="2017">
                  <c:v>-553.4</c:v>
                </c:pt>
                <c:pt idx="2018">
                  <c:v>-553.19999999999993</c:v>
                </c:pt>
                <c:pt idx="2019">
                  <c:v>-553</c:v>
                </c:pt>
                <c:pt idx="2020">
                  <c:v>-552.80000000000007</c:v>
                </c:pt>
                <c:pt idx="2021">
                  <c:v>-552.6</c:v>
                </c:pt>
                <c:pt idx="2022">
                  <c:v>-552.4</c:v>
                </c:pt>
                <c:pt idx="2023">
                  <c:v>-552.19999999999993</c:v>
                </c:pt>
                <c:pt idx="2024">
                  <c:v>-552</c:v>
                </c:pt>
                <c:pt idx="2025">
                  <c:v>-551.79999999999995</c:v>
                </c:pt>
                <c:pt idx="2026">
                  <c:v>-551.6</c:v>
                </c:pt>
                <c:pt idx="2027">
                  <c:v>-551.4</c:v>
                </c:pt>
                <c:pt idx="2028">
                  <c:v>-551.20000000000005</c:v>
                </c:pt>
                <c:pt idx="2029">
                  <c:v>-551</c:v>
                </c:pt>
                <c:pt idx="2030">
                  <c:v>-550.79999999999995</c:v>
                </c:pt>
                <c:pt idx="2031">
                  <c:v>-550.6</c:v>
                </c:pt>
                <c:pt idx="2032">
                  <c:v>-550.4</c:v>
                </c:pt>
                <c:pt idx="2033">
                  <c:v>-550.20000000000005</c:v>
                </c:pt>
                <c:pt idx="2034">
                  <c:v>-550</c:v>
                </c:pt>
                <c:pt idx="2035">
                  <c:v>-549.80000000000007</c:v>
                </c:pt>
                <c:pt idx="2036">
                  <c:v>-549.6</c:v>
                </c:pt>
                <c:pt idx="2037">
                  <c:v>-549.4</c:v>
                </c:pt>
                <c:pt idx="2038">
                  <c:v>-549.19999999999993</c:v>
                </c:pt>
                <c:pt idx="2039">
                  <c:v>-549</c:v>
                </c:pt>
                <c:pt idx="2040">
                  <c:v>-548.80000000000007</c:v>
                </c:pt>
                <c:pt idx="2041">
                  <c:v>-548.6</c:v>
                </c:pt>
                <c:pt idx="2042">
                  <c:v>-548.4</c:v>
                </c:pt>
                <c:pt idx="2043">
                  <c:v>-548.20000000000005</c:v>
                </c:pt>
                <c:pt idx="2044">
                  <c:v>-548</c:v>
                </c:pt>
                <c:pt idx="2045">
                  <c:v>-547.79999999999995</c:v>
                </c:pt>
                <c:pt idx="2046">
                  <c:v>-547.59999999999991</c:v>
                </c:pt>
                <c:pt idx="2047">
                  <c:v>-547.40000000000009</c:v>
                </c:pt>
                <c:pt idx="2048">
                  <c:v>-547.20000000000005</c:v>
                </c:pt>
                <c:pt idx="2049">
                  <c:v>-547</c:v>
                </c:pt>
                <c:pt idx="2050">
                  <c:v>-546.79999999999995</c:v>
                </c:pt>
                <c:pt idx="2051">
                  <c:v>-546.6</c:v>
                </c:pt>
                <c:pt idx="2052">
                  <c:v>-546.4</c:v>
                </c:pt>
                <c:pt idx="2053">
                  <c:v>-546.19999999999993</c:v>
                </c:pt>
                <c:pt idx="2054">
                  <c:v>-546</c:v>
                </c:pt>
                <c:pt idx="2055">
                  <c:v>-545.80000000000007</c:v>
                </c:pt>
                <c:pt idx="2056">
                  <c:v>-545.6</c:v>
                </c:pt>
                <c:pt idx="2057">
                  <c:v>-545.4</c:v>
                </c:pt>
                <c:pt idx="2058">
                  <c:v>-545.19999999999993</c:v>
                </c:pt>
                <c:pt idx="2059">
                  <c:v>-545</c:v>
                </c:pt>
                <c:pt idx="2060">
                  <c:v>-544.79999999999995</c:v>
                </c:pt>
                <c:pt idx="2061">
                  <c:v>-544.6</c:v>
                </c:pt>
                <c:pt idx="2062">
                  <c:v>-544.4</c:v>
                </c:pt>
                <c:pt idx="2063">
                  <c:v>-544.20000000000005</c:v>
                </c:pt>
                <c:pt idx="2064">
                  <c:v>-544</c:v>
                </c:pt>
                <c:pt idx="2065">
                  <c:v>-543.79999999999995</c:v>
                </c:pt>
                <c:pt idx="2066">
                  <c:v>-543.6</c:v>
                </c:pt>
                <c:pt idx="2067">
                  <c:v>-543.4</c:v>
                </c:pt>
                <c:pt idx="2068">
                  <c:v>-543.20000000000005</c:v>
                </c:pt>
                <c:pt idx="2069">
                  <c:v>-543</c:v>
                </c:pt>
                <c:pt idx="2070">
                  <c:v>-542.80000000000007</c:v>
                </c:pt>
                <c:pt idx="2071">
                  <c:v>-542.6</c:v>
                </c:pt>
                <c:pt idx="2072">
                  <c:v>-542.4</c:v>
                </c:pt>
                <c:pt idx="2073">
                  <c:v>-542.19999999999993</c:v>
                </c:pt>
                <c:pt idx="2074">
                  <c:v>-542</c:v>
                </c:pt>
                <c:pt idx="2075">
                  <c:v>-541.80000000000007</c:v>
                </c:pt>
                <c:pt idx="2076">
                  <c:v>-541.6</c:v>
                </c:pt>
                <c:pt idx="2077">
                  <c:v>-541.4</c:v>
                </c:pt>
                <c:pt idx="2078">
                  <c:v>-541.20000000000005</c:v>
                </c:pt>
                <c:pt idx="2079">
                  <c:v>-541</c:v>
                </c:pt>
                <c:pt idx="2080">
                  <c:v>-540.79999999999995</c:v>
                </c:pt>
                <c:pt idx="2081">
                  <c:v>-540.59999999999991</c:v>
                </c:pt>
                <c:pt idx="2082">
                  <c:v>-540.40000000000009</c:v>
                </c:pt>
                <c:pt idx="2083">
                  <c:v>-540.20000000000005</c:v>
                </c:pt>
                <c:pt idx="2084">
                  <c:v>-540</c:v>
                </c:pt>
                <c:pt idx="2085">
                  <c:v>-539.79999999999995</c:v>
                </c:pt>
                <c:pt idx="2086">
                  <c:v>-539.6</c:v>
                </c:pt>
                <c:pt idx="2087">
                  <c:v>-539.4</c:v>
                </c:pt>
                <c:pt idx="2088">
                  <c:v>-539.19999999999993</c:v>
                </c:pt>
                <c:pt idx="2089">
                  <c:v>-539</c:v>
                </c:pt>
                <c:pt idx="2090">
                  <c:v>-538.80000000000007</c:v>
                </c:pt>
                <c:pt idx="2091">
                  <c:v>-538.6</c:v>
                </c:pt>
                <c:pt idx="2092">
                  <c:v>-538.4</c:v>
                </c:pt>
                <c:pt idx="2093">
                  <c:v>-538.19999999999993</c:v>
                </c:pt>
                <c:pt idx="2094">
                  <c:v>-538</c:v>
                </c:pt>
                <c:pt idx="2095">
                  <c:v>-537.79999999999995</c:v>
                </c:pt>
                <c:pt idx="2096">
                  <c:v>-537.6</c:v>
                </c:pt>
                <c:pt idx="2097">
                  <c:v>-537.40000000000009</c:v>
                </c:pt>
                <c:pt idx="2098">
                  <c:v>-537.20000000000005</c:v>
                </c:pt>
                <c:pt idx="2099">
                  <c:v>-537</c:v>
                </c:pt>
                <c:pt idx="2100">
                  <c:v>-536.79999999999995</c:v>
                </c:pt>
                <c:pt idx="2101">
                  <c:v>-536.6</c:v>
                </c:pt>
                <c:pt idx="2102">
                  <c:v>-536.4</c:v>
                </c:pt>
                <c:pt idx="2103">
                  <c:v>-536.20000000000005</c:v>
                </c:pt>
                <c:pt idx="2104">
                  <c:v>-536</c:v>
                </c:pt>
                <c:pt idx="2105">
                  <c:v>-535.80000000000007</c:v>
                </c:pt>
                <c:pt idx="2106">
                  <c:v>-535.6</c:v>
                </c:pt>
                <c:pt idx="2107">
                  <c:v>-535.4</c:v>
                </c:pt>
                <c:pt idx="2108">
                  <c:v>-535.19999999999993</c:v>
                </c:pt>
                <c:pt idx="2109">
                  <c:v>-535</c:v>
                </c:pt>
                <c:pt idx="2110">
                  <c:v>-534.80000000000007</c:v>
                </c:pt>
                <c:pt idx="2111">
                  <c:v>-534.6</c:v>
                </c:pt>
                <c:pt idx="2112">
                  <c:v>-534.4</c:v>
                </c:pt>
                <c:pt idx="2113">
                  <c:v>-534.20000000000005</c:v>
                </c:pt>
                <c:pt idx="2114">
                  <c:v>-534</c:v>
                </c:pt>
                <c:pt idx="2115">
                  <c:v>-533.79999999999995</c:v>
                </c:pt>
                <c:pt idx="2116">
                  <c:v>-533.59999999999991</c:v>
                </c:pt>
                <c:pt idx="2117">
                  <c:v>-533.40000000000009</c:v>
                </c:pt>
                <c:pt idx="2118">
                  <c:v>-533.20000000000005</c:v>
                </c:pt>
                <c:pt idx="2119">
                  <c:v>-533</c:v>
                </c:pt>
                <c:pt idx="2120">
                  <c:v>-532.79999999999995</c:v>
                </c:pt>
                <c:pt idx="2121">
                  <c:v>-532.6</c:v>
                </c:pt>
                <c:pt idx="2122">
                  <c:v>-532.4</c:v>
                </c:pt>
                <c:pt idx="2123">
                  <c:v>-532.19999999999993</c:v>
                </c:pt>
                <c:pt idx="2124">
                  <c:v>-532</c:v>
                </c:pt>
                <c:pt idx="2125">
                  <c:v>-531.80000000000007</c:v>
                </c:pt>
                <c:pt idx="2126">
                  <c:v>-531.6</c:v>
                </c:pt>
                <c:pt idx="2127">
                  <c:v>-531.4</c:v>
                </c:pt>
                <c:pt idx="2128">
                  <c:v>-531.20000000000005</c:v>
                </c:pt>
                <c:pt idx="2129">
                  <c:v>-531</c:v>
                </c:pt>
                <c:pt idx="2130">
                  <c:v>-530.79999999999995</c:v>
                </c:pt>
                <c:pt idx="2131">
                  <c:v>-530.6</c:v>
                </c:pt>
                <c:pt idx="2132">
                  <c:v>-530.40000000000009</c:v>
                </c:pt>
                <c:pt idx="2133">
                  <c:v>-530.20000000000005</c:v>
                </c:pt>
                <c:pt idx="2134">
                  <c:v>-530</c:v>
                </c:pt>
                <c:pt idx="2135">
                  <c:v>-529.79999999999995</c:v>
                </c:pt>
                <c:pt idx="2136">
                  <c:v>-529.6</c:v>
                </c:pt>
                <c:pt idx="2137">
                  <c:v>-529.4</c:v>
                </c:pt>
                <c:pt idx="2138">
                  <c:v>-529.19999999999993</c:v>
                </c:pt>
                <c:pt idx="2139">
                  <c:v>-529</c:v>
                </c:pt>
                <c:pt idx="2140">
                  <c:v>-528.80000000000007</c:v>
                </c:pt>
                <c:pt idx="2141">
                  <c:v>-528.6</c:v>
                </c:pt>
                <c:pt idx="2142">
                  <c:v>-528.4</c:v>
                </c:pt>
                <c:pt idx="2143">
                  <c:v>-528.19999999999993</c:v>
                </c:pt>
                <c:pt idx="2144">
                  <c:v>-528</c:v>
                </c:pt>
                <c:pt idx="2145">
                  <c:v>-527.79999999999995</c:v>
                </c:pt>
                <c:pt idx="2146">
                  <c:v>-527.6</c:v>
                </c:pt>
                <c:pt idx="2147">
                  <c:v>-527.4</c:v>
                </c:pt>
                <c:pt idx="2148">
                  <c:v>-527.20000000000005</c:v>
                </c:pt>
                <c:pt idx="2149">
                  <c:v>-527</c:v>
                </c:pt>
                <c:pt idx="2150">
                  <c:v>-526.79999999999995</c:v>
                </c:pt>
                <c:pt idx="2151">
                  <c:v>-526.59999999999991</c:v>
                </c:pt>
                <c:pt idx="2152">
                  <c:v>-526.4</c:v>
                </c:pt>
                <c:pt idx="2153">
                  <c:v>-526.20000000000005</c:v>
                </c:pt>
                <c:pt idx="2154">
                  <c:v>-526</c:v>
                </c:pt>
                <c:pt idx="2155">
                  <c:v>-525.79999999999995</c:v>
                </c:pt>
                <c:pt idx="2156">
                  <c:v>-525.6</c:v>
                </c:pt>
                <c:pt idx="2157">
                  <c:v>-525.4</c:v>
                </c:pt>
                <c:pt idx="2158">
                  <c:v>-525.19999999999993</c:v>
                </c:pt>
                <c:pt idx="2159">
                  <c:v>-525</c:v>
                </c:pt>
                <c:pt idx="2160">
                  <c:v>-524.80000000000007</c:v>
                </c:pt>
                <c:pt idx="2161">
                  <c:v>-524.6</c:v>
                </c:pt>
                <c:pt idx="2162">
                  <c:v>-524.4</c:v>
                </c:pt>
                <c:pt idx="2163">
                  <c:v>-524.20000000000005</c:v>
                </c:pt>
                <c:pt idx="2164">
                  <c:v>-524</c:v>
                </c:pt>
                <c:pt idx="2165">
                  <c:v>-523.79999999999995</c:v>
                </c:pt>
                <c:pt idx="2166">
                  <c:v>-523.59999999999991</c:v>
                </c:pt>
                <c:pt idx="2167">
                  <c:v>-523.40000000000009</c:v>
                </c:pt>
                <c:pt idx="2168">
                  <c:v>-523.20000000000005</c:v>
                </c:pt>
                <c:pt idx="2169">
                  <c:v>-523</c:v>
                </c:pt>
                <c:pt idx="2170">
                  <c:v>-522.79999999999995</c:v>
                </c:pt>
                <c:pt idx="2171">
                  <c:v>-522.6</c:v>
                </c:pt>
                <c:pt idx="2172">
                  <c:v>-522.4</c:v>
                </c:pt>
                <c:pt idx="2173">
                  <c:v>-522.19999999999993</c:v>
                </c:pt>
                <c:pt idx="2174">
                  <c:v>-522</c:v>
                </c:pt>
                <c:pt idx="2175">
                  <c:v>-521.80000000000007</c:v>
                </c:pt>
                <c:pt idx="2176">
                  <c:v>-521.6</c:v>
                </c:pt>
                <c:pt idx="2177">
                  <c:v>-521.4</c:v>
                </c:pt>
                <c:pt idx="2178">
                  <c:v>-521.19999999999993</c:v>
                </c:pt>
                <c:pt idx="2179">
                  <c:v>-521</c:v>
                </c:pt>
                <c:pt idx="2180">
                  <c:v>-520.79999999999995</c:v>
                </c:pt>
                <c:pt idx="2181">
                  <c:v>-520.6</c:v>
                </c:pt>
                <c:pt idx="2182">
                  <c:v>-520.4</c:v>
                </c:pt>
                <c:pt idx="2183">
                  <c:v>-520.20000000000005</c:v>
                </c:pt>
                <c:pt idx="2184">
                  <c:v>-520</c:v>
                </c:pt>
                <c:pt idx="2185">
                  <c:v>-519.79999999999995</c:v>
                </c:pt>
                <c:pt idx="2186">
                  <c:v>-519.6</c:v>
                </c:pt>
                <c:pt idx="2187">
                  <c:v>-519.4</c:v>
                </c:pt>
                <c:pt idx="2188">
                  <c:v>-519.20000000000005</c:v>
                </c:pt>
                <c:pt idx="2189">
                  <c:v>-519</c:v>
                </c:pt>
                <c:pt idx="2190">
                  <c:v>-518.80000000000007</c:v>
                </c:pt>
                <c:pt idx="2191">
                  <c:v>-518.6</c:v>
                </c:pt>
                <c:pt idx="2192">
                  <c:v>-518.4</c:v>
                </c:pt>
                <c:pt idx="2193">
                  <c:v>-518.19999999999993</c:v>
                </c:pt>
                <c:pt idx="2194">
                  <c:v>-518</c:v>
                </c:pt>
                <c:pt idx="2195">
                  <c:v>-517.80000000000007</c:v>
                </c:pt>
                <c:pt idx="2196">
                  <c:v>-517.6</c:v>
                </c:pt>
                <c:pt idx="2197">
                  <c:v>-517.4</c:v>
                </c:pt>
                <c:pt idx="2198">
                  <c:v>-517.20000000000005</c:v>
                </c:pt>
                <c:pt idx="2199">
                  <c:v>-517</c:v>
                </c:pt>
                <c:pt idx="2200">
                  <c:v>-516.79999999999995</c:v>
                </c:pt>
                <c:pt idx="2201">
                  <c:v>-516.59999999999991</c:v>
                </c:pt>
                <c:pt idx="2202">
                  <c:v>-516.40000000000009</c:v>
                </c:pt>
                <c:pt idx="2203">
                  <c:v>-516.20000000000005</c:v>
                </c:pt>
                <c:pt idx="2204">
                  <c:v>-516</c:v>
                </c:pt>
                <c:pt idx="2205">
                  <c:v>-515.79999999999995</c:v>
                </c:pt>
                <c:pt idx="2206">
                  <c:v>-515.6</c:v>
                </c:pt>
                <c:pt idx="2207">
                  <c:v>-515.4</c:v>
                </c:pt>
                <c:pt idx="2208">
                  <c:v>-515.19999999999993</c:v>
                </c:pt>
                <c:pt idx="2209">
                  <c:v>-515</c:v>
                </c:pt>
                <c:pt idx="2210">
                  <c:v>-514.80000000000007</c:v>
                </c:pt>
                <c:pt idx="2211">
                  <c:v>-514.6</c:v>
                </c:pt>
                <c:pt idx="2212">
                  <c:v>-514.4</c:v>
                </c:pt>
                <c:pt idx="2213">
                  <c:v>-514.19999999999993</c:v>
                </c:pt>
                <c:pt idx="2214">
                  <c:v>-514</c:v>
                </c:pt>
                <c:pt idx="2215">
                  <c:v>-513.79999999999995</c:v>
                </c:pt>
                <c:pt idx="2216">
                  <c:v>-513.6</c:v>
                </c:pt>
                <c:pt idx="2217">
                  <c:v>-513.4</c:v>
                </c:pt>
                <c:pt idx="2218">
                  <c:v>-513.20000000000005</c:v>
                </c:pt>
                <c:pt idx="2219">
                  <c:v>-513</c:v>
                </c:pt>
                <c:pt idx="2220">
                  <c:v>-512.79999999999995</c:v>
                </c:pt>
                <c:pt idx="2221">
                  <c:v>-512.6</c:v>
                </c:pt>
                <c:pt idx="2222">
                  <c:v>-512.4</c:v>
                </c:pt>
                <c:pt idx="2223">
                  <c:v>-512.20000000000005</c:v>
                </c:pt>
                <c:pt idx="2224">
                  <c:v>-512</c:v>
                </c:pt>
                <c:pt idx="2225">
                  <c:v>-511.8</c:v>
                </c:pt>
                <c:pt idx="2226">
                  <c:v>-511.6</c:v>
                </c:pt>
                <c:pt idx="2227">
                  <c:v>-511.4</c:v>
                </c:pt>
                <c:pt idx="2228">
                  <c:v>-511.2</c:v>
                </c:pt>
                <c:pt idx="2229">
                  <c:v>-510.99999999999994</c:v>
                </c:pt>
                <c:pt idx="2230">
                  <c:v>-510.80000000000007</c:v>
                </c:pt>
                <c:pt idx="2231">
                  <c:v>-510.6</c:v>
                </c:pt>
                <c:pt idx="2232">
                  <c:v>-510.40000000000003</c:v>
                </c:pt>
                <c:pt idx="2233">
                  <c:v>-510.2</c:v>
                </c:pt>
                <c:pt idx="2234">
                  <c:v>-510</c:v>
                </c:pt>
                <c:pt idx="2235">
                  <c:v>-509.79999999999995</c:v>
                </c:pt>
                <c:pt idx="2236">
                  <c:v>-509.59999999999997</c:v>
                </c:pt>
                <c:pt idx="2237">
                  <c:v>-509.40000000000003</c:v>
                </c:pt>
                <c:pt idx="2238">
                  <c:v>-509.20000000000005</c:v>
                </c:pt>
                <c:pt idx="2239">
                  <c:v>-509</c:v>
                </c:pt>
                <c:pt idx="2240">
                  <c:v>-508.8</c:v>
                </c:pt>
                <c:pt idx="2241">
                  <c:v>-508.59999999999997</c:v>
                </c:pt>
                <c:pt idx="2242">
                  <c:v>-508.4</c:v>
                </c:pt>
                <c:pt idx="2243">
                  <c:v>-508.19999999999993</c:v>
                </c:pt>
                <c:pt idx="2244">
                  <c:v>-508.00000000000006</c:v>
                </c:pt>
                <c:pt idx="2245">
                  <c:v>-507.8</c:v>
                </c:pt>
                <c:pt idx="2246">
                  <c:v>-507.6</c:v>
                </c:pt>
                <c:pt idx="2247">
                  <c:v>-507.4</c:v>
                </c:pt>
                <c:pt idx="2248">
                  <c:v>-507.2</c:v>
                </c:pt>
                <c:pt idx="2249">
                  <c:v>-507</c:v>
                </c:pt>
                <c:pt idx="2250">
                  <c:v>-506.79999999999995</c:v>
                </c:pt>
                <c:pt idx="2251">
                  <c:v>-506.6</c:v>
                </c:pt>
                <c:pt idx="2252">
                  <c:v>-506.40000000000003</c:v>
                </c:pt>
                <c:pt idx="2253">
                  <c:v>-506.20000000000005</c:v>
                </c:pt>
                <c:pt idx="2254">
                  <c:v>-506</c:v>
                </c:pt>
                <c:pt idx="2255">
                  <c:v>-505.8</c:v>
                </c:pt>
                <c:pt idx="2256">
                  <c:v>-505.59999999999997</c:v>
                </c:pt>
                <c:pt idx="2257">
                  <c:v>-505.4</c:v>
                </c:pt>
                <c:pt idx="2258">
                  <c:v>-505.20000000000005</c:v>
                </c:pt>
                <c:pt idx="2259">
                  <c:v>-505.00000000000006</c:v>
                </c:pt>
                <c:pt idx="2260">
                  <c:v>-504.8</c:v>
                </c:pt>
                <c:pt idx="2261">
                  <c:v>-504.6</c:v>
                </c:pt>
                <c:pt idx="2262">
                  <c:v>-504.4</c:v>
                </c:pt>
                <c:pt idx="2263">
                  <c:v>-504.2</c:v>
                </c:pt>
                <c:pt idx="2264">
                  <c:v>-503.99999999999994</c:v>
                </c:pt>
                <c:pt idx="2265">
                  <c:v>-503.80000000000007</c:v>
                </c:pt>
                <c:pt idx="2266">
                  <c:v>-503.6</c:v>
                </c:pt>
                <c:pt idx="2267">
                  <c:v>-503.40000000000003</c:v>
                </c:pt>
                <c:pt idx="2268">
                  <c:v>-503.2</c:v>
                </c:pt>
                <c:pt idx="2269">
                  <c:v>-503</c:v>
                </c:pt>
                <c:pt idx="2270">
                  <c:v>-502.79999999999995</c:v>
                </c:pt>
                <c:pt idx="2271">
                  <c:v>-502.59999999999997</c:v>
                </c:pt>
                <c:pt idx="2272">
                  <c:v>-502.40000000000003</c:v>
                </c:pt>
                <c:pt idx="2273">
                  <c:v>-502.20000000000005</c:v>
                </c:pt>
                <c:pt idx="2274">
                  <c:v>-502</c:v>
                </c:pt>
                <c:pt idx="2275">
                  <c:v>-501.8</c:v>
                </c:pt>
                <c:pt idx="2276">
                  <c:v>-501.59999999999997</c:v>
                </c:pt>
                <c:pt idx="2277">
                  <c:v>-501.4</c:v>
                </c:pt>
                <c:pt idx="2278">
                  <c:v>-501.2</c:v>
                </c:pt>
                <c:pt idx="2279">
                  <c:v>-501.00000000000006</c:v>
                </c:pt>
                <c:pt idx="2280">
                  <c:v>-500.8</c:v>
                </c:pt>
                <c:pt idx="2281">
                  <c:v>-500.6</c:v>
                </c:pt>
                <c:pt idx="2282">
                  <c:v>-500.40000000000003</c:v>
                </c:pt>
                <c:pt idx="2283">
                  <c:v>-500.2</c:v>
                </c:pt>
                <c:pt idx="2284">
                  <c:v>-500</c:v>
                </c:pt>
                <c:pt idx="2285">
                  <c:v>-499.79999999999995</c:v>
                </c:pt>
                <c:pt idx="2286">
                  <c:v>-499.59999999999997</c:v>
                </c:pt>
                <c:pt idx="2287">
                  <c:v>-499.40000000000003</c:v>
                </c:pt>
                <c:pt idx="2288">
                  <c:v>-499.20000000000005</c:v>
                </c:pt>
                <c:pt idx="2289">
                  <c:v>-499</c:v>
                </c:pt>
                <c:pt idx="2290">
                  <c:v>-498.8</c:v>
                </c:pt>
                <c:pt idx="2291">
                  <c:v>-498.59999999999997</c:v>
                </c:pt>
                <c:pt idx="2292">
                  <c:v>-498.4</c:v>
                </c:pt>
                <c:pt idx="2293">
                  <c:v>-498.19999999999993</c:v>
                </c:pt>
                <c:pt idx="2294">
                  <c:v>-498.00000000000006</c:v>
                </c:pt>
                <c:pt idx="2295">
                  <c:v>-497.8</c:v>
                </c:pt>
                <c:pt idx="2296">
                  <c:v>-497.6</c:v>
                </c:pt>
                <c:pt idx="2297">
                  <c:v>-497.4</c:v>
                </c:pt>
                <c:pt idx="2298">
                  <c:v>-497.2</c:v>
                </c:pt>
                <c:pt idx="2299">
                  <c:v>-496.99999999999994</c:v>
                </c:pt>
                <c:pt idx="2300">
                  <c:v>-496.79999999999995</c:v>
                </c:pt>
                <c:pt idx="2301">
                  <c:v>-496.6</c:v>
                </c:pt>
                <c:pt idx="2302">
                  <c:v>-496.40000000000003</c:v>
                </c:pt>
                <c:pt idx="2303">
                  <c:v>-496.2</c:v>
                </c:pt>
                <c:pt idx="2304">
                  <c:v>-496</c:v>
                </c:pt>
                <c:pt idx="2305">
                  <c:v>-495.79999999999995</c:v>
                </c:pt>
                <c:pt idx="2306">
                  <c:v>-495.59999999999997</c:v>
                </c:pt>
                <c:pt idx="2307">
                  <c:v>-495.4</c:v>
                </c:pt>
                <c:pt idx="2308">
                  <c:v>-495.20000000000005</c:v>
                </c:pt>
                <c:pt idx="2309">
                  <c:v>-495</c:v>
                </c:pt>
                <c:pt idx="2310">
                  <c:v>-494.8</c:v>
                </c:pt>
                <c:pt idx="2311">
                  <c:v>-494.6</c:v>
                </c:pt>
                <c:pt idx="2312">
                  <c:v>-494.4</c:v>
                </c:pt>
                <c:pt idx="2313">
                  <c:v>-494.2</c:v>
                </c:pt>
                <c:pt idx="2314">
                  <c:v>-493.99999999999994</c:v>
                </c:pt>
                <c:pt idx="2315">
                  <c:v>-493.80000000000007</c:v>
                </c:pt>
                <c:pt idx="2316">
                  <c:v>-493.6</c:v>
                </c:pt>
                <c:pt idx="2317">
                  <c:v>-493.40000000000003</c:v>
                </c:pt>
                <c:pt idx="2318">
                  <c:v>-493.2</c:v>
                </c:pt>
                <c:pt idx="2319">
                  <c:v>-493</c:v>
                </c:pt>
                <c:pt idx="2320">
                  <c:v>-492.79999999999995</c:v>
                </c:pt>
                <c:pt idx="2321">
                  <c:v>-492.59999999999997</c:v>
                </c:pt>
                <c:pt idx="2322">
                  <c:v>-492.40000000000003</c:v>
                </c:pt>
                <c:pt idx="2323">
                  <c:v>-492.20000000000005</c:v>
                </c:pt>
                <c:pt idx="2324">
                  <c:v>-492</c:v>
                </c:pt>
                <c:pt idx="2325">
                  <c:v>-491.8</c:v>
                </c:pt>
                <c:pt idx="2326">
                  <c:v>-491.59999999999997</c:v>
                </c:pt>
                <c:pt idx="2327">
                  <c:v>-491.4</c:v>
                </c:pt>
                <c:pt idx="2328">
                  <c:v>-491.19999999999993</c:v>
                </c:pt>
                <c:pt idx="2329">
                  <c:v>-491.00000000000006</c:v>
                </c:pt>
                <c:pt idx="2330">
                  <c:v>-490.8</c:v>
                </c:pt>
                <c:pt idx="2331">
                  <c:v>-490.6</c:v>
                </c:pt>
                <c:pt idx="2332">
                  <c:v>-490.4</c:v>
                </c:pt>
                <c:pt idx="2333">
                  <c:v>-490.2</c:v>
                </c:pt>
                <c:pt idx="2334">
                  <c:v>-489.99999999999994</c:v>
                </c:pt>
                <c:pt idx="2335">
                  <c:v>-489.79999999999995</c:v>
                </c:pt>
                <c:pt idx="2336">
                  <c:v>-489.6</c:v>
                </c:pt>
                <c:pt idx="2337">
                  <c:v>-489.40000000000003</c:v>
                </c:pt>
                <c:pt idx="2338">
                  <c:v>-489.2</c:v>
                </c:pt>
                <c:pt idx="2339">
                  <c:v>-489</c:v>
                </c:pt>
                <c:pt idx="2340">
                  <c:v>-488.8</c:v>
                </c:pt>
                <c:pt idx="2341">
                  <c:v>-488.59999999999997</c:v>
                </c:pt>
                <c:pt idx="2342">
                  <c:v>-488.4</c:v>
                </c:pt>
                <c:pt idx="2343">
                  <c:v>-488.20000000000005</c:v>
                </c:pt>
                <c:pt idx="2344">
                  <c:v>-488.00000000000006</c:v>
                </c:pt>
                <c:pt idx="2345">
                  <c:v>-487.8</c:v>
                </c:pt>
                <c:pt idx="2346">
                  <c:v>-487.6</c:v>
                </c:pt>
                <c:pt idx="2347">
                  <c:v>-487.4</c:v>
                </c:pt>
                <c:pt idx="2348">
                  <c:v>-487.2</c:v>
                </c:pt>
                <c:pt idx="2349">
                  <c:v>-486.99999999999994</c:v>
                </c:pt>
                <c:pt idx="2350">
                  <c:v>-486.80000000000007</c:v>
                </c:pt>
                <c:pt idx="2351">
                  <c:v>-486.6</c:v>
                </c:pt>
                <c:pt idx="2352">
                  <c:v>-486.40000000000003</c:v>
                </c:pt>
                <c:pt idx="2353">
                  <c:v>-486.2</c:v>
                </c:pt>
                <c:pt idx="2354">
                  <c:v>-486</c:v>
                </c:pt>
                <c:pt idx="2355">
                  <c:v>-485.79999999999995</c:v>
                </c:pt>
                <c:pt idx="2356">
                  <c:v>-485.59999999999997</c:v>
                </c:pt>
                <c:pt idx="2357">
                  <c:v>-485.40000000000003</c:v>
                </c:pt>
                <c:pt idx="2358">
                  <c:v>-485.20000000000005</c:v>
                </c:pt>
                <c:pt idx="2359">
                  <c:v>-485</c:v>
                </c:pt>
                <c:pt idx="2360">
                  <c:v>-484.8</c:v>
                </c:pt>
                <c:pt idx="2361">
                  <c:v>-484.59999999999997</c:v>
                </c:pt>
                <c:pt idx="2362">
                  <c:v>-484.4</c:v>
                </c:pt>
                <c:pt idx="2363">
                  <c:v>-484.19999999999993</c:v>
                </c:pt>
                <c:pt idx="2364">
                  <c:v>-484.00000000000006</c:v>
                </c:pt>
                <c:pt idx="2365">
                  <c:v>-483.8</c:v>
                </c:pt>
                <c:pt idx="2366">
                  <c:v>-483.6</c:v>
                </c:pt>
                <c:pt idx="2367">
                  <c:v>-483.4</c:v>
                </c:pt>
                <c:pt idx="2368">
                  <c:v>-483.2</c:v>
                </c:pt>
                <c:pt idx="2369">
                  <c:v>-482.99999999999994</c:v>
                </c:pt>
                <c:pt idx="2370">
                  <c:v>-482.79999999999995</c:v>
                </c:pt>
                <c:pt idx="2371">
                  <c:v>-482.6</c:v>
                </c:pt>
                <c:pt idx="2372">
                  <c:v>-482.40000000000003</c:v>
                </c:pt>
                <c:pt idx="2373">
                  <c:v>-482.2</c:v>
                </c:pt>
                <c:pt idx="2374">
                  <c:v>-482</c:v>
                </c:pt>
                <c:pt idx="2375">
                  <c:v>-481.8</c:v>
                </c:pt>
                <c:pt idx="2376">
                  <c:v>-481.59999999999997</c:v>
                </c:pt>
                <c:pt idx="2377">
                  <c:v>-481.4</c:v>
                </c:pt>
                <c:pt idx="2378">
                  <c:v>-481.20000000000005</c:v>
                </c:pt>
                <c:pt idx="2379">
                  <c:v>-481.00000000000006</c:v>
                </c:pt>
                <c:pt idx="2380">
                  <c:v>-480.8</c:v>
                </c:pt>
                <c:pt idx="2381">
                  <c:v>-480.6</c:v>
                </c:pt>
                <c:pt idx="2382">
                  <c:v>-480.4</c:v>
                </c:pt>
                <c:pt idx="2383">
                  <c:v>-480.2</c:v>
                </c:pt>
                <c:pt idx="2384">
                  <c:v>-479.99999999999994</c:v>
                </c:pt>
                <c:pt idx="2385">
                  <c:v>-479.80000000000007</c:v>
                </c:pt>
                <c:pt idx="2386">
                  <c:v>-479.6</c:v>
                </c:pt>
                <c:pt idx="2387">
                  <c:v>-479.40000000000003</c:v>
                </c:pt>
                <c:pt idx="2388">
                  <c:v>-479.2</c:v>
                </c:pt>
                <c:pt idx="2389">
                  <c:v>-479</c:v>
                </c:pt>
                <c:pt idx="2390">
                  <c:v>-478.79999999999995</c:v>
                </c:pt>
                <c:pt idx="2391">
                  <c:v>-478.59999999999997</c:v>
                </c:pt>
                <c:pt idx="2392">
                  <c:v>-478.40000000000003</c:v>
                </c:pt>
                <c:pt idx="2393">
                  <c:v>-478.20000000000005</c:v>
                </c:pt>
                <c:pt idx="2394">
                  <c:v>-478</c:v>
                </c:pt>
                <c:pt idx="2395">
                  <c:v>-477.8</c:v>
                </c:pt>
                <c:pt idx="2396">
                  <c:v>-477.59999999999997</c:v>
                </c:pt>
                <c:pt idx="2397">
                  <c:v>-477.4</c:v>
                </c:pt>
                <c:pt idx="2398">
                  <c:v>-477.19999999999993</c:v>
                </c:pt>
                <c:pt idx="2399">
                  <c:v>-477.00000000000006</c:v>
                </c:pt>
                <c:pt idx="2400">
                  <c:v>-476.79999999999995</c:v>
                </c:pt>
                <c:pt idx="2401">
                  <c:v>-476.6</c:v>
                </c:pt>
                <c:pt idx="2402">
                  <c:v>-476.4</c:v>
                </c:pt>
                <c:pt idx="2403">
                  <c:v>-476.2</c:v>
                </c:pt>
                <c:pt idx="2404">
                  <c:v>-476</c:v>
                </c:pt>
                <c:pt idx="2405">
                  <c:v>-475.8</c:v>
                </c:pt>
                <c:pt idx="2406">
                  <c:v>-475.6</c:v>
                </c:pt>
                <c:pt idx="2407">
                  <c:v>-475.4</c:v>
                </c:pt>
                <c:pt idx="2408">
                  <c:v>-475.20000000000005</c:v>
                </c:pt>
                <c:pt idx="2409">
                  <c:v>-475</c:v>
                </c:pt>
                <c:pt idx="2410">
                  <c:v>-474.8</c:v>
                </c:pt>
                <c:pt idx="2411">
                  <c:v>-474.59999999999997</c:v>
                </c:pt>
                <c:pt idx="2412">
                  <c:v>-474.40000000000003</c:v>
                </c:pt>
                <c:pt idx="2413">
                  <c:v>-474.2</c:v>
                </c:pt>
                <c:pt idx="2414">
                  <c:v>-474</c:v>
                </c:pt>
                <c:pt idx="2415">
                  <c:v>-473.8</c:v>
                </c:pt>
                <c:pt idx="2416">
                  <c:v>-473.6</c:v>
                </c:pt>
                <c:pt idx="2417">
                  <c:v>-473.4</c:v>
                </c:pt>
                <c:pt idx="2418">
                  <c:v>-473.2</c:v>
                </c:pt>
                <c:pt idx="2419">
                  <c:v>-473</c:v>
                </c:pt>
                <c:pt idx="2420">
                  <c:v>-472.8</c:v>
                </c:pt>
                <c:pt idx="2421">
                  <c:v>-472.59999999999997</c:v>
                </c:pt>
                <c:pt idx="2422">
                  <c:v>-472.40000000000003</c:v>
                </c:pt>
                <c:pt idx="2423">
                  <c:v>-472.2</c:v>
                </c:pt>
                <c:pt idx="2424">
                  <c:v>-472</c:v>
                </c:pt>
                <c:pt idx="2425">
                  <c:v>-471.79999999999995</c:v>
                </c:pt>
                <c:pt idx="2426">
                  <c:v>-471.6</c:v>
                </c:pt>
                <c:pt idx="2427">
                  <c:v>-471.4</c:v>
                </c:pt>
                <c:pt idx="2428">
                  <c:v>-471.2</c:v>
                </c:pt>
                <c:pt idx="2429">
                  <c:v>-471</c:v>
                </c:pt>
                <c:pt idx="2430">
                  <c:v>-470.8</c:v>
                </c:pt>
                <c:pt idx="2431">
                  <c:v>-470.59999999999997</c:v>
                </c:pt>
                <c:pt idx="2432">
                  <c:v>-470.4</c:v>
                </c:pt>
                <c:pt idx="2433">
                  <c:v>-470.2</c:v>
                </c:pt>
                <c:pt idx="2434">
                  <c:v>-470</c:v>
                </c:pt>
                <c:pt idx="2435">
                  <c:v>-469.8</c:v>
                </c:pt>
                <c:pt idx="2436">
                  <c:v>-469.6</c:v>
                </c:pt>
                <c:pt idx="2437">
                  <c:v>-469.40000000000003</c:v>
                </c:pt>
                <c:pt idx="2438">
                  <c:v>-469.2</c:v>
                </c:pt>
                <c:pt idx="2439">
                  <c:v>-469</c:v>
                </c:pt>
                <c:pt idx="2440">
                  <c:v>-468.8</c:v>
                </c:pt>
                <c:pt idx="2441">
                  <c:v>-468.6</c:v>
                </c:pt>
                <c:pt idx="2442">
                  <c:v>-468.4</c:v>
                </c:pt>
                <c:pt idx="2443">
                  <c:v>-468.20000000000005</c:v>
                </c:pt>
                <c:pt idx="2444">
                  <c:v>-468</c:v>
                </c:pt>
                <c:pt idx="2445">
                  <c:v>-467.8</c:v>
                </c:pt>
                <c:pt idx="2446">
                  <c:v>-467.59999999999997</c:v>
                </c:pt>
                <c:pt idx="2447">
                  <c:v>-467.40000000000003</c:v>
                </c:pt>
                <c:pt idx="2448">
                  <c:v>-467.2</c:v>
                </c:pt>
                <c:pt idx="2449">
                  <c:v>-467</c:v>
                </c:pt>
                <c:pt idx="2450">
                  <c:v>-466.8</c:v>
                </c:pt>
                <c:pt idx="2451">
                  <c:v>-466.6</c:v>
                </c:pt>
                <c:pt idx="2452">
                  <c:v>-466.4</c:v>
                </c:pt>
                <c:pt idx="2453">
                  <c:v>-466.2</c:v>
                </c:pt>
                <c:pt idx="2454">
                  <c:v>-466</c:v>
                </c:pt>
                <c:pt idx="2455">
                  <c:v>-465.8</c:v>
                </c:pt>
                <c:pt idx="2456">
                  <c:v>-465.59999999999997</c:v>
                </c:pt>
                <c:pt idx="2457">
                  <c:v>-465.40000000000003</c:v>
                </c:pt>
                <c:pt idx="2458">
                  <c:v>-465.2</c:v>
                </c:pt>
                <c:pt idx="2459">
                  <c:v>-465</c:v>
                </c:pt>
                <c:pt idx="2460">
                  <c:v>-464.79999999999995</c:v>
                </c:pt>
                <c:pt idx="2461">
                  <c:v>-464.6</c:v>
                </c:pt>
                <c:pt idx="2462">
                  <c:v>-464.4</c:v>
                </c:pt>
                <c:pt idx="2463">
                  <c:v>-464.2</c:v>
                </c:pt>
                <c:pt idx="2464">
                  <c:v>-464</c:v>
                </c:pt>
                <c:pt idx="2465">
                  <c:v>-463.8</c:v>
                </c:pt>
                <c:pt idx="2466">
                  <c:v>-463.6</c:v>
                </c:pt>
                <c:pt idx="2467">
                  <c:v>-463.4</c:v>
                </c:pt>
                <c:pt idx="2468">
                  <c:v>-463.20000000000005</c:v>
                </c:pt>
                <c:pt idx="2469">
                  <c:v>-463</c:v>
                </c:pt>
                <c:pt idx="2470">
                  <c:v>-462.8</c:v>
                </c:pt>
                <c:pt idx="2471">
                  <c:v>-462.6</c:v>
                </c:pt>
                <c:pt idx="2472">
                  <c:v>-462.40000000000003</c:v>
                </c:pt>
                <c:pt idx="2473">
                  <c:v>-462.2</c:v>
                </c:pt>
                <c:pt idx="2474">
                  <c:v>-462</c:v>
                </c:pt>
                <c:pt idx="2475">
                  <c:v>-461.8</c:v>
                </c:pt>
                <c:pt idx="2476">
                  <c:v>-461.6</c:v>
                </c:pt>
                <c:pt idx="2477">
                  <c:v>-461.4</c:v>
                </c:pt>
                <c:pt idx="2478">
                  <c:v>-461.2</c:v>
                </c:pt>
                <c:pt idx="2479">
                  <c:v>-461</c:v>
                </c:pt>
                <c:pt idx="2480">
                  <c:v>-460.8</c:v>
                </c:pt>
                <c:pt idx="2481">
                  <c:v>-460.59999999999997</c:v>
                </c:pt>
                <c:pt idx="2482">
                  <c:v>-460.40000000000003</c:v>
                </c:pt>
                <c:pt idx="2483">
                  <c:v>-460.2</c:v>
                </c:pt>
                <c:pt idx="2484">
                  <c:v>-460</c:v>
                </c:pt>
                <c:pt idx="2485">
                  <c:v>-459.79999999999995</c:v>
                </c:pt>
                <c:pt idx="2486">
                  <c:v>-459.6</c:v>
                </c:pt>
                <c:pt idx="2487">
                  <c:v>-459.4</c:v>
                </c:pt>
                <c:pt idx="2488">
                  <c:v>-459.2</c:v>
                </c:pt>
                <c:pt idx="2489">
                  <c:v>-459</c:v>
                </c:pt>
                <c:pt idx="2490">
                  <c:v>-458.8</c:v>
                </c:pt>
                <c:pt idx="2491">
                  <c:v>-458.59999999999997</c:v>
                </c:pt>
                <c:pt idx="2492">
                  <c:v>-458.4</c:v>
                </c:pt>
                <c:pt idx="2493">
                  <c:v>-458.2</c:v>
                </c:pt>
                <c:pt idx="2494">
                  <c:v>-458</c:v>
                </c:pt>
                <c:pt idx="2495">
                  <c:v>-457.8</c:v>
                </c:pt>
                <c:pt idx="2496">
                  <c:v>-457.6</c:v>
                </c:pt>
                <c:pt idx="2497">
                  <c:v>-457.40000000000003</c:v>
                </c:pt>
                <c:pt idx="2498">
                  <c:v>-457.2</c:v>
                </c:pt>
                <c:pt idx="2499">
                  <c:v>-457</c:v>
                </c:pt>
                <c:pt idx="2500">
                  <c:v>-456.8</c:v>
                </c:pt>
                <c:pt idx="2501">
                  <c:v>-456.6</c:v>
                </c:pt>
                <c:pt idx="2502">
                  <c:v>-456.4</c:v>
                </c:pt>
                <c:pt idx="2503">
                  <c:v>-456.20000000000005</c:v>
                </c:pt>
                <c:pt idx="2504">
                  <c:v>-456</c:v>
                </c:pt>
                <c:pt idx="2505">
                  <c:v>-455.8</c:v>
                </c:pt>
                <c:pt idx="2506">
                  <c:v>-455.59999999999997</c:v>
                </c:pt>
                <c:pt idx="2507">
                  <c:v>-455.40000000000003</c:v>
                </c:pt>
                <c:pt idx="2508">
                  <c:v>-455.2</c:v>
                </c:pt>
                <c:pt idx="2509">
                  <c:v>-455</c:v>
                </c:pt>
                <c:pt idx="2510">
                  <c:v>-454.8</c:v>
                </c:pt>
                <c:pt idx="2511">
                  <c:v>-454.6</c:v>
                </c:pt>
                <c:pt idx="2512">
                  <c:v>-454.4</c:v>
                </c:pt>
                <c:pt idx="2513">
                  <c:v>-454.2</c:v>
                </c:pt>
                <c:pt idx="2514">
                  <c:v>-454</c:v>
                </c:pt>
                <c:pt idx="2515">
                  <c:v>-453.8</c:v>
                </c:pt>
                <c:pt idx="2516">
                  <c:v>-453.59999999999997</c:v>
                </c:pt>
                <c:pt idx="2517">
                  <c:v>-453.40000000000003</c:v>
                </c:pt>
                <c:pt idx="2518">
                  <c:v>-453.2</c:v>
                </c:pt>
                <c:pt idx="2519">
                  <c:v>-453</c:v>
                </c:pt>
                <c:pt idx="2520">
                  <c:v>-452.79999999999995</c:v>
                </c:pt>
                <c:pt idx="2521">
                  <c:v>-452.6</c:v>
                </c:pt>
                <c:pt idx="2522">
                  <c:v>-452.4</c:v>
                </c:pt>
                <c:pt idx="2523">
                  <c:v>-452.2</c:v>
                </c:pt>
                <c:pt idx="2524">
                  <c:v>-452</c:v>
                </c:pt>
                <c:pt idx="2525">
                  <c:v>-451.8</c:v>
                </c:pt>
                <c:pt idx="2526">
                  <c:v>-451.59999999999997</c:v>
                </c:pt>
                <c:pt idx="2527">
                  <c:v>-451.4</c:v>
                </c:pt>
                <c:pt idx="2528">
                  <c:v>-451.2</c:v>
                </c:pt>
                <c:pt idx="2529">
                  <c:v>-451</c:v>
                </c:pt>
                <c:pt idx="2530">
                  <c:v>-450.8</c:v>
                </c:pt>
                <c:pt idx="2531">
                  <c:v>-450.6</c:v>
                </c:pt>
                <c:pt idx="2532">
                  <c:v>-450.40000000000003</c:v>
                </c:pt>
                <c:pt idx="2533">
                  <c:v>-450.2</c:v>
                </c:pt>
                <c:pt idx="2534">
                  <c:v>-450</c:v>
                </c:pt>
                <c:pt idx="2535">
                  <c:v>-449.8</c:v>
                </c:pt>
                <c:pt idx="2536">
                  <c:v>-449.6</c:v>
                </c:pt>
                <c:pt idx="2537">
                  <c:v>-449.4</c:v>
                </c:pt>
                <c:pt idx="2538">
                  <c:v>-449.20000000000005</c:v>
                </c:pt>
                <c:pt idx="2539">
                  <c:v>-449</c:v>
                </c:pt>
                <c:pt idx="2540">
                  <c:v>-448.8</c:v>
                </c:pt>
                <c:pt idx="2541">
                  <c:v>-448.59999999999997</c:v>
                </c:pt>
                <c:pt idx="2542">
                  <c:v>-448.40000000000003</c:v>
                </c:pt>
                <c:pt idx="2543">
                  <c:v>-448.2</c:v>
                </c:pt>
                <c:pt idx="2544">
                  <c:v>-448</c:v>
                </c:pt>
                <c:pt idx="2545">
                  <c:v>-447.8</c:v>
                </c:pt>
                <c:pt idx="2546">
                  <c:v>-447.6</c:v>
                </c:pt>
                <c:pt idx="2547">
                  <c:v>-447.4</c:v>
                </c:pt>
                <c:pt idx="2548">
                  <c:v>-447.2</c:v>
                </c:pt>
                <c:pt idx="2549">
                  <c:v>-447</c:v>
                </c:pt>
                <c:pt idx="2550">
                  <c:v>-446.8</c:v>
                </c:pt>
                <c:pt idx="2551">
                  <c:v>-446.59999999999997</c:v>
                </c:pt>
                <c:pt idx="2552">
                  <c:v>-446.4</c:v>
                </c:pt>
                <c:pt idx="2553">
                  <c:v>-446.2</c:v>
                </c:pt>
                <c:pt idx="2554">
                  <c:v>-446</c:v>
                </c:pt>
                <c:pt idx="2555">
                  <c:v>-445.79999999999995</c:v>
                </c:pt>
                <c:pt idx="2556">
                  <c:v>-445.6</c:v>
                </c:pt>
                <c:pt idx="2557">
                  <c:v>-445.4</c:v>
                </c:pt>
                <c:pt idx="2558">
                  <c:v>-445.2</c:v>
                </c:pt>
                <c:pt idx="2559">
                  <c:v>-445</c:v>
                </c:pt>
                <c:pt idx="2560">
                  <c:v>-444.8</c:v>
                </c:pt>
                <c:pt idx="2561">
                  <c:v>-444.6</c:v>
                </c:pt>
                <c:pt idx="2562">
                  <c:v>-444.4</c:v>
                </c:pt>
                <c:pt idx="2563">
                  <c:v>-444.20000000000005</c:v>
                </c:pt>
                <c:pt idx="2564">
                  <c:v>-444</c:v>
                </c:pt>
                <c:pt idx="2565">
                  <c:v>-443.8</c:v>
                </c:pt>
                <c:pt idx="2566">
                  <c:v>-443.59999999999997</c:v>
                </c:pt>
                <c:pt idx="2567">
                  <c:v>-443.40000000000003</c:v>
                </c:pt>
                <c:pt idx="2568">
                  <c:v>-443.2</c:v>
                </c:pt>
                <c:pt idx="2569">
                  <c:v>-443</c:v>
                </c:pt>
                <c:pt idx="2570">
                  <c:v>-442.8</c:v>
                </c:pt>
                <c:pt idx="2571">
                  <c:v>-442.6</c:v>
                </c:pt>
                <c:pt idx="2572">
                  <c:v>-442.4</c:v>
                </c:pt>
                <c:pt idx="2573">
                  <c:v>-442.2</c:v>
                </c:pt>
                <c:pt idx="2574">
                  <c:v>-442</c:v>
                </c:pt>
                <c:pt idx="2575">
                  <c:v>-441.8</c:v>
                </c:pt>
                <c:pt idx="2576">
                  <c:v>-441.59999999999997</c:v>
                </c:pt>
                <c:pt idx="2577">
                  <c:v>-441.40000000000003</c:v>
                </c:pt>
                <c:pt idx="2578">
                  <c:v>-441.2</c:v>
                </c:pt>
                <c:pt idx="2579">
                  <c:v>-441</c:v>
                </c:pt>
                <c:pt idx="2580">
                  <c:v>-440.79999999999995</c:v>
                </c:pt>
                <c:pt idx="2581">
                  <c:v>-440.6</c:v>
                </c:pt>
                <c:pt idx="2582">
                  <c:v>-440.4</c:v>
                </c:pt>
                <c:pt idx="2583">
                  <c:v>-440.2</c:v>
                </c:pt>
                <c:pt idx="2584">
                  <c:v>-440</c:v>
                </c:pt>
                <c:pt idx="2585">
                  <c:v>-439.8</c:v>
                </c:pt>
                <c:pt idx="2586">
                  <c:v>-439.59999999999997</c:v>
                </c:pt>
                <c:pt idx="2587">
                  <c:v>-439.4</c:v>
                </c:pt>
                <c:pt idx="2588">
                  <c:v>-439.2</c:v>
                </c:pt>
                <c:pt idx="2589">
                  <c:v>-439</c:v>
                </c:pt>
                <c:pt idx="2590">
                  <c:v>-438.8</c:v>
                </c:pt>
                <c:pt idx="2591">
                  <c:v>-438.6</c:v>
                </c:pt>
                <c:pt idx="2592">
                  <c:v>-438.40000000000003</c:v>
                </c:pt>
                <c:pt idx="2593">
                  <c:v>-438.2</c:v>
                </c:pt>
                <c:pt idx="2594">
                  <c:v>-438</c:v>
                </c:pt>
                <c:pt idx="2595">
                  <c:v>-437.8</c:v>
                </c:pt>
                <c:pt idx="2596">
                  <c:v>-437.6</c:v>
                </c:pt>
                <c:pt idx="2597">
                  <c:v>-437.4</c:v>
                </c:pt>
                <c:pt idx="2598">
                  <c:v>-437.20000000000005</c:v>
                </c:pt>
                <c:pt idx="2599">
                  <c:v>-437</c:v>
                </c:pt>
                <c:pt idx="2600">
                  <c:v>-436.8</c:v>
                </c:pt>
                <c:pt idx="2601">
                  <c:v>-436.59999999999997</c:v>
                </c:pt>
                <c:pt idx="2602">
                  <c:v>-436.40000000000003</c:v>
                </c:pt>
                <c:pt idx="2603">
                  <c:v>-436.2</c:v>
                </c:pt>
                <c:pt idx="2604">
                  <c:v>-436</c:v>
                </c:pt>
                <c:pt idx="2605">
                  <c:v>-435.8</c:v>
                </c:pt>
                <c:pt idx="2606">
                  <c:v>-435.6</c:v>
                </c:pt>
                <c:pt idx="2607">
                  <c:v>-435.4</c:v>
                </c:pt>
                <c:pt idx="2608">
                  <c:v>-435.2</c:v>
                </c:pt>
                <c:pt idx="2609">
                  <c:v>-435</c:v>
                </c:pt>
                <c:pt idx="2610">
                  <c:v>-434.8</c:v>
                </c:pt>
                <c:pt idx="2611">
                  <c:v>-434.59999999999997</c:v>
                </c:pt>
                <c:pt idx="2612">
                  <c:v>-434.40000000000003</c:v>
                </c:pt>
                <c:pt idx="2613">
                  <c:v>-434.2</c:v>
                </c:pt>
                <c:pt idx="2614">
                  <c:v>-434</c:v>
                </c:pt>
                <c:pt idx="2615">
                  <c:v>-433.79999999999995</c:v>
                </c:pt>
                <c:pt idx="2616">
                  <c:v>-433.6</c:v>
                </c:pt>
                <c:pt idx="2617">
                  <c:v>-433.4</c:v>
                </c:pt>
                <c:pt idx="2618">
                  <c:v>-433.2</c:v>
                </c:pt>
                <c:pt idx="2619">
                  <c:v>-433</c:v>
                </c:pt>
                <c:pt idx="2620">
                  <c:v>-432.8</c:v>
                </c:pt>
                <c:pt idx="2621">
                  <c:v>-432.6</c:v>
                </c:pt>
                <c:pt idx="2622">
                  <c:v>-432.4</c:v>
                </c:pt>
                <c:pt idx="2623">
                  <c:v>-432.20000000000005</c:v>
                </c:pt>
                <c:pt idx="2624">
                  <c:v>-432</c:v>
                </c:pt>
                <c:pt idx="2625">
                  <c:v>-431.8</c:v>
                </c:pt>
                <c:pt idx="2626">
                  <c:v>-431.59999999999997</c:v>
                </c:pt>
                <c:pt idx="2627">
                  <c:v>-431.40000000000003</c:v>
                </c:pt>
                <c:pt idx="2628">
                  <c:v>-431.2</c:v>
                </c:pt>
                <c:pt idx="2629">
                  <c:v>-431</c:v>
                </c:pt>
                <c:pt idx="2630">
                  <c:v>-430.8</c:v>
                </c:pt>
                <c:pt idx="2631">
                  <c:v>-430.6</c:v>
                </c:pt>
                <c:pt idx="2632">
                  <c:v>-430.4</c:v>
                </c:pt>
                <c:pt idx="2633">
                  <c:v>-430.2</c:v>
                </c:pt>
                <c:pt idx="2634">
                  <c:v>-430</c:v>
                </c:pt>
                <c:pt idx="2635">
                  <c:v>-429.8</c:v>
                </c:pt>
                <c:pt idx="2636">
                  <c:v>-429.59999999999997</c:v>
                </c:pt>
                <c:pt idx="2637">
                  <c:v>-429.40000000000003</c:v>
                </c:pt>
                <c:pt idx="2638">
                  <c:v>-429.2</c:v>
                </c:pt>
                <c:pt idx="2639">
                  <c:v>-429</c:v>
                </c:pt>
                <c:pt idx="2640">
                  <c:v>-428.79999999999995</c:v>
                </c:pt>
                <c:pt idx="2641">
                  <c:v>-428.6</c:v>
                </c:pt>
                <c:pt idx="2642">
                  <c:v>-428.4</c:v>
                </c:pt>
                <c:pt idx="2643">
                  <c:v>-428.2</c:v>
                </c:pt>
                <c:pt idx="2644">
                  <c:v>-428</c:v>
                </c:pt>
                <c:pt idx="2645">
                  <c:v>-427.8</c:v>
                </c:pt>
                <c:pt idx="2646">
                  <c:v>-427.59999999999997</c:v>
                </c:pt>
                <c:pt idx="2647">
                  <c:v>-427.4</c:v>
                </c:pt>
                <c:pt idx="2648">
                  <c:v>-427.2</c:v>
                </c:pt>
                <c:pt idx="2649">
                  <c:v>-427</c:v>
                </c:pt>
                <c:pt idx="2650">
                  <c:v>-426.8</c:v>
                </c:pt>
                <c:pt idx="2651">
                  <c:v>-426.6</c:v>
                </c:pt>
                <c:pt idx="2652">
                  <c:v>-426.40000000000003</c:v>
                </c:pt>
                <c:pt idx="2653">
                  <c:v>-426.2</c:v>
                </c:pt>
                <c:pt idx="2654">
                  <c:v>-426</c:v>
                </c:pt>
                <c:pt idx="2655">
                  <c:v>-425.8</c:v>
                </c:pt>
                <c:pt idx="2656">
                  <c:v>-425.6</c:v>
                </c:pt>
                <c:pt idx="2657">
                  <c:v>-425.4</c:v>
                </c:pt>
                <c:pt idx="2658">
                  <c:v>-425.20000000000005</c:v>
                </c:pt>
                <c:pt idx="2659">
                  <c:v>-425</c:v>
                </c:pt>
                <c:pt idx="2660">
                  <c:v>-424.8</c:v>
                </c:pt>
                <c:pt idx="2661">
                  <c:v>-424.59999999999997</c:v>
                </c:pt>
                <c:pt idx="2662">
                  <c:v>-424.40000000000003</c:v>
                </c:pt>
                <c:pt idx="2663">
                  <c:v>-424.2</c:v>
                </c:pt>
                <c:pt idx="2664">
                  <c:v>-424</c:v>
                </c:pt>
                <c:pt idx="2665">
                  <c:v>-423.8</c:v>
                </c:pt>
                <c:pt idx="2666">
                  <c:v>-423.6</c:v>
                </c:pt>
                <c:pt idx="2667">
                  <c:v>-423.4</c:v>
                </c:pt>
                <c:pt idx="2668">
                  <c:v>-423.2</c:v>
                </c:pt>
                <c:pt idx="2669">
                  <c:v>-423</c:v>
                </c:pt>
                <c:pt idx="2670">
                  <c:v>-422.8</c:v>
                </c:pt>
                <c:pt idx="2671">
                  <c:v>-422.59999999999997</c:v>
                </c:pt>
                <c:pt idx="2672">
                  <c:v>-422.40000000000003</c:v>
                </c:pt>
                <c:pt idx="2673">
                  <c:v>-422.2</c:v>
                </c:pt>
                <c:pt idx="2674">
                  <c:v>-422</c:v>
                </c:pt>
                <c:pt idx="2675">
                  <c:v>-421.79999999999995</c:v>
                </c:pt>
                <c:pt idx="2676">
                  <c:v>-421.6</c:v>
                </c:pt>
                <c:pt idx="2677">
                  <c:v>-421.4</c:v>
                </c:pt>
                <c:pt idx="2678">
                  <c:v>-421.2</c:v>
                </c:pt>
                <c:pt idx="2679">
                  <c:v>-421</c:v>
                </c:pt>
                <c:pt idx="2680">
                  <c:v>-420.8</c:v>
                </c:pt>
                <c:pt idx="2681">
                  <c:v>-420.6</c:v>
                </c:pt>
                <c:pt idx="2682">
                  <c:v>-420.4</c:v>
                </c:pt>
                <c:pt idx="2683">
                  <c:v>-420.20000000000005</c:v>
                </c:pt>
                <c:pt idx="2684">
                  <c:v>-420</c:v>
                </c:pt>
                <c:pt idx="2685">
                  <c:v>-419.8</c:v>
                </c:pt>
                <c:pt idx="2686">
                  <c:v>-419.6</c:v>
                </c:pt>
                <c:pt idx="2687">
                  <c:v>-419.40000000000003</c:v>
                </c:pt>
                <c:pt idx="2688">
                  <c:v>-419.2</c:v>
                </c:pt>
                <c:pt idx="2689">
                  <c:v>-419</c:v>
                </c:pt>
                <c:pt idx="2690">
                  <c:v>-418.8</c:v>
                </c:pt>
                <c:pt idx="2691">
                  <c:v>-418.6</c:v>
                </c:pt>
                <c:pt idx="2692">
                  <c:v>-418.4</c:v>
                </c:pt>
                <c:pt idx="2693">
                  <c:v>-418.20000000000005</c:v>
                </c:pt>
                <c:pt idx="2694">
                  <c:v>-418</c:v>
                </c:pt>
                <c:pt idx="2695">
                  <c:v>-417.8</c:v>
                </c:pt>
                <c:pt idx="2696">
                  <c:v>-417.59999999999997</c:v>
                </c:pt>
                <c:pt idx="2697">
                  <c:v>-417.40000000000003</c:v>
                </c:pt>
                <c:pt idx="2698">
                  <c:v>-417.2</c:v>
                </c:pt>
                <c:pt idx="2699">
                  <c:v>-417</c:v>
                </c:pt>
                <c:pt idx="2700">
                  <c:v>-416.8</c:v>
                </c:pt>
                <c:pt idx="2701">
                  <c:v>-416.6</c:v>
                </c:pt>
                <c:pt idx="2702">
                  <c:v>-416.4</c:v>
                </c:pt>
                <c:pt idx="2703">
                  <c:v>-416.2</c:v>
                </c:pt>
                <c:pt idx="2704">
                  <c:v>-416</c:v>
                </c:pt>
                <c:pt idx="2705">
                  <c:v>-415.8</c:v>
                </c:pt>
                <c:pt idx="2706">
                  <c:v>-415.59999999999997</c:v>
                </c:pt>
                <c:pt idx="2707">
                  <c:v>-415.4</c:v>
                </c:pt>
                <c:pt idx="2708">
                  <c:v>-415.2</c:v>
                </c:pt>
                <c:pt idx="2709">
                  <c:v>-415</c:v>
                </c:pt>
                <c:pt idx="2710">
                  <c:v>-414.79999999999995</c:v>
                </c:pt>
                <c:pt idx="2711">
                  <c:v>-414.6</c:v>
                </c:pt>
                <c:pt idx="2712">
                  <c:v>-414.4</c:v>
                </c:pt>
                <c:pt idx="2713">
                  <c:v>-414.2</c:v>
                </c:pt>
                <c:pt idx="2714">
                  <c:v>-414</c:v>
                </c:pt>
                <c:pt idx="2715">
                  <c:v>-413.8</c:v>
                </c:pt>
                <c:pt idx="2716">
                  <c:v>-413.6</c:v>
                </c:pt>
                <c:pt idx="2717">
                  <c:v>-413.4</c:v>
                </c:pt>
                <c:pt idx="2718">
                  <c:v>-413.20000000000005</c:v>
                </c:pt>
                <c:pt idx="2719">
                  <c:v>-413</c:v>
                </c:pt>
                <c:pt idx="2720">
                  <c:v>-412.8</c:v>
                </c:pt>
                <c:pt idx="2721">
                  <c:v>-412.59999999999997</c:v>
                </c:pt>
                <c:pt idx="2722">
                  <c:v>-412.40000000000003</c:v>
                </c:pt>
                <c:pt idx="2723">
                  <c:v>-412.2</c:v>
                </c:pt>
                <c:pt idx="2724">
                  <c:v>-412</c:v>
                </c:pt>
                <c:pt idx="2725">
                  <c:v>-411.8</c:v>
                </c:pt>
                <c:pt idx="2726">
                  <c:v>-411.6</c:v>
                </c:pt>
                <c:pt idx="2727">
                  <c:v>-411.4</c:v>
                </c:pt>
                <c:pt idx="2728">
                  <c:v>-411.2</c:v>
                </c:pt>
                <c:pt idx="2729">
                  <c:v>-411</c:v>
                </c:pt>
                <c:pt idx="2730">
                  <c:v>-410.8</c:v>
                </c:pt>
                <c:pt idx="2731">
                  <c:v>-410.59999999999997</c:v>
                </c:pt>
                <c:pt idx="2732">
                  <c:v>-410.40000000000003</c:v>
                </c:pt>
                <c:pt idx="2733">
                  <c:v>-410.2</c:v>
                </c:pt>
                <c:pt idx="2734">
                  <c:v>-410</c:v>
                </c:pt>
                <c:pt idx="2735">
                  <c:v>-409.79999999999995</c:v>
                </c:pt>
                <c:pt idx="2736">
                  <c:v>-409.6</c:v>
                </c:pt>
                <c:pt idx="2737">
                  <c:v>-409.4</c:v>
                </c:pt>
                <c:pt idx="2738">
                  <c:v>-409.2</c:v>
                </c:pt>
                <c:pt idx="2739">
                  <c:v>-409</c:v>
                </c:pt>
                <c:pt idx="2740">
                  <c:v>-408.8</c:v>
                </c:pt>
                <c:pt idx="2741">
                  <c:v>-408.59999999999997</c:v>
                </c:pt>
                <c:pt idx="2742">
                  <c:v>-408.4</c:v>
                </c:pt>
                <c:pt idx="2743">
                  <c:v>-408.2</c:v>
                </c:pt>
                <c:pt idx="2744">
                  <c:v>-408</c:v>
                </c:pt>
                <c:pt idx="2745">
                  <c:v>-407.8</c:v>
                </c:pt>
                <c:pt idx="2746">
                  <c:v>-407.6</c:v>
                </c:pt>
                <c:pt idx="2747">
                  <c:v>-407.40000000000003</c:v>
                </c:pt>
                <c:pt idx="2748">
                  <c:v>-407.2</c:v>
                </c:pt>
                <c:pt idx="2749">
                  <c:v>-407</c:v>
                </c:pt>
                <c:pt idx="2750">
                  <c:v>-406.8</c:v>
                </c:pt>
                <c:pt idx="2751">
                  <c:v>-406.6</c:v>
                </c:pt>
                <c:pt idx="2752">
                  <c:v>-406.4</c:v>
                </c:pt>
                <c:pt idx="2753">
                  <c:v>-406.20000000000005</c:v>
                </c:pt>
                <c:pt idx="2754">
                  <c:v>-406</c:v>
                </c:pt>
                <c:pt idx="2755">
                  <c:v>-405.8</c:v>
                </c:pt>
                <c:pt idx="2756">
                  <c:v>-405.59999999999997</c:v>
                </c:pt>
                <c:pt idx="2757">
                  <c:v>-405.40000000000003</c:v>
                </c:pt>
                <c:pt idx="2758">
                  <c:v>-405.2</c:v>
                </c:pt>
                <c:pt idx="2759">
                  <c:v>-405</c:v>
                </c:pt>
                <c:pt idx="2760">
                  <c:v>-404.8</c:v>
                </c:pt>
                <c:pt idx="2761">
                  <c:v>-404.6</c:v>
                </c:pt>
                <c:pt idx="2762">
                  <c:v>-404.4</c:v>
                </c:pt>
                <c:pt idx="2763">
                  <c:v>-404.2</c:v>
                </c:pt>
                <c:pt idx="2764">
                  <c:v>-404</c:v>
                </c:pt>
                <c:pt idx="2765">
                  <c:v>-403.8</c:v>
                </c:pt>
                <c:pt idx="2766">
                  <c:v>-403.59999999999997</c:v>
                </c:pt>
                <c:pt idx="2767">
                  <c:v>-403.40000000000003</c:v>
                </c:pt>
                <c:pt idx="2768">
                  <c:v>-403.2</c:v>
                </c:pt>
                <c:pt idx="2769">
                  <c:v>-403</c:v>
                </c:pt>
                <c:pt idx="2770">
                  <c:v>-402.79999999999995</c:v>
                </c:pt>
                <c:pt idx="2771">
                  <c:v>-402.6</c:v>
                </c:pt>
                <c:pt idx="2772">
                  <c:v>-402.4</c:v>
                </c:pt>
                <c:pt idx="2773">
                  <c:v>-402.2</c:v>
                </c:pt>
                <c:pt idx="2774">
                  <c:v>-402</c:v>
                </c:pt>
                <c:pt idx="2775">
                  <c:v>-401.8</c:v>
                </c:pt>
                <c:pt idx="2776">
                  <c:v>-401.6</c:v>
                </c:pt>
                <c:pt idx="2777">
                  <c:v>-401.4</c:v>
                </c:pt>
                <c:pt idx="2778">
                  <c:v>-401.20000000000005</c:v>
                </c:pt>
                <c:pt idx="2779">
                  <c:v>-401</c:v>
                </c:pt>
                <c:pt idx="2780">
                  <c:v>-400.8</c:v>
                </c:pt>
                <c:pt idx="2781">
                  <c:v>-400.59999999999997</c:v>
                </c:pt>
                <c:pt idx="2782">
                  <c:v>-400.40000000000003</c:v>
                </c:pt>
                <c:pt idx="2783">
                  <c:v>-400.2</c:v>
                </c:pt>
                <c:pt idx="2784">
                  <c:v>-400</c:v>
                </c:pt>
                <c:pt idx="2785">
                  <c:v>-399.8</c:v>
                </c:pt>
                <c:pt idx="2786">
                  <c:v>-399.6</c:v>
                </c:pt>
                <c:pt idx="2787">
                  <c:v>-399.4</c:v>
                </c:pt>
                <c:pt idx="2788">
                  <c:v>-399.2</c:v>
                </c:pt>
                <c:pt idx="2789">
                  <c:v>-399</c:v>
                </c:pt>
                <c:pt idx="2790">
                  <c:v>-398.8</c:v>
                </c:pt>
                <c:pt idx="2791">
                  <c:v>-398.59999999999997</c:v>
                </c:pt>
                <c:pt idx="2792">
                  <c:v>-398.40000000000003</c:v>
                </c:pt>
                <c:pt idx="2793">
                  <c:v>-398.2</c:v>
                </c:pt>
                <c:pt idx="2794">
                  <c:v>-398</c:v>
                </c:pt>
                <c:pt idx="2795">
                  <c:v>-397.79999999999995</c:v>
                </c:pt>
                <c:pt idx="2796">
                  <c:v>-397.6</c:v>
                </c:pt>
                <c:pt idx="2797">
                  <c:v>-397.4</c:v>
                </c:pt>
                <c:pt idx="2798">
                  <c:v>-397.2</c:v>
                </c:pt>
                <c:pt idx="2799">
                  <c:v>-397</c:v>
                </c:pt>
                <c:pt idx="2800">
                  <c:v>-396.8</c:v>
                </c:pt>
                <c:pt idx="2801">
                  <c:v>-396.59999999999997</c:v>
                </c:pt>
                <c:pt idx="2802">
                  <c:v>-396.4</c:v>
                </c:pt>
                <c:pt idx="2803">
                  <c:v>-396.2</c:v>
                </c:pt>
                <c:pt idx="2804">
                  <c:v>-396</c:v>
                </c:pt>
                <c:pt idx="2805">
                  <c:v>-395.8</c:v>
                </c:pt>
                <c:pt idx="2806">
                  <c:v>-395.6</c:v>
                </c:pt>
                <c:pt idx="2807">
                  <c:v>-395.40000000000003</c:v>
                </c:pt>
                <c:pt idx="2808">
                  <c:v>-395.2</c:v>
                </c:pt>
                <c:pt idx="2809">
                  <c:v>-395</c:v>
                </c:pt>
                <c:pt idx="2810">
                  <c:v>-394.8</c:v>
                </c:pt>
                <c:pt idx="2811">
                  <c:v>-394.6</c:v>
                </c:pt>
                <c:pt idx="2812">
                  <c:v>-394.4</c:v>
                </c:pt>
                <c:pt idx="2813">
                  <c:v>-394.20000000000005</c:v>
                </c:pt>
                <c:pt idx="2814">
                  <c:v>-394</c:v>
                </c:pt>
                <c:pt idx="2815">
                  <c:v>-393.8</c:v>
                </c:pt>
                <c:pt idx="2816">
                  <c:v>-393.59999999999997</c:v>
                </c:pt>
                <c:pt idx="2817">
                  <c:v>-393.40000000000003</c:v>
                </c:pt>
                <c:pt idx="2818">
                  <c:v>-393.2</c:v>
                </c:pt>
                <c:pt idx="2819">
                  <c:v>-393</c:v>
                </c:pt>
                <c:pt idx="2820">
                  <c:v>-392.8</c:v>
                </c:pt>
                <c:pt idx="2821">
                  <c:v>-392.6</c:v>
                </c:pt>
                <c:pt idx="2822">
                  <c:v>-392.4</c:v>
                </c:pt>
                <c:pt idx="2823">
                  <c:v>-392.2</c:v>
                </c:pt>
                <c:pt idx="2824">
                  <c:v>-392</c:v>
                </c:pt>
                <c:pt idx="2825">
                  <c:v>-391.8</c:v>
                </c:pt>
                <c:pt idx="2826">
                  <c:v>-391.59999999999997</c:v>
                </c:pt>
                <c:pt idx="2827">
                  <c:v>-391.40000000000003</c:v>
                </c:pt>
                <c:pt idx="2828">
                  <c:v>-391.2</c:v>
                </c:pt>
                <c:pt idx="2829">
                  <c:v>-391</c:v>
                </c:pt>
                <c:pt idx="2830">
                  <c:v>-390.79999999999995</c:v>
                </c:pt>
                <c:pt idx="2831">
                  <c:v>-390.6</c:v>
                </c:pt>
                <c:pt idx="2832">
                  <c:v>-390.4</c:v>
                </c:pt>
                <c:pt idx="2833">
                  <c:v>-390.2</c:v>
                </c:pt>
                <c:pt idx="2834">
                  <c:v>-390</c:v>
                </c:pt>
                <c:pt idx="2835">
                  <c:v>-389.8</c:v>
                </c:pt>
                <c:pt idx="2836">
                  <c:v>-389.6</c:v>
                </c:pt>
                <c:pt idx="2837">
                  <c:v>-389.4</c:v>
                </c:pt>
                <c:pt idx="2838">
                  <c:v>-389.20000000000005</c:v>
                </c:pt>
                <c:pt idx="2839">
                  <c:v>-389</c:v>
                </c:pt>
                <c:pt idx="2840">
                  <c:v>-388.8</c:v>
                </c:pt>
                <c:pt idx="2841">
                  <c:v>-388.6</c:v>
                </c:pt>
                <c:pt idx="2842">
                  <c:v>-388.40000000000003</c:v>
                </c:pt>
                <c:pt idx="2843">
                  <c:v>-388.2</c:v>
                </c:pt>
                <c:pt idx="2844">
                  <c:v>-388</c:v>
                </c:pt>
                <c:pt idx="2845">
                  <c:v>-387.8</c:v>
                </c:pt>
                <c:pt idx="2846">
                  <c:v>-387.6</c:v>
                </c:pt>
                <c:pt idx="2847">
                  <c:v>-387.4</c:v>
                </c:pt>
                <c:pt idx="2848">
                  <c:v>-387.20000000000005</c:v>
                </c:pt>
                <c:pt idx="2849">
                  <c:v>-387</c:v>
                </c:pt>
                <c:pt idx="2850">
                  <c:v>-386.8</c:v>
                </c:pt>
                <c:pt idx="2851">
                  <c:v>-386.59999999999997</c:v>
                </c:pt>
                <c:pt idx="2852">
                  <c:v>-386.40000000000003</c:v>
                </c:pt>
                <c:pt idx="2853">
                  <c:v>-386.2</c:v>
                </c:pt>
                <c:pt idx="2854">
                  <c:v>-386</c:v>
                </c:pt>
                <c:pt idx="2855">
                  <c:v>-385.79999999999995</c:v>
                </c:pt>
                <c:pt idx="2856">
                  <c:v>-385.6</c:v>
                </c:pt>
                <c:pt idx="2857">
                  <c:v>-385.4</c:v>
                </c:pt>
                <c:pt idx="2858">
                  <c:v>-385.2</c:v>
                </c:pt>
                <c:pt idx="2859">
                  <c:v>-385</c:v>
                </c:pt>
                <c:pt idx="2860">
                  <c:v>-384.8</c:v>
                </c:pt>
                <c:pt idx="2861">
                  <c:v>-384.59999999999997</c:v>
                </c:pt>
                <c:pt idx="2862">
                  <c:v>-384.4</c:v>
                </c:pt>
                <c:pt idx="2863">
                  <c:v>-384.2</c:v>
                </c:pt>
                <c:pt idx="2864">
                  <c:v>-384</c:v>
                </c:pt>
                <c:pt idx="2865">
                  <c:v>-383.79999999999995</c:v>
                </c:pt>
                <c:pt idx="2866">
                  <c:v>-383.6</c:v>
                </c:pt>
                <c:pt idx="2867">
                  <c:v>-383.4</c:v>
                </c:pt>
                <c:pt idx="2868">
                  <c:v>-383.2</c:v>
                </c:pt>
                <c:pt idx="2869">
                  <c:v>-383</c:v>
                </c:pt>
                <c:pt idx="2870">
                  <c:v>-382.8</c:v>
                </c:pt>
                <c:pt idx="2871">
                  <c:v>-382.6</c:v>
                </c:pt>
                <c:pt idx="2872">
                  <c:v>-382.4</c:v>
                </c:pt>
                <c:pt idx="2873">
                  <c:v>-382.20000000000005</c:v>
                </c:pt>
                <c:pt idx="2874">
                  <c:v>-382</c:v>
                </c:pt>
                <c:pt idx="2875">
                  <c:v>-381.8</c:v>
                </c:pt>
                <c:pt idx="2876">
                  <c:v>-381.59999999999997</c:v>
                </c:pt>
                <c:pt idx="2877">
                  <c:v>-381.40000000000003</c:v>
                </c:pt>
                <c:pt idx="2878">
                  <c:v>-381.2</c:v>
                </c:pt>
                <c:pt idx="2879">
                  <c:v>-381</c:v>
                </c:pt>
                <c:pt idx="2880">
                  <c:v>-380.8</c:v>
                </c:pt>
                <c:pt idx="2881">
                  <c:v>-380.6</c:v>
                </c:pt>
                <c:pt idx="2882">
                  <c:v>-380.4</c:v>
                </c:pt>
                <c:pt idx="2883">
                  <c:v>-380.2</c:v>
                </c:pt>
                <c:pt idx="2884">
                  <c:v>-380</c:v>
                </c:pt>
                <c:pt idx="2885">
                  <c:v>-379.8</c:v>
                </c:pt>
                <c:pt idx="2886">
                  <c:v>-379.59999999999997</c:v>
                </c:pt>
                <c:pt idx="2887">
                  <c:v>-379.40000000000003</c:v>
                </c:pt>
                <c:pt idx="2888">
                  <c:v>-379.2</c:v>
                </c:pt>
                <c:pt idx="2889">
                  <c:v>-379</c:v>
                </c:pt>
                <c:pt idx="2890">
                  <c:v>-378.79999999999995</c:v>
                </c:pt>
                <c:pt idx="2891">
                  <c:v>-378.6</c:v>
                </c:pt>
                <c:pt idx="2892">
                  <c:v>-378.4</c:v>
                </c:pt>
                <c:pt idx="2893">
                  <c:v>-378.2</c:v>
                </c:pt>
                <c:pt idx="2894">
                  <c:v>-378</c:v>
                </c:pt>
                <c:pt idx="2895">
                  <c:v>-377.8</c:v>
                </c:pt>
                <c:pt idx="2896">
                  <c:v>-377.59999999999997</c:v>
                </c:pt>
                <c:pt idx="2897">
                  <c:v>-377.4</c:v>
                </c:pt>
                <c:pt idx="2898">
                  <c:v>-377.2</c:v>
                </c:pt>
                <c:pt idx="2899">
                  <c:v>-377</c:v>
                </c:pt>
                <c:pt idx="2900">
                  <c:v>-376.8</c:v>
                </c:pt>
                <c:pt idx="2901">
                  <c:v>-376.6</c:v>
                </c:pt>
                <c:pt idx="2902">
                  <c:v>-376.40000000000003</c:v>
                </c:pt>
                <c:pt idx="2903">
                  <c:v>-376.2</c:v>
                </c:pt>
                <c:pt idx="2904">
                  <c:v>-376</c:v>
                </c:pt>
                <c:pt idx="2905">
                  <c:v>-375.8</c:v>
                </c:pt>
                <c:pt idx="2906">
                  <c:v>-375.6</c:v>
                </c:pt>
                <c:pt idx="2907">
                  <c:v>-375.4</c:v>
                </c:pt>
                <c:pt idx="2908">
                  <c:v>-375.20000000000005</c:v>
                </c:pt>
                <c:pt idx="2909">
                  <c:v>-375</c:v>
                </c:pt>
                <c:pt idx="2910">
                  <c:v>-374.8</c:v>
                </c:pt>
                <c:pt idx="2911">
                  <c:v>-374.59999999999997</c:v>
                </c:pt>
                <c:pt idx="2912">
                  <c:v>-374.40000000000003</c:v>
                </c:pt>
                <c:pt idx="2913">
                  <c:v>-374.2</c:v>
                </c:pt>
                <c:pt idx="2914">
                  <c:v>-374</c:v>
                </c:pt>
                <c:pt idx="2915">
                  <c:v>-373.8</c:v>
                </c:pt>
                <c:pt idx="2916">
                  <c:v>-373.6</c:v>
                </c:pt>
                <c:pt idx="2917">
                  <c:v>-373.4</c:v>
                </c:pt>
                <c:pt idx="2918">
                  <c:v>-373.2</c:v>
                </c:pt>
                <c:pt idx="2919">
                  <c:v>-373</c:v>
                </c:pt>
                <c:pt idx="2920">
                  <c:v>-372.8</c:v>
                </c:pt>
                <c:pt idx="2921">
                  <c:v>-372.59999999999997</c:v>
                </c:pt>
                <c:pt idx="2922">
                  <c:v>-372.40000000000003</c:v>
                </c:pt>
                <c:pt idx="2923">
                  <c:v>-372.2</c:v>
                </c:pt>
                <c:pt idx="2924">
                  <c:v>-372</c:v>
                </c:pt>
                <c:pt idx="2925">
                  <c:v>-371.79999999999995</c:v>
                </c:pt>
                <c:pt idx="2926">
                  <c:v>-371.6</c:v>
                </c:pt>
                <c:pt idx="2927">
                  <c:v>-371.4</c:v>
                </c:pt>
                <c:pt idx="2928">
                  <c:v>-371.2</c:v>
                </c:pt>
                <c:pt idx="2929">
                  <c:v>-371</c:v>
                </c:pt>
                <c:pt idx="2930">
                  <c:v>-370.8</c:v>
                </c:pt>
                <c:pt idx="2931">
                  <c:v>-370.6</c:v>
                </c:pt>
                <c:pt idx="2932">
                  <c:v>-370.4</c:v>
                </c:pt>
                <c:pt idx="2933">
                  <c:v>-370.20000000000005</c:v>
                </c:pt>
                <c:pt idx="2934">
                  <c:v>-370</c:v>
                </c:pt>
                <c:pt idx="2935">
                  <c:v>-369.8</c:v>
                </c:pt>
                <c:pt idx="2936">
                  <c:v>-369.59999999999997</c:v>
                </c:pt>
                <c:pt idx="2937">
                  <c:v>-369.40000000000003</c:v>
                </c:pt>
                <c:pt idx="2938">
                  <c:v>-369.2</c:v>
                </c:pt>
                <c:pt idx="2939">
                  <c:v>-369</c:v>
                </c:pt>
                <c:pt idx="2940">
                  <c:v>-368.8</c:v>
                </c:pt>
                <c:pt idx="2941">
                  <c:v>-368.6</c:v>
                </c:pt>
                <c:pt idx="2942">
                  <c:v>-368.4</c:v>
                </c:pt>
                <c:pt idx="2943">
                  <c:v>-368.2</c:v>
                </c:pt>
                <c:pt idx="2944">
                  <c:v>-368</c:v>
                </c:pt>
                <c:pt idx="2945">
                  <c:v>-367.8</c:v>
                </c:pt>
                <c:pt idx="2946">
                  <c:v>-367.59999999999997</c:v>
                </c:pt>
                <c:pt idx="2947">
                  <c:v>-367.40000000000003</c:v>
                </c:pt>
                <c:pt idx="2948">
                  <c:v>-367.2</c:v>
                </c:pt>
                <c:pt idx="2949">
                  <c:v>-367</c:v>
                </c:pt>
                <c:pt idx="2950">
                  <c:v>-366.79999999999995</c:v>
                </c:pt>
                <c:pt idx="2951">
                  <c:v>-366.6</c:v>
                </c:pt>
                <c:pt idx="2952">
                  <c:v>-366.4</c:v>
                </c:pt>
                <c:pt idx="2953">
                  <c:v>-366.2</c:v>
                </c:pt>
                <c:pt idx="2954">
                  <c:v>-366</c:v>
                </c:pt>
                <c:pt idx="2955">
                  <c:v>-365.8</c:v>
                </c:pt>
                <c:pt idx="2956">
                  <c:v>-365.59999999999997</c:v>
                </c:pt>
                <c:pt idx="2957">
                  <c:v>-365.4</c:v>
                </c:pt>
                <c:pt idx="2958">
                  <c:v>-365.2</c:v>
                </c:pt>
                <c:pt idx="2959">
                  <c:v>-365</c:v>
                </c:pt>
                <c:pt idx="2960">
                  <c:v>-364.8</c:v>
                </c:pt>
                <c:pt idx="2961">
                  <c:v>-364.6</c:v>
                </c:pt>
                <c:pt idx="2962">
                  <c:v>-364.40000000000003</c:v>
                </c:pt>
                <c:pt idx="2963">
                  <c:v>-364.2</c:v>
                </c:pt>
                <c:pt idx="2964">
                  <c:v>-364</c:v>
                </c:pt>
                <c:pt idx="2965">
                  <c:v>-363.8</c:v>
                </c:pt>
                <c:pt idx="2966">
                  <c:v>-363.6</c:v>
                </c:pt>
                <c:pt idx="2967">
                  <c:v>-363.4</c:v>
                </c:pt>
                <c:pt idx="2968">
                  <c:v>-363.20000000000005</c:v>
                </c:pt>
                <c:pt idx="2969">
                  <c:v>-363</c:v>
                </c:pt>
                <c:pt idx="2970">
                  <c:v>-362.8</c:v>
                </c:pt>
                <c:pt idx="2971">
                  <c:v>-362.59999999999997</c:v>
                </c:pt>
                <c:pt idx="2972">
                  <c:v>-362.40000000000003</c:v>
                </c:pt>
                <c:pt idx="2973">
                  <c:v>-362.2</c:v>
                </c:pt>
                <c:pt idx="2974">
                  <c:v>-362</c:v>
                </c:pt>
                <c:pt idx="2975">
                  <c:v>-361.8</c:v>
                </c:pt>
                <c:pt idx="2976">
                  <c:v>-361.6</c:v>
                </c:pt>
                <c:pt idx="2977">
                  <c:v>-361.4</c:v>
                </c:pt>
                <c:pt idx="2978">
                  <c:v>-361.2</c:v>
                </c:pt>
                <c:pt idx="2979">
                  <c:v>-361</c:v>
                </c:pt>
                <c:pt idx="2980">
                  <c:v>-360.8</c:v>
                </c:pt>
                <c:pt idx="2981">
                  <c:v>-360.59999999999997</c:v>
                </c:pt>
                <c:pt idx="2982">
                  <c:v>-360.40000000000003</c:v>
                </c:pt>
                <c:pt idx="2983">
                  <c:v>-360.2</c:v>
                </c:pt>
                <c:pt idx="2984">
                  <c:v>-360</c:v>
                </c:pt>
                <c:pt idx="2985">
                  <c:v>-359.79999999999995</c:v>
                </c:pt>
                <c:pt idx="2986">
                  <c:v>-359.6</c:v>
                </c:pt>
                <c:pt idx="2987">
                  <c:v>-359.4</c:v>
                </c:pt>
                <c:pt idx="2988">
                  <c:v>-359.2</c:v>
                </c:pt>
                <c:pt idx="2989">
                  <c:v>-359</c:v>
                </c:pt>
                <c:pt idx="2990">
                  <c:v>-358.8</c:v>
                </c:pt>
                <c:pt idx="2991">
                  <c:v>-358.6</c:v>
                </c:pt>
                <c:pt idx="2992">
                  <c:v>-358.4</c:v>
                </c:pt>
                <c:pt idx="2993">
                  <c:v>-358.20000000000005</c:v>
                </c:pt>
                <c:pt idx="2994">
                  <c:v>-358</c:v>
                </c:pt>
                <c:pt idx="2995">
                  <c:v>-357.8</c:v>
                </c:pt>
                <c:pt idx="2996">
                  <c:v>-357.6</c:v>
                </c:pt>
                <c:pt idx="2997">
                  <c:v>-357.40000000000003</c:v>
                </c:pt>
                <c:pt idx="2998">
                  <c:v>-357.2</c:v>
                </c:pt>
                <c:pt idx="2999">
                  <c:v>-357</c:v>
                </c:pt>
                <c:pt idx="3000">
                  <c:v>-356.8</c:v>
                </c:pt>
                <c:pt idx="3001">
                  <c:v>-356.6</c:v>
                </c:pt>
                <c:pt idx="3002">
                  <c:v>-356.4</c:v>
                </c:pt>
                <c:pt idx="3003">
                  <c:v>-356.20000000000005</c:v>
                </c:pt>
                <c:pt idx="3004">
                  <c:v>-356</c:v>
                </c:pt>
                <c:pt idx="3005">
                  <c:v>-355.8</c:v>
                </c:pt>
                <c:pt idx="3006">
                  <c:v>-355.59999999999997</c:v>
                </c:pt>
                <c:pt idx="3007">
                  <c:v>-355.40000000000003</c:v>
                </c:pt>
                <c:pt idx="3008">
                  <c:v>-355.2</c:v>
                </c:pt>
                <c:pt idx="3009">
                  <c:v>-355</c:v>
                </c:pt>
                <c:pt idx="3010">
                  <c:v>-354.79999999999995</c:v>
                </c:pt>
                <c:pt idx="3011">
                  <c:v>-354.6</c:v>
                </c:pt>
                <c:pt idx="3012">
                  <c:v>-354.4</c:v>
                </c:pt>
                <c:pt idx="3013">
                  <c:v>-354.2</c:v>
                </c:pt>
                <c:pt idx="3014">
                  <c:v>-354</c:v>
                </c:pt>
                <c:pt idx="3015">
                  <c:v>-353.8</c:v>
                </c:pt>
                <c:pt idx="3016">
                  <c:v>-353.59999999999997</c:v>
                </c:pt>
                <c:pt idx="3017">
                  <c:v>-353.4</c:v>
                </c:pt>
                <c:pt idx="3018">
                  <c:v>-353.2</c:v>
                </c:pt>
                <c:pt idx="3019">
                  <c:v>-353</c:v>
                </c:pt>
                <c:pt idx="3020">
                  <c:v>-352.79999999999995</c:v>
                </c:pt>
                <c:pt idx="3021">
                  <c:v>-352.6</c:v>
                </c:pt>
                <c:pt idx="3022">
                  <c:v>-352.4</c:v>
                </c:pt>
                <c:pt idx="3023">
                  <c:v>-352.2</c:v>
                </c:pt>
                <c:pt idx="3024">
                  <c:v>-352</c:v>
                </c:pt>
                <c:pt idx="3025">
                  <c:v>-351.8</c:v>
                </c:pt>
                <c:pt idx="3026">
                  <c:v>-351.6</c:v>
                </c:pt>
                <c:pt idx="3027">
                  <c:v>-351.4</c:v>
                </c:pt>
                <c:pt idx="3028">
                  <c:v>-351.20000000000005</c:v>
                </c:pt>
                <c:pt idx="3029">
                  <c:v>-351</c:v>
                </c:pt>
                <c:pt idx="3030">
                  <c:v>-350.8</c:v>
                </c:pt>
                <c:pt idx="3031">
                  <c:v>-350.59999999999997</c:v>
                </c:pt>
                <c:pt idx="3032">
                  <c:v>-350.40000000000003</c:v>
                </c:pt>
                <c:pt idx="3033">
                  <c:v>-350.2</c:v>
                </c:pt>
                <c:pt idx="3034">
                  <c:v>-350</c:v>
                </c:pt>
                <c:pt idx="3035">
                  <c:v>-349.8</c:v>
                </c:pt>
                <c:pt idx="3036">
                  <c:v>-349.6</c:v>
                </c:pt>
                <c:pt idx="3037">
                  <c:v>-349.4</c:v>
                </c:pt>
                <c:pt idx="3038">
                  <c:v>-349.2</c:v>
                </c:pt>
                <c:pt idx="3039">
                  <c:v>-349</c:v>
                </c:pt>
                <c:pt idx="3040">
                  <c:v>-348.8</c:v>
                </c:pt>
                <c:pt idx="3041">
                  <c:v>-348.59999999999997</c:v>
                </c:pt>
                <c:pt idx="3042">
                  <c:v>-348.40000000000003</c:v>
                </c:pt>
                <c:pt idx="3043">
                  <c:v>-348.2</c:v>
                </c:pt>
                <c:pt idx="3044">
                  <c:v>-348</c:v>
                </c:pt>
                <c:pt idx="3045">
                  <c:v>-347.79999999999995</c:v>
                </c:pt>
                <c:pt idx="3046">
                  <c:v>-347.6</c:v>
                </c:pt>
                <c:pt idx="3047">
                  <c:v>-347.4</c:v>
                </c:pt>
                <c:pt idx="3048">
                  <c:v>-347.2</c:v>
                </c:pt>
                <c:pt idx="3049">
                  <c:v>-347</c:v>
                </c:pt>
                <c:pt idx="3050">
                  <c:v>-346.8</c:v>
                </c:pt>
                <c:pt idx="3051">
                  <c:v>-346.59999999999997</c:v>
                </c:pt>
                <c:pt idx="3052">
                  <c:v>-346.4</c:v>
                </c:pt>
                <c:pt idx="3053">
                  <c:v>-346.2</c:v>
                </c:pt>
                <c:pt idx="3054">
                  <c:v>-346</c:v>
                </c:pt>
                <c:pt idx="3055">
                  <c:v>-345.8</c:v>
                </c:pt>
                <c:pt idx="3056">
                  <c:v>-345.6</c:v>
                </c:pt>
                <c:pt idx="3057">
                  <c:v>-345.40000000000003</c:v>
                </c:pt>
                <c:pt idx="3058">
                  <c:v>-345.2</c:v>
                </c:pt>
                <c:pt idx="3059">
                  <c:v>-345</c:v>
                </c:pt>
                <c:pt idx="3060">
                  <c:v>-344.8</c:v>
                </c:pt>
                <c:pt idx="3061">
                  <c:v>-344.6</c:v>
                </c:pt>
                <c:pt idx="3062">
                  <c:v>-344.4</c:v>
                </c:pt>
                <c:pt idx="3063">
                  <c:v>-344.20000000000005</c:v>
                </c:pt>
                <c:pt idx="3064">
                  <c:v>-344</c:v>
                </c:pt>
                <c:pt idx="3065">
                  <c:v>-343.8</c:v>
                </c:pt>
                <c:pt idx="3066">
                  <c:v>-343.59999999999997</c:v>
                </c:pt>
                <c:pt idx="3067">
                  <c:v>-343.40000000000003</c:v>
                </c:pt>
                <c:pt idx="3068">
                  <c:v>-343.2</c:v>
                </c:pt>
                <c:pt idx="3069">
                  <c:v>-343</c:v>
                </c:pt>
                <c:pt idx="3070">
                  <c:v>-342.8</c:v>
                </c:pt>
                <c:pt idx="3071">
                  <c:v>-342.6</c:v>
                </c:pt>
                <c:pt idx="3072">
                  <c:v>-342.4</c:v>
                </c:pt>
                <c:pt idx="3073">
                  <c:v>-342.2</c:v>
                </c:pt>
                <c:pt idx="3074">
                  <c:v>-342</c:v>
                </c:pt>
                <c:pt idx="3075">
                  <c:v>-341.8</c:v>
                </c:pt>
                <c:pt idx="3076">
                  <c:v>-341.59999999999997</c:v>
                </c:pt>
                <c:pt idx="3077">
                  <c:v>-341.40000000000003</c:v>
                </c:pt>
                <c:pt idx="3078">
                  <c:v>-341.2</c:v>
                </c:pt>
                <c:pt idx="3079">
                  <c:v>-341</c:v>
                </c:pt>
                <c:pt idx="3080">
                  <c:v>-340.79999999999995</c:v>
                </c:pt>
                <c:pt idx="3081">
                  <c:v>-340.6</c:v>
                </c:pt>
                <c:pt idx="3082">
                  <c:v>-340.4</c:v>
                </c:pt>
                <c:pt idx="3083">
                  <c:v>-340.2</c:v>
                </c:pt>
                <c:pt idx="3084">
                  <c:v>-340</c:v>
                </c:pt>
                <c:pt idx="3085">
                  <c:v>-339.8</c:v>
                </c:pt>
                <c:pt idx="3086">
                  <c:v>-339.6</c:v>
                </c:pt>
                <c:pt idx="3087">
                  <c:v>-339.4</c:v>
                </c:pt>
                <c:pt idx="3088">
                  <c:v>-339.20000000000005</c:v>
                </c:pt>
                <c:pt idx="3089">
                  <c:v>-339</c:v>
                </c:pt>
                <c:pt idx="3090">
                  <c:v>-338.8</c:v>
                </c:pt>
                <c:pt idx="3091">
                  <c:v>-338.59999999999997</c:v>
                </c:pt>
                <c:pt idx="3092">
                  <c:v>-338.40000000000003</c:v>
                </c:pt>
                <c:pt idx="3093">
                  <c:v>-338.2</c:v>
                </c:pt>
                <c:pt idx="3094">
                  <c:v>-338</c:v>
                </c:pt>
                <c:pt idx="3095">
                  <c:v>-337.8</c:v>
                </c:pt>
                <c:pt idx="3096">
                  <c:v>-337.6</c:v>
                </c:pt>
                <c:pt idx="3097">
                  <c:v>-337.4</c:v>
                </c:pt>
                <c:pt idx="3098">
                  <c:v>-337.2</c:v>
                </c:pt>
                <c:pt idx="3099">
                  <c:v>-337</c:v>
                </c:pt>
                <c:pt idx="3100">
                  <c:v>-336.8</c:v>
                </c:pt>
                <c:pt idx="3101">
                  <c:v>-336.59999999999997</c:v>
                </c:pt>
                <c:pt idx="3102">
                  <c:v>-336.40000000000003</c:v>
                </c:pt>
                <c:pt idx="3103">
                  <c:v>-336.2</c:v>
                </c:pt>
                <c:pt idx="3104">
                  <c:v>-336</c:v>
                </c:pt>
                <c:pt idx="3105">
                  <c:v>-335.79999999999995</c:v>
                </c:pt>
                <c:pt idx="3106">
                  <c:v>-335.6</c:v>
                </c:pt>
                <c:pt idx="3107">
                  <c:v>-335.4</c:v>
                </c:pt>
                <c:pt idx="3108">
                  <c:v>-335.2</c:v>
                </c:pt>
                <c:pt idx="3109">
                  <c:v>-335</c:v>
                </c:pt>
                <c:pt idx="3110">
                  <c:v>-334.8</c:v>
                </c:pt>
                <c:pt idx="3111">
                  <c:v>-334.59999999999997</c:v>
                </c:pt>
                <c:pt idx="3112">
                  <c:v>-334.4</c:v>
                </c:pt>
                <c:pt idx="3113">
                  <c:v>-334.2</c:v>
                </c:pt>
                <c:pt idx="3114">
                  <c:v>-334</c:v>
                </c:pt>
                <c:pt idx="3115">
                  <c:v>-333.8</c:v>
                </c:pt>
                <c:pt idx="3116">
                  <c:v>-333.6</c:v>
                </c:pt>
                <c:pt idx="3117">
                  <c:v>-333.40000000000003</c:v>
                </c:pt>
                <c:pt idx="3118">
                  <c:v>-333.2</c:v>
                </c:pt>
                <c:pt idx="3119">
                  <c:v>-333</c:v>
                </c:pt>
                <c:pt idx="3120">
                  <c:v>-332.8</c:v>
                </c:pt>
                <c:pt idx="3121">
                  <c:v>-332.6</c:v>
                </c:pt>
                <c:pt idx="3122">
                  <c:v>-332.4</c:v>
                </c:pt>
                <c:pt idx="3123">
                  <c:v>-332.20000000000005</c:v>
                </c:pt>
                <c:pt idx="3124">
                  <c:v>-332</c:v>
                </c:pt>
                <c:pt idx="3125">
                  <c:v>-331.8</c:v>
                </c:pt>
                <c:pt idx="3126">
                  <c:v>-331.59999999999997</c:v>
                </c:pt>
                <c:pt idx="3127">
                  <c:v>-331.40000000000003</c:v>
                </c:pt>
                <c:pt idx="3128">
                  <c:v>-331.2</c:v>
                </c:pt>
                <c:pt idx="3129">
                  <c:v>-331</c:v>
                </c:pt>
                <c:pt idx="3130">
                  <c:v>-330.8</c:v>
                </c:pt>
                <c:pt idx="3131">
                  <c:v>-330.6</c:v>
                </c:pt>
                <c:pt idx="3132">
                  <c:v>-330.4</c:v>
                </c:pt>
                <c:pt idx="3133">
                  <c:v>-330.2</c:v>
                </c:pt>
                <c:pt idx="3134">
                  <c:v>-330</c:v>
                </c:pt>
                <c:pt idx="3135">
                  <c:v>-329.8</c:v>
                </c:pt>
                <c:pt idx="3136">
                  <c:v>-329.59999999999997</c:v>
                </c:pt>
                <c:pt idx="3137">
                  <c:v>-329.40000000000003</c:v>
                </c:pt>
                <c:pt idx="3138">
                  <c:v>-329.2</c:v>
                </c:pt>
                <c:pt idx="3139">
                  <c:v>-329</c:v>
                </c:pt>
                <c:pt idx="3140">
                  <c:v>-328.79999999999995</c:v>
                </c:pt>
                <c:pt idx="3141">
                  <c:v>-328.6</c:v>
                </c:pt>
                <c:pt idx="3142">
                  <c:v>-328.4</c:v>
                </c:pt>
                <c:pt idx="3143">
                  <c:v>-328.2</c:v>
                </c:pt>
                <c:pt idx="3144">
                  <c:v>-328</c:v>
                </c:pt>
                <c:pt idx="3145">
                  <c:v>-327.8</c:v>
                </c:pt>
                <c:pt idx="3146">
                  <c:v>-327.60000000000002</c:v>
                </c:pt>
                <c:pt idx="3147">
                  <c:v>-327.39999999999998</c:v>
                </c:pt>
                <c:pt idx="3148">
                  <c:v>-327.20000000000005</c:v>
                </c:pt>
                <c:pt idx="3149">
                  <c:v>-327</c:v>
                </c:pt>
                <c:pt idx="3150">
                  <c:v>-326.8</c:v>
                </c:pt>
                <c:pt idx="3151">
                  <c:v>-326.60000000000002</c:v>
                </c:pt>
                <c:pt idx="3152">
                  <c:v>-326.40000000000003</c:v>
                </c:pt>
                <c:pt idx="3153">
                  <c:v>-326.2</c:v>
                </c:pt>
                <c:pt idx="3154">
                  <c:v>-326</c:v>
                </c:pt>
                <c:pt idx="3155">
                  <c:v>-325.8</c:v>
                </c:pt>
                <c:pt idx="3156">
                  <c:v>-325.60000000000002</c:v>
                </c:pt>
                <c:pt idx="3157">
                  <c:v>-325.39999999999998</c:v>
                </c:pt>
                <c:pt idx="3158">
                  <c:v>-325.2</c:v>
                </c:pt>
                <c:pt idx="3159">
                  <c:v>-325</c:v>
                </c:pt>
                <c:pt idx="3160">
                  <c:v>-324.8</c:v>
                </c:pt>
                <c:pt idx="3161">
                  <c:v>-324.59999999999997</c:v>
                </c:pt>
                <c:pt idx="3162">
                  <c:v>-324.40000000000003</c:v>
                </c:pt>
                <c:pt idx="3163">
                  <c:v>-324.2</c:v>
                </c:pt>
                <c:pt idx="3164">
                  <c:v>-324</c:v>
                </c:pt>
                <c:pt idx="3165">
                  <c:v>-323.79999999999995</c:v>
                </c:pt>
                <c:pt idx="3166">
                  <c:v>-323.60000000000002</c:v>
                </c:pt>
                <c:pt idx="3167">
                  <c:v>-323.39999999999998</c:v>
                </c:pt>
                <c:pt idx="3168">
                  <c:v>-323.2</c:v>
                </c:pt>
                <c:pt idx="3169">
                  <c:v>-323</c:v>
                </c:pt>
                <c:pt idx="3170">
                  <c:v>-322.8</c:v>
                </c:pt>
                <c:pt idx="3171">
                  <c:v>-322.59999999999997</c:v>
                </c:pt>
                <c:pt idx="3172">
                  <c:v>-322.39999999999998</c:v>
                </c:pt>
                <c:pt idx="3173">
                  <c:v>-322.2</c:v>
                </c:pt>
                <c:pt idx="3174">
                  <c:v>-322</c:v>
                </c:pt>
                <c:pt idx="3175">
                  <c:v>-321.8</c:v>
                </c:pt>
                <c:pt idx="3176">
                  <c:v>-321.60000000000002</c:v>
                </c:pt>
                <c:pt idx="3177">
                  <c:v>-321.40000000000003</c:v>
                </c:pt>
                <c:pt idx="3178">
                  <c:v>-321.2</c:v>
                </c:pt>
                <c:pt idx="3179">
                  <c:v>-321</c:v>
                </c:pt>
                <c:pt idx="3180">
                  <c:v>-320.8</c:v>
                </c:pt>
                <c:pt idx="3181">
                  <c:v>-320.60000000000002</c:v>
                </c:pt>
                <c:pt idx="3182">
                  <c:v>-320.39999999999998</c:v>
                </c:pt>
                <c:pt idx="3183">
                  <c:v>-320.20000000000005</c:v>
                </c:pt>
                <c:pt idx="3184">
                  <c:v>-320</c:v>
                </c:pt>
                <c:pt idx="3185">
                  <c:v>-319.8</c:v>
                </c:pt>
                <c:pt idx="3186">
                  <c:v>-319.59999999999997</c:v>
                </c:pt>
                <c:pt idx="3187">
                  <c:v>-319.40000000000003</c:v>
                </c:pt>
                <c:pt idx="3188">
                  <c:v>-319.2</c:v>
                </c:pt>
                <c:pt idx="3189">
                  <c:v>-319</c:v>
                </c:pt>
                <c:pt idx="3190">
                  <c:v>-318.8</c:v>
                </c:pt>
                <c:pt idx="3191">
                  <c:v>-318.60000000000002</c:v>
                </c:pt>
                <c:pt idx="3192">
                  <c:v>-318.39999999999998</c:v>
                </c:pt>
                <c:pt idx="3193">
                  <c:v>-318.2</c:v>
                </c:pt>
                <c:pt idx="3194">
                  <c:v>-318</c:v>
                </c:pt>
                <c:pt idx="3195">
                  <c:v>-317.8</c:v>
                </c:pt>
                <c:pt idx="3196">
                  <c:v>-317.59999999999997</c:v>
                </c:pt>
                <c:pt idx="3197">
                  <c:v>-317.40000000000003</c:v>
                </c:pt>
                <c:pt idx="3198">
                  <c:v>-317.2</c:v>
                </c:pt>
                <c:pt idx="3199">
                  <c:v>-317</c:v>
                </c:pt>
                <c:pt idx="3200">
                  <c:v>-316.79999999999995</c:v>
                </c:pt>
                <c:pt idx="3201">
                  <c:v>-316.60000000000002</c:v>
                </c:pt>
                <c:pt idx="3202">
                  <c:v>-316.39999999999998</c:v>
                </c:pt>
                <c:pt idx="3203">
                  <c:v>-316.2</c:v>
                </c:pt>
                <c:pt idx="3204">
                  <c:v>-316</c:v>
                </c:pt>
                <c:pt idx="3205">
                  <c:v>-315.8</c:v>
                </c:pt>
                <c:pt idx="3206">
                  <c:v>-315.59999999999997</c:v>
                </c:pt>
                <c:pt idx="3207">
                  <c:v>-315.39999999999998</c:v>
                </c:pt>
                <c:pt idx="3208">
                  <c:v>-315.2</c:v>
                </c:pt>
                <c:pt idx="3209">
                  <c:v>-315</c:v>
                </c:pt>
                <c:pt idx="3210">
                  <c:v>-314.8</c:v>
                </c:pt>
                <c:pt idx="3211">
                  <c:v>-314.60000000000002</c:v>
                </c:pt>
                <c:pt idx="3212">
                  <c:v>-314.40000000000003</c:v>
                </c:pt>
                <c:pt idx="3213">
                  <c:v>-314.2</c:v>
                </c:pt>
                <c:pt idx="3214">
                  <c:v>-314</c:v>
                </c:pt>
                <c:pt idx="3215">
                  <c:v>-313.8</c:v>
                </c:pt>
                <c:pt idx="3216">
                  <c:v>-313.60000000000002</c:v>
                </c:pt>
                <c:pt idx="3217">
                  <c:v>-313.39999999999998</c:v>
                </c:pt>
                <c:pt idx="3218">
                  <c:v>-313.20000000000005</c:v>
                </c:pt>
                <c:pt idx="3219">
                  <c:v>-313</c:v>
                </c:pt>
                <c:pt idx="3220">
                  <c:v>-312.8</c:v>
                </c:pt>
                <c:pt idx="3221">
                  <c:v>-312.59999999999997</c:v>
                </c:pt>
                <c:pt idx="3222">
                  <c:v>-312.40000000000003</c:v>
                </c:pt>
                <c:pt idx="3223">
                  <c:v>-312.2</c:v>
                </c:pt>
                <c:pt idx="3224">
                  <c:v>-312</c:v>
                </c:pt>
                <c:pt idx="3225">
                  <c:v>-311.8</c:v>
                </c:pt>
                <c:pt idx="3226">
                  <c:v>-311.60000000000002</c:v>
                </c:pt>
                <c:pt idx="3227">
                  <c:v>-311.39999999999998</c:v>
                </c:pt>
                <c:pt idx="3228">
                  <c:v>-311.2</c:v>
                </c:pt>
                <c:pt idx="3229">
                  <c:v>-311</c:v>
                </c:pt>
                <c:pt idx="3230">
                  <c:v>-310.8</c:v>
                </c:pt>
                <c:pt idx="3231">
                  <c:v>-310.59999999999997</c:v>
                </c:pt>
                <c:pt idx="3232">
                  <c:v>-310.39999999999998</c:v>
                </c:pt>
                <c:pt idx="3233">
                  <c:v>-310.2</c:v>
                </c:pt>
                <c:pt idx="3234">
                  <c:v>-310</c:v>
                </c:pt>
                <c:pt idx="3235">
                  <c:v>-309.79999999999995</c:v>
                </c:pt>
                <c:pt idx="3236">
                  <c:v>-309.60000000000002</c:v>
                </c:pt>
                <c:pt idx="3237">
                  <c:v>-309.39999999999998</c:v>
                </c:pt>
                <c:pt idx="3238">
                  <c:v>-309.2</c:v>
                </c:pt>
                <c:pt idx="3239">
                  <c:v>-309</c:v>
                </c:pt>
                <c:pt idx="3240">
                  <c:v>-308.8</c:v>
                </c:pt>
                <c:pt idx="3241">
                  <c:v>-308.60000000000002</c:v>
                </c:pt>
                <c:pt idx="3242">
                  <c:v>-308.39999999999998</c:v>
                </c:pt>
                <c:pt idx="3243">
                  <c:v>-308.20000000000005</c:v>
                </c:pt>
                <c:pt idx="3244">
                  <c:v>-308</c:v>
                </c:pt>
                <c:pt idx="3245">
                  <c:v>-307.8</c:v>
                </c:pt>
                <c:pt idx="3246">
                  <c:v>-307.59999999999997</c:v>
                </c:pt>
                <c:pt idx="3247">
                  <c:v>-307.40000000000003</c:v>
                </c:pt>
                <c:pt idx="3248">
                  <c:v>-307.2</c:v>
                </c:pt>
                <c:pt idx="3249">
                  <c:v>-307</c:v>
                </c:pt>
                <c:pt idx="3250">
                  <c:v>-306.8</c:v>
                </c:pt>
                <c:pt idx="3251">
                  <c:v>-306.60000000000002</c:v>
                </c:pt>
                <c:pt idx="3252">
                  <c:v>-306.39999999999998</c:v>
                </c:pt>
                <c:pt idx="3253">
                  <c:v>-306.2</c:v>
                </c:pt>
                <c:pt idx="3254">
                  <c:v>-306</c:v>
                </c:pt>
                <c:pt idx="3255">
                  <c:v>-305.8</c:v>
                </c:pt>
                <c:pt idx="3256">
                  <c:v>-305.59999999999997</c:v>
                </c:pt>
                <c:pt idx="3257">
                  <c:v>-305.40000000000003</c:v>
                </c:pt>
                <c:pt idx="3258">
                  <c:v>-305.2</c:v>
                </c:pt>
                <c:pt idx="3259">
                  <c:v>-305</c:v>
                </c:pt>
                <c:pt idx="3260">
                  <c:v>-304.79999999999995</c:v>
                </c:pt>
                <c:pt idx="3261">
                  <c:v>-304.60000000000002</c:v>
                </c:pt>
                <c:pt idx="3262">
                  <c:v>-304.39999999999998</c:v>
                </c:pt>
                <c:pt idx="3263">
                  <c:v>-304.2</c:v>
                </c:pt>
                <c:pt idx="3264">
                  <c:v>-304</c:v>
                </c:pt>
                <c:pt idx="3265">
                  <c:v>-303.8</c:v>
                </c:pt>
                <c:pt idx="3266">
                  <c:v>-303.59999999999997</c:v>
                </c:pt>
                <c:pt idx="3267">
                  <c:v>-303.39999999999998</c:v>
                </c:pt>
                <c:pt idx="3268">
                  <c:v>-303.2</c:v>
                </c:pt>
                <c:pt idx="3269">
                  <c:v>-303</c:v>
                </c:pt>
                <c:pt idx="3270">
                  <c:v>-302.8</c:v>
                </c:pt>
                <c:pt idx="3271">
                  <c:v>-302.60000000000002</c:v>
                </c:pt>
                <c:pt idx="3272">
                  <c:v>-302.40000000000003</c:v>
                </c:pt>
                <c:pt idx="3273">
                  <c:v>-302.2</c:v>
                </c:pt>
                <c:pt idx="3274">
                  <c:v>-302</c:v>
                </c:pt>
                <c:pt idx="3275">
                  <c:v>-301.8</c:v>
                </c:pt>
                <c:pt idx="3276">
                  <c:v>-301.60000000000002</c:v>
                </c:pt>
                <c:pt idx="3277">
                  <c:v>-301.39999999999998</c:v>
                </c:pt>
                <c:pt idx="3278">
                  <c:v>-301.20000000000005</c:v>
                </c:pt>
                <c:pt idx="3279">
                  <c:v>-301</c:v>
                </c:pt>
                <c:pt idx="3280">
                  <c:v>-300.8</c:v>
                </c:pt>
                <c:pt idx="3281">
                  <c:v>-300.59999999999997</c:v>
                </c:pt>
                <c:pt idx="3282">
                  <c:v>-300.40000000000003</c:v>
                </c:pt>
                <c:pt idx="3283">
                  <c:v>-300.2</c:v>
                </c:pt>
                <c:pt idx="3284">
                  <c:v>-300</c:v>
                </c:pt>
                <c:pt idx="3285">
                  <c:v>-299.8</c:v>
                </c:pt>
                <c:pt idx="3286">
                  <c:v>-299.60000000000002</c:v>
                </c:pt>
                <c:pt idx="3287">
                  <c:v>-299.39999999999998</c:v>
                </c:pt>
                <c:pt idx="3288">
                  <c:v>-299.2</c:v>
                </c:pt>
                <c:pt idx="3289">
                  <c:v>-299</c:v>
                </c:pt>
                <c:pt idx="3290">
                  <c:v>-298.8</c:v>
                </c:pt>
                <c:pt idx="3291">
                  <c:v>-298.59999999999997</c:v>
                </c:pt>
                <c:pt idx="3292">
                  <c:v>-298.40000000000003</c:v>
                </c:pt>
                <c:pt idx="3293">
                  <c:v>-298.2</c:v>
                </c:pt>
                <c:pt idx="3294">
                  <c:v>-298</c:v>
                </c:pt>
                <c:pt idx="3295">
                  <c:v>-297.79999999999995</c:v>
                </c:pt>
                <c:pt idx="3296">
                  <c:v>-297.60000000000002</c:v>
                </c:pt>
                <c:pt idx="3297">
                  <c:v>-297.39999999999998</c:v>
                </c:pt>
                <c:pt idx="3298">
                  <c:v>-297.2</c:v>
                </c:pt>
                <c:pt idx="3299">
                  <c:v>-297</c:v>
                </c:pt>
                <c:pt idx="3300">
                  <c:v>-296.8</c:v>
                </c:pt>
                <c:pt idx="3301">
                  <c:v>-296.60000000000002</c:v>
                </c:pt>
                <c:pt idx="3302">
                  <c:v>-296.39999999999998</c:v>
                </c:pt>
                <c:pt idx="3303">
                  <c:v>-296.20000000000005</c:v>
                </c:pt>
                <c:pt idx="3304">
                  <c:v>-296</c:v>
                </c:pt>
                <c:pt idx="3305">
                  <c:v>-295.8</c:v>
                </c:pt>
                <c:pt idx="3306">
                  <c:v>-295.60000000000002</c:v>
                </c:pt>
                <c:pt idx="3307">
                  <c:v>-295.40000000000003</c:v>
                </c:pt>
                <c:pt idx="3308">
                  <c:v>-295.2</c:v>
                </c:pt>
                <c:pt idx="3309">
                  <c:v>-295</c:v>
                </c:pt>
                <c:pt idx="3310">
                  <c:v>-294.8</c:v>
                </c:pt>
                <c:pt idx="3311">
                  <c:v>-294.60000000000002</c:v>
                </c:pt>
                <c:pt idx="3312">
                  <c:v>-294.39999999999998</c:v>
                </c:pt>
                <c:pt idx="3313">
                  <c:v>-294.2</c:v>
                </c:pt>
                <c:pt idx="3314">
                  <c:v>-294</c:v>
                </c:pt>
                <c:pt idx="3315">
                  <c:v>-293.8</c:v>
                </c:pt>
                <c:pt idx="3316">
                  <c:v>-293.59999999999997</c:v>
                </c:pt>
                <c:pt idx="3317">
                  <c:v>-293.40000000000003</c:v>
                </c:pt>
                <c:pt idx="3318">
                  <c:v>-293.2</c:v>
                </c:pt>
                <c:pt idx="3319">
                  <c:v>-293</c:v>
                </c:pt>
                <c:pt idx="3320">
                  <c:v>-292.79999999999995</c:v>
                </c:pt>
                <c:pt idx="3321">
                  <c:v>-292.60000000000002</c:v>
                </c:pt>
                <c:pt idx="3322">
                  <c:v>-292.39999999999998</c:v>
                </c:pt>
                <c:pt idx="3323">
                  <c:v>-292.2</c:v>
                </c:pt>
                <c:pt idx="3324">
                  <c:v>-292</c:v>
                </c:pt>
                <c:pt idx="3325">
                  <c:v>-291.8</c:v>
                </c:pt>
                <c:pt idx="3326">
                  <c:v>-291.59999999999997</c:v>
                </c:pt>
                <c:pt idx="3327">
                  <c:v>-291.39999999999998</c:v>
                </c:pt>
                <c:pt idx="3328">
                  <c:v>-291.2</c:v>
                </c:pt>
                <c:pt idx="3329">
                  <c:v>-291</c:v>
                </c:pt>
                <c:pt idx="3330">
                  <c:v>-290.8</c:v>
                </c:pt>
                <c:pt idx="3331">
                  <c:v>-290.60000000000002</c:v>
                </c:pt>
                <c:pt idx="3332">
                  <c:v>-290.40000000000003</c:v>
                </c:pt>
                <c:pt idx="3333">
                  <c:v>-290.2</c:v>
                </c:pt>
                <c:pt idx="3334">
                  <c:v>-290</c:v>
                </c:pt>
                <c:pt idx="3335">
                  <c:v>-289.8</c:v>
                </c:pt>
                <c:pt idx="3336">
                  <c:v>-289.60000000000002</c:v>
                </c:pt>
                <c:pt idx="3337">
                  <c:v>-289.39999999999998</c:v>
                </c:pt>
                <c:pt idx="3338">
                  <c:v>-289.20000000000005</c:v>
                </c:pt>
                <c:pt idx="3339">
                  <c:v>-289</c:v>
                </c:pt>
                <c:pt idx="3340">
                  <c:v>-288.8</c:v>
                </c:pt>
                <c:pt idx="3341">
                  <c:v>-288.59999999999997</c:v>
                </c:pt>
                <c:pt idx="3342">
                  <c:v>-288.40000000000003</c:v>
                </c:pt>
                <c:pt idx="3343">
                  <c:v>-288.2</c:v>
                </c:pt>
                <c:pt idx="3344">
                  <c:v>-288</c:v>
                </c:pt>
                <c:pt idx="3345">
                  <c:v>-287.8</c:v>
                </c:pt>
                <c:pt idx="3346">
                  <c:v>-287.60000000000002</c:v>
                </c:pt>
                <c:pt idx="3347">
                  <c:v>-287.39999999999998</c:v>
                </c:pt>
                <c:pt idx="3348">
                  <c:v>-287.2</c:v>
                </c:pt>
                <c:pt idx="3349">
                  <c:v>-287</c:v>
                </c:pt>
                <c:pt idx="3350">
                  <c:v>-286.8</c:v>
                </c:pt>
                <c:pt idx="3351">
                  <c:v>-286.59999999999997</c:v>
                </c:pt>
                <c:pt idx="3352">
                  <c:v>-286.40000000000003</c:v>
                </c:pt>
                <c:pt idx="3353">
                  <c:v>-286.2</c:v>
                </c:pt>
                <c:pt idx="3354">
                  <c:v>-286</c:v>
                </c:pt>
                <c:pt idx="3355">
                  <c:v>-285.79999999999995</c:v>
                </c:pt>
                <c:pt idx="3356">
                  <c:v>-285.60000000000002</c:v>
                </c:pt>
                <c:pt idx="3357">
                  <c:v>-285.39999999999998</c:v>
                </c:pt>
                <c:pt idx="3358">
                  <c:v>-285.2</c:v>
                </c:pt>
                <c:pt idx="3359">
                  <c:v>-285</c:v>
                </c:pt>
                <c:pt idx="3360">
                  <c:v>-284.8</c:v>
                </c:pt>
                <c:pt idx="3361">
                  <c:v>-284.59999999999997</c:v>
                </c:pt>
                <c:pt idx="3362">
                  <c:v>-284.39999999999998</c:v>
                </c:pt>
                <c:pt idx="3363">
                  <c:v>-284.2</c:v>
                </c:pt>
                <c:pt idx="3364">
                  <c:v>-284</c:v>
                </c:pt>
                <c:pt idx="3365">
                  <c:v>-283.8</c:v>
                </c:pt>
                <c:pt idx="3366">
                  <c:v>-283.60000000000002</c:v>
                </c:pt>
                <c:pt idx="3367">
                  <c:v>-283.40000000000003</c:v>
                </c:pt>
                <c:pt idx="3368">
                  <c:v>-283.2</c:v>
                </c:pt>
                <c:pt idx="3369">
                  <c:v>-283</c:v>
                </c:pt>
                <c:pt idx="3370">
                  <c:v>-282.8</c:v>
                </c:pt>
                <c:pt idx="3371">
                  <c:v>-282.60000000000002</c:v>
                </c:pt>
                <c:pt idx="3372">
                  <c:v>-282.39999999999998</c:v>
                </c:pt>
                <c:pt idx="3373">
                  <c:v>-282.20000000000005</c:v>
                </c:pt>
                <c:pt idx="3374">
                  <c:v>-282</c:v>
                </c:pt>
                <c:pt idx="3375">
                  <c:v>-281.8</c:v>
                </c:pt>
                <c:pt idx="3376">
                  <c:v>-281.59999999999997</c:v>
                </c:pt>
                <c:pt idx="3377">
                  <c:v>-281.40000000000003</c:v>
                </c:pt>
                <c:pt idx="3378">
                  <c:v>-281.2</c:v>
                </c:pt>
                <c:pt idx="3379">
                  <c:v>-281</c:v>
                </c:pt>
                <c:pt idx="3380">
                  <c:v>-280.8</c:v>
                </c:pt>
                <c:pt idx="3381">
                  <c:v>-280.60000000000002</c:v>
                </c:pt>
                <c:pt idx="3382">
                  <c:v>-280.39999999999998</c:v>
                </c:pt>
                <c:pt idx="3383">
                  <c:v>-280.2</c:v>
                </c:pt>
                <c:pt idx="3384">
                  <c:v>-280</c:v>
                </c:pt>
                <c:pt idx="3385">
                  <c:v>-279.8</c:v>
                </c:pt>
                <c:pt idx="3386">
                  <c:v>-279.59999999999997</c:v>
                </c:pt>
                <c:pt idx="3387">
                  <c:v>-279.39999999999998</c:v>
                </c:pt>
                <c:pt idx="3388">
                  <c:v>-279.2</c:v>
                </c:pt>
                <c:pt idx="3389">
                  <c:v>-279</c:v>
                </c:pt>
                <c:pt idx="3390">
                  <c:v>-278.79999999999995</c:v>
                </c:pt>
                <c:pt idx="3391">
                  <c:v>-278.60000000000002</c:v>
                </c:pt>
                <c:pt idx="3392">
                  <c:v>-278.39999999999998</c:v>
                </c:pt>
                <c:pt idx="3393">
                  <c:v>-278.2</c:v>
                </c:pt>
                <c:pt idx="3394">
                  <c:v>-278</c:v>
                </c:pt>
                <c:pt idx="3395">
                  <c:v>-277.8</c:v>
                </c:pt>
                <c:pt idx="3396">
                  <c:v>-277.60000000000002</c:v>
                </c:pt>
                <c:pt idx="3397">
                  <c:v>-277.39999999999998</c:v>
                </c:pt>
                <c:pt idx="3398">
                  <c:v>-277.20000000000005</c:v>
                </c:pt>
                <c:pt idx="3399">
                  <c:v>-277</c:v>
                </c:pt>
                <c:pt idx="3400">
                  <c:v>-276.8</c:v>
                </c:pt>
                <c:pt idx="3401">
                  <c:v>-276.59999999999997</c:v>
                </c:pt>
                <c:pt idx="3402">
                  <c:v>-276.40000000000003</c:v>
                </c:pt>
                <c:pt idx="3403">
                  <c:v>-276.2</c:v>
                </c:pt>
                <c:pt idx="3404">
                  <c:v>-276</c:v>
                </c:pt>
                <c:pt idx="3405">
                  <c:v>-275.8</c:v>
                </c:pt>
                <c:pt idx="3406">
                  <c:v>-275.60000000000002</c:v>
                </c:pt>
                <c:pt idx="3407">
                  <c:v>-275.39999999999998</c:v>
                </c:pt>
                <c:pt idx="3408">
                  <c:v>-275.2</c:v>
                </c:pt>
                <c:pt idx="3409">
                  <c:v>-275</c:v>
                </c:pt>
                <c:pt idx="3410">
                  <c:v>-274.8</c:v>
                </c:pt>
                <c:pt idx="3411">
                  <c:v>-274.59999999999997</c:v>
                </c:pt>
                <c:pt idx="3412">
                  <c:v>-274.40000000000003</c:v>
                </c:pt>
                <c:pt idx="3413">
                  <c:v>-274.2</c:v>
                </c:pt>
                <c:pt idx="3414">
                  <c:v>-274</c:v>
                </c:pt>
                <c:pt idx="3415">
                  <c:v>-273.79999999999995</c:v>
                </c:pt>
                <c:pt idx="3416">
                  <c:v>-273.60000000000002</c:v>
                </c:pt>
                <c:pt idx="3417">
                  <c:v>-273.39999999999998</c:v>
                </c:pt>
                <c:pt idx="3418">
                  <c:v>-273.2</c:v>
                </c:pt>
                <c:pt idx="3419">
                  <c:v>-273</c:v>
                </c:pt>
                <c:pt idx="3420">
                  <c:v>-272.8</c:v>
                </c:pt>
                <c:pt idx="3421">
                  <c:v>-272.59999999999997</c:v>
                </c:pt>
                <c:pt idx="3422">
                  <c:v>-272.39999999999998</c:v>
                </c:pt>
                <c:pt idx="3423">
                  <c:v>-272.2</c:v>
                </c:pt>
                <c:pt idx="3424">
                  <c:v>-272</c:v>
                </c:pt>
                <c:pt idx="3425">
                  <c:v>-271.8</c:v>
                </c:pt>
                <c:pt idx="3426">
                  <c:v>-271.60000000000002</c:v>
                </c:pt>
                <c:pt idx="3427">
                  <c:v>-271.40000000000003</c:v>
                </c:pt>
                <c:pt idx="3428">
                  <c:v>-271.2</c:v>
                </c:pt>
                <c:pt idx="3429">
                  <c:v>-271</c:v>
                </c:pt>
                <c:pt idx="3430">
                  <c:v>-270.8</c:v>
                </c:pt>
                <c:pt idx="3431">
                  <c:v>-270.60000000000002</c:v>
                </c:pt>
                <c:pt idx="3432">
                  <c:v>-270.39999999999998</c:v>
                </c:pt>
                <c:pt idx="3433">
                  <c:v>-270.20000000000005</c:v>
                </c:pt>
                <c:pt idx="3434">
                  <c:v>-270</c:v>
                </c:pt>
                <c:pt idx="3435">
                  <c:v>-269.8</c:v>
                </c:pt>
                <c:pt idx="3436">
                  <c:v>-269.59999999999997</c:v>
                </c:pt>
                <c:pt idx="3437">
                  <c:v>-269.40000000000003</c:v>
                </c:pt>
                <c:pt idx="3438">
                  <c:v>-269.2</c:v>
                </c:pt>
                <c:pt idx="3439">
                  <c:v>-269</c:v>
                </c:pt>
                <c:pt idx="3440">
                  <c:v>-268.8</c:v>
                </c:pt>
                <c:pt idx="3441">
                  <c:v>-268.60000000000002</c:v>
                </c:pt>
                <c:pt idx="3442">
                  <c:v>-268.39999999999998</c:v>
                </c:pt>
                <c:pt idx="3443">
                  <c:v>-268.2</c:v>
                </c:pt>
                <c:pt idx="3444">
                  <c:v>-268</c:v>
                </c:pt>
                <c:pt idx="3445">
                  <c:v>-267.8</c:v>
                </c:pt>
                <c:pt idx="3446">
                  <c:v>-267.59999999999997</c:v>
                </c:pt>
                <c:pt idx="3447">
                  <c:v>-267.40000000000003</c:v>
                </c:pt>
                <c:pt idx="3448">
                  <c:v>-267.2</c:v>
                </c:pt>
                <c:pt idx="3449">
                  <c:v>-267</c:v>
                </c:pt>
                <c:pt idx="3450">
                  <c:v>-266.79999999999995</c:v>
                </c:pt>
                <c:pt idx="3451">
                  <c:v>-266.60000000000002</c:v>
                </c:pt>
                <c:pt idx="3452">
                  <c:v>-266.39999999999998</c:v>
                </c:pt>
                <c:pt idx="3453">
                  <c:v>-266.2</c:v>
                </c:pt>
                <c:pt idx="3454">
                  <c:v>-266</c:v>
                </c:pt>
                <c:pt idx="3455">
                  <c:v>-265.8</c:v>
                </c:pt>
                <c:pt idx="3456">
                  <c:v>-265.60000000000002</c:v>
                </c:pt>
                <c:pt idx="3457">
                  <c:v>-265.39999999999998</c:v>
                </c:pt>
                <c:pt idx="3458">
                  <c:v>-265.20000000000005</c:v>
                </c:pt>
                <c:pt idx="3459">
                  <c:v>-265</c:v>
                </c:pt>
                <c:pt idx="3460">
                  <c:v>-264.8</c:v>
                </c:pt>
                <c:pt idx="3461">
                  <c:v>-264.59999999999997</c:v>
                </c:pt>
                <c:pt idx="3462">
                  <c:v>-264.40000000000003</c:v>
                </c:pt>
                <c:pt idx="3463">
                  <c:v>-264.2</c:v>
                </c:pt>
                <c:pt idx="3464">
                  <c:v>-264</c:v>
                </c:pt>
                <c:pt idx="3465">
                  <c:v>-263.8</c:v>
                </c:pt>
                <c:pt idx="3466">
                  <c:v>-263.60000000000002</c:v>
                </c:pt>
                <c:pt idx="3467">
                  <c:v>-263.39999999999998</c:v>
                </c:pt>
                <c:pt idx="3468">
                  <c:v>-263.2</c:v>
                </c:pt>
                <c:pt idx="3469">
                  <c:v>-263</c:v>
                </c:pt>
                <c:pt idx="3470">
                  <c:v>-262.8</c:v>
                </c:pt>
                <c:pt idx="3471">
                  <c:v>-262.59999999999997</c:v>
                </c:pt>
                <c:pt idx="3472">
                  <c:v>-262.40000000000003</c:v>
                </c:pt>
                <c:pt idx="3473">
                  <c:v>-262.2</c:v>
                </c:pt>
                <c:pt idx="3474">
                  <c:v>-262</c:v>
                </c:pt>
                <c:pt idx="3475">
                  <c:v>-261.79999999999995</c:v>
                </c:pt>
                <c:pt idx="3476">
                  <c:v>-261.60000000000002</c:v>
                </c:pt>
                <c:pt idx="3477">
                  <c:v>-261.39999999999998</c:v>
                </c:pt>
                <c:pt idx="3478">
                  <c:v>-261.2</c:v>
                </c:pt>
                <c:pt idx="3479">
                  <c:v>-261</c:v>
                </c:pt>
                <c:pt idx="3480">
                  <c:v>-260.8</c:v>
                </c:pt>
                <c:pt idx="3481">
                  <c:v>-260.59999999999997</c:v>
                </c:pt>
                <c:pt idx="3482">
                  <c:v>-260.39999999999998</c:v>
                </c:pt>
                <c:pt idx="3483">
                  <c:v>-260.2</c:v>
                </c:pt>
                <c:pt idx="3484">
                  <c:v>-260</c:v>
                </c:pt>
                <c:pt idx="3485">
                  <c:v>-259.8</c:v>
                </c:pt>
                <c:pt idx="3486">
                  <c:v>-259.60000000000002</c:v>
                </c:pt>
                <c:pt idx="3487">
                  <c:v>-259.40000000000003</c:v>
                </c:pt>
                <c:pt idx="3488">
                  <c:v>-259.2</c:v>
                </c:pt>
                <c:pt idx="3489">
                  <c:v>-259</c:v>
                </c:pt>
                <c:pt idx="3490">
                  <c:v>-258.8</c:v>
                </c:pt>
                <c:pt idx="3491">
                  <c:v>-258.60000000000002</c:v>
                </c:pt>
                <c:pt idx="3492">
                  <c:v>-258.39999999999998</c:v>
                </c:pt>
                <c:pt idx="3493">
                  <c:v>-258.20000000000005</c:v>
                </c:pt>
                <c:pt idx="3494">
                  <c:v>-258</c:v>
                </c:pt>
                <c:pt idx="3495">
                  <c:v>-257.8</c:v>
                </c:pt>
                <c:pt idx="3496">
                  <c:v>-257.59999999999997</c:v>
                </c:pt>
                <c:pt idx="3497">
                  <c:v>-257.40000000000003</c:v>
                </c:pt>
                <c:pt idx="3498">
                  <c:v>-257.2</c:v>
                </c:pt>
                <c:pt idx="3499">
                  <c:v>-257</c:v>
                </c:pt>
                <c:pt idx="3500">
                  <c:v>-256.8</c:v>
                </c:pt>
                <c:pt idx="3501">
                  <c:v>-256.60000000000002</c:v>
                </c:pt>
                <c:pt idx="3502">
                  <c:v>-256.39999999999998</c:v>
                </c:pt>
                <c:pt idx="3503">
                  <c:v>-256.2</c:v>
                </c:pt>
                <c:pt idx="3504">
                  <c:v>-256</c:v>
                </c:pt>
                <c:pt idx="3505">
                  <c:v>-255.8</c:v>
                </c:pt>
                <c:pt idx="3506">
                  <c:v>-255.6</c:v>
                </c:pt>
                <c:pt idx="3507">
                  <c:v>-255.40000000000003</c:v>
                </c:pt>
                <c:pt idx="3508">
                  <c:v>-255.20000000000002</c:v>
                </c:pt>
                <c:pt idx="3509">
                  <c:v>-255</c:v>
                </c:pt>
                <c:pt idx="3510">
                  <c:v>-254.79999999999998</c:v>
                </c:pt>
                <c:pt idx="3511">
                  <c:v>-254.60000000000002</c:v>
                </c:pt>
                <c:pt idx="3512">
                  <c:v>-254.4</c:v>
                </c:pt>
                <c:pt idx="3513">
                  <c:v>-254.2</c:v>
                </c:pt>
                <c:pt idx="3514">
                  <c:v>-254.00000000000003</c:v>
                </c:pt>
                <c:pt idx="3515">
                  <c:v>-253.8</c:v>
                </c:pt>
                <c:pt idx="3516">
                  <c:v>-253.6</c:v>
                </c:pt>
                <c:pt idx="3517">
                  <c:v>-253.39999999999998</c:v>
                </c:pt>
                <c:pt idx="3518">
                  <c:v>-253.20000000000002</c:v>
                </c:pt>
                <c:pt idx="3519">
                  <c:v>-253</c:v>
                </c:pt>
                <c:pt idx="3520">
                  <c:v>-252.79999999999998</c:v>
                </c:pt>
                <c:pt idx="3521">
                  <c:v>-252.60000000000002</c:v>
                </c:pt>
                <c:pt idx="3522">
                  <c:v>-252.4</c:v>
                </c:pt>
                <c:pt idx="3523">
                  <c:v>-252.2</c:v>
                </c:pt>
                <c:pt idx="3524">
                  <c:v>-251.99999999999997</c:v>
                </c:pt>
                <c:pt idx="3525">
                  <c:v>-251.8</c:v>
                </c:pt>
                <c:pt idx="3526">
                  <c:v>-251.6</c:v>
                </c:pt>
                <c:pt idx="3527">
                  <c:v>-251.39999999999998</c:v>
                </c:pt>
                <c:pt idx="3528">
                  <c:v>-251.20000000000002</c:v>
                </c:pt>
                <c:pt idx="3529">
                  <c:v>-251</c:v>
                </c:pt>
                <c:pt idx="3530">
                  <c:v>-250.79999999999998</c:v>
                </c:pt>
                <c:pt idx="3531">
                  <c:v>-250.6</c:v>
                </c:pt>
                <c:pt idx="3532">
                  <c:v>-250.4</c:v>
                </c:pt>
                <c:pt idx="3533">
                  <c:v>-250.20000000000002</c:v>
                </c:pt>
                <c:pt idx="3534">
                  <c:v>-250</c:v>
                </c:pt>
                <c:pt idx="3535">
                  <c:v>-249.79999999999998</c:v>
                </c:pt>
                <c:pt idx="3536">
                  <c:v>-249.60000000000002</c:v>
                </c:pt>
                <c:pt idx="3537">
                  <c:v>-249.4</c:v>
                </c:pt>
                <c:pt idx="3538">
                  <c:v>-249.2</c:v>
                </c:pt>
                <c:pt idx="3539">
                  <c:v>-249.00000000000003</c:v>
                </c:pt>
                <c:pt idx="3540">
                  <c:v>-248.8</c:v>
                </c:pt>
                <c:pt idx="3541">
                  <c:v>-248.6</c:v>
                </c:pt>
                <c:pt idx="3542">
                  <c:v>-248.39999999999998</c:v>
                </c:pt>
                <c:pt idx="3543">
                  <c:v>-248.20000000000002</c:v>
                </c:pt>
                <c:pt idx="3544">
                  <c:v>-248</c:v>
                </c:pt>
                <c:pt idx="3545">
                  <c:v>-247.79999999999998</c:v>
                </c:pt>
                <c:pt idx="3546">
                  <c:v>-247.60000000000002</c:v>
                </c:pt>
                <c:pt idx="3547">
                  <c:v>-247.4</c:v>
                </c:pt>
                <c:pt idx="3548">
                  <c:v>-247.2</c:v>
                </c:pt>
                <c:pt idx="3549">
                  <c:v>-246.99999999999997</c:v>
                </c:pt>
                <c:pt idx="3550">
                  <c:v>-246.8</c:v>
                </c:pt>
                <c:pt idx="3551">
                  <c:v>-246.6</c:v>
                </c:pt>
                <c:pt idx="3552">
                  <c:v>-246.39999999999998</c:v>
                </c:pt>
                <c:pt idx="3553">
                  <c:v>-246.20000000000002</c:v>
                </c:pt>
                <c:pt idx="3554">
                  <c:v>-246</c:v>
                </c:pt>
                <c:pt idx="3555">
                  <c:v>-245.79999999999998</c:v>
                </c:pt>
                <c:pt idx="3556">
                  <c:v>-245.59999999999997</c:v>
                </c:pt>
                <c:pt idx="3557">
                  <c:v>-245.4</c:v>
                </c:pt>
                <c:pt idx="3558">
                  <c:v>-245.2</c:v>
                </c:pt>
                <c:pt idx="3559">
                  <c:v>-244.99999999999997</c:v>
                </c:pt>
                <c:pt idx="3560">
                  <c:v>-244.8</c:v>
                </c:pt>
                <c:pt idx="3561">
                  <c:v>-244.6</c:v>
                </c:pt>
                <c:pt idx="3562">
                  <c:v>-244.4</c:v>
                </c:pt>
                <c:pt idx="3563">
                  <c:v>-244.2</c:v>
                </c:pt>
                <c:pt idx="3564">
                  <c:v>-244.00000000000003</c:v>
                </c:pt>
                <c:pt idx="3565">
                  <c:v>-243.8</c:v>
                </c:pt>
                <c:pt idx="3566">
                  <c:v>-243.6</c:v>
                </c:pt>
                <c:pt idx="3567">
                  <c:v>-243.40000000000003</c:v>
                </c:pt>
                <c:pt idx="3568">
                  <c:v>-243.20000000000002</c:v>
                </c:pt>
                <c:pt idx="3569">
                  <c:v>-243</c:v>
                </c:pt>
                <c:pt idx="3570">
                  <c:v>-242.79999999999998</c:v>
                </c:pt>
                <c:pt idx="3571">
                  <c:v>-242.60000000000002</c:v>
                </c:pt>
                <c:pt idx="3572">
                  <c:v>-242.4</c:v>
                </c:pt>
                <c:pt idx="3573">
                  <c:v>-242.2</c:v>
                </c:pt>
                <c:pt idx="3574">
                  <c:v>-242.00000000000003</c:v>
                </c:pt>
                <c:pt idx="3575">
                  <c:v>-241.8</c:v>
                </c:pt>
                <c:pt idx="3576">
                  <c:v>-241.6</c:v>
                </c:pt>
                <c:pt idx="3577">
                  <c:v>-241.39999999999998</c:v>
                </c:pt>
                <c:pt idx="3578">
                  <c:v>-241.20000000000002</c:v>
                </c:pt>
                <c:pt idx="3579">
                  <c:v>-241</c:v>
                </c:pt>
                <c:pt idx="3580">
                  <c:v>-240.79999999999998</c:v>
                </c:pt>
                <c:pt idx="3581">
                  <c:v>-240.60000000000002</c:v>
                </c:pt>
                <c:pt idx="3582">
                  <c:v>-240.4</c:v>
                </c:pt>
                <c:pt idx="3583">
                  <c:v>-240.2</c:v>
                </c:pt>
                <c:pt idx="3584">
                  <c:v>-239.99999999999997</c:v>
                </c:pt>
                <c:pt idx="3585">
                  <c:v>-239.8</c:v>
                </c:pt>
                <c:pt idx="3586">
                  <c:v>-239.6</c:v>
                </c:pt>
                <c:pt idx="3587">
                  <c:v>-239.39999999999998</c:v>
                </c:pt>
                <c:pt idx="3588">
                  <c:v>-239.20000000000002</c:v>
                </c:pt>
                <c:pt idx="3589">
                  <c:v>-239</c:v>
                </c:pt>
                <c:pt idx="3590">
                  <c:v>-238.79999999999998</c:v>
                </c:pt>
                <c:pt idx="3591">
                  <c:v>-238.59999999999997</c:v>
                </c:pt>
                <c:pt idx="3592">
                  <c:v>-238.39999999999998</c:v>
                </c:pt>
                <c:pt idx="3593">
                  <c:v>-238.2</c:v>
                </c:pt>
                <c:pt idx="3594">
                  <c:v>-238</c:v>
                </c:pt>
                <c:pt idx="3595">
                  <c:v>-237.8</c:v>
                </c:pt>
                <c:pt idx="3596">
                  <c:v>-237.60000000000002</c:v>
                </c:pt>
                <c:pt idx="3597">
                  <c:v>-237.4</c:v>
                </c:pt>
                <c:pt idx="3598">
                  <c:v>-237.20000000000002</c:v>
                </c:pt>
                <c:pt idx="3599">
                  <c:v>-237</c:v>
                </c:pt>
                <c:pt idx="3600">
                  <c:v>-236.8</c:v>
                </c:pt>
                <c:pt idx="3601">
                  <c:v>-236.6</c:v>
                </c:pt>
                <c:pt idx="3602">
                  <c:v>-236.4</c:v>
                </c:pt>
                <c:pt idx="3603">
                  <c:v>-236.20000000000002</c:v>
                </c:pt>
                <c:pt idx="3604">
                  <c:v>-236</c:v>
                </c:pt>
                <c:pt idx="3605">
                  <c:v>-235.8</c:v>
                </c:pt>
                <c:pt idx="3606">
                  <c:v>-235.6</c:v>
                </c:pt>
                <c:pt idx="3607">
                  <c:v>-235.4</c:v>
                </c:pt>
                <c:pt idx="3608">
                  <c:v>-235.2</c:v>
                </c:pt>
                <c:pt idx="3609">
                  <c:v>-235</c:v>
                </c:pt>
                <c:pt idx="3610">
                  <c:v>-234.8</c:v>
                </c:pt>
                <c:pt idx="3611">
                  <c:v>-234.6</c:v>
                </c:pt>
                <c:pt idx="3612">
                  <c:v>-234.4</c:v>
                </c:pt>
                <c:pt idx="3613">
                  <c:v>-234.2</c:v>
                </c:pt>
                <c:pt idx="3614">
                  <c:v>-234</c:v>
                </c:pt>
                <c:pt idx="3615">
                  <c:v>-233.79999999999998</c:v>
                </c:pt>
                <c:pt idx="3616">
                  <c:v>-233.6</c:v>
                </c:pt>
                <c:pt idx="3617">
                  <c:v>-233.4</c:v>
                </c:pt>
                <c:pt idx="3618">
                  <c:v>-233.2</c:v>
                </c:pt>
                <c:pt idx="3619">
                  <c:v>-233</c:v>
                </c:pt>
                <c:pt idx="3620">
                  <c:v>-232.79999999999998</c:v>
                </c:pt>
                <c:pt idx="3621">
                  <c:v>-232.6</c:v>
                </c:pt>
                <c:pt idx="3622">
                  <c:v>-232.39999999999998</c:v>
                </c:pt>
                <c:pt idx="3623">
                  <c:v>-232.2</c:v>
                </c:pt>
                <c:pt idx="3624">
                  <c:v>-232</c:v>
                </c:pt>
                <c:pt idx="3625">
                  <c:v>-231.8</c:v>
                </c:pt>
                <c:pt idx="3626">
                  <c:v>-231.60000000000002</c:v>
                </c:pt>
                <c:pt idx="3627">
                  <c:v>-231.4</c:v>
                </c:pt>
                <c:pt idx="3628">
                  <c:v>-231.20000000000002</c:v>
                </c:pt>
                <c:pt idx="3629">
                  <c:v>-231</c:v>
                </c:pt>
                <c:pt idx="3630">
                  <c:v>-230.8</c:v>
                </c:pt>
                <c:pt idx="3631">
                  <c:v>-230.6</c:v>
                </c:pt>
                <c:pt idx="3632">
                  <c:v>-230.4</c:v>
                </c:pt>
                <c:pt idx="3633">
                  <c:v>-230.20000000000002</c:v>
                </c:pt>
                <c:pt idx="3634">
                  <c:v>-230</c:v>
                </c:pt>
                <c:pt idx="3635">
                  <c:v>-229.8</c:v>
                </c:pt>
                <c:pt idx="3636">
                  <c:v>-229.6</c:v>
                </c:pt>
                <c:pt idx="3637">
                  <c:v>-229.4</c:v>
                </c:pt>
                <c:pt idx="3638">
                  <c:v>-229.2</c:v>
                </c:pt>
                <c:pt idx="3639">
                  <c:v>-229</c:v>
                </c:pt>
                <c:pt idx="3640">
                  <c:v>-228.8</c:v>
                </c:pt>
                <c:pt idx="3641">
                  <c:v>-228.6</c:v>
                </c:pt>
                <c:pt idx="3642">
                  <c:v>-228.4</c:v>
                </c:pt>
                <c:pt idx="3643">
                  <c:v>-228.2</c:v>
                </c:pt>
                <c:pt idx="3644">
                  <c:v>-228</c:v>
                </c:pt>
                <c:pt idx="3645">
                  <c:v>-227.79999999999998</c:v>
                </c:pt>
                <c:pt idx="3646">
                  <c:v>-227.6</c:v>
                </c:pt>
                <c:pt idx="3647">
                  <c:v>-227.4</c:v>
                </c:pt>
                <c:pt idx="3648">
                  <c:v>-227.2</c:v>
                </c:pt>
                <c:pt idx="3649">
                  <c:v>-227</c:v>
                </c:pt>
                <c:pt idx="3650">
                  <c:v>-226.79999999999998</c:v>
                </c:pt>
                <c:pt idx="3651">
                  <c:v>-226.6</c:v>
                </c:pt>
                <c:pt idx="3652">
                  <c:v>-226.39999999999998</c:v>
                </c:pt>
                <c:pt idx="3653">
                  <c:v>-226.2</c:v>
                </c:pt>
                <c:pt idx="3654">
                  <c:v>-226</c:v>
                </c:pt>
                <c:pt idx="3655">
                  <c:v>-225.79999999999998</c:v>
                </c:pt>
                <c:pt idx="3656">
                  <c:v>-225.6</c:v>
                </c:pt>
                <c:pt idx="3657">
                  <c:v>-225.4</c:v>
                </c:pt>
                <c:pt idx="3658">
                  <c:v>-225.20000000000002</c:v>
                </c:pt>
                <c:pt idx="3659">
                  <c:v>-225</c:v>
                </c:pt>
                <c:pt idx="3660">
                  <c:v>-224.8</c:v>
                </c:pt>
                <c:pt idx="3661">
                  <c:v>-224.60000000000002</c:v>
                </c:pt>
                <c:pt idx="3662">
                  <c:v>-224.4</c:v>
                </c:pt>
                <c:pt idx="3663">
                  <c:v>-224.20000000000002</c:v>
                </c:pt>
                <c:pt idx="3664">
                  <c:v>-224</c:v>
                </c:pt>
                <c:pt idx="3665">
                  <c:v>-223.8</c:v>
                </c:pt>
                <c:pt idx="3666">
                  <c:v>-223.6</c:v>
                </c:pt>
                <c:pt idx="3667">
                  <c:v>-223.4</c:v>
                </c:pt>
                <c:pt idx="3668">
                  <c:v>-223.2</c:v>
                </c:pt>
                <c:pt idx="3669">
                  <c:v>-223</c:v>
                </c:pt>
                <c:pt idx="3670">
                  <c:v>-222.8</c:v>
                </c:pt>
                <c:pt idx="3671">
                  <c:v>-222.6</c:v>
                </c:pt>
                <c:pt idx="3672">
                  <c:v>-222.4</c:v>
                </c:pt>
                <c:pt idx="3673">
                  <c:v>-222.2</c:v>
                </c:pt>
                <c:pt idx="3674">
                  <c:v>-222</c:v>
                </c:pt>
                <c:pt idx="3675">
                  <c:v>-221.79999999999998</c:v>
                </c:pt>
                <c:pt idx="3676">
                  <c:v>-221.6</c:v>
                </c:pt>
                <c:pt idx="3677">
                  <c:v>-221.4</c:v>
                </c:pt>
                <c:pt idx="3678">
                  <c:v>-221.2</c:v>
                </c:pt>
                <c:pt idx="3679">
                  <c:v>-221</c:v>
                </c:pt>
                <c:pt idx="3680">
                  <c:v>-220.79999999999998</c:v>
                </c:pt>
                <c:pt idx="3681">
                  <c:v>-220.6</c:v>
                </c:pt>
                <c:pt idx="3682">
                  <c:v>-220.39999999999998</c:v>
                </c:pt>
                <c:pt idx="3683">
                  <c:v>-220.2</c:v>
                </c:pt>
                <c:pt idx="3684">
                  <c:v>-220</c:v>
                </c:pt>
                <c:pt idx="3685">
                  <c:v>-219.79999999999998</c:v>
                </c:pt>
                <c:pt idx="3686">
                  <c:v>-219.6</c:v>
                </c:pt>
                <c:pt idx="3687">
                  <c:v>-219.4</c:v>
                </c:pt>
                <c:pt idx="3688">
                  <c:v>-219.20000000000002</c:v>
                </c:pt>
                <c:pt idx="3689">
                  <c:v>-219</c:v>
                </c:pt>
                <c:pt idx="3690">
                  <c:v>-218.8</c:v>
                </c:pt>
                <c:pt idx="3691">
                  <c:v>-218.60000000000002</c:v>
                </c:pt>
                <c:pt idx="3692">
                  <c:v>-218.4</c:v>
                </c:pt>
                <c:pt idx="3693">
                  <c:v>-218.20000000000002</c:v>
                </c:pt>
                <c:pt idx="3694">
                  <c:v>-218</c:v>
                </c:pt>
                <c:pt idx="3695">
                  <c:v>-217.8</c:v>
                </c:pt>
                <c:pt idx="3696">
                  <c:v>-217.6</c:v>
                </c:pt>
                <c:pt idx="3697">
                  <c:v>-217.4</c:v>
                </c:pt>
                <c:pt idx="3698">
                  <c:v>-217.20000000000002</c:v>
                </c:pt>
                <c:pt idx="3699">
                  <c:v>-217</c:v>
                </c:pt>
                <c:pt idx="3700">
                  <c:v>-216.8</c:v>
                </c:pt>
                <c:pt idx="3701">
                  <c:v>-216.6</c:v>
                </c:pt>
                <c:pt idx="3702">
                  <c:v>-216.4</c:v>
                </c:pt>
                <c:pt idx="3703">
                  <c:v>-216.2</c:v>
                </c:pt>
                <c:pt idx="3704">
                  <c:v>-216</c:v>
                </c:pt>
                <c:pt idx="3705">
                  <c:v>-215.79999999999998</c:v>
                </c:pt>
                <c:pt idx="3706">
                  <c:v>-215.6</c:v>
                </c:pt>
                <c:pt idx="3707">
                  <c:v>-215.4</c:v>
                </c:pt>
                <c:pt idx="3708">
                  <c:v>-215.2</c:v>
                </c:pt>
                <c:pt idx="3709">
                  <c:v>-215</c:v>
                </c:pt>
                <c:pt idx="3710">
                  <c:v>-214.79999999999998</c:v>
                </c:pt>
                <c:pt idx="3711">
                  <c:v>-214.6</c:v>
                </c:pt>
                <c:pt idx="3712">
                  <c:v>-214.39999999999998</c:v>
                </c:pt>
                <c:pt idx="3713">
                  <c:v>-214.2</c:v>
                </c:pt>
                <c:pt idx="3714">
                  <c:v>-214</c:v>
                </c:pt>
                <c:pt idx="3715">
                  <c:v>-213.79999999999998</c:v>
                </c:pt>
                <c:pt idx="3716">
                  <c:v>-213.6</c:v>
                </c:pt>
                <c:pt idx="3717">
                  <c:v>-213.4</c:v>
                </c:pt>
                <c:pt idx="3718">
                  <c:v>-213.20000000000002</c:v>
                </c:pt>
                <c:pt idx="3719">
                  <c:v>-213</c:v>
                </c:pt>
                <c:pt idx="3720">
                  <c:v>-212.8</c:v>
                </c:pt>
                <c:pt idx="3721">
                  <c:v>-212.60000000000002</c:v>
                </c:pt>
                <c:pt idx="3722">
                  <c:v>-212.4</c:v>
                </c:pt>
                <c:pt idx="3723">
                  <c:v>-212.20000000000002</c:v>
                </c:pt>
                <c:pt idx="3724">
                  <c:v>-212</c:v>
                </c:pt>
                <c:pt idx="3725">
                  <c:v>-211.8</c:v>
                </c:pt>
                <c:pt idx="3726">
                  <c:v>-211.6</c:v>
                </c:pt>
                <c:pt idx="3727">
                  <c:v>-211.4</c:v>
                </c:pt>
                <c:pt idx="3728">
                  <c:v>-211.20000000000002</c:v>
                </c:pt>
                <c:pt idx="3729">
                  <c:v>-211</c:v>
                </c:pt>
                <c:pt idx="3730">
                  <c:v>-210.8</c:v>
                </c:pt>
                <c:pt idx="3731">
                  <c:v>-210.6</c:v>
                </c:pt>
                <c:pt idx="3732">
                  <c:v>-210.4</c:v>
                </c:pt>
                <c:pt idx="3733">
                  <c:v>-210.2</c:v>
                </c:pt>
                <c:pt idx="3734">
                  <c:v>-210</c:v>
                </c:pt>
                <c:pt idx="3735">
                  <c:v>-209.8</c:v>
                </c:pt>
                <c:pt idx="3736">
                  <c:v>-209.6</c:v>
                </c:pt>
                <c:pt idx="3737">
                  <c:v>-209.4</c:v>
                </c:pt>
                <c:pt idx="3738">
                  <c:v>-209.2</c:v>
                </c:pt>
                <c:pt idx="3739">
                  <c:v>-209</c:v>
                </c:pt>
                <c:pt idx="3740">
                  <c:v>-208.79999999999998</c:v>
                </c:pt>
                <c:pt idx="3741">
                  <c:v>-208.6</c:v>
                </c:pt>
                <c:pt idx="3742">
                  <c:v>-208.4</c:v>
                </c:pt>
                <c:pt idx="3743">
                  <c:v>-208.2</c:v>
                </c:pt>
                <c:pt idx="3744">
                  <c:v>-208</c:v>
                </c:pt>
                <c:pt idx="3745">
                  <c:v>-207.79999999999998</c:v>
                </c:pt>
                <c:pt idx="3746">
                  <c:v>-207.6</c:v>
                </c:pt>
                <c:pt idx="3747">
                  <c:v>-207.39999999999998</c:v>
                </c:pt>
                <c:pt idx="3748">
                  <c:v>-207.2</c:v>
                </c:pt>
                <c:pt idx="3749">
                  <c:v>-207</c:v>
                </c:pt>
                <c:pt idx="3750">
                  <c:v>-206.8</c:v>
                </c:pt>
                <c:pt idx="3751">
                  <c:v>-206.60000000000002</c:v>
                </c:pt>
                <c:pt idx="3752">
                  <c:v>-206.4</c:v>
                </c:pt>
                <c:pt idx="3753">
                  <c:v>-206.20000000000002</c:v>
                </c:pt>
                <c:pt idx="3754">
                  <c:v>-206</c:v>
                </c:pt>
                <c:pt idx="3755">
                  <c:v>-205.8</c:v>
                </c:pt>
                <c:pt idx="3756">
                  <c:v>-205.6</c:v>
                </c:pt>
                <c:pt idx="3757">
                  <c:v>-205.4</c:v>
                </c:pt>
                <c:pt idx="3758">
                  <c:v>-205.20000000000002</c:v>
                </c:pt>
                <c:pt idx="3759">
                  <c:v>-205</c:v>
                </c:pt>
                <c:pt idx="3760">
                  <c:v>-204.8</c:v>
                </c:pt>
                <c:pt idx="3761">
                  <c:v>-204.6</c:v>
                </c:pt>
                <c:pt idx="3762">
                  <c:v>-204.4</c:v>
                </c:pt>
                <c:pt idx="3763">
                  <c:v>-204.2</c:v>
                </c:pt>
                <c:pt idx="3764">
                  <c:v>-204</c:v>
                </c:pt>
                <c:pt idx="3765">
                  <c:v>-203.8</c:v>
                </c:pt>
                <c:pt idx="3766">
                  <c:v>-203.6</c:v>
                </c:pt>
                <c:pt idx="3767">
                  <c:v>-203.4</c:v>
                </c:pt>
                <c:pt idx="3768">
                  <c:v>-203.2</c:v>
                </c:pt>
                <c:pt idx="3769">
                  <c:v>-203</c:v>
                </c:pt>
                <c:pt idx="3770">
                  <c:v>-202.79999999999998</c:v>
                </c:pt>
                <c:pt idx="3771">
                  <c:v>-202.6</c:v>
                </c:pt>
                <c:pt idx="3772">
                  <c:v>-202.4</c:v>
                </c:pt>
                <c:pt idx="3773">
                  <c:v>-202.2</c:v>
                </c:pt>
                <c:pt idx="3774">
                  <c:v>-202</c:v>
                </c:pt>
                <c:pt idx="3775">
                  <c:v>-201.79999999999998</c:v>
                </c:pt>
                <c:pt idx="3776">
                  <c:v>-201.6</c:v>
                </c:pt>
                <c:pt idx="3777">
                  <c:v>-201.39999999999998</c:v>
                </c:pt>
                <c:pt idx="3778">
                  <c:v>-201.2</c:v>
                </c:pt>
                <c:pt idx="3779">
                  <c:v>-201</c:v>
                </c:pt>
                <c:pt idx="3780">
                  <c:v>-200.8</c:v>
                </c:pt>
                <c:pt idx="3781">
                  <c:v>-200.60000000000002</c:v>
                </c:pt>
                <c:pt idx="3782">
                  <c:v>-200.4</c:v>
                </c:pt>
                <c:pt idx="3783">
                  <c:v>-200.20000000000002</c:v>
                </c:pt>
                <c:pt idx="3784">
                  <c:v>-200</c:v>
                </c:pt>
                <c:pt idx="3785">
                  <c:v>-199.8</c:v>
                </c:pt>
                <c:pt idx="3786">
                  <c:v>-199.6</c:v>
                </c:pt>
                <c:pt idx="3787">
                  <c:v>-199.4</c:v>
                </c:pt>
                <c:pt idx="3788">
                  <c:v>-199.20000000000002</c:v>
                </c:pt>
                <c:pt idx="3789">
                  <c:v>-199</c:v>
                </c:pt>
                <c:pt idx="3790">
                  <c:v>-198.8</c:v>
                </c:pt>
                <c:pt idx="3791">
                  <c:v>-198.6</c:v>
                </c:pt>
                <c:pt idx="3792">
                  <c:v>-198.4</c:v>
                </c:pt>
                <c:pt idx="3793">
                  <c:v>-198.2</c:v>
                </c:pt>
                <c:pt idx="3794">
                  <c:v>-198</c:v>
                </c:pt>
                <c:pt idx="3795">
                  <c:v>-197.8</c:v>
                </c:pt>
                <c:pt idx="3796">
                  <c:v>-197.6</c:v>
                </c:pt>
                <c:pt idx="3797">
                  <c:v>-197.4</c:v>
                </c:pt>
                <c:pt idx="3798">
                  <c:v>-197.2</c:v>
                </c:pt>
                <c:pt idx="3799">
                  <c:v>-197</c:v>
                </c:pt>
                <c:pt idx="3800">
                  <c:v>-196.79999999999998</c:v>
                </c:pt>
                <c:pt idx="3801">
                  <c:v>-196.6</c:v>
                </c:pt>
                <c:pt idx="3802">
                  <c:v>-196.4</c:v>
                </c:pt>
                <c:pt idx="3803">
                  <c:v>-196.2</c:v>
                </c:pt>
                <c:pt idx="3804">
                  <c:v>-196</c:v>
                </c:pt>
                <c:pt idx="3805">
                  <c:v>-195.79999999999998</c:v>
                </c:pt>
                <c:pt idx="3806">
                  <c:v>-195.6</c:v>
                </c:pt>
                <c:pt idx="3807">
                  <c:v>-195.39999999999998</c:v>
                </c:pt>
                <c:pt idx="3808">
                  <c:v>-195.2</c:v>
                </c:pt>
                <c:pt idx="3809">
                  <c:v>-195</c:v>
                </c:pt>
                <c:pt idx="3810">
                  <c:v>-194.8</c:v>
                </c:pt>
                <c:pt idx="3811">
                  <c:v>-194.60000000000002</c:v>
                </c:pt>
                <c:pt idx="3812">
                  <c:v>-194.4</c:v>
                </c:pt>
                <c:pt idx="3813">
                  <c:v>-194.20000000000002</c:v>
                </c:pt>
                <c:pt idx="3814">
                  <c:v>-194</c:v>
                </c:pt>
                <c:pt idx="3815">
                  <c:v>-193.8</c:v>
                </c:pt>
                <c:pt idx="3816">
                  <c:v>-193.60000000000002</c:v>
                </c:pt>
                <c:pt idx="3817">
                  <c:v>-193.4</c:v>
                </c:pt>
                <c:pt idx="3818">
                  <c:v>-193.20000000000002</c:v>
                </c:pt>
                <c:pt idx="3819">
                  <c:v>-193</c:v>
                </c:pt>
                <c:pt idx="3820">
                  <c:v>-192.8</c:v>
                </c:pt>
                <c:pt idx="3821">
                  <c:v>-192.6</c:v>
                </c:pt>
                <c:pt idx="3822">
                  <c:v>-192.4</c:v>
                </c:pt>
                <c:pt idx="3823">
                  <c:v>-192.2</c:v>
                </c:pt>
                <c:pt idx="3824">
                  <c:v>-192</c:v>
                </c:pt>
                <c:pt idx="3825">
                  <c:v>-191.8</c:v>
                </c:pt>
                <c:pt idx="3826">
                  <c:v>-191.6</c:v>
                </c:pt>
                <c:pt idx="3827">
                  <c:v>-191.4</c:v>
                </c:pt>
                <c:pt idx="3828">
                  <c:v>-191.2</c:v>
                </c:pt>
                <c:pt idx="3829">
                  <c:v>-191</c:v>
                </c:pt>
                <c:pt idx="3830">
                  <c:v>-190.79999999999998</c:v>
                </c:pt>
                <c:pt idx="3831">
                  <c:v>-190.6</c:v>
                </c:pt>
                <c:pt idx="3832">
                  <c:v>-190.4</c:v>
                </c:pt>
                <c:pt idx="3833">
                  <c:v>-190.2</c:v>
                </c:pt>
                <c:pt idx="3834">
                  <c:v>-190</c:v>
                </c:pt>
                <c:pt idx="3835">
                  <c:v>-189.79999999999998</c:v>
                </c:pt>
                <c:pt idx="3836">
                  <c:v>-189.6</c:v>
                </c:pt>
                <c:pt idx="3837">
                  <c:v>-189.39999999999998</c:v>
                </c:pt>
                <c:pt idx="3838">
                  <c:v>-189.2</c:v>
                </c:pt>
                <c:pt idx="3839">
                  <c:v>-189</c:v>
                </c:pt>
                <c:pt idx="3840">
                  <c:v>-188.79999999999998</c:v>
                </c:pt>
                <c:pt idx="3841">
                  <c:v>-188.6</c:v>
                </c:pt>
                <c:pt idx="3842">
                  <c:v>-188.4</c:v>
                </c:pt>
                <c:pt idx="3843">
                  <c:v>-188.20000000000002</c:v>
                </c:pt>
                <c:pt idx="3844">
                  <c:v>-188</c:v>
                </c:pt>
                <c:pt idx="3845">
                  <c:v>-187.8</c:v>
                </c:pt>
                <c:pt idx="3846">
                  <c:v>-187.60000000000002</c:v>
                </c:pt>
                <c:pt idx="3847">
                  <c:v>-187.4</c:v>
                </c:pt>
                <c:pt idx="3848">
                  <c:v>-187.20000000000002</c:v>
                </c:pt>
                <c:pt idx="3849">
                  <c:v>-187</c:v>
                </c:pt>
                <c:pt idx="3850">
                  <c:v>-186.8</c:v>
                </c:pt>
                <c:pt idx="3851">
                  <c:v>-186.6</c:v>
                </c:pt>
                <c:pt idx="3852">
                  <c:v>-186.4</c:v>
                </c:pt>
                <c:pt idx="3853">
                  <c:v>-186.20000000000002</c:v>
                </c:pt>
                <c:pt idx="3854">
                  <c:v>-186</c:v>
                </c:pt>
                <c:pt idx="3855">
                  <c:v>-185.8</c:v>
                </c:pt>
                <c:pt idx="3856">
                  <c:v>-185.6</c:v>
                </c:pt>
                <c:pt idx="3857">
                  <c:v>-185.4</c:v>
                </c:pt>
                <c:pt idx="3858">
                  <c:v>-185.2</c:v>
                </c:pt>
                <c:pt idx="3859">
                  <c:v>-185</c:v>
                </c:pt>
                <c:pt idx="3860">
                  <c:v>-184.79999999999998</c:v>
                </c:pt>
                <c:pt idx="3861">
                  <c:v>-184.6</c:v>
                </c:pt>
                <c:pt idx="3862">
                  <c:v>-184.4</c:v>
                </c:pt>
                <c:pt idx="3863">
                  <c:v>-184.2</c:v>
                </c:pt>
                <c:pt idx="3864">
                  <c:v>-184</c:v>
                </c:pt>
                <c:pt idx="3865">
                  <c:v>-183.79999999999998</c:v>
                </c:pt>
                <c:pt idx="3866">
                  <c:v>-183.6</c:v>
                </c:pt>
                <c:pt idx="3867">
                  <c:v>-183.39999999999998</c:v>
                </c:pt>
                <c:pt idx="3868">
                  <c:v>-183.2</c:v>
                </c:pt>
                <c:pt idx="3869">
                  <c:v>-183</c:v>
                </c:pt>
                <c:pt idx="3870">
                  <c:v>-182.79999999999998</c:v>
                </c:pt>
                <c:pt idx="3871">
                  <c:v>-182.6</c:v>
                </c:pt>
                <c:pt idx="3872">
                  <c:v>-182.4</c:v>
                </c:pt>
                <c:pt idx="3873">
                  <c:v>-182.20000000000002</c:v>
                </c:pt>
                <c:pt idx="3874">
                  <c:v>-182</c:v>
                </c:pt>
                <c:pt idx="3875">
                  <c:v>-181.8</c:v>
                </c:pt>
                <c:pt idx="3876">
                  <c:v>-181.60000000000002</c:v>
                </c:pt>
                <c:pt idx="3877">
                  <c:v>-181.4</c:v>
                </c:pt>
                <c:pt idx="3878">
                  <c:v>-181.20000000000002</c:v>
                </c:pt>
                <c:pt idx="3879">
                  <c:v>-181</c:v>
                </c:pt>
                <c:pt idx="3880">
                  <c:v>-180.8</c:v>
                </c:pt>
                <c:pt idx="3881">
                  <c:v>-180.6</c:v>
                </c:pt>
                <c:pt idx="3882">
                  <c:v>-180.4</c:v>
                </c:pt>
                <c:pt idx="3883">
                  <c:v>-180.20000000000002</c:v>
                </c:pt>
                <c:pt idx="3884">
                  <c:v>-180</c:v>
                </c:pt>
                <c:pt idx="3885">
                  <c:v>-179.8</c:v>
                </c:pt>
                <c:pt idx="3886">
                  <c:v>-179.6</c:v>
                </c:pt>
                <c:pt idx="3887">
                  <c:v>-179.4</c:v>
                </c:pt>
                <c:pt idx="3888">
                  <c:v>-179.2</c:v>
                </c:pt>
                <c:pt idx="3889">
                  <c:v>-179</c:v>
                </c:pt>
                <c:pt idx="3890">
                  <c:v>-178.8</c:v>
                </c:pt>
                <c:pt idx="3891">
                  <c:v>-178.6</c:v>
                </c:pt>
                <c:pt idx="3892">
                  <c:v>-178.4</c:v>
                </c:pt>
                <c:pt idx="3893">
                  <c:v>-178.2</c:v>
                </c:pt>
                <c:pt idx="3894">
                  <c:v>-178</c:v>
                </c:pt>
                <c:pt idx="3895">
                  <c:v>-177.79999999999998</c:v>
                </c:pt>
                <c:pt idx="3896">
                  <c:v>-177.6</c:v>
                </c:pt>
                <c:pt idx="3897">
                  <c:v>-177.39999999999998</c:v>
                </c:pt>
                <c:pt idx="3898">
                  <c:v>-177.2</c:v>
                </c:pt>
                <c:pt idx="3899">
                  <c:v>-177</c:v>
                </c:pt>
                <c:pt idx="3900">
                  <c:v>-176.79999999999998</c:v>
                </c:pt>
                <c:pt idx="3901">
                  <c:v>-176.6</c:v>
                </c:pt>
                <c:pt idx="3902">
                  <c:v>-176.39999999999998</c:v>
                </c:pt>
                <c:pt idx="3903">
                  <c:v>-176.2</c:v>
                </c:pt>
                <c:pt idx="3904">
                  <c:v>-176</c:v>
                </c:pt>
                <c:pt idx="3905">
                  <c:v>-175.8</c:v>
                </c:pt>
                <c:pt idx="3906">
                  <c:v>-175.60000000000002</c:v>
                </c:pt>
                <c:pt idx="3907">
                  <c:v>-175.4</c:v>
                </c:pt>
                <c:pt idx="3908">
                  <c:v>-175.20000000000002</c:v>
                </c:pt>
                <c:pt idx="3909">
                  <c:v>-175</c:v>
                </c:pt>
                <c:pt idx="3910">
                  <c:v>-174.8</c:v>
                </c:pt>
                <c:pt idx="3911">
                  <c:v>-174.6</c:v>
                </c:pt>
                <c:pt idx="3912">
                  <c:v>-174.4</c:v>
                </c:pt>
                <c:pt idx="3913">
                  <c:v>-174.20000000000002</c:v>
                </c:pt>
                <c:pt idx="3914">
                  <c:v>-174</c:v>
                </c:pt>
                <c:pt idx="3915">
                  <c:v>-173.8</c:v>
                </c:pt>
                <c:pt idx="3916">
                  <c:v>-173.6</c:v>
                </c:pt>
                <c:pt idx="3917">
                  <c:v>-173.4</c:v>
                </c:pt>
                <c:pt idx="3918">
                  <c:v>-173.2</c:v>
                </c:pt>
                <c:pt idx="3919">
                  <c:v>-173</c:v>
                </c:pt>
                <c:pt idx="3920">
                  <c:v>-172.8</c:v>
                </c:pt>
                <c:pt idx="3921">
                  <c:v>-172.6</c:v>
                </c:pt>
                <c:pt idx="3922">
                  <c:v>-172.4</c:v>
                </c:pt>
                <c:pt idx="3923">
                  <c:v>-172.2</c:v>
                </c:pt>
                <c:pt idx="3924">
                  <c:v>-172</c:v>
                </c:pt>
                <c:pt idx="3925">
                  <c:v>-171.79999999999998</c:v>
                </c:pt>
                <c:pt idx="3926">
                  <c:v>-171.6</c:v>
                </c:pt>
                <c:pt idx="3927">
                  <c:v>-171.4</c:v>
                </c:pt>
                <c:pt idx="3928">
                  <c:v>-171.2</c:v>
                </c:pt>
                <c:pt idx="3929">
                  <c:v>-171</c:v>
                </c:pt>
                <c:pt idx="3930">
                  <c:v>-170.79999999999998</c:v>
                </c:pt>
                <c:pt idx="3931">
                  <c:v>-170.6</c:v>
                </c:pt>
                <c:pt idx="3932">
                  <c:v>-170.39999999999998</c:v>
                </c:pt>
                <c:pt idx="3933">
                  <c:v>-170.2</c:v>
                </c:pt>
                <c:pt idx="3934">
                  <c:v>-170</c:v>
                </c:pt>
                <c:pt idx="3935">
                  <c:v>-169.8</c:v>
                </c:pt>
                <c:pt idx="3936">
                  <c:v>-169.60000000000002</c:v>
                </c:pt>
                <c:pt idx="3937">
                  <c:v>-169.4</c:v>
                </c:pt>
                <c:pt idx="3938">
                  <c:v>-169.20000000000002</c:v>
                </c:pt>
                <c:pt idx="3939">
                  <c:v>-169</c:v>
                </c:pt>
                <c:pt idx="3940">
                  <c:v>-168.8</c:v>
                </c:pt>
                <c:pt idx="3941">
                  <c:v>-168.6</c:v>
                </c:pt>
                <c:pt idx="3942">
                  <c:v>-168.4</c:v>
                </c:pt>
                <c:pt idx="3943">
                  <c:v>-168.20000000000002</c:v>
                </c:pt>
                <c:pt idx="3944">
                  <c:v>-168</c:v>
                </c:pt>
                <c:pt idx="3945">
                  <c:v>-167.8</c:v>
                </c:pt>
                <c:pt idx="3946">
                  <c:v>-167.6</c:v>
                </c:pt>
                <c:pt idx="3947">
                  <c:v>-167.4</c:v>
                </c:pt>
                <c:pt idx="3948">
                  <c:v>-167.2</c:v>
                </c:pt>
                <c:pt idx="3949">
                  <c:v>-167</c:v>
                </c:pt>
                <c:pt idx="3950">
                  <c:v>-166.8</c:v>
                </c:pt>
                <c:pt idx="3951">
                  <c:v>-166.6</c:v>
                </c:pt>
                <c:pt idx="3952">
                  <c:v>-166.4</c:v>
                </c:pt>
                <c:pt idx="3953">
                  <c:v>-166.2</c:v>
                </c:pt>
                <c:pt idx="3954">
                  <c:v>-166</c:v>
                </c:pt>
                <c:pt idx="3955">
                  <c:v>-165.79999999999998</c:v>
                </c:pt>
                <c:pt idx="3956">
                  <c:v>-165.6</c:v>
                </c:pt>
                <c:pt idx="3957">
                  <c:v>-165.4</c:v>
                </c:pt>
                <c:pt idx="3958">
                  <c:v>-165.2</c:v>
                </c:pt>
                <c:pt idx="3959">
                  <c:v>-165</c:v>
                </c:pt>
                <c:pt idx="3960">
                  <c:v>-164.79999999999998</c:v>
                </c:pt>
                <c:pt idx="3961">
                  <c:v>-164.6</c:v>
                </c:pt>
                <c:pt idx="3962">
                  <c:v>-164.39999999999998</c:v>
                </c:pt>
                <c:pt idx="3963">
                  <c:v>-164.2</c:v>
                </c:pt>
                <c:pt idx="3964">
                  <c:v>-164</c:v>
                </c:pt>
                <c:pt idx="3965">
                  <c:v>-163.80000000000001</c:v>
                </c:pt>
                <c:pt idx="3966">
                  <c:v>-163.60000000000002</c:v>
                </c:pt>
                <c:pt idx="3967">
                  <c:v>-163.4</c:v>
                </c:pt>
                <c:pt idx="3968">
                  <c:v>-163.20000000000002</c:v>
                </c:pt>
                <c:pt idx="3969">
                  <c:v>-163</c:v>
                </c:pt>
                <c:pt idx="3970">
                  <c:v>-162.80000000000001</c:v>
                </c:pt>
                <c:pt idx="3971">
                  <c:v>-162.6</c:v>
                </c:pt>
                <c:pt idx="3972">
                  <c:v>-162.4</c:v>
                </c:pt>
                <c:pt idx="3973">
                  <c:v>-162.20000000000002</c:v>
                </c:pt>
                <c:pt idx="3974">
                  <c:v>-162</c:v>
                </c:pt>
                <c:pt idx="3975">
                  <c:v>-161.80000000000001</c:v>
                </c:pt>
                <c:pt idx="3976">
                  <c:v>-161.6</c:v>
                </c:pt>
                <c:pt idx="3977">
                  <c:v>-161.4</c:v>
                </c:pt>
                <c:pt idx="3978">
                  <c:v>-161.19999999999999</c:v>
                </c:pt>
                <c:pt idx="3979">
                  <c:v>-161</c:v>
                </c:pt>
                <c:pt idx="3980">
                  <c:v>-160.80000000000001</c:v>
                </c:pt>
                <c:pt idx="3981">
                  <c:v>-160.6</c:v>
                </c:pt>
                <c:pt idx="3982">
                  <c:v>-160.4</c:v>
                </c:pt>
                <c:pt idx="3983">
                  <c:v>-160.19999999999999</c:v>
                </c:pt>
                <c:pt idx="3984">
                  <c:v>-160</c:v>
                </c:pt>
                <c:pt idx="3985">
                  <c:v>-159.79999999999998</c:v>
                </c:pt>
                <c:pt idx="3986">
                  <c:v>-159.6</c:v>
                </c:pt>
                <c:pt idx="3987">
                  <c:v>-159.4</c:v>
                </c:pt>
                <c:pt idx="3988">
                  <c:v>-159.19999999999999</c:v>
                </c:pt>
                <c:pt idx="3989">
                  <c:v>-159</c:v>
                </c:pt>
                <c:pt idx="3990">
                  <c:v>-158.79999999999998</c:v>
                </c:pt>
                <c:pt idx="3991">
                  <c:v>-158.6</c:v>
                </c:pt>
                <c:pt idx="3992">
                  <c:v>-158.39999999999998</c:v>
                </c:pt>
                <c:pt idx="3993">
                  <c:v>-158.19999999999999</c:v>
                </c:pt>
                <c:pt idx="3994">
                  <c:v>-158</c:v>
                </c:pt>
                <c:pt idx="3995">
                  <c:v>-157.79999999999998</c:v>
                </c:pt>
                <c:pt idx="3996">
                  <c:v>-157.6</c:v>
                </c:pt>
                <c:pt idx="3997">
                  <c:v>-157.4</c:v>
                </c:pt>
                <c:pt idx="3998">
                  <c:v>-157.20000000000002</c:v>
                </c:pt>
                <c:pt idx="3999">
                  <c:v>-157</c:v>
                </c:pt>
                <c:pt idx="4000">
                  <c:v>-156.80000000000001</c:v>
                </c:pt>
                <c:pt idx="4001">
                  <c:v>-156.60000000000002</c:v>
                </c:pt>
                <c:pt idx="4002">
                  <c:v>-156.4</c:v>
                </c:pt>
                <c:pt idx="4003">
                  <c:v>-156.20000000000002</c:v>
                </c:pt>
                <c:pt idx="4004">
                  <c:v>-156</c:v>
                </c:pt>
                <c:pt idx="4005">
                  <c:v>-155.80000000000001</c:v>
                </c:pt>
                <c:pt idx="4006">
                  <c:v>-155.6</c:v>
                </c:pt>
                <c:pt idx="4007">
                  <c:v>-155.4</c:v>
                </c:pt>
                <c:pt idx="4008">
                  <c:v>-155.19999999999999</c:v>
                </c:pt>
                <c:pt idx="4009">
                  <c:v>-155</c:v>
                </c:pt>
                <c:pt idx="4010">
                  <c:v>-154.80000000000001</c:v>
                </c:pt>
                <c:pt idx="4011">
                  <c:v>-154.6</c:v>
                </c:pt>
                <c:pt idx="4012">
                  <c:v>-154.4</c:v>
                </c:pt>
                <c:pt idx="4013">
                  <c:v>-154.19999999999999</c:v>
                </c:pt>
                <c:pt idx="4014">
                  <c:v>-154</c:v>
                </c:pt>
                <c:pt idx="4015">
                  <c:v>-153.79999999999998</c:v>
                </c:pt>
                <c:pt idx="4016">
                  <c:v>-153.6</c:v>
                </c:pt>
                <c:pt idx="4017">
                  <c:v>-153.4</c:v>
                </c:pt>
                <c:pt idx="4018">
                  <c:v>-153.19999999999999</c:v>
                </c:pt>
                <c:pt idx="4019">
                  <c:v>-153</c:v>
                </c:pt>
                <c:pt idx="4020">
                  <c:v>-152.79999999999998</c:v>
                </c:pt>
                <c:pt idx="4021">
                  <c:v>-152.6</c:v>
                </c:pt>
                <c:pt idx="4022">
                  <c:v>-152.39999999999998</c:v>
                </c:pt>
                <c:pt idx="4023">
                  <c:v>-152.19999999999999</c:v>
                </c:pt>
                <c:pt idx="4024">
                  <c:v>-152</c:v>
                </c:pt>
                <c:pt idx="4025">
                  <c:v>-151.79999999999998</c:v>
                </c:pt>
                <c:pt idx="4026">
                  <c:v>-151.6</c:v>
                </c:pt>
                <c:pt idx="4027">
                  <c:v>-151.4</c:v>
                </c:pt>
                <c:pt idx="4028">
                  <c:v>-151.20000000000002</c:v>
                </c:pt>
                <c:pt idx="4029">
                  <c:v>-151</c:v>
                </c:pt>
                <c:pt idx="4030">
                  <c:v>-150.80000000000001</c:v>
                </c:pt>
                <c:pt idx="4031">
                  <c:v>-150.60000000000002</c:v>
                </c:pt>
                <c:pt idx="4032">
                  <c:v>-150.4</c:v>
                </c:pt>
                <c:pt idx="4033">
                  <c:v>-150.20000000000002</c:v>
                </c:pt>
                <c:pt idx="4034">
                  <c:v>-150</c:v>
                </c:pt>
                <c:pt idx="4035">
                  <c:v>-149.80000000000001</c:v>
                </c:pt>
                <c:pt idx="4036">
                  <c:v>-149.6</c:v>
                </c:pt>
                <c:pt idx="4037">
                  <c:v>-149.4</c:v>
                </c:pt>
                <c:pt idx="4038">
                  <c:v>-149.20000000000002</c:v>
                </c:pt>
                <c:pt idx="4039">
                  <c:v>-149</c:v>
                </c:pt>
                <c:pt idx="4040">
                  <c:v>-148.80000000000001</c:v>
                </c:pt>
                <c:pt idx="4041">
                  <c:v>-148.6</c:v>
                </c:pt>
                <c:pt idx="4042">
                  <c:v>-148.4</c:v>
                </c:pt>
                <c:pt idx="4043">
                  <c:v>-148.19999999999999</c:v>
                </c:pt>
                <c:pt idx="4044">
                  <c:v>-148</c:v>
                </c:pt>
                <c:pt idx="4045">
                  <c:v>-147.80000000000001</c:v>
                </c:pt>
                <c:pt idx="4046">
                  <c:v>-147.6</c:v>
                </c:pt>
                <c:pt idx="4047">
                  <c:v>-147.4</c:v>
                </c:pt>
                <c:pt idx="4048">
                  <c:v>-147.19999999999999</c:v>
                </c:pt>
                <c:pt idx="4049">
                  <c:v>-147</c:v>
                </c:pt>
                <c:pt idx="4050">
                  <c:v>-146.79999999999998</c:v>
                </c:pt>
                <c:pt idx="4051">
                  <c:v>-146.6</c:v>
                </c:pt>
                <c:pt idx="4052">
                  <c:v>-146.39999999999998</c:v>
                </c:pt>
                <c:pt idx="4053">
                  <c:v>-146.19999999999999</c:v>
                </c:pt>
                <c:pt idx="4054">
                  <c:v>-146</c:v>
                </c:pt>
                <c:pt idx="4055">
                  <c:v>-145.79999999999998</c:v>
                </c:pt>
                <c:pt idx="4056">
                  <c:v>-145.6</c:v>
                </c:pt>
                <c:pt idx="4057">
                  <c:v>-145.4</c:v>
                </c:pt>
                <c:pt idx="4058">
                  <c:v>-145.20000000000002</c:v>
                </c:pt>
                <c:pt idx="4059">
                  <c:v>-145</c:v>
                </c:pt>
                <c:pt idx="4060">
                  <c:v>-144.80000000000001</c:v>
                </c:pt>
                <c:pt idx="4061">
                  <c:v>-144.60000000000002</c:v>
                </c:pt>
                <c:pt idx="4062">
                  <c:v>-144.4</c:v>
                </c:pt>
                <c:pt idx="4063">
                  <c:v>-144.20000000000002</c:v>
                </c:pt>
                <c:pt idx="4064">
                  <c:v>-144</c:v>
                </c:pt>
                <c:pt idx="4065">
                  <c:v>-143.80000000000001</c:v>
                </c:pt>
                <c:pt idx="4066">
                  <c:v>-143.6</c:v>
                </c:pt>
                <c:pt idx="4067">
                  <c:v>-143.4</c:v>
                </c:pt>
                <c:pt idx="4068">
                  <c:v>-143.20000000000002</c:v>
                </c:pt>
                <c:pt idx="4069">
                  <c:v>-143</c:v>
                </c:pt>
                <c:pt idx="4070">
                  <c:v>-142.80000000000001</c:v>
                </c:pt>
                <c:pt idx="4071">
                  <c:v>-142.6</c:v>
                </c:pt>
                <c:pt idx="4072">
                  <c:v>-142.4</c:v>
                </c:pt>
                <c:pt idx="4073">
                  <c:v>-142.19999999999999</c:v>
                </c:pt>
                <c:pt idx="4074">
                  <c:v>-142</c:v>
                </c:pt>
                <c:pt idx="4075">
                  <c:v>-141.80000000000001</c:v>
                </c:pt>
                <c:pt idx="4076">
                  <c:v>-141.6</c:v>
                </c:pt>
                <c:pt idx="4077">
                  <c:v>-141.4</c:v>
                </c:pt>
                <c:pt idx="4078">
                  <c:v>-141.19999999999999</c:v>
                </c:pt>
                <c:pt idx="4079">
                  <c:v>-141</c:v>
                </c:pt>
                <c:pt idx="4080">
                  <c:v>-140.79999999999998</c:v>
                </c:pt>
                <c:pt idx="4081">
                  <c:v>-140.6</c:v>
                </c:pt>
                <c:pt idx="4082">
                  <c:v>-140.4</c:v>
                </c:pt>
                <c:pt idx="4083">
                  <c:v>-140.19999999999999</c:v>
                </c:pt>
                <c:pt idx="4084">
                  <c:v>-140</c:v>
                </c:pt>
                <c:pt idx="4085">
                  <c:v>-139.79999999999998</c:v>
                </c:pt>
                <c:pt idx="4086">
                  <c:v>-139.6</c:v>
                </c:pt>
                <c:pt idx="4087">
                  <c:v>-139.39999999999998</c:v>
                </c:pt>
                <c:pt idx="4088">
                  <c:v>-139.19999999999999</c:v>
                </c:pt>
                <c:pt idx="4089">
                  <c:v>-139</c:v>
                </c:pt>
                <c:pt idx="4090">
                  <c:v>-138.80000000000001</c:v>
                </c:pt>
                <c:pt idx="4091">
                  <c:v>-138.60000000000002</c:v>
                </c:pt>
                <c:pt idx="4092">
                  <c:v>-138.4</c:v>
                </c:pt>
                <c:pt idx="4093">
                  <c:v>-138.20000000000002</c:v>
                </c:pt>
                <c:pt idx="4094">
                  <c:v>-138</c:v>
                </c:pt>
                <c:pt idx="4095">
                  <c:v>-137.80000000000001</c:v>
                </c:pt>
                <c:pt idx="4096">
                  <c:v>-137.6</c:v>
                </c:pt>
                <c:pt idx="4097">
                  <c:v>-137.4</c:v>
                </c:pt>
                <c:pt idx="4098">
                  <c:v>-137.20000000000002</c:v>
                </c:pt>
                <c:pt idx="4099">
                  <c:v>-137</c:v>
                </c:pt>
                <c:pt idx="4100">
                  <c:v>-136.80000000000001</c:v>
                </c:pt>
                <c:pt idx="4101">
                  <c:v>-136.6</c:v>
                </c:pt>
                <c:pt idx="4102">
                  <c:v>-136.4</c:v>
                </c:pt>
                <c:pt idx="4103">
                  <c:v>-136.19999999999999</c:v>
                </c:pt>
                <c:pt idx="4104">
                  <c:v>-136</c:v>
                </c:pt>
                <c:pt idx="4105">
                  <c:v>-135.80000000000001</c:v>
                </c:pt>
                <c:pt idx="4106">
                  <c:v>-135.6</c:v>
                </c:pt>
                <c:pt idx="4107">
                  <c:v>-135.4</c:v>
                </c:pt>
                <c:pt idx="4108">
                  <c:v>-135.19999999999999</c:v>
                </c:pt>
                <c:pt idx="4109">
                  <c:v>-135</c:v>
                </c:pt>
                <c:pt idx="4110">
                  <c:v>-134.79999999999998</c:v>
                </c:pt>
                <c:pt idx="4111">
                  <c:v>-134.6</c:v>
                </c:pt>
                <c:pt idx="4112">
                  <c:v>-134.4</c:v>
                </c:pt>
                <c:pt idx="4113">
                  <c:v>-134.19999999999999</c:v>
                </c:pt>
                <c:pt idx="4114">
                  <c:v>-134</c:v>
                </c:pt>
                <c:pt idx="4115">
                  <c:v>-133.79999999999998</c:v>
                </c:pt>
                <c:pt idx="4116">
                  <c:v>-133.6</c:v>
                </c:pt>
                <c:pt idx="4117">
                  <c:v>-133.39999999999998</c:v>
                </c:pt>
                <c:pt idx="4118">
                  <c:v>-133.19999999999999</c:v>
                </c:pt>
                <c:pt idx="4119">
                  <c:v>-133</c:v>
                </c:pt>
                <c:pt idx="4120">
                  <c:v>-132.80000000000001</c:v>
                </c:pt>
                <c:pt idx="4121">
                  <c:v>-132.60000000000002</c:v>
                </c:pt>
                <c:pt idx="4122">
                  <c:v>-132.4</c:v>
                </c:pt>
                <c:pt idx="4123">
                  <c:v>-132.20000000000002</c:v>
                </c:pt>
                <c:pt idx="4124">
                  <c:v>-132</c:v>
                </c:pt>
                <c:pt idx="4125">
                  <c:v>-131.80000000000001</c:v>
                </c:pt>
                <c:pt idx="4126">
                  <c:v>-131.6</c:v>
                </c:pt>
                <c:pt idx="4127">
                  <c:v>-131.4</c:v>
                </c:pt>
                <c:pt idx="4128">
                  <c:v>-131.20000000000002</c:v>
                </c:pt>
                <c:pt idx="4129">
                  <c:v>-131</c:v>
                </c:pt>
                <c:pt idx="4130">
                  <c:v>-130.80000000000001</c:v>
                </c:pt>
                <c:pt idx="4131">
                  <c:v>-130.6</c:v>
                </c:pt>
                <c:pt idx="4132">
                  <c:v>-130.4</c:v>
                </c:pt>
                <c:pt idx="4133">
                  <c:v>-130.19999999999999</c:v>
                </c:pt>
                <c:pt idx="4134">
                  <c:v>-130</c:v>
                </c:pt>
                <c:pt idx="4135">
                  <c:v>-129.80000000000001</c:v>
                </c:pt>
                <c:pt idx="4136">
                  <c:v>-129.6</c:v>
                </c:pt>
                <c:pt idx="4137">
                  <c:v>-129.4</c:v>
                </c:pt>
                <c:pt idx="4138">
                  <c:v>-129.19999999999999</c:v>
                </c:pt>
                <c:pt idx="4139">
                  <c:v>-129</c:v>
                </c:pt>
                <c:pt idx="4140">
                  <c:v>-128.79999999999998</c:v>
                </c:pt>
                <c:pt idx="4141">
                  <c:v>-128.6</c:v>
                </c:pt>
                <c:pt idx="4142">
                  <c:v>-128.4</c:v>
                </c:pt>
                <c:pt idx="4143">
                  <c:v>-128.19999999999999</c:v>
                </c:pt>
                <c:pt idx="4144">
                  <c:v>-128</c:v>
                </c:pt>
                <c:pt idx="4145">
                  <c:v>-127.8</c:v>
                </c:pt>
                <c:pt idx="4146">
                  <c:v>-127.60000000000001</c:v>
                </c:pt>
                <c:pt idx="4147">
                  <c:v>-127.39999999999999</c:v>
                </c:pt>
                <c:pt idx="4148">
                  <c:v>-127.2</c:v>
                </c:pt>
                <c:pt idx="4149">
                  <c:v>-127.00000000000001</c:v>
                </c:pt>
                <c:pt idx="4150">
                  <c:v>-126.8</c:v>
                </c:pt>
                <c:pt idx="4151">
                  <c:v>-126.60000000000001</c:v>
                </c:pt>
                <c:pt idx="4152">
                  <c:v>-126.39999999999999</c:v>
                </c:pt>
                <c:pt idx="4153">
                  <c:v>-126.2</c:v>
                </c:pt>
                <c:pt idx="4154">
                  <c:v>-125.99999999999999</c:v>
                </c:pt>
                <c:pt idx="4155">
                  <c:v>-125.8</c:v>
                </c:pt>
                <c:pt idx="4156">
                  <c:v>-125.60000000000001</c:v>
                </c:pt>
                <c:pt idx="4157">
                  <c:v>-125.39999999999999</c:v>
                </c:pt>
                <c:pt idx="4158">
                  <c:v>-125.2</c:v>
                </c:pt>
                <c:pt idx="4159">
                  <c:v>-125</c:v>
                </c:pt>
                <c:pt idx="4160">
                  <c:v>-124.80000000000001</c:v>
                </c:pt>
                <c:pt idx="4161">
                  <c:v>-124.6</c:v>
                </c:pt>
                <c:pt idx="4162">
                  <c:v>-124.4</c:v>
                </c:pt>
                <c:pt idx="4163">
                  <c:v>-124.19999999999999</c:v>
                </c:pt>
                <c:pt idx="4164">
                  <c:v>-124</c:v>
                </c:pt>
                <c:pt idx="4165">
                  <c:v>-123.80000000000001</c:v>
                </c:pt>
                <c:pt idx="4166">
                  <c:v>-123.6</c:v>
                </c:pt>
                <c:pt idx="4167">
                  <c:v>-123.4</c:v>
                </c:pt>
                <c:pt idx="4168">
                  <c:v>-123.19999999999999</c:v>
                </c:pt>
                <c:pt idx="4169">
                  <c:v>-123</c:v>
                </c:pt>
                <c:pt idx="4170">
                  <c:v>-122.79999999999998</c:v>
                </c:pt>
                <c:pt idx="4171">
                  <c:v>-122.6</c:v>
                </c:pt>
                <c:pt idx="4172">
                  <c:v>-122.4</c:v>
                </c:pt>
                <c:pt idx="4173">
                  <c:v>-122.2</c:v>
                </c:pt>
                <c:pt idx="4174">
                  <c:v>-122.00000000000001</c:v>
                </c:pt>
                <c:pt idx="4175">
                  <c:v>-121.8</c:v>
                </c:pt>
                <c:pt idx="4176">
                  <c:v>-121.60000000000001</c:v>
                </c:pt>
                <c:pt idx="4177">
                  <c:v>-121.39999999999999</c:v>
                </c:pt>
                <c:pt idx="4178">
                  <c:v>-121.2</c:v>
                </c:pt>
                <c:pt idx="4179">
                  <c:v>-121.00000000000001</c:v>
                </c:pt>
                <c:pt idx="4180">
                  <c:v>-120.8</c:v>
                </c:pt>
                <c:pt idx="4181">
                  <c:v>-120.60000000000001</c:v>
                </c:pt>
                <c:pt idx="4182">
                  <c:v>-120.39999999999999</c:v>
                </c:pt>
                <c:pt idx="4183">
                  <c:v>-120.2</c:v>
                </c:pt>
                <c:pt idx="4184">
                  <c:v>-119.99999999999999</c:v>
                </c:pt>
                <c:pt idx="4185">
                  <c:v>-119.8</c:v>
                </c:pt>
                <c:pt idx="4186">
                  <c:v>-119.60000000000001</c:v>
                </c:pt>
                <c:pt idx="4187">
                  <c:v>-119.39999999999999</c:v>
                </c:pt>
                <c:pt idx="4188">
                  <c:v>-119.19999999999999</c:v>
                </c:pt>
                <c:pt idx="4189">
                  <c:v>-119</c:v>
                </c:pt>
                <c:pt idx="4190">
                  <c:v>-118.80000000000001</c:v>
                </c:pt>
                <c:pt idx="4191">
                  <c:v>-118.60000000000001</c:v>
                </c:pt>
                <c:pt idx="4192">
                  <c:v>-118.4</c:v>
                </c:pt>
                <c:pt idx="4193">
                  <c:v>-118.2</c:v>
                </c:pt>
                <c:pt idx="4194">
                  <c:v>-118</c:v>
                </c:pt>
                <c:pt idx="4195">
                  <c:v>-117.8</c:v>
                </c:pt>
                <c:pt idx="4196">
                  <c:v>-117.6</c:v>
                </c:pt>
                <c:pt idx="4197">
                  <c:v>-117.4</c:v>
                </c:pt>
                <c:pt idx="4198">
                  <c:v>-117.2</c:v>
                </c:pt>
                <c:pt idx="4199">
                  <c:v>-117</c:v>
                </c:pt>
                <c:pt idx="4200">
                  <c:v>-116.8</c:v>
                </c:pt>
                <c:pt idx="4201">
                  <c:v>-116.6</c:v>
                </c:pt>
                <c:pt idx="4202">
                  <c:v>-116.39999999999999</c:v>
                </c:pt>
                <c:pt idx="4203">
                  <c:v>-116.19999999999999</c:v>
                </c:pt>
                <c:pt idx="4204">
                  <c:v>-116</c:v>
                </c:pt>
                <c:pt idx="4205">
                  <c:v>-115.80000000000001</c:v>
                </c:pt>
                <c:pt idx="4206">
                  <c:v>-115.60000000000001</c:v>
                </c:pt>
                <c:pt idx="4207">
                  <c:v>-115.4</c:v>
                </c:pt>
                <c:pt idx="4208">
                  <c:v>-115.2</c:v>
                </c:pt>
                <c:pt idx="4209">
                  <c:v>-115</c:v>
                </c:pt>
                <c:pt idx="4210">
                  <c:v>-114.8</c:v>
                </c:pt>
                <c:pt idx="4211">
                  <c:v>-114.6</c:v>
                </c:pt>
                <c:pt idx="4212">
                  <c:v>-114.4</c:v>
                </c:pt>
                <c:pt idx="4213">
                  <c:v>-114.2</c:v>
                </c:pt>
                <c:pt idx="4214">
                  <c:v>-114</c:v>
                </c:pt>
                <c:pt idx="4215">
                  <c:v>-113.8</c:v>
                </c:pt>
                <c:pt idx="4216">
                  <c:v>-113.6</c:v>
                </c:pt>
                <c:pt idx="4217">
                  <c:v>-113.39999999999999</c:v>
                </c:pt>
                <c:pt idx="4218">
                  <c:v>-113.19999999999999</c:v>
                </c:pt>
                <c:pt idx="4219">
                  <c:v>-113</c:v>
                </c:pt>
                <c:pt idx="4220">
                  <c:v>-112.8</c:v>
                </c:pt>
                <c:pt idx="4221">
                  <c:v>-112.60000000000001</c:v>
                </c:pt>
                <c:pt idx="4222">
                  <c:v>-112.4</c:v>
                </c:pt>
                <c:pt idx="4223">
                  <c:v>-112.2</c:v>
                </c:pt>
                <c:pt idx="4224">
                  <c:v>-112</c:v>
                </c:pt>
                <c:pt idx="4225">
                  <c:v>-111.8</c:v>
                </c:pt>
                <c:pt idx="4226">
                  <c:v>-111.6</c:v>
                </c:pt>
                <c:pt idx="4227">
                  <c:v>-111.4</c:v>
                </c:pt>
                <c:pt idx="4228">
                  <c:v>-111.2</c:v>
                </c:pt>
                <c:pt idx="4229">
                  <c:v>-111</c:v>
                </c:pt>
                <c:pt idx="4230">
                  <c:v>-110.8</c:v>
                </c:pt>
                <c:pt idx="4231">
                  <c:v>-110.6</c:v>
                </c:pt>
                <c:pt idx="4232">
                  <c:v>-110.39999999999999</c:v>
                </c:pt>
                <c:pt idx="4233">
                  <c:v>-110.19999999999999</c:v>
                </c:pt>
                <c:pt idx="4234">
                  <c:v>-110</c:v>
                </c:pt>
                <c:pt idx="4235">
                  <c:v>-109.8</c:v>
                </c:pt>
                <c:pt idx="4236">
                  <c:v>-109.60000000000001</c:v>
                </c:pt>
                <c:pt idx="4237">
                  <c:v>-109.4</c:v>
                </c:pt>
                <c:pt idx="4238">
                  <c:v>-109.2</c:v>
                </c:pt>
                <c:pt idx="4239">
                  <c:v>-109</c:v>
                </c:pt>
                <c:pt idx="4240">
                  <c:v>-108.8</c:v>
                </c:pt>
                <c:pt idx="4241">
                  <c:v>-108.60000000000001</c:v>
                </c:pt>
                <c:pt idx="4242">
                  <c:v>-108.4</c:v>
                </c:pt>
                <c:pt idx="4243">
                  <c:v>-108.2</c:v>
                </c:pt>
                <c:pt idx="4244">
                  <c:v>-108</c:v>
                </c:pt>
                <c:pt idx="4245">
                  <c:v>-107.8</c:v>
                </c:pt>
                <c:pt idx="4246">
                  <c:v>-107.6</c:v>
                </c:pt>
                <c:pt idx="4247">
                  <c:v>-107.39999999999999</c:v>
                </c:pt>
                <c:pt idx="4248">
                  <c:v>-107.19999999999999</c:v>
                </c:pt>
                <c:pt idx="4249">
                  <c:v>-107</c:v>
                </c:pt>
                <c:pt idx="4250">
                  <c:v>-106.8</c:v>
                </c:pt>
                <c:pt idx="4251">
                  <c:v>-106.60000000000001</c:v>
                </c:pt>
                <c:pt idx="4252">
                  <c:v>-106.4</c:v>
                </c:pt>
                <c:pt idx="4253">
                  <c:v>-106.2</c:v>
                </c:pt>
                <c:pt idx="4254">
                  <c:v>-106</c:v>
                </c:pt>
                <c:pt idx="4255">
                  <c:v>-105.8</c:v>
                </c:pt>
                <c:pt idx="4256">
                  <c:v>-105.60000000000001</c:v>
                </c:pt>
                <c:pt idx="4257">
                  <c:v>-105.4</c:v>
                </c:pt>
                <c:pt idx="4258">
                  <c:v>-105.2</c:v>
                </c:pt>
                <c:pt idx="4259">
                  <c:v>-105</c:v>
                </c:pt>
                <c:pt idx="4260">
                  <c:v>-104.8</c:v>
                </c:pt>
                <c:pt idx="4261">
                  <c:v>-104.6</c:v>
                </c:pt>
                <c:pt idx="4262">
                  <c:v>-104.39999999999999</c:v>
                </c:pt>
                <c:pt idx="4263">
                  <c:v>-104.2</c:v>
                </c:pt>
                <c:pt idx="4264">
                  <c:v>-104</c:v>
                </c:pt>
                <c:pt idx="4265">
                  <c:v>-103.8</c:v>
                </c:pt>
                <c:pt idx="4266">
                  <c:v>-103.6</c:v>
                </c:pt>
                <c:pt idx="4267">
                  <c:v>-103.4</c:v>
                </c:pt>
                <c:pt idx="4268">
                  <c:v>-103.2</c:v>
                </c:pt>
                <c:pt idx="4269">
                  <c:v>-103</c:v>
                </c:pt>
                <c:pt idx="4270">
                  <c:v>-102.8</c:v>
                </c:pt>
                <c:pt idx="4271">
                  <c:v>-102.60000000000001</c:v>
                </c:pt>
                <c:pt idx="4272">
                  <c:v>-102.4</c:v>
                </c:pt>
                <c:pt idx="4273">
                  <c:v>-102.2</c:v>
                </c:pt>
                <c:pt idx="4274">
                  <c:v>-102</c:v>
                </c:pt>
                <c:pt idx="4275">
                  <c:v>-101.8</c:v>
                </c:pt>
                <c:pt idx="4276">
                  <c:v>-101.6</c:v>
                </c:pt>
                <c:pt idx="4277">
                  <c:v>-101.39999999999999</c:v>
                </c:pt>
                <c:pt idx="4278">
                  <c:v>-101.2</c:v>
                </c:pt>
                <c:pt idx="4279">
                  <c:v>-101</c:v>
                </c:pt>
                <c:pt idx="4280">
                  <c:v>-100.8</c:v>
                </c:pt>
                <c:pt idx="4281">
                  <c:v>-100.6</c:v>
                </c:pt>
                <c:pt idx="4282">
                  <c:v>-100.4</c:v>
                </c:pt>
                <c:pt idx="4283">
                  <c:v>-100.2</c:v>
                </c:pt>
                <c:pt idx="4284">
                  <c:v>-100</c:v>
                </c:pt>
                <c:pt idx="4285">
                  <c:v>-99.8</c:v>
                </c:pt>
                <c:pt idx="4286">
                  <c:v>-99.600000000000009</c:v>
                </c:pt>
                <c:pt idx="4287">
                  <c:v>-99.4</c:v>
                </c:pt>
                <c:pt idx="4288">
                  <c:v>-99.2</c:v>
                </c:pt>
                <c:pt idx="4289">
                  <c:v>-99</c:v>
                </c:pt>
                <c:pt idx="4290">
                  <c:v>-98.8</c:v>
                </c:pt>
                <c:pt idx="4291">
                  <c:v>-98.6</c:v>
                </c:pt>
                <c:pt idx="4292">
                  <c:v>-98.399999999999991</c:v>
                </c:pt>
                <c:pt idx="4293">
                  <c:v>-98.2</c:v>
                </c:pt>
                <c:pt idx="4294">
                  <c:v>-98</c:v>
                </c:pt>
                <c:pt idx="4295">
                  <c:v>-97.8</c:v>
                </c:pt>
                <c:pt idx="4296">
                  <c:v>-97.6</c:v>
                </c:pt>
                <c:pt idx="4297">
                  <c:v>-97.4</c:v>
                </c:pt>
                <c:pt idx="4298">
                  <c:v>-97.2</c:v>
                </c:pt>
                <c:pt idx="4299">
                  <c:v>-97</c:v>
                </c:pt>
                <c:pt idx="4300">
                  <c:v>-96.800000000000011</c:v>
                </c:pt>
                <c:pt idx="4301">
                  <c:v>-96.600000000000009</c:v>
                </c:pt>
                <c:pt idx="4302">
                  <c:v>-96.4</c:v>
                </c:pt>
                <c:pt idx="4303">
                  <c:v>-96.2</c:v>
                </c:pt>
                <c:pt idx="4304">
                  <c:v>-96</c:v>
                </c:pt>
                <c:pt idx="4305">
                  <c:v>-95.8</c:v>
                </c:pt>
                <c:pt idx="4306">
                  <c:v>-95.6</c:v>
                </c:pt>
                <c:pt idx="4307">
                  <c:v>-95.399999999999991</c:v>
                </c:pt>
                <c:pt idx="4308">
                  <c:v>-95.2</c:v>
                </c:pt>
                <c:pt idx="4309">
                  <c:v>-95</c:v>
                </c:pt>
                <c:pt idx="4310">
                  <c:v>-94.8</c:v>
                </c:pt>
                <c:pt idx="4311">
                  <c:v>-94.6</c:v>
                </c:pt>
                <c:pt idx="4312">
                  <c:v>-94.399999999999991</c:v>
                </c:pt>
                <c:pt idx="4313">
                  <c:v>-94.2</c:v>
                </c:pt>
                <c:pt idx="4314">
                  <c:v>-94</c:v>
                </c:pt>
                <c:pt idx="4315">
                  <c:v>-93.800000000000011</c:v>
                </c:pt>
                <c:pt idx="4316">
                  <c:v>-93.600000000000009</c:v>
                </c:pt>
                <c:pt idx="4317">
                  <c:v>-93.4</c:v>
                </c:pt>
                <c:pt idx="4318">
                  <c:v>-93.2</c:v>
                </c:pt>
                <c:pt idx="4319">
                  <c:v>-93</c:v>
                </c:pt>
                <c:pt idx="4320">
                  <c:v>-92.8</c:v>
                </c:pt>
                <c:pt idx="4321">
                  <c:v>-92.6</c:v>
                </c:pt>
                <c:pt idx="4322">
                  <c:v>-92.399999999999991</c:v>
                </c:pt>
                <c:pt idx="4323">
                  <c:v>-92.2</c:v>
                </c:pt>
                <c:pt idx="4324">
                  <c:v>-92</c:v>
                </c:pt>
                <c:pt idx="4325">
                  <c:v>-91.8</c:v>
                </c:pt>
                <c:pt idx="4326">
                  <c:v>-91.6</c:v>
                </c:pt>
                <c:pt idx="4327">
                  <c:v>-91.399999999999991</c:v>
                </c:pt>
                <c:pt idx="4328">
                  <c:v>-91.2</c:v>
                </c:pt>
                <c:pt idx="4329">
                  <c:v>-91</c:v>
                </c:pt>
                <c:pt idx="4330">
                  <c:v>-90.800000000000011</c:v>
                </c:pt>
                <c:pt idx="4331">
                  <c:v>-90.600000000000009</c:v>
                </c:pt>
                <c:pt idx="4332">
                  <c:v>-90.4</c:v>
                </c:pt>
                <c:pt idx="4333">
                  <c:v>-90.2</c:v>
                </c:pt>
                <c:pt idx="4334">
                  <c:v>-90</c:v>
                </c:pt>
                <c:pt idx="4335">
                  <c:v>-89.8</c:v>
                </c:pt>
                <c:pt idx="4336">
                  <c:v>-89.6</c:v>
                </c:pt>
                <c:pt idx="4337">
                  <c:v>-89.4</c:v>
                </c:pt>
                <c:pt idx="4338">
                  <c:v>-89.2</c:v>
                </c:pt>
                <c:pt idx="4339">
                  <c:v>-89</c:v>
                </c:pt>
                <c:pt idx="4340">
                  <c:v>-88.8</c:v>
                </c:pt>
                <c:pt idx="4341">
                  <c:v>-88.6</c:v>
                </c:pt>
                <c:pt idx="4342">
                  <c:v>-88.399999999999991</c:v>
                </c:pt>
                <c:pt idx="4343">
                  <c:v>-88.199999999999989</c:v>
                </c:pt>
                <c:pt idx="4344">
                  <c:v>-88</c:v>
                </c:pt>
                <c:pt idx="4345">
                  <c:v>-87.800000000000011</c:v>
                </c:pt>
                <c:pt idx="4346">
                  <c:v>-87.600000000000009</c:v>
                </c:pt>
                <c:pt idx="4347">
                  <c:v>-87.4</c:v>
                </c:pt>
                <c:pt idx="4348">
                  <c:v>-87.2</c:v>
                </c:pt>
                <c:pt idx="4349">
                  <c:v>-87</c:v>
                </c:pt>
                <c:pt idx="4350">
                  <c:v>-86.8</c:v>
                </c:pt>
                <c:pt idx="4351">
                  <c:v>-86.6</c:v>
                </c:pt>
                <c:pt idx="4352">
                  <c:v>-86.4</c:v>
                </c:pt>
                <c:pt idx="4353">
                  <c:v>-86.2</c:v>
                </c:pt>
                <c:pt idx="4354">
                  <c:v>-86</c:v>
                </c:pt>
                <c:pt idx="4355">
                  <c:v>-85.8</c:v>
                </c:pt>
                <c:pt idx="4356">
                  <c:v>-85.6</c:v>
                </c:pt>
                <c:pt idx="4357">
                  <c:v>-85.399999999999991</c:v>
                </c:pt>
                <c:pt idx="4358">
                  <c:v>-85.199999999999989</c:v>
                </c:pt>
                <c:pt idx="4359">
                  <c:v>-85</c:v>
                </c:pt>
                <c:pt idx="4360">
                  <c:v>-84.800000000000011</c:v>
                </c:pt>
                <c:pt idx="4361">
                  <c:v>-84.600000000000009</c:v>
                </c:pt>
                <c:pt idx="4362">
                  <c:v>-84.4</c:v>
                </c:pt>
                <c:pt idx="4363">
                  <c:v>-84.2</c:v>
                </c:pt>
                <c:pt idx="4364">
                  <c:v>-84</c:v>
                </c:pt>
                <c:pt idx="4365">
                  <c:v>-83.8</c:v>
                </c:pt>
                <c:pt idx="4366">
                  <c:v>-83.6</c:v>
                </c:pt>
                <c:pt idx="4367">
                  <c:v>-83.4</c:v>
                </c:pt>
                <c:pt idx="4368">
                  <c:v>-83.2</c:v>
                </c:pt>
                <c:pt idx="4369">
                  <c:v>-83</c:v>
                </c:pt>
                <c:pt idx="4370">
                  <c:v>-82.8</c:v>
                </c:pt>
                <c:pt idx="4371">
                  <c:v>-82.6</c:v>
                </c:pt>
                <c:pt idx="4372">
                  <c:v>-82.399999999999991</c:v>
                </c:pt>
                <c:pt idx="4373">
                  <c:v>-82.199999999999989</c:v>
                </c:pt>
                <c:pt idx="4374">
                  <c:v>-82</c:v>
                </c:pt>
                <c:pt idx="4375">
                  <c:v>-81.800000000000011</c:v>
                </c:pt>
                <c:pt idx="4376">
                  <c:v>-81.600000000000009</c:v>
                </c:pt>
                <c:pt idx="4377">
                  <c:v>-81.400000000000006</c:v>
                </c:pt>
                <c:pt idx="4378">
                  <c:v>-81.2</c:v>
                </c:pt>
                <c:pt idx="4379">
                  <c:v>-81</c:v>
                </c:pt>
                <c:pt idx="4380">
                  <c:v>-80.8</c:v>
                </c:pt>
                <c:pt idx="4381">
                  <c:v>-80.599999999999994</c:v>
                </c:pt>
                <c:pt idx="4382">
                  <c:v>-80.400000000000006</c:v>
                </c:pt>
                <c:pt idx="4383">
                  <c:v>-80.2</c:v>
                </c:pt>
                <c:pt idx="4384">
                  <c:v>-80</c:v>
                </c:pt>
                <c:pt idx="4385">
                  <c:v>-79.8</c:v>
                </c:pt>
                <c:pt idx="4386">
                  <c:v>-79.599999999999994</c:v>
                </c:pt>
                <c:pt idx="4387">
                  <c:v>-79.399999999999991</c:v>
                </c:pt>
                <c:pt idx="4388">
                  <c:v>-79.199999999999989</c:v>
                </c:pt>
                <c:pt idx="4389">
                  <c:v>-79</c:v>
                </c:pt>
                <c:pt idx="4390">
                  <c:v>-78.8</c:v>
                </c:pt>
                <c:pt idx="4391">
                  <c:v>-78.600000000000009</c:v>
                </c:pt>
                <c:pt idx="4392">
                  <c:v>-78.400000000000006</c:v>
                </c:pt>
                <c:pt idx="4393">
                  <c:v>-78.2</c:v>
                </c:pt>
                <c:pt idx="4394">
                  <c:v>-78</c:v>
                </c:pt>
                <c:pt idx="4395">
                  <c:v>-77.8</c:v>
                </c:pt>
                <c:pt idx="4396">
                  <c:v>-77.599999999999994</c:v>
                </c:pt>
                <c:pt idx="4397">
                  <c:v>-77.400000000000006</c:v>
                </c:pt>
                <c:pt idx="4398">
                  <c:v>-77.2</c:v>
                </c:pt>
                <c:pt idx="4399">
                  <c:v>-77</c:v>
                </c:pt>
                <c:pt idx="4400">
                  <c:v>-76.8</c:v>
                </c:pt>
                <c:pt idx="4401">
                  <c:v>-76.599999999999994</c:v>
                </c:pt>
                <c:pt idx="4402">
                  <c:v>-76.399999999999991</c:v>
                </c:pt>
                <c:pt idx="4403">
                  <c:v>-76.199999999999989</c:v>
                </c:pt>
                <c:pt idx="4404">
                  <c:v>-76</c:v>
                </c:pt>
                <c:pt idx="4405">
                  <c:v>-75.8</c:v>
                </c:pt>
                <c:pt idx="4406">
                  <c:v>-75.600000000000009</c:v>
                </c:pt>
                <c:pt idx="4407">
                  <c:v>-75.400000000000006</c:v>
                </c:pt>
                <c:pt idx="4408">
                  <c:v>-75.2</c:v>
                </c:pt>
                <c:pt idx="4409">
                  <c:v>-75</c:v>
                </c:pt>
                <c:pt idx="4410">
                  <c:v>-74.8</c:v>
                </c:pt>
                <c:pt idx="4411">
                  <c:v>-74.600000000000009</c:v>
                </c:pt>
                <c:pt idx="4412">
                  <c:v>-74.400000000000006</c:v>
                </c:pt>
                <c:pt idx="4413">
                  <c:v>-74.2</c:v>
                </c:pt>
                <c:pt idx="4414">
                  <c:v>-74</c:v>
                </c:pt>
                <c:pt idx="4415">
                  <c:v>-73.8</c:v>
                </c:pt>
                <c:pt idx="4416">
                  <c:v>-73.599999999999994</c:v>
                </c:pt>
                <c:pt idx="4417">
                  <c:v>-73.399999999999991</c:v>
                </c:pt>
                <c:pt idx="4418">
                  <c:v>-73.199999999999989</c:v>
                </c:pt>
                <c:pt idx="4419">
                  <c:v>-73</c:v>
                </c:pt>
                <c:pt idx="4420">
                  <c:v>-72.8</c:v>
                </c:pt>
                <c:pt idx="4421">
                  <c:v>-72.600000000000009</c:v>
                </c:pt>
                <c:pt idx="4422">
                  <c:v>-72.400000000000006</c:v>
                </c:pt>
                <c:pt idx="4423">
                  <c:v>-72.2</c:v>
                </c:pt>
                <c:pt idx="4424">
                  <c:v>-72</c:v>
                </c:pt>
                <c:pt idx="4425">
                  <c:v>-71.8</c:v>
                </c:pt>
                <c:pt idx="4426">
                  <c:v>-71.600000000000009</c:v>
                </c:pt>
                <c:pt idx="4427">
                  <c:v>-71.400000000000006</c:v>
                </c:pt>
                <c:pt idx="4428">
                  <c:v>-71.2</c:v>
                </c:pt>
                <c:pt idx="4429">
                  <c:v>-71</c:v>
                </c:pt>
                <c:pt idx="4430">
                  <c:v>-70.8</c:v>
                </c:pt>
                <c:pt idx="4431">
                  <c:v>-70.599999999999994</c:v>
                </c:pt>
                <c:pt idx="4432">
                  <c:v>-70.399999999999991</c:v>
                </c:pt>
                <c:pt idx="4433">
                  <c:v>-70.2</c:v>
                </c:pt>
                <c:pt idx="4434">
                  <c:v>-70</c:v>
                </c:pt>
                <c:pt idx="4435">
                  <c:v>-69.8</c:v>
                </c:pt>
                <c:pt idx="4436">
                  <c:v>-69.599999999999994</c:v>
                </c:pt>
                <c:pt idx="4437">
                  <c:v>-69.400000000000006</c:v>
                </c:pt>
                <c:pt idx="4438">
                  <c:v>-69.2</c:v>
                </c:pt>
                <c:pt idx="4439">
                  <c:v>-69</c:v>
                </c:pt>
                <c:pt idx="4440">
                  <c:v>-68.8</c:v>
                </c:pt>
                <c:pt idx="4441">
                  <c:v>-68.600000000000009</c:v>
                </c:pt>
                <c:pt idx="4442">
                  <c:v>-68.400000000000006</c:v>
                </c:pt>
                <c:pt idx="4443">
                  <c:v>-68.2</c:v>
                </c:pt>
                <c:pt idx="4444">
                  <c:v>-68</c:v>
                </c:pt>
                <c:pt idx="4445">
                  <c:v>-67.8</c:v>
                </c:pt>
                <c:pt idx="4446">
                  <c:v>-67.599999999999994</c:v>
                </c:pt>
                <c:pt idx="4447">
                  <c:v>-67.399999999999991</c:v>
                </c:pt>
                <c:pt idx="4448">
                  <c:v>-67.2</c:v>
                </c:pt>
                <c:pt idx="4449">
                  <c:v>-67</c:v>
                </c:pt>
                <c:pt idx="4450">
                  <c:v>-66.8</c:v>
                </c:pt>
                <c:pt idx="4451">
                  <c:v>-66.599999999999994</c:v>
                </c:pt>
                <c:pt idx="4452">
                  <c:v>-66.400000000000006</c:v>
                </c:pt>
                <c:pt idx="4453">
                  <c:v>-66.2</c:v>
                </c:pt>
                <c:pt idx="4454">
                  <c:v>-66</c:v>
                </c:pt>
                <c:pt idx="4455">
                  <c:v>-65.8</c:v>
                </c:pt>
                <c:pt idx="4456">
                  <c:v>-65.600000000000009</c:v>
                </c:pt>
                <c:pt idx="4457">
                  <c:v>-65.400000000000006</c:v>
                </c:pt>
                <c:pt idx="4458">
                  <c:v>-65.2</c:v>
                </c:pt>
                <c:pt idx="4459">
                  <c:v>-65</c:v>
                </c:pt>
                <c:pt idx="4460">
                  <c:v>-64.8</c:v>
                </c:pt>
                <c:pt idx="4461">
                  <c:v>-64.599999999999994</c:v>
                </c:pt>
                <c:pt idx="4462">
                  <c:v>-64.399999999999991</c:v>
                </c:pt>
                <c:pt idx="4463">
                  <c:v>-64.2</c:v>
                </c:pt>
                <c:pt idx="4464">
                  <c:v>-64</c:v>
                </c:pt>
                <c:pt idx="4465">
                  <c:v>-63.800000000000004</c:v>
                </c:pt>
                <c:pt idx="4466">
                  <c:v>-63.6</c:v>
                </c:pt>
                <c:pt idx="4467">
                  <c:v>-63.4</c:v>
                </c:pt>
                <c:pt idx="4468">
                  <c:v>-63.199999999999996</c:v>
                </c:pt>
                <c:pt idx="4469">
                  <c:v>-62.999999999999993</c:v>
                </c:pt>
                <c:pt idx="4470">
                  <c:v>-62.800000000000004</c:v>
                </c:pt>
                <c:pt idx="4471">
                  <c:v>-62.6</c:v>
                </c:pt>
                <c:pt idx="4472">
                  <c:v>-62.400000000000006</c:v>
                </c:pt>
                <c:pt idx="4473">
                  <c:v>-62.2</c:v>
                </c:pt>
                <c:pt idx="4474">
                  <c:v>-62</c:v>
                </c:pt>
                <c:pt idx="4475">
                  <c:v>-61.8</c:v>
                </c:pt>
                <c:pt idx="4476">
                  <c:v>-61.599999999999994</c:v>
                </c:pt>
                <c:pt idx="4477">
                  <c:v>-61.399999999999991</c:v>
                </c:pt>
                <c:pt idx="4478">
                  <c:v>-61.2</c:v>
                </c:pt>
                <c:pt idx="4479">
                  <c:v>-61.000000000000007</c:v>
                </c:pt>
                <c:pt idx="4480">
                  <c:v>-60.800000000000004</c:v>
                </c:pt>
                <c:pt idx="4481">
                  <c:v>-60.6</c:v>
                </c:pt>
                <c:pt idx="4482">
                  <c:v>-60.4</c:v>
                </c:pt>
                <c:pt idx="4483">
                  <c:v>-60.199999999999996</c:v>
                </c:pt>
                <c:pt idx="4484">
                  <c:v>-59.999999999999993</c:v>
                </c:pt>
                <c:pt idx="4485">
                  <c:v>-59.800000000000004</c:v>
                </c:pt>
                <c:pt idx="4486">
                  <c:v>-59.599999999999994</c:v>
                </c:pt>
                <c:pt idx="4487">
                  <c:v>-59.400000000000006</c:v>
                </c:pt>
                <c:pt idx="4488">
                  <c:v>-59.2</c:v>
                </c:pt>
                <c:pt idx="4489">
                  <c:v>-59</c:v>
                </c:pt>
                <c:pt idx="4490">
                  <c:v>-58.8</c:v>
                </c:pt>
                <c:pt idx="4491">
                  <c:v>-58.6</c:v>
                </c:pt>
                <c:pt idx="4492">
                  <c:v>-58.4</c:v>
                </c:pt>
                <c:pt idx="4493">
                  <c:v>-58.199999999999996</c:v>
                </c:pt>
                <c:pt idx="4494">
                  <c:v>-58</c:v>
                </c:pt>
                <c:pt idx="4495">
                  <c:v>-57.800000000000004</c:v>
                </c:pt>
                <c:pt idx="4496">
                  <c:v>-57.6</c:v>
                </c:pt>
                <c:pt idx="4497">
                  <c:v>-57.4</c:v>
                </c:pt>
                <c:pt idx="4498">
                  <c:v>-57.2</c:v>
                </c:pt>
                <c:pt idx="4499">
                  <c:v>-57</c:v>
                </c:pt>
                <c:pt idx="4500">
                  <c:v>-56.8</c:v>
                </c:pt>
                <c:pt idx="4501">
                  <c:v>-56.599999999999994</c:v>
                </c:pt>
                <c:pt idx="4502">
                  <c:v>-56.4</c:v>
                </c:pt>
                <c:pt idx="4503">
                  <c:v>-56.2</c:v>
                </c:pt>
                <c:pt idx="4504">
                  <c:v>-56</c:v>
                </c:pt>
                <c:pt idx="4505">
                  <c:v>-55.8</c:v>
                </c:pt>
                <c:pt idx="4506">
                  <c:v>-55.6</c:v>
                </c:pt>
                <c:pt idx="4507">
                  <c:v>-55.4</c:v>
                </c:pt>
                <c:pt idx="4508">
                  <c:v>-55.199999999999996</c:v>
                </c:pt>
                <c:pt idx="4509">
                  <c:v>-55</c:v>
                </c:pt>
                <c:pt idx="4510">
                  <c:v>-54.800000000000004</c:v>
                </c:pt>
                <c:pt idx="4511">
                  <c:v>-54.6</c:v>
                </c:pt>
                <c:pt idx="4512">
                  <c:v>-54.4</c:v>
                </c:pt>
                <c:pt idx="4513">
                  <c:v>-54.2</c:v>
                </c:pt>
                <c:pt idx="4514">
                  <c:v>-54</c:v>
                </c:pt>
                <c:pt idx="4515">
                  <c:v>-53.8</c:v>
                </c:pt>
                <c:pt idx="4516">
                  <c:v>-53.599999999999994</c:v>
                </c:pt>
                <c:pt idx="4517">
                  <c:v>-53.4</c:v>
                </c:pt>
                <c:pt idx="4518">
                  <c:v>-53.2</c:v>
                </c:pt>
                <c:pt idx="4519">
                  <c:v>-53</c:v>
                </c:pt>
                <c:pt idx="4520">
                  <c:v>-52.800000000000004</c:v>
                </c:pt>
                <c:pt idx="4521">
                  <c:v>-52.6</c:v>
                </c:pt>
                <c:pt idx="4522">
                  <c:v>-52.4</c:v>
                </c:pt>
                <c:pt idx="4523">
                  <c:v>-52.199999999999996</c:v>
                </c:pt>
                <c:pt idx="4524">
                  <c:v>-52</c:v>
                </c:pt>
                <c:pt idx="4525">
                  <c:v>-51.8</c:v>
                </c:pt>
                <c:pt idx="4526">
                  <c:v>-51.6</c:v>
                </c:pt>
                <c:pt idx="4527">
                  <c:v>-51.4</c:v>
                </c:pt>
                <c:pt idx="4528">
                  <c:v>-51.2</c:v>
                </c:pt>
                <c:pt idx="4529">
                  <c:v>-51</c:v>
                </c:pt>
                <c:pt idx="4530">
                  <c:v>-50.8</c:v>
                </c:pt>
                <c:pt idx="4531">
                  <c:v>-50.6</c:v>
                </c:pt>
                <c:pt idx="4532">
                  <c:v>-50.4</c:v>
                </c:pt>
                <c:pt idx="4533">
                  <c:v>-50.2</c:v>
                </c:pt>
                <c:pt idx="4534">
                  <c:v>-50</c:v>
                </c:pt>
                <c:pt idx="4535">
                  <c:v>-49.800000000000004</c:v>
                </c:pt>
                <c:pt idx="4536">
                  <c:v>-49.6</c:v>
                </c:pt>
                <c:pt idx="4537">
                  <c:v>-49.4</c:v>
                </c:pt>
                <c:pt idx="4538">
                  <c:v>-49.199999999999996</c:v>
                </c:pt>
                <c:pt idx="4539">
                  <c:v>-49</c:v>
                </c:pt>
                <c:pt idx="4540">
                  <c:v>-48.8</c:v>
                </c:pt>
                <c:pt idx="4541">
                  <c:v>-48.6</c:v>
                </c:pt>
                <c:pt idx="4542">
                  <c:v>-48.400000000000006</c:v>
                </c:pt>
                <c:pt idx="4543">
                  <c:v>-48.2</c:v>
                </c:pt>
                <c:pt idx="4544">
                  <c:v>-48</c:v>
                </c:pt>
                <c:pt idx="4545">
                  <c:v>-47.8</c:v>
                </c:pt>
                <c:pt idx="4546">
                  <c:v>-47.6</c:v>
                </c:pt>
                <c:pt idx="4547">
                  <c:v>-47.4</c:v>
                </c:pt>
                <c:pt idx="4548">
                  <c:v>-47.199999999999996</c:v>
                </c:pt>
                <c:pt idx="4549">
                  <c:v>-47</c:v>
                </c:pt>
                <c:pt idx="4550">
                  <c:v>-46.800000000000004</c:v>
                </c:pt>
                <c:pt idx="4551">
                  <c:v>-46.6</c:v>
                </c:pt>
                <c:pt idx="4552">
                  <c:v>-46.4</c:v>
                </c:pt>
                <c:pt idx="4553">
                  <c:v>-46.199999999999996</c:v>
                </c:pt>
                <c:pt idx="4554">
                  <c:v>-46</c:v>
                </c:pt>
                <c:pt idx="4555">
                  <c:v>-45.8</c:v>
                </c:pt>
                <c:pt idx="4556">
                  <c:v>-45.6</c:v>
                </c:pt>
                <c:pt idx="4557">
                  <c:v>-45.400000000000006</c:v>
                </c:pt>
                <c:pt idx="4558">
                  <c:v>-45.2</c:v>
                </c:pt>
                <c:pt idx="4559">
                  <c:v>-45</c:v>
                </c:pt>
                <c:pt idx="4560">
                  <c:v>-44.8</c:v>
                </c:pt>
                <c:pt idx="4561">
                  <c:v>-44.6</c:v>
                </c:pt>
                <c:pt idx="4562">
                  <c:v>-44.4</c:v>
                </c:pt>
                <c:pt idx="4563">
                  <c:v>-44.199999999999996</c:v>
                </c:pt>
                <c:pt idx="4564">
                  <c:v>-44</c:v>
                </c:pt>
                <c:pt idx="4565">
                  <c:v>-43.800000000000004</c:v>
                </c:pt>
                <c:pt idx="4566">
                  <c:v>-43.6</c:v>
                </c:pt>
                <c:pt idx="4567">
                  <c:v>-43.4</c:v>
                </c:pt>
                <c:pt idx="4568">
                  <c:v>-43.2</c:v>
                </c:pt>
                <c:pt idx="4569">
                  <c:v>-43</c:v>
                </c:pt>
                <c:pt idx="4570">
                  <c:v>-42.8</c:v>
                </c:pt>
                <c:pt idx="4571">
                  <c:v>-42.599999999999994</c:v>
                </c:pt>
                <c:pt idx="4572">
                  <c:v>-42.400000000000006</c:v>
                </c:pt>
                <c:pt idx="4573">
                  <c:v>-42.2</c:v>
                </c:pt>
                <c:pt idx="4574">
                  <c:v>-42</c:v>
                </c:pt>
                <c:pt idx="4575">
                  <c:v>-41.8</c:v>
                </c:pt>
                <c:pt idx="4576">
                  <c:v>-41.6</c:v>
                </c:pt>
                <c:pt idx="4577">
                  <c:v>-41.4</c:v>
                </c:pt>
                <c:pt idx="4578">
                  <c:v>-41.199999999999996</c:v>
                </c:pt>
                <c:pt idx="4579">
                  <c:v>-41</c:v>
                </c:pt>
                <c:pt idx="4580">
                  <c:v>-40.800000000000004</c:v>
                </c:pt>
                <c:pt idx="4581">
                  <c:v>-40.6</c:v>
                </c:pt>
                <c:pt idx="4582">
                  <c:v>-40.4</c:v>
                </c:pt>
                <c:pt idx="4583">
                  <c:v>-40.200000000000003</c:v>
                </c:pt>
                <c:pt idx="4584">
                  <c:v>-40</c:v>
                </c:pt>
                <c:pt idx="4585">
                  <c:v>-39.799999999999997</c:v>
                </c:pt>
                <c:pt idx="4586">
                  <c:v>-39.599999999999994</c:v>
                </c:pt>
                <c:pt idx="4587">
                  <c:v>-39.4</c:v>
                </c:pt>
                <c:pt idx="4588">
                  <c:v>-39.200000000000003</c:v>
                </c:pt>
                <c:pt idx="4589">
                  <c:v>-39</c:v>
                </c:pt>
                <c:pt idx="4590">
                  <c:v>-38.799999999999997</c:v>
                </c:pt>
                <c:pt idx="4591">
                  <c:v>-38.6</c:v>
                </c:pt>
                <c:pt idx="4592">
                  <c:v>-38.4</c:v>
                </c:pt>
                <c:pt idx="4593">
                  <c:v>-38.199999999999996</c:v>
                </c:pt>
                <c:pt idx="4594">
                  <c:v>-38</c:v>
                </c:pt>
                <c:pt idx="4595">
                  <c:v>-37.800000000000004</c:v>
                </c:pt>
                <c:pt idx="4596">
                  <c:v>-37.6</c:v>
                </c:pt>
                <c:pt idx="4597">
                  <c:v>-37.4</c:v>
                </c:pt>
                <c:pt idx="4598">
                  <c:v>-37.200000000000003</c:v>
                </c:pt>
                <c:pt idx="4599">
                  <c:v>-37</c:v>
                </c:pt>
                <c:pt idx="4600">
                  <c:v>-36.799999999999997</c:v>
                </c:pt>
                <c:pt idx="4601">
                  <c:v>-36.599999999999994</c:v>
                </c:pt>
                <c:pt idx="4602">
                  <c:v>-36.4</c:v>
                </c:pt>
                <c:pt idx="4603">
                  <c:v>-36.200000000000003</c:v>
                </c:pt>
                <c:pt idx="4604">
                  <c:v>-36</c:v>
                </c:pt>
                <c:pt idx="4605">
                  <c:v>-35.800000000000004</c:v>
                </c:pt>
                <c:pt idx="4606">
                  <c:v>-35.6</c:v>
                </c:pt>
                <c:pt idx="4607">
                  <c:v>-35.4</c:v>
                </c:pt>
                <c:pt idx="4608">
                  <c:v>-35.199999999999996</c:v>
                </c:pt>
                <c:pt idx="4609">
                  <c:v>-35</c:v>
                </c:pt>
                <c:pt idx="4610">
                  <c:v>-34.799999999999997</c:v>
                </c:pt>
                <c:pt idx="4611">
                  <c:v>-34.6</c:v>
                </c:pt>
                <c:pt idx="4612">
                  <c:v>-34.4</c:v>
                </c:pt>
                <c:pt idx="4613">
                  <c:v>-34.200000000000003</c:v>
                </c:pt>
                <c:pt idx="4614">
                  <c:v>-34</c:v>
                </c:pt>
                <c:pt idx="4615">
                  <c:v>-33.799999999999997</c:v>
                </c:pt>
                <c:pt idx="4616">
                  <c:v>-33.6</c:v>
                </c:pt>
                <c:pt idx="4617">
                  <c:v>-33.4</c:v>
                </c:pt>
                <c:pt idx="4618">
                  <c:v>-33.200000000000003</c:v>
                </c:pt>
                <c:pt idx="4619">
                  <c:v>-33</c:v>
                </c:pt>
                <c:pt idx="4620">
                  <c:v>-32.800000000000004</c:v>
                </c:pt>
                <c:pt idx="4621">
                  <c:v>-32.6</c:v>
                </c:pt>
                <c:pt idx="4622">
                  <c:v>-32.4</c:v>
                </c:pt>
                <c:pt idx="4623">
                  <c:v>-32.199999999999996</c:v>
                </c:pt>
                <c:pt idx="4624">
                  <c:v>-32</c:v>
                </c:pt>
                <c:pt idx="4625">
                  <c:v>-31.8</c:v>
                </c:pt>
                <c:pt idx="4626">
                  <c:v>-31.599999999999998</c:v>
                </c:pt>
                <c:pt idx="4627">
                  <c:v>-31.400000000000002</c:v>
                </c:pt>
                <c:pt idx="4628">
                  <c:v>-31.200000000000003</c:v>
                </c:pt>
                <c:pt idx="4629">
                  <c:v>-31</c:v>
                </c:pt>
                <c:pt idx="4630">
                  <c:v>-30.799999999999997</c:v>
                </c:pt>
                <c:pt idx="4631">
                  <c:v>-30.6</c:v>
                </c:pt>
                <c:pt idx="4632">
                  <c:v>-30.400000000000002</c:v>
                </c:pt>
                <c:pt idx="4633">
                  <c:v>-30.2</c:v>
                </c:pt>
                <c:pt idx="4634">
                  <c:v>-29.999999999999996</c:v>
                </c:pt>
                <c:pt idx="4635">
                  <c:v>-29.799999999999997</c:v>
                </c:pt>
                <c:pt idx="4636">
                  <c:v>-29.6</c:v>
                </c:pt>
                <c:pt idx="4637">
                  <c:v>-29.4</c:v>
                </c:pt>
                <c:pt idx="4638">
                  <c:v>-29.2</c:v>
                </c:pt>
                <c:pt idx="4639">
                  <c:v>-29</c:v>
                </c:pt>
                <c:pt idx="4640">
                  <c:v>-28.8</c:v>
                </c:pt>
                <c:pt idx="4641">
                  <c:v>-28.6</c:v>
                </c:pt>
                <c:pt idx="4642">
                  <c:v>-28.4</c:v>
                </c:pt>
                <c:pt idx="4643">
                  <c:v>-28.2</c:v>
                </c:pt>
                <c:pt idx="4644">
                  <c:v>-28</c:v>
                </c:pt>
                <c:pt idx="4645">
                  <c:v>-27.8</c:v>
                </c:pt>
                <c:pt idx="4646">
                  <c:v>-27.599999999999998</c:v>
                </c:pt>
                <c:pt idx="4647">
                  <c:v>-27.400000000000002</c:v>
                </c:pt>
                <c:pt idx="4648">
                  <c:v>-27.2</c:v>
                </c:pt>
                <c:pt idx="4649">
                  <c:v>-27</c:v>
                </c:pt>
                <c:pt idx="4650">
                  <c:v>-26.799999999999997</c:v>
                </c:pt>
                <c:pt idx="4651">
                  <c:v>-26.6</c:v>
                </c:pt>
                <c:pt idx="4652">
                  <c:v>-26.400000000000002</c:v>
                </c:pt>
                <c:pt idx="4653">
                  <c:v>-26.2</c:v>
                </c:pt>
                <c:pt idx="4654">
                  <c:v>-26</c:v>
                </c:pt>
                <c:pt idx="4655">
                  <c:v>-25.8</c:v>
                </c:pt>
                <c:pt idx="4656">
                  <c:v>-25.6</c:v>
                </c:pt>
                <c:pt idx="4657">
                  <c:v>-25.4</c:v>
                </c:pt>
                <c:pt idx="4658">
                  <c:v>-25.2</c:v>
                </c:pt>
                <c:pt idx="4659">
                  <c:v>-25</c:v>
                </c:pt>
                <c:pt idx="4660">
                  <c:v>-24.8</c:v>
                </c:pt>
                <c:pt idx="4661">
                  <c:v>-24.599999999999998</c:v>
                </c:pt>
                <c:pt idx="4662">
                  <c:v>-24.4</c:v>
                </c:pt>
                <c:pt idx="4663">
                  <c:v>-24.200000000000003</c:v>
                </c:pt>
                <c:pt idx="4664">
                  <c:v>-24</c:v>
                </c:pt>
                <c:pt idx="4665">
                  <c:v>-23.8</c:v>
                </c:pt>
                <c:pt idx="4666">
                  <c:v>-23.599999999999998</c:v>
                </c:pt>
                <c:pt idx="4667">
                  <c:v>-23.400000000000002</c:v>
                </c:pt>
                <c:pt idx="4668">
                  <c:v>-23.2</c:v>
                </c:pt>
                <c:pt idx="4669">
                  <c:v>-23</c:v>
                </c:pt>
                <c:pt idx="4670">
                  <c:v>-22.8</c:v>
                </c:pt>
                <c:pt idx="4671">
                  <c:v>-22.6</c:v>
                </c:pt>
                <c:pt idx="4672">
                  <c:v>-22.4</c:v>
                </c:pt>
                <c:pt idx="4673">
                  <c:v>-22.2</c:v>
                </c:pt>
                <c:pt idx="4674">
                  <c:v>-22</c:v>
                </c:pt>
                <c:pt idx="4675">
                  <c:v>-21.8</c:v>
                </c:pt>
                <c:pt idx="4676">
                  <c:v>-21.6</c:v>
                </c:pt>
                <c:pt idx="4677">
                  <c:v>-21.4</c:v>
                </c:pt>
                <c:pt idx="4678">
                  <c:v>-21.200000000000003</c:v>
                </c:pt>
                <c:pt idx="4679">
                  <c:v>-21</c:v>
                </c:pt>
                <c:pt idx="4680">
                  <c:v>-20.8</c:v>
                </c:pt>
                <c:pt idx="4681">
                  <c:v>-20.599999999999998</c:v>
                </c:pt>
                <c:pt idx="4682">
                  <c:v>-20.400000000000002</c:v>
                </c:pt>
                <c:pt idx="4683">
                  <c:v>-20.2</c:v>
                </c:pt>
                <c:pt idx="4684">
                  <c:v>-20</c:v>
                </c:pt>
                <c:pt idx="4685">
                  <c:v>-19.799999999999997</c:v>
                </c:pt>
                <c:pt idx="4686">
                  <c:v>-19.600000000000001</c:v>
                </c:pt>
                <c:pt idx="4687">
                  <c:v>-19.399999999999999</c:v>
                </c:pt>
                <c:pt idx="4688">
                  <c:v>-19.2</c:v>
                </c:pt>
                <c:pt idx="4689">
                  <c:v>-19</c:v>
                </c:pt>
                <c:pt idx="4690">
                  <c:v>-18.8</c:v>
                </c:pt>
                <c:pt idx="4691">
                  <c:v>-18.600000000000001</c:v>
                </c:pt>
                <c:pt idx="4692">
                  <c:v>-18.399999999999999</c:v>
                </c:pt>
                <c:pt idx="4693">
                  <c:v>-18.2</c:v>
                </c:pt>
                <c:pt idx="4694">
                  <c:v>-18</c:v>
                </c:pt>
                <c:pt idx="4695">
                  <c:v>-17.8</c:v>
                </c:pt>
                <c:pt idx="4696">
                  <c:v>-17.599999999999998</c:v>
                </c:pt>
                <c:pt idx="4697">
                  <c:v>-17.399999999999999</c:v>
                </c:pt>
                <c:pt idx="4698">
                  <c:v>-17.2</c:v>
                </c:pt>
                <c:pt idx="4699">
                  <c:v>-17</c:v>
                </c:pt>
                <c:pt idx="4700">
                  <c:v>-16.8</c:v>
                </c:pt>
                <c:pt idx="4701">
                  <c:v>-16.600000000000001</c:v>
                </c:pt>
                <c:pt idx="4702">
                  <c:v>-16.400000000000002</c:v>
                </c:pt>
                <c:pt idx="4703">
                  <c:v>-16.2</c:v>
                </c:pt>
                <c:pt idx="4704">
                  <c:v>-16</c:v>
                </c:pt>
                <c:pt idx="4705">
                  <c:v>-15.799999999999999</c:v>
                </c:pt>
                <c:pt idx="4706">
                  <c:v>-15.600000000000001</c:v>
                </c:pt>
                <c:pt idx="4707">
                  <c:v>-15.399999999999999</c:v>
                </c:pt>
                <c:pt idx="4708">
                  <c:v>-15.200000000000001</c:v>
                </c:pt>
                <c:pt idx="4709">
                  <c:v>-14.999999999999998</c:v>
                </c:pt>
                <c:pt idx="4710">
                  <c:v>-14.8</c:v>
                </c:pt>
                <c:pt idx="4711">
                  <c:v>-14.6</c:v>
                </c:pt>
                <c:pt idx="4712">
                  <c:v>-14.4</c:v>
                </c:pt>
                <c:pt idx="4713">
                  <c:v>-14.2</c:v>
                </c:pt>
                <c:pt idx="4714">
                  <c:v>-14</c:v>
                </c:pt>
                <c:pt idx="4715">
                  <c:v>-13.799999999999999</c:v>
                </c:pt>
                <c:pt idx="4716">
                  <c:v>-13.6</c:v>
                </c:pt>
                <c:pt idx="4717">
                  <c:v>-13.399999999999999</c:v>
                </c:pt>
                <c:pt idx="4718">
                  <c:v>-13.200000000000001</c:v>
                </c:pt>
                <c:pt idx="4719">
                  <c:v>-13</c:v>
                </c:pt>
                <c:pt idx="4720">
                  <c:v>-12.8</c:v>
                </c:pt>
                <c:pt idx="4721">
                  <c:v>-12.6</c:v>
                </c:pt>
                <c:pt idx="4722">
                  <c:v>-12.4</c:v>
                </c:pt>
                <c:pt idx="4723">
                  <c:v>-12.2</c:v>
                </c:pt>
                <c:pt idx="4724">
                  <c:v>-12</c:v>
                </c:pt>
                <c:pt idx="4725">
                  <c:v>-11.799999999999999</c:v>
                </c:pt>
                <c:pt idx="4726">
                  <c:v>-11.6</c:v>
                </c:pt>
                <c:pt idx="4727">
                  <c:v>-11.4</c:v>
                </c:pt>
                <c:pt idx="4728">
                  <c:v>-11.2</c:v>
                </c:pt>
                <c:pt idx="4729">
                  <c:v>-11</c:v>
                </c:pt>
                <c:pt idx="4730">
                  <c:v>-10.8</c:v>
                </c:pt>
                <c:pt idx="4731">
                  <c:v>-10.600000000000001</c:v>
                </c:pt>
                <c:pt idx="4732">
                  <c:v>-10.4</c:v>
                </c:pt>
                <c:pt idx="4733">
                  <c:v>-10.200000000000001</c:v>
                </c:pt>
                <c:pt idx="4734">
                  <c:v>-10</c:v>
                </c:pt>
                <c:pt idx="4735">
                  <c:v>-9.8000000000000007</c:v>
                </c:pt>
                <c:pt idx="4736">
                  <c:v>-9.6</c:v>
                </c:pt>
                <c:pt idx="4737">
                  <c:v>-9.4</c:v>
                </c:pt>
                <c:pt idx="4738">
                  <c:v>-9.1999999999999993</c:v>
                </c:pt>
                <c:pt idx="4739">
                  <c:v>-9</c:v>
                </c:pt>
                <c:pt idx="4740">
                  <c:v>-8.7999999999999989</c:v>
                </c:pt>
                <c:pt idx="4741">
                  <c:v>-8.6</c:v>
                </c:pt>
                <c:pt idx="4742">
                  <c:v>-8.4</c:v>
                </c:pt>
                <c:pt idx="4743">
                  <c:v>-8.2000000000000011</c:v>
                </c:pt>
                <c:pt idx="4744">
                  <c:v>-8</c:v>
                </c:pt>
                <c:pt idx="4745">
                  <c:v>-7.8000000000000007</c:v>
                </c:pt>
                <c:pt idx="4746">
                  <c:v>-7.6000000000000005</c:v>
                </c:pt>
                <c:pt idx="4747">
                  <c:v>-7.4</c:v>
                </c:pt>
                <c:pt idx="4748">
                  <c:v>-7.2</c:v>
                </c:pt>
                <c:pt idx="4749">
                  <c:v>-7</c:v>
                </c:pt>
                <c:pt idx="4750">
                  <c:v>-6.8</c:v>
                </c:pt>
                <c:pt idx="4751">
                  <c:v>-6.6000000000000005</c:v>
                </c:pt>
                <c:pt idx="4752">
                  <c:v>-6.4</c:v>
                </c:pt>
                <c:pt idx="4753">
                  <c:v>-6.2</c:v>
                </c:pt>
                <c:pt idx="4754">
                  <c:v>-6</c:v>
                </c:pt>
                <c:pt idx="4755">
                  <c:v>-5.8</c:v>
                </c:pt>
                <c:pt idx="4756">
                  <c:v>-5.6</c:v>
                </c:pt>
                <c:pt idx="4757">
                  <c:v>-5.4</c:v>
                </c:pt>
                <c:pt idx="4758">
                  <c:v>-5.2</c:v>
                </c:pt>
                <c:pt idx="4759">
                  <c:v>-5</c:v>
                </c:pt>
                <c:pt idx="4760">
                  <c:v>-4.8</c:v>
                </c:pt>
                <c:pt idx="4761">
                  <c:v>-4.5999999999999996</c:v>
                </c:pt>
                <c:pt idx="4762">
                  <c:v>-4.3999999999999995</c:v>
                </c:pt>
                <c:pt idx="4763">
                  <c:v>-4.2</c:v>
                </c:pt>
                <c:pt idx="4764">
                  <c:v>-4</c:v>
                </c:pt>
                <c:pt idx="4765">
                  <c:v>-3.8000000000000003</c:v>
                </c:pt>
                <c:pt idx="4766">
                  <c:v>-3.6</c:v>
                </c:pt>
                <c:pt idx="4767">
                  <c:v>-3.4</c:v>
                </c:pt>
                <c:pt idx="4768">
                  <c:v>-3.2</c:v>
                </c:pt>
                <c:pt idx="4769">
                  <c:v>-3</c:v>
                </c:pt>
                <c:pt idx="4770">
                  <c:v>-2.8</c:v>
                </c:pt>
                <c:pt idx="4771">
                  <c:v>-2.6</c:v>
                </c:pt>
                <c:pt idx="4772">
                  <c:v>-2.4</c:v>
                </c:pt>
                <c:pt idx="4773">
                  <c:v>-2.1999999999999997</c:v>
                </c:pt>
                <c:pt idx="4774">
                  <c:v>-2</c:v>
                </c:pt>
                <c:pt idx="4775">
                  <c:v>-1.8</c:v>
                </c:pt>
                <c:pt idx="4776">
                  <c:v>-1.6</c:v>
                </c:pt>
                <c:pt idx="4777">
                  <c:v>-1.4</c:v>
                </c:pt>
                <c:pt idx="4778">
                  <c:v>-1.2</c:v>
                </c:pt>
                <c:pt idx="4779">
                  <c:v>-1</c:v>
                </c:pt>
                <c:pt idx="4780">
                  <c:v>-0.8</c:v>
                </c:pt>
                <c:pt idx="4781">
                  <c:v>-0.6</c:v>
                </c:pt>
                <c:pt idx="4782">
                  <c:v>-0.4</c:v>
                </c:pt>
                <c:pt idx="4783">
                  <c:v>-0.2</c:v>
                </c:pt>
                <c:pt idx="4784">
                  <c:v>4.7945999999999998E-11</c:v>
                </c:pt>
                <c:pt idx="4785">
                  <c:v>0.2</c:v>
                </c:pt>
                <c:pt idx="4786">
                  <c:v>0.4</c:v>
                </c:pt>
                <c:pt idx="4787">
                  <c:v>0.6</c:v>
                </c:pt>
                <c:pt idx="4788">
                  <c:v>0.8</c:v>
                </c:pt>
                <c:pt idx="4789">
                  <c:v>1</c:v>
                </c:pt>
                <c:pt idx="4790">
                  <c:v>1.2</c:v>
                </c:pt>
                <c:pt idx="4791">
                  <c:v>1.4</c:v>
                </c:pt>
                <c:pt idx="4792">
                  <c:v>1.6</c:v>
                </c:pt>
                <c:pt idx="4793">
                  <c:v>1.8</c:v>
                </c:pt>
                <c:pt idx="4794">
                  <c:v>2</c:v>
                </c:pt>
                <c:pt idx="4795">
                  <c:v>2.1999999999999997</c:v>
                </c:pt>
                <c:pt idx="4796">
                  <c:v>2.4</c:v>
                </c:pt>
                <c:pt idx="4797">
                  <c:v>2.6</c:v>
                </c:pt>
                <c:pt idx="4798">
                  <c:v>2.8</c:v>
                </c:pt>
                <c:pt idx="4799">
                  <c:v>3</c:v>
                </c:pt>
                <c:pt idx="4800">
                  <c:v>3.2</c:v>
                </c:pt>
                <c:pt idx="4801">
                  <c:v>3.4</c:v>
                </c:pt>
                <c:pt idx="4802">
                  <c:v>3.6</c:v>
                </c:pt>
                <c:pt idx="4803">
                  <c:v>3.8000000000000003</c:v>
                </c:pt>
                <c:pt idx="4804">
                  <c:v>4</c:v>
                </c:pt>
                <c:pt idx="4805">
                  <c:v>4.2</c:v>
                </c:pt>
                <c:pt idx="4806">
                  <c:v>4.3999999999999995</c:v>
                </c:pt>
                <c:pt idx="4807">
                  <c:v>4.5999999999999996</c:v>
                </c:pt>
                <c:pt idx="4808">
                  <c:v>4.8</c:v>
                </c:pt>
                <c:pt idx="4809">
                  <c:v>5</c:v>
                </c:pt>
                <c:pt idx="4810">
                  <c:v>5.2</c:v>
                </c:pt>
                <c:pt idx="4811">
                  <c:v>5.4</c:v>
                </c:pt>
                <c:pt idx="4812">
                  <c:v>5.6</c:v>
                </c:pt>
                <c:pt idx="4813">
                  <c:v>5.8</c:v>
                </c:pt>
                <c:pt idx="4814">
                  <c:v>6</c:v>
                </c:pt>
                <c:pt idx="4815">
                  <c:v>6.2</c:v>
                </c:pt>
                <c:pt idx="4816">
                  <c:v>6.4</c:v>
                </c:pt>
                <c:pt idx="4817">
                  <c:v>6.6000000000000005</c:v>
                </c:pt>
                <c:pt idx="4818">
                  <c:v>6.8</c:v>
                </c:pt>
                <c:pt idx="4819">
                  <c:v>7</c:v>
                </c:pt>
                <c:pt idx="4820">
                  <c:v>7.2</c:v>
                </c:pt>
                <c:pt idx="4821">
                  <c:v>7.4</c:v>
                </c:pt>
                <c:pt idx="4822">
                  <c:v>7.6000000000000005</c:v>
                </c:pt>
                <c:pt idx="4823">
                  <c:v>7.8000000000000007</c:v>
                </c:pt>
                <c:pt idx="4824">
                  <c:v>8</c:v>
                </c:pt>
                <c:pt idx="4825">
                  <c:v>8.2000000000000011</c:v>
                </c:pt>
                <c:pt idx="4826">
                  <c:v>8.4</c:v>
                </c:pt>
                <c:pt idx="4827">
                  <c:v>8.6</c:v>
                </c:pt>
                <c:pt idx="4828">
                  <c:v>8.7999999999999989</c:v>
                </c:pt>
                <c:pt idx="4829">
                  <c:v>9</c:v>
                </c:pt>
                <c:pt idx="4830">
                  <c:v>9.1999999999999993</c:v>
                </c:pt>
                <c:pt idx="4831">
                  <c:v>9.4</c:v>
                </c:pt>
                <c:pt idx="4832">
                  <c:v>9.6</c:v>
                </c:pt>
                <c:pt idx="4833">
                  <c:v>9.8000000000000007</c:v>
                </c:pt>
                <c:pt idx="4834">
                  <c:v>10</c:v>
                </c:pt>
                <c:pt idx="4835">
                  <c:v>10.200000000000001</c:v>
                </c:pt>
                <c:pt idx="4836">
                  <c:v>10.4</c:v>
                </c:pt>
                <c:pt idx="4837">
                  <c:v>10.600000000000001</c:v>
                </c:pt>
                <c:pt idx="4838">
                  <c:v>10.8</c:v>
                </c:pt>
                <c:pt idx="4839">
                  <c:v>11</c:v>
                </c:pt>
                <c:pt idx="4840">
                  <c:v>11.2</c:v>
                </c:pt>
                <c:pt idx="4841">
                  <c:v>11.4</c:v>
                </c:pt>
                <c:pt idx="4842">
                  <c:v>11.6</c:v>
                </c:pt>
                <c:pt idx="4843">
                  <c:v>11.799999999999999</c:v>
                </c:pt>
                <c:pt idx="4844">
                  <c:v>12</c:v>
                </c:pt>
                <c:pt idx="4845">
                  <c:v>12.2</c:v>
                </c:pt>
                <c:pt idx="4846">
                  <c:v>12.4</c:v>
                </c:pt>
                <c:pt idx="4847">
                  <c:v>12.6</c:v>
                </c:pt>
                <c:pt idx="4848">
                  <c:v>12.8</c:v>
                </c:pt>
                <c:pt idx="4849">
                  <c:v>13</c:v>
                </c:pt>
                <c:pt idx="4850">
                  <c:v>13.200000000000001</c:v>
                </c:pt>
                <c:pt idx="4851">
                  <c:v>13.399999999999999</c:v>
                </c:pt>
                <c:pt idx="4852">
                  <c:v>13.6</c:v>
                </c:pt>
                <c:pt idx="4853">
                  <c:v>13.799999999999999</c:v>
                </c:pt>
                <c:pt idx="4854">
                  <c:v>14</c:v>
                </c:pt>
                <c:pt idx="4855">
                  <c:v>14.2</c:v>
                </c:pt>
                <c:pt idx="4856">
                  <c:v>14.4</c:v>
                </c:pt>
                <c:pt idx="4857">
                  <c:v>14.6</c:v>
                </c:pt>
                <c:pt idx="4858">
                  <c:v>14.8</c:v>
                </c:pt>
                <c:pt idx="4859">
                  <c:v>14.999999999999998</c:v>
                </c:pt>
                <c:pt idx="4860">
                  <c:v>15.200000000000001</c:v>
                </c:pt>
                <c:pt idx="4861">
                  <c:v>15.399999999999999</c:v>
                </c:pt>
                <c:pt idx="4862">
                  <c:v>15.600000000000001</c:v>
                </c:pt>
                <c:pt idx="4863">
                  <c:v>15.799999999999999</c:v>
                </c:pt>
                <c:pt idx="4864">
                  <c:v>16</c:v>
                </c:pt>
                <c:pt idx="4865">
                  <c:v>16.2</c:v>
                </c:pt>
                <c:pt idx="4866">
                  <c:v>16.400000000000002</c:v>
                </c:pt>
                <c:pt idx="4867">
                  <c:v>16.600000000000001</c:v>
                </c:pt>
                <c:pt idx="4868">
                  <c:v>16.8</c:v>
                </c:pt>
                <c:pt idx="4869">
                  <c:v>17</c:v>
                </c:pt>
                <c:pt idx="4870">
                  <c:v>17.2</c:v>
                </c:pt>
                <c:pt idx="4871">
                  <c:v>17.399999999999999</c:v>
                </c:pt>
                <c:pt idx="4872">
                  <c:v>17.599999999999998</c:v>
                </c:pt>
                <c:pt idx="4873">
                  <c:v>17.8</c:v>
                </c:pt>
                <c:pt idx="4874">
                  <c:v>18</c:v>
                </c:pt>
                <c:pt idx="4875">
                  <c:v>18.2</c:v>
                </c:pt>
                <c:pt idx="4876">
                  <c:v>18.399999999999999</c:v>
                </c:pt>
                <c:pt idx="4877">
                  <c:v>18.600000000000001</c:v>
                </c:pt>
                <c:pt idx="4878">
                  <c:v>18.8</c:v>
                </c:pt>
                <c:pt idx="4879">
                  <c:v>19</c:v>
                </c:pt>
                <c:pt idx="4880">
                  <c:v>19.2</c:v>
                </c:pt>
                <c:pt idx="4881">
                  <c:v>19.399999999999999</c:v>
                </c:pt>
                <c:pt idx="4882">
                  <c:v>19.600000000000001</c:v>
                </c:pt>
                <c:pt idx="4883">
                  <c:v>19.799999999999997</c:v>
                </c:pt>
                <c:pt idx="4884">
                  <c:v>20</c:v>
                </c:pt>
                <c:pt idx="4885">
                  <c:v>20.2</c:v>
                </c:pt>
                <c:pt idx="4886">
                  <c:v>20.400000000000002</c:v>
                </c:pt>
                <c:pt idx="4887">
                  <c:v>20.599999999999998</c:v>
                </c:pt>
                <c:pt idx="4888">
                  <c:v>20.8</c:v>
                </c:pt>
                <c:pt idx="4889">
                  <c:v>21</c:v>
                </c:pt>
                <c:pt idx="4890">
                  <c:v>21.200000000000003</c:v>
                </c:pt>
                <c:pt idx="4891">
                  <c:v>21.4</c:v>
                </c:pt>
                <c:pt idx="4892">
                  <c:v>21.6</c:v>
                </c:pt>
                <c:pt idx="4893">
                  <c:v>21.8</c:v>
                </c:pt>
                <c:pt idx="4894">
                  <c:v>22</c:v>
                </c:pt>
                <c:pt idx="4895">
                  <c:v>22.2</c:v>
                </c:pt>
                <c:pt idx="4896">
                  <c:v>22.4</c:v>
                </c:pt>
                <c:pt idx="4897">
                  <c:v>22.6</c:v>
                </c:pt>
                <c:pt idx="4898">
                  <c:v>22.8</c:v>
                </c:pt>
                <c:pt idx="4899">
                  <c:v>23</c:v>
                </c:pt>
                <c:pt idx="4900">
                  <c:v>23.2</c:v>
                </c:pt>
                <c:pt idx="4901">
                  <c:v>23.400000000000002</c:v>
                </c:pt>
                <c:pt idx="4902">
                  <c:v>23.599999999999998</c:v>
                </c:pt>
                <c:pt idx="4903">
                  <c:v>23.8</c:v>
                </c:pt>
                <c:pt idx="4904">
                  <c:v>24</c:v>
                </c:pt>
                <c:pt idx="4905">
                  <c:v>24.200000000000003</c:v>
                </c:pt>
                <c:pt idx="4906">
                  <c:v>24.4</c:v>
                </c:pt>
                <c:pt idx="4907">
                  <c:v>24.599999999999998</c:v>
                </c:pt>
                <c:pt idx="4908">
                  <c:v>24.8</c:v>
                </c:pt>
                <c:pt idx="4909">
                  <c:v>25</c:v>
                </c:pt>
                <c:pt idx="4910">
                  <c:v>25.2</c:v>
                </c:pt>
                <c:pt idx="4911">
                  <c:v>25.4</c:v>
                </c:pt>
                <c:pt idx="4912">
                  <c:v>25.6</c:v>
                </c:pt>
                <c:pt idx="4913">
                  <c:v>25.8</c:v>
                </c:pt>
                <c:pt idx="4914">
                  <c:v>26</c:v>
                </c:pt>
                <c:pt idx="4915">
                  <c:v>26.2</c:v>
                </c:pt>
                <c:pt idx="4916">
                  <c:v>26.400000000000002</c:v>
                </c:pt>
                <c:pt idx="4917">
                  <c:v>26.6</c:v>
                </c:pt>
                <c:pt idx="4918">
                  <c:v>26.799999999999997</c:v>
                </c:pt>
                <c:pt idx="4919">
                  <c:v>27</c:v>
                </c:pt>
                <c:pt idx="4920">
                  <c:v>27.2</c:v>
                </c:pt>
                <c:pt idx="4921">
                  <c:v>27.400000000000002</c:v>
                </c:pt>
                <c:pt idx="4922">
                  <c:v>27.599999999999998</c:v>
                </c:pt>
                <c:pt idx="4923">
                  <c:v>27.8</c:v>
                </c:pt>
                <c:pt idx="4924">
                  <c:v>28</c:v>
                </c:pt>
                <c:pt idx="4925">
                  <c:v>28.2</c:v>
                </c:pt>
                <c:pt idx="4926">
                  <c:v>28.4</c:v>
                </c:pt>
                <c:pt idx="4927">
                  <c:v>28.6</c:v>
                </c:pt>
                <c:pt idx="4928">
                  <c:v>28.8</c:v>
                </c:pt>
                <c:pt idx="4929">
                  <c:v>29</c:v>
                </c:pt>
                <c:pt idx="4930">
                  <c:v>29.2</c:v>
                </c:pt>
                <c:pt idx="4931">
                  <c:v>29.4</c:v>
                </c:pt>
                <c:pt idx="4932">
                  <c:v>29.6</c:v>
                </c:pt>
                <c:pt idx="4933">
                  <c:v>29.799999999999997</c:v>
                </c:pt>
                <c:pt idx="4934">
                  <c:v>29.999999999999996</c:v>
                </c:pt>
                <c:pt idx="4935">
                  <c:v>30.2</c:v>
                </c:pt>
                <c:pt idx="4936">
                  <c:v>30.400000000000002</c:v>
                </c:pt>
                <c:pt idx="4937">
                  <c:v>30.6</c:v>
                </c:pt>
                <c:pt idx="4938">
                  <c:v>30.799999999999997</c:v>
                </c:pt>
                <c:pt idx="4939">
                  <c:v>31</c:v>
                </c:pt>
                <c:pt idx="4940">
                  <c:v>31.200000000000003</c:v>
                </c:pt>
                <c:pt idx="4941">
                  <c:v>31.400000000000002</c:v>
                </c:pt>
                <c:pt idx="4942">
                  <c:v>31.599999999999998</c:v>
                </c:pt>
                <c:pt idx="4943">
                  <c:v>31.8</c:v>
                </c:pt>
                <c:pt idx="4944">
                  <c:v>32</c:v>
                </c:pt>
                <c:pt idx="4945">
                  <c:v>32.199999999999996</c:v>
                </c:pt>
                <c:pt idx="4946">
                  <c:v>32.4</c:v>
                </c:pt>
                <c:pt idx="4947">
                  <c:v>32.6</c:v>
                </c:pt>
                <c:pt idx="4948">
                  <c:v>32.800000000000004</c:v>
                </c:pt>
                <c:pt idx="4949">
                  <c:v>33</c:v>
                </c:pt>
                <c:pt idx="4950">
                  <c:v>33.200000000000003</c:v>
                </c:pt>
                <c:pt idx="4951">
                  <c:v>33.4</c:v>
                </c:pt>
                <c:pt idx="4952">
                  <c:v>33.6</c:v>
                </c:pt>
                <c:pt idx="4953">
                  <c:v>33.799999999999997</c:v>
                </c:pt>
                <c:pt idx="4954">
                  <c:v>34</c:v>
                </c:pt>
                <c:pt idx="4955">
                  <c:v>34.200000000000003</c:v>
                </c:pt>
                <c:pt idx="4956">
                  <c:v>34.4</c:v>
                </c:pt>
                <c:pt idx="4957">
                  <c:v>34.6</c:v>
                </c:pt>
                <c:pt idx="4958">
                  <c:v>34.799999999999997</c:v>
                </c:pt>
                <c:pt idx="4959">
                  <c:v>35</c:v>
                </c:pt>
                <c:pt idx="4960">
                  <c:v>35.199999999999996</c:v>
                </c:pt>
                <c:pt idx="4961">
                  <c:v>35.4</c:v>
                </c:pt>
                <c:pt idx="4962">
                  <c:v>35.6</c:v>
                </c:pt>
                <c:pt idx="4963">
                  <c:v>35.800000000000004</c:v>
                </c:pt>
                <c:pt idx="4964">
                  <c:v>36</c:v>
                </c:pt>
                <c:pt idx="4965">
                  <c:v>36.200000000000003</c:v>
                </c:pt>
                <c:pt idx="4966">
                  <c:v>36.4</c:v>
                </c:pt>
                <c:pt idx="4967">
                  <c:v>36.599999999999994</c:v>
                </c:pt>
                <c:pt idx="4968">
                  <c:v>36.799999999999997</c:v>
                </c:pt>
                <c:pt idx="4969">
                  <c:v>37</c:v>
                </c:pt>
                <c:pt idx="4970">
                  <c:v>37.200000000000003</c:v>
                </c:pt>
                <c:pt idx="4971">
                  <c:v>37.4</c:v>
                </c:pt>
                <c:pt idx="4972">
                  <c:v>37.6</c:v>
                </c:pt>
                <c:pt idx="4973">
                  <c:v>37.800000000000004</c:v>
                </c:pt>
                <c:pt idx="4974">
                  <c:v>38</c:v>
                </c:pt>
                <c:pt idx="4975">
                  <c:v>38.199999999999996</c:v>
                </c:pt>
                <c:pt idx="4976">
                  <c:v>38.4</c:v>
                </c:pt>
                <c:pt idx="4977">
                  <c:v>38.6</c:v>
                </c:pt>
                <c:pt idx="4978">
                  <c:v>38.799999999999997</c:v>
                </c:pt>
                <c:pt idx="4979">
                  <c:v>39</c:v>
                </c:pt>
                <c:pt idx="4980">
                  <c:v>39.200000000000003</c:v>
                </c:pt>
                <c:pt idx="4981">
                  <c:v>39.4</c:v>
                </c:pt>
                <c:pt idx="4982">
                  <c:v>39.599999999999994</c:v>
                </c:pt>
                <c:pt idx="4983">
                  <c:v>39.799999999999997</c:v>
                </c:pt>
                <c:pt idx="4984">
                  <c:v>40</c:v>
                </c:pt>
                <c:pt idx="4985">
                  <c:v>40.200000000000003</c:v>
                </c:pt>
                <c:pt idx="4986">
                  <c:v>40.4</c:v>
                </c:pt>
                <c:pt idx="4987">
                  <c:v>40.6</c:v>
                </c:pt>
                <c:pt idx="4988">
                  <c:v>40.800000000000004</c:v>
                </c:pt>
                <c:pt idx="4989">
                  <c:v>41</c:v>
                </c:pt>
                <c:pt idx="4990">
                  <c:v>41.199999999999996</c:v>
                </c:pt>
                <c:pt idx="4991">
                  <c:v>41.4</c:v>
                </c:pt>
                <c:pt idx="4992">
                  <c:v>41.6</c:v>
                </c:pt>
                <c:pt idx="4993">
                  <c:v>41.8</c:v>
                </c:pt>
                <c:pt idx="4994">
                  <c:v>42</c:v>
                </c:pt>
                <c:pt idx="4995">
                  <c:v>42.2</c:v>
                </c:pt>
                <c:pt idx="4996">
                  <c:v>42.400000000000006</c:v>
                </c:pt>
                <c:pt idx="4997">
                  <c:v>42.599999999999994</c:v>
                </c:pt>
                <c:pt idx="4998">
                  <c:v>42.8</c:v>
                </c:pt>
                <c:pt idx="4999">
                  <c:v>43</c:v>
                </c:pt>
                <c:pt idx="5000">
                  <c:v>43.2</c:v>
                </c:pt>
                <c:pt idx="5001">
                  <c:v>43.4</c:v>
                </c:pt>
                <c:pt idx="5002">
                  <c:v>43.6</c:v>
                </c:pt>
                <c:pt idx="5003">
                  <c:v>43.800000000000004</c:v>
                </c:pt>
                <c:pt idx="5004">
                  <c:v>44</c:v>
                </c:pt>
                <c:pt idx="5005">
                  <c:v>44.199999999999996</c:v>
                </c:pt>
                <c:pt idx="5006">
                  <c:v>44.4</c:v>
                </c:pt>
                <c:pt idx="5007">
                  <c:v>44.6</c:v>
                </c:pt>
                <c:pt idx="5008">
                  <c:v>44.8</c:v>
                </c:pt>
                <c:pt idx="5009">
                  <c:v>45</c:v>
                </c:pt>
                <c:pt idx="5010">
                  <c:v>45.2</c:v>
                </c:pt>
                <c:pt idx="5011">
                  <c:v>45.400000000000006</c:v>
                </c:pt>
                <c:pt idx="5012">
                  <c:v>45.6</c:v>
                </c:pt>
                <c:pt idx="5013">
                  <c:v>45.8</c:v>
                </c:pt>
                <c:pt idx="5014">
                  <c:v>46</c:v>
                </c:pt>
                <c:pt idx="5015">
                  <c:v>46.199999999999996</c:v>
                </c:pt>
                <c:pt idx="5016">
                  <c:v>46.4</c:v>
                </c:pt>
                <c:pt idx="5017">
                  <c:v>46.6</c:v>
                </c:pt>
                <c:pt idx="5018">
                  <c:v>46.800000000000004</c:v>
                </c:pt>
                <c:pt idx="5019">
                  <c:v>47</c:v>
                </c:pt>
                <c:pt idx="5020">
                  <c:v>47.199999999999996</c:v>
                </c:pt>
                <c:pt idx="5021">
                  <c:v>47.4</c:v>
                </c:pt>
                <c:pt idx="5022">
                  <c:v>47.6</c:v>
                </c:pt>
                <c:pt idx="5023">
                  <c:v>47.8</c:v>
                </c:pt>
                <c:pt idx="5024">
                  <c:v>48</c:v>
                </c:pt>
                <c:pt idx="5025">
                  <c:v>48.2</c:v>
                </c:pt>
                <c:pt idx="5026">
                  <c:v>48.400000000000006</c:v>
                </c:pt>
                <c:pt idx="5027">
                  <c:v>48.6</c:v>
                </c:pt>
                <c:pt idx="5028">
                  <c:v>48.8</c:v>
                </c:pt>
                <c:pt idx="5029">
                  <c:v>49</c:v>
                </c:pt>
                <c:pt idx="5030">
                  <c:v>49.199999999999996</c:v>
                </c:pt>
                <c:pt idx="5031">
                  <c:v>49.4</c:v>
                </c:pt>
                <c:pt idx="5032">
                  <c:v>49.6</c:v>
                </c:pt>
                <c:pt idx="5033">
                  <c:v>49.800000000000004</c:v>
                </c:pt>
                <c:pt idx="5034">
                  <c:v>50</c:v>
                </c:pt>
                <c:pt idx="5035">
                  <c:v>50.2</c:v>
                </c:pt>
                <c:pt idx="5036">
                  <c:v>50.4</c:v>
                </c:pt>
                <c:pt idx="5037">
                  <c:v>50.6</c:v>
                </c:pt>
                <c:pt idx="5038">
                  <c:v>50.8</c:v>
                </c:pt>
                <c:pt idx="5039">
                  <c:v>51</c:v>
                </c:pt>
                <c:pt idx="5040">
                  <c:v>51.2</c:v>
                </c:pt>
                <c:pt idx="5041">
                  <c:v>51.4</c:v>
                </c:pt>
                <c:pt idx="5042">
                  <c:v>51.6</c:v>
                </c:pt>
                <c:pt idx="5043">
                  <c:v>51.8</c:v>
                </c:pt>
                <c:pt idx="5044">
                  <c:v>52</c:v>
                </c:pt>
                <c:pt idx="5045">
                  <c:v>52.199999999999996</c:v>
                </c:pt>
                <c:pt idx="5046">
                  <c:v>52.4</c:v>
                </c:pt>
                <c:pt idx="5047">
                  <c:v>52.6</c:v>
                </c:pt>
                <c:pt idx="5048">
                  <c:v>52.800000000000004</c:v>
                </c:pt>
                <c:pt idx="5049">
                  <c:v>53</c:v>
                </c:pt>
                <c:pt idx="5050">
                  <c:v>53.2</c:v>
                </c:pt>
                <c:pt idx="5051">
                  <c:v>53.4</c:v>
                </c:pt>
                <c:pt idx="5052">
                  <c:v>53.599999999999994</c:v>
                </c:pt>
                <c:pt idx="5053">
                  <c:v>53.8</c:v>
                </c:pt>
                <c:pt idx="5054">
                  <c:v>54</c:v>
                </c:pt>
                <c:pt idx="5055">
                  <c:v>54.2</c:v>
                </c:pt>
                <c:pt idx="5056">
                  <c:v>54.4</c:v>
                </c:pt>
                <c:pt idx="5057">
                  <c:v>54.6</c:v>
                </c:pt>
                <c:pt idx="5058">
                  <c:v>54.800000000000004</c:v>
                </c:pt>
                <c:pt idx="5059">
                  <c:v>55</c:v>
                </c:pt>
                <c:pt idx="5060">
                  <c:v>55.199999999999996</c:v>
                </c:pt>
                <c:pt idx="5061">
                  <c:v>55.4</c:v>
                </c:pt>
                <c:pt idx="5062">
                  <c:v>55.6</c:v>
                </c:pt>
                <c:pt idx="5063">
                  <c:v>55.8</c:v>
                </c:pt>
                <c:pt idx="5064">
                  <c:v>56</c:v>
                </c:pt>
                <c:pt idx="5065">
                  <c:v>56.2</c:v>
                </c:pt>
                <c:pt idx="5066">
                  <c:v>56.4</c:v>
                </c:pt>
                <c:pt idx="5067">
                  <c:v>56.599999999999994</c:v>
                </c:pt>
                <c:pt idx="5068">
                  <c:v>56.8</c:v>
                </c:pt>
                <c:pt idx="5069">
                  <c:v>57</c:v>
                </c:pt>
                <c:pt idx="5070">
                  <c:v>57.2</c:v>
                </c:pt>
                <c:pt idx="5071">
                  <c:v>57.4</c:v>
                </c:pt>
                <c:pt idx="5072">
                  <c:v>57.6</c:v>
                </c:pt>
                <c:pt idx="5073">
                  <c:v>57.800000000000004</c:v>
                </c:pt>
                <c:pt idx="5074">
                  <c:v>58</c:v>
                </c:pt>
                <c:pt idx="5075">
                  <c:v>58.199999999999996</c:v>
                </c:pt>
                <c:pt idx="5076">
                  <c:v>58.4</c:v>
                </c:pt>
                <c:pt idx="5077">
                  <c:v>58.6</c:v>
                </c:pt>
                <c:pt idx="5078">
                  <c:v>58.8</c:v>
                </c:pt>
                <c:pt idx="5079">
                  <c:v>59</c:v>
                </c:pt>
                <c:pt idx="5080">
                  <c:v>59.2</c:v>
                </c:pt>
                <c:pt idx="5081">
                  <c:v>59.400000000000006</c:v>
                </c:pt>
                <c:pt idx="5082">
                  <c:v>59.599999999999994</c:v>
                </c:pt>
                <c:pt idx="5083">
                  <c:v>59.800000000000004</c:v>
                </c:pt>
                <c:pt idx="5084">
                  <c:v>59.999999999999993</c:v>
                </c:pt>
                <c:pt idx="5085">
                  <c:v>60.199999999999996</c:v>
                </c:pt>
                <c:pt idx="5086">
                  <c:v>60.4</c:v>
                </c:pt>
                <c:pt idx="5087">
                  <c:v>60.6</c:v>
                </c:pt>
                <c:pt idx="5088">
                  <c:v>60.800000000000004</c:v>
                </c:pt>
                <c:pt idx="5089">
                  <c:v>61.000000000000007</c:v>
                </c:pt>
                <c:pt idx="5090">
                  <c:v>61.2</c:v>
                </c:pt>
                <c:pt idx="5091">
                  <c:v>61.399999999999991</c:v>
                </c:pt>
                <c:pt idx="5092">
                  <c:v>61.599999999999994</c:v>
                </c:pt>
                <c:pt idx="5093">
                  <c:v>61.8</c:v>
                </c:pt>
                <c:pt idx="5094">
                  <c:v>62</c:v>
                </c:pt>
                <c:pt idx="5095">
                  <c:v>62.2</c:v>
                </c:pt>
                <c:pt idx="5096">
                  <c:v>62.400000000000006</c:v>
                </c:pt>
                <c:pt idx="5097">
                  <c:v>62.6</c:v>
                </c:pt>
                <c:pt idx="5098">
                  <c:v>62.800000000000004</c:v>
                </c:pt>
                <c:pt idx="5099">
                  <c:v>62.999999999999993</c:v>
                </c:pt>
                <c:pt idx="5100">
                  <c:v>63.199999999999996</c:v>
                </c:pt>
                <c:pt idx="5101">
                  <c:v>63.4</c:v>
                </c:pt>
                <c:pt idx="5102">
                  <c:v>63.6</c:v>
                </c:pt>
                <c:pt idx="5103">
                  <c:v>63.800000000000004</c:v>
                </c:pt>
                <c:pt idx="5104">
                  <c:v>64</c:v>
                </c:pt>
                <c:pt idx="5105">
                  <c:v>64.2</c:v>
                </c:pt>
                <c:pt idx="5106">
                  <c:v>64.399999999999991</c:v>
                </c:pt>
                <c:pt idx="5107">
                  <c:v>64.599999999999994</c:v>
                </c:pt>
                <c:pt idx="5108">
                  <c:v>64.8</c:v>
                </c:pt>
                <c:pt idx="5109">
                  <c:v>65</c:v>
                </c:pt>
                <c:pt idx="5110">
                  <c:v>65.2</c:v>
                </c:pt>
                <c:pt idx="5111">
                  <c:v>65.400000000000006</c:v>
                </c:pt>
                <c:pt idx="5112">
                  <c:v>65.600000000000009</c:v>
                </c:pt>
                <c:pt idx="5113">
                  <c:v>65.8</c:v>
                </c:pt>
                <c:pt idx="5114">
                  <c:v>66</c:v>
                </c:pt>
                <c:pt idx="5115">
                  <c:v>66.2</c:v>
                </c:pt>
                <c:pt idx="5116">
                  <c:v>66.400000000000006</c:v>
                </c:pt>
                <c:pt idx="5117">
                  <c:v>66.599999999999994</c:v>
                </c:pt>
                <c:pt idx="5118">
                  <c:v>66.8</c:v>
                </c:pt>
                <c:pt idx="5119">
                  <c:v>67</c:v>
                </c:pt>
                <c:pt idx="5120">
                  <c:v>67.2</c:v>
                </c:pt>
                <c:pt idx="5121">
                  <c:v>67.399999999999991</c:v>
                </c:pt>
                <c:pt idx="5122">
                  <c:v>67.599999999999994</c:v>
                </c:pt>
                <c:pt idx="5123">
                  <c:v>67.8</c:v>
                </c:pt>
                <c:pt idx="5124">
                  <c:v>68</c:v>
                </c:pt>
                <c:pt idx="5125">
                  <c:v>68.2</c:v>
                </c:pt>
                <c:pt idx="5126">
                  <c:v>68.400000000000006</c:v>
                </c:pt>
                <c:pt idx="5127">
                  <c:v>68.600000000000009</c:v>
                </c:pt>
                <c:pt idx="5128">
                  <c:v>68.8</c:v>
                </c:pt>
                <c:pt idx="5129">
                  <c:v>69</c:v>
                </c:pt>
                <c:pt idx="5130">
                  <c:v>69.2</c:v>
                </c:pt>
                <c:pt idx="5131">
                  <c:v>69.400000000000006</c:v>
                </c:pt>
                <c:pt idx="5132">
                  <c:v>69.599999999999994</c:v>
                </c:pt>
                <c:pt idx="5133">
                  <c:v>69.8</c:v>
                </c:pt>
                <c:pt idx="5134">
                  <c:v>70</c:v>
                </c:pt>
                <c:pt idx="5135">
                  <c:v>70.2</c:v>
                </c:pt>
                <c:pt idx="5136">
                  <c:v>70.399999999999991</c:v>
                </c:pt>
                <c:pt idx="5137">
                  <c:v>70.599999999999994</c:v>
                </c:pt>
                <c:pt idx="5138">
                  <c:v>70.8</c:v>
                </c:pt>
                <c:pt idx="5139">
                  <c:v>71</c:v>
                </c:pt>
                <c:pt idx="5140">
                  <c:v>71.2</c:v>
                </c:pt>
                <c:pt idx="5141">
                  <c:v>71.400000000000006</c:v>
                </c:pt>
                <c:pt idx="5142">
                  <c:v>71.600000000000009</c:v>
                </c:pt>
                <c:pt idx="5143">
                  <c:v>71.8</c:v>
                </c:pt>
                <c:pt idx="5144">
                  <c:v>72</c:v>
                </c:pt>
                <c:pt idx="5145">
                  <c:v>72.2</c:v>
                </c:pt>
                <c:pt idx="5146">
                  <c:v>72.400000000000006</c:v>
                </c:pt>
                <c:pt idx="5147">
                  <c:v>72.600000000000009</c:v>
                </c:pt>
                <c:pt idx="5148">
                  <c:v>72.8</c:v>
                </c:pt>
                <c:pt idx="5149">
                  <c:v>73</c:v>
                </c:pt>
                <c:pt idx="5150">
                  <c:v>73.199999999999989</c:v>
                </c:pt>
                <c:pt idx="5151">
                  <c:v>73.399999999999991</c:v>
                </c:pt>
                <c:pt idx="5152">
                  <c:v>73.599999999999994</c:v>
                </c:pt>
                <c:pt idx="5153">
                  <c:v>73.8</c:v>
                </c:pt>
                <c:pt idx="5154">
                  <c:v>74</c:v>
                </c:pt>
                <c:pt idx="5155">
                  <c:v>74.2</c:v>
                </c:pt>
                <c:pt idx="5156">
                  <c:v>74.400000000000006</c:v>
                </c:pt>
                <c:pt idx="5157">
                  <c:v>74.600000000000009</c:v>
                </c:pt>
                <c:pt idx="5158">
                  <c:v>74.8</c:v>
                </c:pt>
                <c:pt idx="5159">
                  <c:v>75</c:v>
                </c:pt>
                <c:pt idx="5160">
                  <c:v>75.2</c:v>
                </c:pt>
                <c:pt idx="5161">
                  <c:v>75.400000000000006</c:v>
                </c:pt>
                <c:pt idx="5162">
                  <c:v>75.600000000000009</c:v>
                </c:pt>
                <c:pt idx="5163">
                  <c:v>75.8</c:v>
                </c:pt>
                <c:pt idx="5164">
                  <c:v>76</c:v>
                </c:pt>
                <c:pt idx="5165">
                  <c:v>76.199999999999989</c:v>
                </c:pt>
                <c:pt idx="5166">
                  <c:v>76.399999999999991</c:v>
                </c:pt>
                <c:pt idx="5167">
                  <c:v>76.599999999999994</c:v>
                </c:pt>
                <c:pt idx="5168">
                  <c:v>76.8</c:v>
                </c:pt>
                <c:pt idx="5169">
                  <c:v>77</c:v>
                </c:pt>
                <c:pt idx="5170">
                  <c:v>77.2</c:v>
                </c:pt>
                <c:pt idx="5171">
                  <c:v>77.400000000000006</c:v>
                </c:pt>
                <c:pt idx="5172">
                  <c:v>77.599999999999994</c:v>
                </c:pt>
                <c:pt idx="5173">
                  <c:v>77.8</c:v>
                </c:pt>
                <c:pt idx="5174">
                  <c:v>78</c:v>
                </c:pt>
                <c:pt idx="5175">
                  <c:v>78.2</c:v>
                </c:pt>
                <c:pt idx="5176">
                  <c:v>78.400000000000006</c:v>
                </c:pt>
                <c:pt idx="5177">
                  <c:v>78.600000000000009</c:v>
                </c:pt>
                <c:pt idx="5178">
                  <c:v>78.8</c:v>
                </c:pt>
                <c:pt idx="5179">
                  <c:v>79</c:v>
                </c:pt>
                <c:pt idx="5180">
                  <c:v>79.199999999999989</c:v>
                </c:pt>
                <c:pt idx="5181">
                  <c:v>79.399999999999991</c:v>
                </c:pt>
                <c:pt idx="5182">
                  <c:v>79.599999999999994</c:v>
                </c:pt>
                <c:pt idx="5183">
                  <c:v>79.8</c:v>
                </c:pt>
                <c:pt idx="5184">
                  <c:v>80</c:v>
                </c:pt>
                <c:pt idx="5185">
                  <c:v>80.2</c:v>
                </c:pt>
                <c:pt idx="5186">
                  <c:v>80.400000000000006</c:v>
                </c:pt>
                <c:pt idx="5187">
                  <c:v>80.599999999999994</c:v>
                </c:pt>
                <c:pt idx="5188">
                  <c:v>80.8</c:v>
                </c:pt>
                <c:pt idx="5189">
                  <c:v>81</c:v>
                </c:pt>
                <c:pt idx="5190">
                  <c:v>81.2</c:v>
                </c:pt>
                <c:pt idx="5191">
                  <c:v>81.400000000000006</c:v>
                </c:pt>
                <c:pt idx="5192">
                  <c:v>81.600000000000009</c:v>
                </c:pt>
                <c:pt idx="5193">
                  <c:v>81.800000000000011</c:v>
                </c:pt>
                <c:pt idx="5194">
                  <c:v>82</c:v>
                </c:pt>
                <c:pt idx="5195">
                  <c:v>82.199999999999989</c:v>
                </c:pt>
                <c:pt idx="5196">
                  <c:v>82.399999999999991</c:v>
                </c:pt>
                <c:pt idx="5197">
                  <c:v>82.6</c:v>
                </c:pt>
                <c:pt idx="5198">
                  <c:v>82.8</c:v>
                </c:pt>
                <c:pt idx="5199">
                  <c:v>83</c:v>
                </c:pt>
                <c:pt idx="5200">
                  <c:v>83.2</c:v>
                </c:pt>
                <c:pt idx="5201">
                  <c:v>83.4</c:v>
                </c:pt>
                <c:pt idx="5202">
                  <c:v>83.6</c:v>
                </c:pt>
                <c:pt idx="5203">
                  <c:v>83.8</c:v>
                </c:pt>
                <c:pt idx="5204">
                  <c:v>84</c:v>
                </c:pt>
                <c:pt idx="5205">
                  <c:v>84.2</c:v>
                </c:pt>
                <c:pt idx="5206">
                  <c:v>84.4</c:v>
                </c:pt>
                <c:pt idx="5207">
                  <c:v>84.600000000000009</c:v>
                </c:pt>
                <c:pt idx="5208">
                  <c:v>84.800000000000011</c:v>
                </c:pt>
                <c:pt idx="5209">
                  <c:v>85</c:v>
                </c:pt>
                <c:pt idx="5210">
                  <c:v>85.199999999999989</c:v>
                </c:pt>
                <c:pt idx="5211">
                  <c:v>85.399999999999991</c:v>
                </c:pt>
                <c:pt idx="5212">
                  <c:v>85.6</c:v>
                </c:pt>
                <c:pt idx="5213">
                  <c:v>85.8</c:v>
                </c:pt>
                <c:pt idx="5214">
                  <c:v>86</c:v>
                </c:pt>
                <c:pt idx="5215">
                  <c:v>86.2</c:v>
                </c:pt>
                <c:pt idx="5216">
                  <c:v>86.4</c:v>
                </c:pt>
                <c:pt idx="5217">
                  <c:v>86.6</c:v>
                </c:pt>
                <c:pt idx="5218">
                  <c:v>86.8</c:v>
                </c:pt>
                <c:pt idx="5219">
                  <c:v>87</c:v>
                </c:pt>
                <c:pt idx="5220">
                  <c:v>87.2</c:v>
                </c:pt>
                <c:pt idx="5221">
                  <c:v>87.4</c:v>
                </c:pt>
                <c:pt idx="5222">
                  <c:v>87.600000000000009</c:v>
                </c:pt>
                <c:pt idx="5223">
                  <c:v>87.800000000000011</c:v>
                </c:pt>
                <c:pt idx="5224">
                  <c:v>88</c:v>
                </c:pt>
                <c:pt idx="5225">
                  <c:v>88.199999999999989</c:v>
                </c:pt>
                <c:pt idx="5226">
                  <c:v>88.399999999999991</c:v>
                </c:pt>
                <c:pt idx="5227">
                  <c:v>88.6</c:v>
                </c:pt>
                <c:pt idx="5228">
                  <c:v>88.8</c:v>
                </c:pt>
                <c:pt idx="5229">
                  <c:v>89</c:v>
                </c:pt>
                <c:pt idx="5230">
                  <c:v>89.2</c:v>
                </c:pt>
                <c:pt idx="5231">
                  <c:v>89.4</c:v>
                </c:pt>
                <c:pt idx="5232">
                  <c:v>89.6</c:v>
                </c:pt>
                <c:pt idx="5233">
                  <c:v>89.8</c:v>
                </c:pt>
                <c:pt idx="5234">
                  <c:v>90</c:v>
                </c:pt>
                <c:pt idx="5235">
                  <c:v>90.2</c:v>
                </c:pt>
                <c:pt idx="5236">
                  <c:v>90.4</c:v>
                </c:pt>
                <c:pt idx="5237">
                  <c:v>90.600000000000009</c:v>
                </c:pt>
                <c:pt idx="5238">
                  <c:v>90.800000000000011</c:v>
                </c:pt>
                <c:pt idx="5239">
                  <c:v>91</c:v>
                </c:pt>
                <c:pt idx="5240">
                  <c:v>91.2</c:v>
                </c:pt>
                <c:pt idx="5241">
                  <c:v>91.399999999999991</c:v>
                </c:pt>
                <c:pt idx="5242">
                  <c:v>91.6</c:v>
                </c:pt>
                <c:pt idx="5243">
                  <c:v>91.8</c:v>
                </c:pt>
                <c:pt idx="5244">
                  <c:v>92</c:v>
                </c:pt>
                <c:pt idx="5245">
                  <c:v>92.2</c:v>
                </c:pt>
                <c:pt idx="5246">
                  <c:v>92.399999999999991</c:v>
                </c:pt>
                <c:pt idx="5247">
                  <c:v>92.6</c:v>
                </c:pt>
                <c:pt idx="5248">
                  <c:v>92.8</c:v>
                </c:pt>
                <c:pt idx="5249">
                  <c:v>93</c:v>
                </c:pt>
                <c:pt idx="5250">
                  <c:v>93.2</c:v>
                </c:pt>
                <c:pt idx="5251">
                  <c:v>93.4</c:v>
                </c:pt>
                <c:pt idx="5252">
                  <c:v>93.600000000000009</c:v>
                </c:pt>
                <c:pt idx="5253">
                  <c:v>93.800000000000011</c:v>
                </c:pt>
                <c:pt idx="5254">
                  <c:v>94</c:v>
                </c:pt>
                <c:pt idx="5255">
                  <c:v>94.2</c:v>
                </c:pt>
                <c:pt idx="5256">
                  <c:v>94.399999999999991</c:v>
                </c:pt>
                <c:pt idx="5257">
                  <c:v>94.6</c:v>
                </c:pt>
                <c:pt idx="5258">
                  <c:v>94.8</c:v>
                </c:pt>
                <c:pt idx="5259">
                  <c:v>95</c:v>
                </c:pt>
                <c:pt idx="5260">
                  <c:v>95.2</c:v>
                </c:pt>
                <c:pt idx="5261">
                  <c:v>95.399999999999991</c:v>
                </c:pt>
                <c:pt idx="5262">
                  <c:v>95.6</c:v>
                </c:pt>
                <c:pt idx="5263">
                  <c:v>95.8</c:v>
                </c:pt>
                <c:pt idx="5264">
                  <c:v>96</c:v>
                </c:pt>
                <c:pt idx="5265">
                  <c:v>96.2</c:v>
                </c:pt>
                <c:pt idx="5266">
                  <c:v>96.4</c:v>
                </c:pt>
                <c:pt idx="5267">
                  <c:v>96.600000000000009</c:v>
                </c:pt>
                <c:pt idx="5268">
                  <c:v>96.800000000000011</c:v>
                </c:pt>
                <c:pt idx="5269">
                  <c:v>97</c:v>
                </c:pt>
                <c:pt idx="5270">
                  <c:v>97.2</c:v>
                </c:pt>
                <c:pt idx="5271">
                  <c:v>97.4</c:v>
                </c:pt>
                <c:pt idx="5272">
                  <c:v>97.6</c:v>
                </c:pt>
                <c:pt idx="5273">
                  <c:v>97.8</c:v>
                </c:pt>
                <c:pt idx="5274">
                  <c:v>98</c:v>
                </c:pt>
                <c:pt idx="5275">
                  <c:v>98.2</c:v>
                </c:pt>
                <c:pt idx="5276">
                  <c:v>98.399999999999991</c:v>
                </c:pt>
                <c:pt idx="5277">
                  <c:v>98.6</c:v>
                </c:pt>
                <c:pt idx="5278">
                  <c:v>98.8</c:v>
                </c:pt>
                <c:pt idx="5279">
                  <c:v>99</c:v>
                </c:pt>
                <c:pt idx="5280">
                  <c:v>99.2</c:v>
                </c:pt>
                <c:pt idx="5281">
                  <c:v>99.4</c:v>
                </c:pt>
                <c:pt idx="5282">
                  <c:v>99.600000000000009</c:v>
                </c:pt>
                <c:pt idx="5283">
                  <c:v>99.8</c:v>
                </c:pt>
                <c:pt idx="5284">
                  <c:v>100</c:v>
                </c:pt>
                <c:pt idx="5285">
                  <c:v>100.2</c:v>
                </c:pt>
                <c:pt idx="5286">
                  <c:v>100.4</c:v>
                </c:pt>
                <c:pt idx="5287">
                  <c:v>100.6</c:v>
                </c:pt>
                <c:pt idx="5288">
                  <c:v>100.8</c:v>
                </c:pt>
                <c:pt idx="5289">
                  <c:v>101</c:v>
                </c:pt>
                <c:pt idx="5290">
                  <c:v>101.2</c:v>
                </c:pt>
                <c:pt idx="5291">
                  <c:v>101.39999999999999</c:v>
                </c:pt>
                <c:pt idx="5292">
                  <c:v>101.6</c:v>
                </c:pt>
                <c:pt idx="5293">
                  <c:v>101.8</c:v>
                </c:pt>
                <c:pt idx="5294">
                  <c:v>102</c:v>
                </c:pt>
                <c:pt idx="5295">
                  <c:v>102.2</c:v>
                </c:pt>
                <c:pt idx="5296">
                  <c:v>102.4</c:v>
                </c:pt>
                <c:pt idx="5297">
                  <c:v>102.60000000000001</c:v>
                </c:pt>
                <c:pt idx="5298">
                  <c:v>102.8</c:v>
                </c:pt>
                <c:pt idx="5299">
                  <c:v>103</c:v>
                </c:pt>
                <c:pt idx="5300">
                  <c:v>103.2</c:v>
                </c:pt>
                <c:pt idx="5301">
                  <c:v>103.4</c:v>
                </c:pt>
                <c:pt idx="5302">
                  <c:v>103.6</c:v>
                </c:pt>
                <c:pt idx="5303">
                  <c:v>103.8</c:v>
                </c:pt>
                <c:pt idx="5304">
                  <c:v>104</c:v>
                </c:pt>
                <c:pt idx="5305">
                  <c:v>104.2</c:v>
                </c:pt>
                <c:pt idx="5306">
                  <c:v>104.39999999999999</c:v>
                </c:pt>
                <c:pt idx="5307">
                  <c:v>104.6</c:v>
                </c:pt>
                <c:pt idx="5308">
                  <c:v>104.8</c:v>
                </c:pt>
                <c:pt idx="5309">
                  <c:v>105</c:v>
                </c:pt>
                <c:pt idx="5310">
                  <c:v>105.2</c:v>
                </c:pt>
                <c:pt idx="5311">
                  <c:v>105.4</c:v>
                </c:pt>
                <c:pt idx="5312">
                  <c:v>105.60000000000001</c:v>
                </c:pt>
                <c:pt idx="5313">
                  <c:v>105.8</c:v>
                </c:pt>
                <c:pt idx="5314">
                  <c:v>106</c:v>
                </c:pt>
                <c:pt idx="5315">
                  <c:v>106.2</c:v>
                </c:pt>
                <c:pt idx="5316">
                  <c:v>106.4</c:v>
                </c:pt>
                <c:pt idx="5317">
                  <c:v>106.60000000000001</c:v>
                </c:pt>
                <c:pt idx="5318">
                  <c:v>106.8</c:v>
                </c:pt>
                <c:pt idx="5319">
                  <c:v>107</c:v>
                </c:pt>
                <c:pt idx="5320">
                  <c:v>107.19999999999999</c:v>
                </c:pt>
                <c:pt idx="5321">
                  <c:v>107.39999999999999</c:v>
                </c:pt>
                <c:pt idx="5322">
                  <c:v>107.6</c:v>
                </c:pt>
                <c:pt idx="5323">
                  <c:v>107.8</c:v>
                </c:pt>
                <c:pt idx="5324">
                  <c:v>108</c:v>
                </c:pt>
                <c:pt idx="5325">
                  <c:v>108.2</c:v>
                </c:pt>
                <c:pt idx="5326">
                  <c:v>108.4</c:v>
                </c:pt>
                <c:pt idx="5327">
                  <c:v>108.60000000000001</c:v>
                </c:pt>
                <c:pt idx="5328">
                  <c:v>108.8</c:v>
                </c:pt>
                <c:pt idx="5329">
                  <c:v>109</c:v>
                </c:pt>
                <c:pt idx="5330">
                  <c:v>109.2</c:v>
                </c:pt>
                <c:pt idx="5331">
                  <c:v>109.4</c:v>
                </c:pt>
                <c:pt idx="5332">
                  <c:v>109.60000000000001</c:v>
                </c:pt>
                <c:pt idx="5333">
                  <c:v>109.8</c:v>
                </c:pt>
                <c:pt idx="5334">
                  <c:v>110</c:v>
                </c:pt>
                <c:pt idx="5335">
                  <c:v>110.19999999999999</c:v>
                </c:pt>
                <c:pt idx="5336">
                  <c:v>110.39999999999999</c:v>
                </c:pt>
                <c:pt idx="5337">
                  <c:v>110.6</c:v>
                </c:pt>
                <c:pt idx="5338">
                  <c:v>110.8</c:v>
                </c:pt>
                <c:pt idx="5339">
                  <c:v>111</c:v>
                </c:pt>
                <c:pt idx="5340">
                  <c:v>111.2</c:v>
                </c:pt>
                <c:pt idx="5341">
                  <c:v>111.4</c:v>
                </c:pt>
                <c:pt idx="5342">
                  <c:v>111.6</c:v>
                </c:pt>
                <c:pt idx="5343">
                  <c:v>111.8</c:v>
                </c:pt>
                <c:pt idx="5344">
                  <c:v>112</c:v>
                </c:pt>
                <c:pt idx="5345">
                  <c:v>112.2</c:v>
                </c:pt>
                <c:pt idx="5346">
                  <c:v>112.4</c:v>
                </c:pt>
                <c:pt idx="5347">
                  <c:v>112.60000000000001</c:v>
                </c:pt>
                <c:pt idx="5348">
                  <c:v>112.8</c:v>
                </c:pt>
                <c:pt idx="5349">
                  <c:v>113</c:v>
                </c:pt>
                <c:pt idx="5350">
                  <c:v>113.19999999999999</c:v>
                </c:pt>
                <c:pt idx="5351">
                  <c:v>113.39999999999999</c:v>
                </c:pt>
                <c:pt idx="5352">
                  <c:v>113.6</c:v>
                </c:pt>
                <c:pt idx="5353">
                  <c:v>113.8</c:v>
                </c:pt>
                <c:pt idx="5354">
                  <c:v>114</c:v>
                </c:pt>
                <c:pt idx="5355">
                  <c:v>114.2</c:v>
                </c:pt>
                <c:pt idx="5356">
                  <c:v>114.4</c:v>
                </c:pt>
                <c:pt idx="5357">
                  <c:v>114.6</c:v>
                </c:pt>
                <c:pt idx="5358">
                  <c:v>114.8</c:v>
                </c:pt>
                <c:pt idx="5359">
                  <c:v>115</c:v>
                </c:pt>
                <c:pt idx="5360">
                  <c:v>115.2</c:v>
                </c:pt>
                <c:pt idx="5361">
                  <c:v>115.4</c:v>
                </c:pt>
                <c:pt idx="5362">
                  <c:v>115.60000000000001</c:v>
                </c:pt>
                <c:pt idx="5363">
                  <c:v>115.80000000000001</c:v>
                </c:pt>
                <c:pt idx="5364">
                  <c:v>116</c:v>
                </c:pt>
                <c:pt idx="5365">
                  <c:v>116.19999999999999</c:v>
                </c:pt>
                <c:pt idx="5366">
                  <c:v>116.39999999999999</c:v>
                </c:pt>
                <c:pt idx="5367">
                  <c:v>116.6</c:v>
                </c:pt>
                <c:pt idx="5368">
                  <c:v>116.8</c:v>
                </c:pt>
                <c:pt idx="5369">
                  <c:v>117</c:v>
                </c:pt>
                <c:pt idx="5370">
                  <c:v>117.2</c:v>
                </c:pt>
                <c:pt idx="5371">
                  <c:v>117.4</c:v>
                </c:pt>
                <c:pt idx="5372">
                  <c:v>117.6</c:v>
                </c:pt>
                <c:pt idx="5373">
                  <c:v>117.8</c:v>
                </c:pt>
                <c:pt idx="5374">
                  <c:v>118</c:v>
                </c:pt>
                <c:pt idx="5375">
                  <c:v>118.2</c:v>
                </c:pt>
                <c:pt idx="5376">
                  <c:v>118.4</c:v>
                </c:pt>
                <c:pt idx="5377">
                  <c:v>118.60000000000001</c:v>
                </c:pt>
                <c:pt idx="5378">
                  <c:v>118.80000000000001</c:v>
                </c:pt>
                <c:pt idx="5379">
                  <c:v>119</c:v>
                </c:pt>
                <c:pt idx="5380">
                  <c:v>119.19999999999999</c:v>
                </c:pt>
                <c:pt idx="5381">
                  <c:v>119.39999999999999</c:v>
                </c:pt>
                <c:pt idx="5382">
                  <c:v>119.60000000000001</c:v>
                </c:pt>
                <c:pt idx="5383">
                  <c:v>119.8</c:v>
                </c:pt>
                <c:pt idx="5384">
                  <c:v>119.99999999999999</c:v>
                </c:pt>
                <c:pt idx="5385">
                  <c:v>120.2</c:v>
                </c:pt>
                <c:pt idx="5386">
                  <c:v>120.39999999999999</c:v>
                </c:pt>
                <c:pt idx="5387">
                  <c:v>120.60000000000001</c:v>
                </c:pt>
                <c:pt idx="5388">
                  <c:v>120.8</c:v>
                </c:pt>
                <c:pt idx="5389">
                  <c:v>121.00000000000001</c:v>
                </c:pt>
                <c:pt idx="5390">
                  <c:v>121.2</c:v>
                </c:pt>
                <c:pt idx="5391">
                  <c:v>121.39999999999999</c:v>
                </c:pt>
                <c:pt idx="5392">
                  <c:v>121.60000000000001</c:v>
                </c:pt>
                <c:pt idx="5393">
                  <c:v>121.8</c:v>
                </c:pt>
                <c:pt idx="5394">
                  <c:v>122.00000000000001</c:v>
                </c:pt>
                <c:pt idx="5395">
                  <c:v>122.2</c:v>
                </c:pt>
                <c:pt idx="5396">
                  <c:v>122.4</c:v>
                </c:pt>
                <c:pt idx="5397">
                  <c:v>122.6</c:v>
                </c:pt>
                <c:pt idx="5398">
                  <c:v>122.79999999999998</c:v>
                </c:pt>
                <c:pt idx="5399">
                  <c:v>123</c:v>
                </c:pt>
                <c:pt idx="5400">
                  <c:v>123.19999999999999</c:v>
                </c:pt>
                <c:pt idx="5401">
                  <c:v>123.4</c:v>
                </c:pt>
                <c:pt idx="5402">
                  <c:v>123.6</c:v>
                </c:pt>
                <c:pt idx="5403">
                  <c:v>123.80000000000001</c:v>
                </c:pt>
                <c:pt idx="5404">
                  <c:v>124</c:v>
                </c:pt>
                <c:pt idx="5405">
                  <c:v>124.19999999999999</c:v>
                </c:pt>
                <c:pt idx="5406">
                  <c:v>124.4</c:v>
                </c:pt>
                <c:pt idx="5407">
                  <c:v>124.6</c:v>
                </c:pt>
                <c:pt idx="5408">
                  <c:v>124.80000000000001</c:v>
                </c:pt>
                <c:pt idx="5409">
                  <c:v>125</c:v>
                </c:pt>
                <c:pt idx="5410">
                  <c:v>125.2</c:v>
                </c:pt>
                <c:pt idx="5411">
                  <c:v>125.39999999999999</c:v>
                </c:pt>
                <c:pt idx="5412">
                  <c:v>125.60000000000001</c:v>
                </c:pt>
                <c:pt idx="5413">
                  <c:v>125.8</c:v>
                </c:pt>
                <c:pt idx="5414">
                  <c:v>125.99999999999999</c:v>
                </c:pt>
                <c:pt idx="5415">
                  <c:v>126.2</c:v>
                </c:pt>
                <c:pt idx="5416">
                  <c:v>126.39999999999999</c:v>
                </c:pt>
                <c:pt idx="5417">
                  <c:v>126.60000000000001</c:v>
                </c:pt>
                <c:pt idx="5418">
                  <c:v>126.8</c:v>
                </c:pt>
                <c:pt idx="5419">
                  <c:v>127.00000000000001</c:v>
                </c:pt>
                <c:pt idx="5420">
                  <c:v>127.2</c:v>
                </c:pt>
                <c:pt idx="5421">
                  <c:v>127.39999999999999</c:v>
                </c:pt>
                <c:pt idx="5422">
                  <c:v>127.60000000000001</c:v>
                </c:pt>
                <c:pt idx="5423">
                  <c:v>127.8</c:v>
                </c:pt>
                <c:pt idx="5424">
                  <c:v>128</c:v>
                </c:pt>
                <c:pt idx="5425">
                  <c:v>128.19999999999999</c:v>
                </c:pt>
                <c:pt idx="5426">
                  <c:v>128.4</c:v>
                </c:pt>
                <c:pt idx="5427">
                  <c:v>128.6</c:v>
                </c:pt>
                <c:pt idx="5428">
                  <c:v>128.79999999999998</c:v>
                </c:pt>
                <c:pt idx="5429">
                  <c:v>129</c:v>
                </c:pt>
                <c:pt idx="5430">
                  <c:v>129.19999999999999</c:v>
                </c:pt>
                <c:pt idx="5431">
                  <c:v>129.4</c:v>
                </c:pt>
                <c:pt idx="5432">
                  <c:v>129.6</c:v>
                </c:pt>
                <c:pt idx="5433">
                  <c:v>129.80000000000001</c:v>
                </c:pt>
                <c:pt idx="5434">
                  <c:v>130</c:v>
                </c:pt>
                <c:pt idx="5435">
                  <c:v>130.19999999999999</c:v>
                </c:pt>
                <c:pt idx="5436">
                  <c:v>130.4</c:v>
                </c:pt>
                <c:pt idx="5437">
                  <c:v>130.6</c:v>
                </c:pt>
                <c:pt idx="5438">
                  <c:v>130.80000000000001</c:v>
                </c:pt>
                <c:pt idx="5439">
                  <c:v>131</c:v>
                </c:pt>
                <c:pt idx="5440">
                  <c:v>131.20000000000002</c:v>
                </c:pt>
                <c:pt idx="5441">
                  <c:v>131.4</c:v>
                </c:pt>
                <c:pt idx="5442">
                  <c:v>131.6</c:v>
                </c:pt>
                <c:pt idx="5443">
                  <c:v>131.80000000000001</c:v>
                </c:pt>
                <c:pt idx="5444">
                  <c:v>132</c:v>
                </c:pt>
                <c:pt idx="5445">
                  <c:v>132.20000000000002</c:v>
                </c:pt>
                <c:pt idx="5446">
                  <c:v>132.4</c:v>
                </c:pt>
                <c:pt idx="5447">
                  <c:v>132.60000000000002</c:v>
                </c:pt>
                <c:pt idx="5448">
                  <c:v>132.80000000000001</c:v>
                </c:pt>
                <c:pt idx="5449">
                  <c:v>133</c:v>
                </c:pt>
                <c:pt idx="5450">
                  <c:v>133.19999999999999</c:v>
                </c:pt>
                <c:pt idx="5451">
                  <c:v>133.39999999999998</c:v>
                </c:pt>
                <c:pt idx="5452">
                  <c:v>133.6</c:v>
                </c:pt>
                <c:pt idx="5453">
                  <c:v>133.79999999999998</c:v>
                </c:pt>
                <c:pt idx="5454">
                  <c:v>134</c:v>
                </c:pt>
                <c:pt idx="5455">
                  <c:v>134.19999999999999</c:v>
                </c:pt>
                <c:pt idx="5456">
                  <c:v>134.4</c:v>
                </c:pt>
                <c:pt idx="5457">
                  <c:v>134.6</c:v>
                </c:pt>
                <c:pt idx="5458">
                  <c:v>134.79999999999998</c:v>
                </c:pt>
                <c:pt idx="5459">
                  <c:v>135</c:v>
                </c:pt>
                <c:pt idx="5460">
                  <c:v>135.19999999999999</c:v>
                </c:pt>
                <c:pt idx="5461">
                  <c:v>135.4</c:v>
                </c:pt>
                <c:pt idx="5462">
                  <c:v>135.6</c:v>
                </c:pt>
                <c:pt idx="5463">
                  <c:v>135.80000000000001</c:v>
                </c:pt>
                <c:pt idx="5464">
                  <c:v>136</c:v>
                </c:pt>
                <c:pt idx="5465">
                  <c:v>136.19999999999999</c:v>
                </c:pt>
                <c:pt idx="5466">
                  <c:v>136.4</c:v>
                </c:pt>
                <c:pt idx="5467">
                  <c:v>136.6</c:v>
                </c:pt>
                <c:pt idx="5468">
                  <c:v>136.80000000000001</c:v>
                </c:pt>
                <c:pt idx="5469">
                  <c:v>137</c:v>
                </c:pt>
                <c:pt idx="5470">
                  <c:v>137.20000000000002</c:v>
                </c:pt>
                <c:pt idx="5471">
                  <c:v>137.4</c:v>
                </c:pt>
                <c:pt idx="5472">
                  <c:v>137.6</c:v>
                </c:pt>
                <c:pt idx="5473">
                  <c:v>137.80000000000001</c:v>
                </c:pt>
                <c:pt idx="5474">
                  <c:v>138</c:v>
                </c:pt>
                <c:pt idx="5475">
                  <c:v>138.20000000000002</c:v>
                </c:pt>
                <c:pt idx="5476">
                  <c:v>138.4</c:v>
                </c:pt>
                <c:pt idx="5477">
                  <c:v>138.60000000000002</c:v>
                </c:pt>
                <c:pt idx="5478">
                  <c:v>138.80000000000001</c:v>
                </c:pt>
                <c:pt idx="5479">
                  <c:v>139</c:v>
                </c:pt>
                <c:pt idx="5480">
                  <c:v>139.19999999999999</c:v>
                </c:pt>
                <c:pt idx="5481">
                  <c:v>139.39999999999998</c:v>
                </c:pt>
                <c:pt idx="5482">
                  <c:v>139.6</c:v>
                </c:pt>
                <c:pt idx="5483">
                  <c:v>139.79999999999998</c:v>
                </c:pt>
                <c:pt idx="5484">
                  <c:v>140</c:v>
                </c:pt>
                <c:pt idx="5485">
                  <c:v>140.19999999999999</c:v>
                </c:pt>
                <c:pt idx="5486">
                  <c:v>140.4</c:v>
                </c:pt>
                <c:pt idx="5487">
                  <c:v>140.6</c:v>
                </c:pt>
                <c:pt idx="5488">
                  <c:v>140.79999999999998</c:v>
                </c:pt>
                <c:pt idx="5489">
                  <c:v>141</c:v>
                </c:pt>
                <c:pt idx="5490">
                  <c:v>141.19999999999999</c:v>
                </c:pt>
                <c:pt idx="5491">
                  <c:v>141.4</c:v>
                </c:pt>
                <c:pt idx="5492">
                  <c:v>141.6</c:v>
                </c:pt>
                <c:pt idx="5493">
                  <c:v>141.80000000000001</c:v>
                </c:pt>
                <c:pt idx="5494">
                  <c:v>142</c:v>
                </c:pt>
                <c:pt idx="5495">
                  <c:v>142.19999999999999</c:v>
                </c:pt>
                <c:pt idx="5496">
                  <c:v>142.4</c:v>
                </c:pt>
                <c:pt idx="5497">
                  <c:v>142.6</c:v>
                </c:pt>
                <c:pt idx="5498">
                  <c:v>142.80000000000001</c:v>
                </c:pt>
                <c:pt idx="5499">
                  <c:v>143</c:v>
                </c:pt>
                <c:pt idx="5500">
                  <c:v>143.20000000000002</c:v>
                </c:pt>
                <c:pt idx="5501">
                  <c:v>143.4</c:v>
                </c:pt>
                <c:pt idx="5502">
                  <c:v>143.6</c:v>
                </c:pt>
                <c:pt idx="5503">
                  <c:v>143.80000000000001</c:v>
                </c:pt>
                <c:pt idx="5504">
                  <c:v>144</c:v>
                </c:pt>
                <c:pt idx="5505">
                  <c:v>144.20000000000002</c:v>
                </c:pt>
                <c:pt idx="5506">
                  <c:v>144.4</c:v>
                </c:pt>
                <c:pt idx="5507">
                  <c:v>144.60000000000002</c:v>
                </c:pt>
                <c:pt idx="5508">
                  <c:v>144.80000000000001</c:v>
                </c:pt>
                <c:pt idx="5509">
                  <c:v>145</c:v>
                </c:pt>
                <c:pt idx="5510">
                  <c:v>145.20000000000002</c:v>
                </c:pt>
                <c:pt idx="5511">
                  <c:v>145.4</c:v>
                </c:pt>
                <c:pt idx="5512">
                  <c:v>145.6</c:v>
                </c:pt>
                <c:pt idx="5513">
                  <c:v>145.79999999999998</c:v>
                </c:pt>
                <c:pt idx="5514">
                  <c:v>146</c:v>
                </c:pt>
                <c:pt idx="5515">
                  <c:v>146.19999999999999</c:v>
                </c:pt>
                <c:pt idx="5516">
                  <c:v>146.39999999999998</c:v>
                </c:pt>
                <c:pt idx="5517">
                  <c:v>146.6</c:v>
                </c:pt>
                <c:pt idx="5518">
                  <c:v>146.79999999999998</c:v>
                </c:pt>
                <c:pt idx="5519">
                  <c:v>147</c:v>
                </c:pt>
                <c:pt idx="5520">
                  <c:v>147.19999999999999</c:v>
                </c:pt>
                <c:pt idx="5521">
                  <c:v>147.4</c:v>
                </c:pt>
                <c:pt idx="5522">
                  <c:v>147.6</c:v>
                </c:pt>
                <c:pt idx="5523">
                  <c:v>147.80000000000001</c:v>
                </c:pt>
                <c:pt idx="5524">
                  <c:v>148</c:v>
                </c:pt>
                <c:pt idx="5525">
                  <c:v>148.19999999999999</c:v>
                </c:pt>
                <c:pt idx="5526">
                  <c:v>148.4</c:v>
                </c:pt>
                <c:pt idx="5527">
                  <c:v>148.6</c:v>
                </c:pt>
                <c:pt idx="5528">
                  <c:v>148.80000000000001</c:v>
                </c:pt>
                <c:pt idx="5529">
                  <c:v>149</c:v>
                </c:pt>
                <c:pt idx="5530">
                  <c:v>149.20000000000002</c:v>
                </c:pt>
                <c:pt idx="5531">
                  <c:v>149.4</c:v>
                </c:pt>
                <c:pt idx="5532">
                  <c:v>149.6</c:v>
                </c:pt>
                <c:pt idx="5533">
                  <c:v>149.80000000000001</c:v>
                </c:pt>
                <c:pt idx="5534">
                  <c:v>150</c:v>
                </c:pt>
                <c:pt idx="5535">
                  <c:v>150.20000000000002</c:v>
                </c:pt>
                <c:pt idx="5536">
                  <c:v>150.4</c:v>
                </c:pt>
                <c:pt idx="5537">
                  <c:v>150.60000000000002</c:v>
                </c:pt>
                <c:pt idx="5538">
                  <c:v>150.80000000000001</c:v>
                </c:pt>
                <c:pt idx="5539">
                  <c:v>151</c:v>
                </c:pt>
                <c:pt idx="5540">
                  <c:v>151.20000000000002</c:v>
                </c:pt>
                <c:pt idx="5541">
                  <c:v>151.4</c:v>
                </c:pt>
                <c:pt idx="5542">
                  <c:v>151.6</c:v>
                </c:pt>
                <c:pt idx="5543">
                  <c:v>151.79999999999998</c:v>
                </c:pt>
                <c:pt idx="5544">
                  <c:v>152</c:v>
                </c:pt>
                <c:pt idx="5545">
                  <c:v>152.19999999999999</c:v>
                </c:pt>
                <c:pt idx="5546">
                  <c:v>152.39999999999998</c:v>
                </c:pt>
                <c:pt idx="5547">
                  <c:v>152.6</c:v>
                </c:pt>
                <c:pt idx="5548">
                  <c:v>152.79999999999998</c:v>
                </c:pt>
                <c:pt idx="5549">
                  <c:v>153</c:v>
                </c:pt>
                <c:pt idx="5550">
                  <c:v>153.19999999999999</c:v>
                </c:pt>
                <c:pt idx="5551">
                  <c:v>153.4</c:v>
                </c:pt>
                <c:pt idx="5552">
                  <c:v>153.6</c:v>
                </c:pt>
                <c:pt idx="5553">
                  <c:v>153.79999999999998</c:v>
                </c:pt>
                <c:pt idx="5554">
                  <c:v>154</c:v>
                </c:pt>
                <c:pt idx="5555">
                  <c:v>154.19999999999999</c:v>
                </c:pt>
                <c:pt idx="5556">
                  <c:v>154.4</c:v>
                </c:pt>
                <c:pt idx="5557">
                  <c:v>154.6</c:v>
                </c:pt>
                <c:pt idx="5558">
                  <c:v>154.80000000000001</c:v>
                </c:pt>
                <c:pt idx="5559">
                  <c:v>155</c:v>
                </c:pt>
                <c:pt idx="5560">
                  <c:v>155.19999999999999</c:v>
                </c:pt>
                <c:pt idx="5561">
                  <c:v>155.4</c:v>
                </c:pt>
                <c:pt idx="5562">
                  <c:v>155.6</c:v>
                </c:pt>
                <c:pt idx="5563">
                  <c:v>155.80000000000001</c:v>
                </c:pt>
                <c:pt idx="5564">
                  <c:v>156</c:v>
                </c:pt>
                <c:pt idx="5565">
                  <c:v>156.20000000000002</c:v>
                </c:pt>
                <c:pt idx="5566">
                  <c:v>156.4</c:v>
                </c:pt>
                <c:pt idx="5567">
                  <c:v>156.60000000000002</c:v>
                </c:pt>
                <c:pt idx="5568">
                  <c:v>156.80000000000001</c:v>
                </c:pt>
                <c:pt idx="5569">
                  <c:v>157</c:v>
                </c:pt>
                <c:pt idx="5570">
                  <c:v>157.20000000000002</c:v>
                </c:pt>
                <c:pt idx="5571">
                  <c:v>157.4</c:v>
                </c:pt>
                <c:pt idx="5572">
                  <c:v>157.6</c:v>
                </c:pt>
                <c:pt idx="5573">
                  <c:v>157.79999999999998</c:v>
                </c:pt>
                <c:pt idx="5574">
                  <c:v>158</c:v>
                </c:pt>
                <c:pt idx="5575">
                  <c:v>158.19999999999999</c:v>
                </c:pt>
                <c:pt idx="5576">
                  <c:v>158.39999999999998</c:v>
                </c:pt>
                <c:pt idx="5577">
                  <c:v>158.6</c:v>
                </c:pt>
                <c:pt idx="5578">
                  <c:v>158.79999999999998</c:v>
                </c:pt>
                <c:pt idx="5579">
                  <c:v>159</c:v>
                </c:pt>
                <c:pt idx="5580">
                  <c:v>159.19999999999999</c:v>
                </c:pt>
                <c:pt idx="5581">
                  <c:v>159.4</c:v>
                </c:pt>
                <c:pt idx="5582">
                  <c:v>159.6</c:v>
                </c:pt>
                <c:pt idx="5583">
                  <c:v>159.79999999999998</c:v>
                </c:pt>
                <c:pt idx="5584">
                  <c:v>160</c:v>
                </c:pt>
                <c:pt idx="5585">
                  <c:v>160.19999999999999</c:v>
                </c:pt>
                <c:pt idx="5586">
                  <c:v>160.4</c:v>
                </c:pt>
                <c:pt idx="5587">
                  <c:v>160.6</c:v>
                </c:pt>
                <c:pt idx="5588">
                  <c:v>160.80000000000001</c:v>
                </c:pt>
                <c:pt idx="5589">
                  <c:v>161</c:v>
                </c:pt>
                <c:pt idx="5590">
                  <c:v>161.19999999999999</c:v>
                </c:pt>
                <c:pt idx="5591">
                  <c:v>161.4</c:v>
                </c:pt>
                <c:pt idx="5592">
                  <c:v>161.6</c:v>
                </c:pt>
                <c:pt idx="5593">
                  <c:v>161.80000000000001</c:v>
                </c:pt>
                <c:pt idx="5594">
                  <c:v>162</c:v>
                </c:pt>
                <c:pt idx="5595">
                  <c:v>162.20000000000002</c:v>
                </c:pt>
                <c:pt idx="5596">
                  <c:v>162.4</c:v>
                </c:pt>
                <c:pt idx="5597">
                  <c:v>162.6</c:v>
                </c:pt>
                <c:pt idx="5598">
                  <c:v>162.80000000000001</c:v>
                </c:pt>
                <c:pt idx="5599">
                  <c:v>163</c:v>
                </c:pt>
                <c:pt idx="5600">
                  <c:v>163.20000000000002</c:v>
                </c:pt>
                <c:pt idx="5601">
                  <c:v>163.4</c:v>
                </c:pt>
                <c:pt idx="5602">
                  <c:v>163.60000000000002</c:v>
                </c:pt>
                <c:pt idx="5603">
                  <c:v>163.80000000000001</c:v>
                </c:pt>
                <c:pt idx="5604">
                  <c:v>164</c:v>
                </c:pt>
                <c:pt idx="5605">
                  <c:v>164.2</c:v>
                </c:pt>
                <c:pt idx="5606">
                  <c:v>164.39999999999998</c:v>
                </c:pt>
                <c:pt idx="5607">
                  <c:v>164.6</c:v>
                </c:pt>
                <c:pt idx="5608">
                  <c:v>164.79999999999998</c:v>
                </c:pt>
                <c:pt idx="5609">
                  <c:v>165</c:v>
                </c:pt>
                <c:pt idx="5610">
                  <c:v>165.2</c:v>
                </c:pt>
                <c:pt idx="5611">
                  <c:v>165.4</c:v>
                </c:pt>
                <c:pt idx="5612">
                  <c:v>165.6</c:v>
                </c:pt>
                <c:pt idx="5613">
                  <c:v>165.79999999999998</c:v>
                </c:pt>
                <c:pt idx="5614">
                  <c:v>166</c:v>
                </c:pt>
                <c:pt idx="5615">
                  <c:v>166.2</c:v>
                </c:pt>
                <c:pt idx="5616">
                  <c:v>166.4</c:v>
                </c:pt>
                <c:pt idx="5617">
                  <c:v>166.6</c:v>
                </c:pt>
                <c:pt idx="5618">
                  <c:v>166.8</c:v>
                </c:pt>
                <c:pt idx="5619">
                  <c:v>167</c:v>
                </c:pt>
                <c:pt idx="5620">
                  <c:v>167.2</c:v>
                </c:pt>
                <c:pt idx="5621">
                  <c:v>167.4</c:v>
                </c:pt>
                <c:pt idx="5622">
                  <c:v>167.6</c:v>
                </c:pt>
                <c:pt idx="5623">
                  <c:v>167.8</c:v>
                </c:pt>
                <c:pt idx="5624">
                  <c:v>168</c:v>
                </c:pt>
                <c:pt idx="5625">
                  <c:v>168.20000000000002</c:v>
                </c:pt>
                <c:pt idx="5626">
                  <c:v>168.4</c:v>
                </c:pt>
                <c:pt idx="5627">
                  <c:v>168.6</c:v>
                </c:pt>
                <c:pt idx="5628">
                  <c:v>168.8</c:v>
                </c:pt>
                <c:pt idx="5629">
                  <c:v>169</c:v>
                </c:pt>
                <c:pt idx="5630">
                  <c:v>169.20000000000002</c:v>
                </c:pt>
                <c:pt idx="5631">
                  <c:v>169.4</c:v>
                </c:pt>
                <c:pt idx="5632">
                  <c:v>169.60000000000002</c:v>
                </c:pt>
                <c:pt idx="5633">
                  <c:v>169.8</c:v>
                </c:pt>
                <c:pt idx="5634">
                  <c:v>170</c:v>
                </c:pt>
                <c:pt idx="5635">
                  <c:v>170.2</c:v>
                </c:pt>
                <c:pt idx="5636">
                  <c:v>170.39999999999998</c:v>
                </c:pt>
                <c:pt idx="5637">
                  <c:v>170.6</c:v>
                </c:pt>
                <c:pt idx="5638">
                  <c:v>170.79999999999998</c:v>
                </c:pt>
                <c:pt idx="5639">
                  <c:v>171</c:v>
                </c:pt>
                <c:pt idx="5640">
                  <c:v>171.2</c:v>
                </c:pt>
                <c:pt idx="5641">
                  <c:v>171.4</c:v>
                </c:pt>
                <c:pt idx="5642">
                  <c:v>171.6</c:v>
                </c:pt>
                <c:pt idx="5643">
                  <c:v>171.79999999999998</c:v>
                </c:pt>
                <c:pt idx="5644">
                  <c:v>172</c:v>
                </c:pt>
                <c:pt idx="5645">
                  <c:v>172.2</c:v>
                </c:pt>
                <c:pt idx="5646">
                  <c:v>172.4</c:v>
                </c:pt>
                <c:pt idx="5647">
                  <c:v>172.6</c:v>
                </c:pt>
                <c:pt idx="5648">
                  <c:v>172.8</c:v>
                </c:pt>
                <c:pt idx="5649">
                  <c:v>173</c:v>
                </c:pt>
                <c:pt idx="5650">
                  <c:v>173.2</c:v>
                </c:pt>
                <c:pt idx="5651">
                  <c:v>173.4</c:v>
                </c:pt>
                <c:pt idx="5652">
                  <c:v>173.6</c:v>
                </c:pt>
                <c:pt idx="5653">
                  <c:v>173.8</c:v>
                </c:pt>
                <c:pt idx="5654">
                  <c:v>174</c:v>
                </c:pt>
                <c:pt idx="5655">
                  <c:v>174.20000000000002</c:v>
                </c:pt>
                <c:pt idx="5656">
                  <c:v>174.4</c:v>
                </c:pt>
                <c:pt idx="5657">
                  <c:v>174.6</c:v>
                </c:pt>
                <c:pt idx="5658">
                  <c:v>174.8</c:v>
                </c:pt>
                <c:pt idx="5659">
                  <c:v>175</c:v>
                </c:pt>
                <c:pt idx="5660">
                  <c:v>175.20000000000002</c:v>
                </c:pt>
                <c:pt idx="5661">
                  <c:v>175.4</c:v>
                </c:pt>
                <c:pt idx="5662">
                  <c:v>175.60000000000002</c:v>
                </c:pt>
                <c:pt idx="5663">
                  <c:v>175.8</c:v>
                </c:pt>
                <c:pt idx="5664">
                  <c:v>176</c:v>
                </c:pt>
                <c:pt idx="5665">
                  <c:v>176.2</c:v>
                </c:pt>
                <c:pt idx="5666">
                  <c:v>176.39999999999998</c:v>
                </c:pt>
                <c:pt idx="5667">
                  <c:v>176.6</c:v>
                </c:pt>
                <c:pt idx="5668">
                  <c:v>176.79999999999998</c:v>
                </c:pt>
                <c:pt idx="5669">
                  <c:v>177</c:v>
                </c:pt>
                <c:pt idx="5670">
                  <c:v>177.2</c:v>
                </c:pt>
                <c:pt idx="5671">
                  <c:v>177.39999999999998</c:v>
                </c:pt>
                <c:pt idx="5672">
                  <c:v>177.6</c:v>
                </c:pt>
                <c:pt idx="5673">
                  <c:v>177.79999999999998</c:v>
                </c:pt>
                <c:pt idx="5674">
                  <c:v>178</c:v>
                </c:pt>
                <c:pt idx="5675">
                  <c:v>178.2</c:v>
                </c:pt>
                <c:pt idx="5676">
                  <c:v>178.4</c:v>
                </c:pt>
                <c:pt idx="5677">
                  <c:v>178.6</c:v>
                </c:pt>
                <c:pt idx="5678">
                  <c:v>178.8</c:v>
                </c:pt>
                <c:pt idx="5679">
                  <c:v>179</c:v>
                </c:pt>
                <c:pt idx="5680">
                  <c:v>179.2</c:v>
                </c:pt>
                <c:pt idx="5681">
                  <c:v>179.4</c:v>
                </c:pt>
                <c:pt idx="5682">
                  <c:v>179.6</c:v>
                </c:pt>
                <c:pt idx="5683">
                  <c:v>179.8</c:v>
                </c:pt>
                <c:pt idx="5684">
                  <c:v>180</c:v>
                </c:pt>
                <c:pt idx="5685">
                  <c:v>180.20000000000002</c:v>
                </c:pt>
                <c:pt idx="5686">
                  <c:v>180.4</c:v>
                </c:pt>
                <c:pt idx="5687">
                  <c:v>180.6</c:v>
                </c:pt>
                <c:pt idx="5688">
                  <c:v>180.8</c:v>
                </c:pt>
                <c:pt idx="5689">
                  <c:v>181</c:v>
                </c:pt>
                <c:pt idx="5690">
                  <c:v>181.20000000000002</c:v>
                </c:pt>
                <c:pt idx="5691">
                  <c:v>181.4</c:v>
                </c:pt>
                <c:pt idx="5692">
                  <c:v>181.60000000000002</c:v>
                </c:pt>
                <c:pt idx="5693">
                  <c:v>181.8</c:v>
                </c:pt>
                <c:pt idx="5694">
                  <c:v>182</c:v>
                </c:pt>
                <c:pt idx="5695">
                  <c:v>182.20000000000002</c:v>
                </c:pt>
                <c:pt idx="5696">
                  <c:v>182.4</c:v>
                </c:pt>
                <c:pt idx="5697">
                  <c:v>182.6</c:v>
                </c:pt>
                <c:pt idx="5698">
                  <c:v>182.79999999999998</c:v>
                </c:pt>
                <c:pt idx="5699">
                  <c:v>183</c:v>
                </c:pt>
                <c:pt idx="5700">
                  <c:v>183.2</c:v>
                </c:pt>
                <c:pt idx="5701">
                  <c:v>183.39999999999998</c:v>
                </c:pt>
                <c:pt idx="5702">
                  <c:v>183.6</c:v>
                </c:pt>
                <c:pt idx="5703">
                  <c:v>183.79999999999998</c:v>
                </c:pt>
                <c:pt idx="5704">
                  <c:v>184</c:v>
                </c:pt>
                <c:pt idx="5705">
                  <c:v>184.2</c:v>
                </c:pt>
                <c:pt idx="5706">
                  <c:v>184.4</c:v>
                </c:pt>
                <c:pt idx="5707">
                  <c:v>184.6</c:v>
                </c:pt>
                <c:pt idx="5708">
                  <c:v>184.79999999999998</c:v>
                </c:pt>
                <c:pt idx="5709">
                  <c:v>185</c:v>
                </c:pt>
                <c:pt idx="5710">
                  <c:v>185.2</c:v>
                </c:pt>
                <c:pt idx="5711">
                  <c:v>185.4</c:v>
                </c:pt>
                <c:pt idx="5712">
                  <c:v>185.6</c:v>
                </c:pt>
                <c:pt idx="5713">
                  <c:v>185.8</c:v>
                </c:pt>
                <c:pt idx="5714">
                  <c:v>186</c:v>
                </c:pt>
                <c:pt idx="5715">
                  <c:v>186.20000000000002</c:v>
                </c:pt>
                <c:pt idx="5716">
                  <c:v>186.4</c:v>
                </c:pt>
                <c:pt idx="5717">
                  <c:v>186.6</c:v>
                </c:pt>
                <c:pt idx="5718">
                  <c:v>186.8</c:v>
                </c:pt>
                <c:pt idx="5719">
                  <c:v>187</c:v>
                </c:pt>
                <c:pt idx="5720">
                  <c:v>187.20000000000002</c:v>
                </c:pt>
                <c:pt idx="5721">
                  <c:v>187.4</c:v>
                </c:pt>
                <c:pt idx="5722">
                  <c:v>187.60000000000002</c:v>
                </c:pt>
                <c:pt idx="5723">
                  <c:v>187.8</c:v>
                </c:pt>
                <c:pt idx="5724">
                  <c:v>188</c:v>
                </c:pt>
                <c:pt idx="5725">
                  <c:v>188.20000000000002</c:v>
                </c:pt>
                <c:pt idx="5726">
                  <c:v>188.4</c:v>
                </c:pt>
                <c:pt idx="5727">
                  <c:v>188.6</c:v>
                </c:pt>
                <c:pt idx="5728">
                  <c:v>188.79999999999998</c:v>
                </c:pt>
                <c:pt idx="5729">
                  <c:v>189</c:v>
                </c:pt>
                <c:pt idx="5730">
                  <c:v>189.2</c:v>
                </c:pt>
                <c:pt idx="5731">
                  <c:v>189.39999999999998</c:v>
                </c:pt>
                <c:pt idx="5732">
                  <c:v>189.6</c:v>
                </c:pt>
                <c:pt idx="5733">
                  <c:v>189.79999999999998</c:v>
                </c:pt>
                <c:pt idx="5734">
                  <c:v>190</c:v>
                </c:pt>
                <c:pt idx="5735">
                  <c:v>190.2</c:v>
                </c:pt>
                <c:pt idx="5736">
                  <c:v>190.4</c:v>
                </c:pt>
                <c:pt idx="5737">
                  <c:v>190.6</c:v>
                </c:pt>
                <c:pt idx="5738">
                  <c:v>190.79999999999998</c:v>
                </c:pt>
                <c:pt idx="5739">
                  <c:v>191</c:v>
                </c:pt>
                <c:pt idx="5740">
                  <c:v>191.2</c:v>
                </c:pt>
                <c:pt idx="5741">
                  <c:v>191.4</c:v>
                </c:pt>
                <c:pt idx="5742">
                  <c:v>191.6</c:v>
                </c:pt>
                <c:pt idx="5743">
                  <c:v>191.8</c:v>
                </c:pt>
                <c:pt idx="5744">
                  <c:v>192</c:v>
                </c:pt>
                <c:pt idx="5745">
                  <c:v>192.2</c:v>
                </c:pt>
                <c:pt idx="5746">
                  <c:v>192.4</c:v>
                </c:pt>
                <c:pt idx="5747">
                  <c:v>192.6</c:v>
                </c:pt>
                <c:pt idx="5748">
                  <c:v>192.8</c:v>
                </c:pt>
                <c:pt idx="5749">
                  <c:v>193</c:v>
                </c:pt>
                <c:pt idx="5750">
                  <c:v>193.20000000000002</c:v>
                </c:pt>
                <c:pt idx="5751">
                  <c:v>193.4</c:v>
                </c:pt>
                <c:pt idx="5752">
                  <c:v>193.60000000000002</c:v>
                </c:pt>
                <c:pt idx="5753">
                  <c:v>193.8</c:v>
                </c:pt>
                <c:pt idx="5754">
                  <c:v>194</c:v>
                </c:pt>
                <c:pt idx="5755">
                  <c:v>194.20000000000002</c:v>
                </c:pt>
                <c:pt idx="5756">
                  <c:v>194.4</c:v>
                </c:pt>
                <c:pt idx="5757">
                  <c:v>194.60000000000002</c:v>
                </c:pt>
                <c:pt idx="5758">
                  <c:v>194.8</c:v>
                </c:pt>
                <c:pt idx="5759">
                  <c:v>195</c:v>
                </c:pt>
                <c:pt idx="5760">
                  <c:v>195.2</c:v>
                </c:pt>
                <c:pt idx="5761">
                  <c:v>195.39999999999998</c:v>
                </c:pt>
                <c:pt idx="5762">
                  <c:v>195.6</c:v>
                </c:pt>
                <c:pt idx="5763">
                  <c:v>195.79999999999998</c:v>
                </c:pt>
                <c:pt idx="5764">
                  <c:v>196</c:v>
                </c:pt>
                <c:pt idx="5765">
                  <c:v>196.2</c:v>
                </c:pt>
                <c:pt idx="5766">
                  <c:v>196.4</c:v>
                </c:pt>
                <c:pt idx="5767">
                  <c:v>196.6</c:v>
                </c:pt>
                <c:pt idx="5768">
                  <c:v>196.79999999999998</c:v>
                </c:pt>
                <c:pt idx="5769">
                  <c:v>197</c:v>
                </c:pt>
                <c:pt idx="5770">
                  <c:v>197.2</c:v>
                </c:pt>
                <c:pt idx="5771">
                  <c:v>197.4</c:v>
                </c:pt>
                <c:pt idx="5772">
                  <c:v>197.6</c:v>
                </c:pt>
                <c:pt idx="5773">
                  <c:v>197.8</c:v>
                </c:pt>
                <c:pt idx="5774">
                  <c:v>198</c:v>
                </c:pt>
                <c:pt idx="5775">
                  <c:v>198.2</c:v>
                </c:pt>
                <c:pt idx="5776">
                  <c:v>198.4</c:v>
                </c:pt>
                <c:pt idx="5777">
                  <c:v>198.6</c:v>
                </c:pt>
                <c:pt idx="5778">
                  <c:v>198.8</c:v>
                </c:pt>
                <c:pt idx="5779">
                  <c:v>199</c:v>
                </c:pt>
                <c:pt idx="5780">
                  <c:v>199.20000000000002</c:v>
                </c:pt>
                <c:pt idx="5781">
                  <c:v>199.4</c:v>
                </c:pt>
                <c:pt idx="5782">
                  <c:v>199.6</c:v>
                </c:pt>
                <c:pt idx="5783">
                  <c:v>199.8</c:v>
                </c:pt>
                <c:pt idx="5784">
                  <c:v>200</c:v>
                </c:pt>
                <c:pt idx="5785">
                  <c:v>200.20000000000002</c:v>
                </c:pt>
                <c:pt idx="5786">
                  <c:v>200.4</c:v>
                </c:pt>
                <c:pt idx="5787">
                  <c:v>200.60000000000002</c:v>
                </c:pt>
                <c:pt idx="5788">
                  <c:v>200.8</c:v>
                </c:pt>
                <c:pt idx="5789">
                  <c:v>201</c:v>
                </c:pt>
                <c:pt idx="5790">
                  <c:v>201.2</c:v>
                </c:pt>
                <c:pt idx="5791">
                  <c:v>201.39999999999998</c:v>
                </c:pt>
                <c:pt idx="5792">
                  <c:v>201.6</c:v>
                </c:pt>
                <c:pt idx="5793">
                  <c:v>201.79999999999998</c:v>
                </c:pt>
                <c:pt idx="5794">
                  <c:v>202</c:v>
                </c:pt>
                <c:pt idx="5795">
                  <c:v>202.2</c:v>
                </c:pt>
                <c:pt idx="5796">
                  <c:v>202.4</c:v>
                </c:pt>
                <c:pt idx="5797">
                  <c:v>202.6</c:v>
                </c:pt>
                <c:pt idx="5798">
                  <c:v>202.79999999999998</c:v>
                </c:pt>
                <c:pt idx="5799">
                  <c:v>203</c:v>
                </c:pt>
                <c:pt idx="5800">
                  <c:v>203.2</c:v>
                </c:pt>
                <c:pt idx="5801">
                  <c:v>203.4</c:v>
                </c:pt>
                <c:pt idx="5802">
                  <c:v>203.6</c:v>
                </c:pt>
                <c:pt idx="5803">
                  <c:v>203.8</c:v>
                </c:pt>
                <c:pt idx="5804">
                  <c:v>204</c:v>
                </c:pt>
                <c:pt idx="5805">
                  <c:v>204.2</c:v>
                </c:pt>
                <c:pt idx="5806">
                  <c:v>204.4</c:v>
                </c:pt>
                <c:pt idx="5807">
                  <c:v>204.6</c:v>
                </c:pt>
                <c:pt idx="5808">
                  <c:v>204.8</c:v>
                </c:pt>
                <c:pt idx="5809">
                  <c:v>205</c:v>
                </c:pt>
                <c:pt idx="5810">
                  <c:v>205.20000000000002</c:v>
                </c:pt>
                <c:pt idx="5811">
                  <c:v>205.4</c:v>
                </c:pt>
                <c:pt idx="5812">
                  <c:v>205.6</c:v>
                </c:pt>
                <c:pt idx="5813">
                  <c:v>205.8</c:v>
                </c:pt>
                <c:pt idx="5814">
                  <c:v>206</c:v>
                </c:pt>
                <c:pt idx="5815">
                  <c:v>206.20000000000002</c:v>
                </c:pt>
                <c:pt idx="5816">
                  <c:v>206.4</c:v>
                </c:pt>
                <c:pt idx="5817">
                  <c:v>206.60000000000002</c:v>
                </c:pt>
                <c:pt idx="5818">
                  <c:v>206.8</c:v>
                </c:pt>
                <c:pt idx="5819">
                  <c:v>207</c:v>
                </c:pt>
                <c:pt idx="5820">
                  <c:v>207.2</c:v>
                </c:pt>
                <c:pt idx="5821">
                  <c:v>207.39999999999998</c:v>
                </c:pt>
                <c:pt idx="5822">
                  <c:v>207.6</c:v>
                </c:pt>
                <c:pt idx="5823">
                  <c:v>207.79999999999998</c:v>
                </c:pt>
                <c:pt idx="5824">
                  <c:v>208</c:v>
                </c:pt>
                <c:pt idx="5825">
                  <c:v>208.2</c:v>
                </c:pt>
                <c:pt idx="5826">
                  <c:v>208.4</c:v>
                </c:pt>
                <c:pt idx="5827">
                  <c:v>208.6</c:v>
                </c:pt>
                <c:pt idx="5828">
                  <c:v>208.79999999999998</c:v>
                </c:pt>
                <c:pt idx="5829">
                  <c:v>209</c:v>
                </c:pt>
                <c:pt idx="5830">
                  <c:v>209.2</c:v>
                </c:pt>
                <c:pt idx="5831">
                  <c:v>209.4</c:v>
                </c:pt>
                <c:pt idx="5832">
                  <c:v>209.6</c:v>
                </c:pt>
                <c:pt idx="5833">
                  <c:v>209.8</c:v>
                </c:pt>
                <c:pt idx="5834">
                  <c:v>210</c:v>
                </c:pt>
                <c:pt idx="5835">
                  <c:v>210.2</c:v>
                </c:pt>
                <c:pt idx="5836">
                  <c:v>210.4</c:v>
                </c:pt>
                <c:pt idx="5837">
                  <c:v>210.6</c:v>
                </c:pt>
                <c:pt idx="5838">
                  <c:v>210.8</c:v>
                </c:pt>
                <c:pt idx="5839">
                  <c:v>211</c:v>
                </c:pt>
                <c:pt idx="5840">
                  <c:v>211.20000000000002</c:v>
                </c:pt>
                <c:pt idx="5841">
                  <c:v>211.4</c:v>
                </c:pt>
                <c:pt idx="5842">
                  <c:v>211.6</c:v>
                </c:pt>
                <c:pt idx="5843">
                  <c:v>211.8</c:v>
                </c:pt>
                <c:pt idx="5844">
                  <c:v>212</c:v>
                </c:pt>
                <c:pt idx="5845">
                  <c:v>212.20000000000002</c:v>
                </c:pt>
                <c:pt idx="5846">
                  <c:v>212.4</c:v>
                </c:pt>
                <c:pt idx="5847">
                  <c:v>212.60000000000002</c:v>
                </c:pt>
                <c:pt idx="5848">
                  <c:v>212.8</c:v>
                </c:pt>
                <c:pt idx="5849">
                  <c:v>213</c:v>
                </c:pt>
                <c:pt idx="5850">
                  <c:v>213.20000000000002</c:v>
                </c:pt>
                <c:pt idx="5851">
                  <c:v>213.4</c:v>
                </c:pt>
                <c:pt idx="5852">
                  <c:v>213.6</c:v>
                </c:pt>
                <c:pt idx="5853">
                  <c:v>213.79999999999998</c:v>
                </c:pt>
                <c:pt idx="5854">
                  <c:v>214</c:v>
                </c:pt>
                <c:pt idx="5855">
                  <c:v>214.2</c:v>
                </c:pt>
                <c:pt idx="5856">
                  <c:v>214.39999999999998</c:v>
                </c:pt>
                <c:pt idx="5857">
                  <c:v>214.6</c:v>
                </c:pt>
                <c:pt idx="5858">
                  <c:v>214.79999999999998</c:v>
                </c:pt>
                <c:pt idx="5859">
                  <c:v>215</c:v>
                </c:pt>
                <c:pt idx="5860">
                  <c:v>215.2</c:v>
                </c:pt>
                <c:pt idx="5861">
                  <c:v>215.4</c:v>
                </c:pt>
                <c:pt idx="5862">
                  <c:v>215.6</c:v>
                </c:pt>
                <c:pt idx="5863">
                  <c:v>215.79999999999998</c:v>
                </c:pt>
                <c:pt idx="5864">
                  <c:v>216</c:v>
                </c:pt>
                <c:pt idx="5865">
                  <c:v>216.2</c:v>
                </c:pt>
                <c:pt idx="5866">
                  <c:v>216.4</c:v>
                </c:pt>
                <c:pt idx="5867">
                  <c:v>216.6</c:v>
                </c:pt>
                <c:pt idx="5868">
                  <c:v>216.8</c:v>
                </c:pt>
                <c:pt idx="5869">
                  <c:v>217</c:v>
                </c:pt>
                <c:pt idx="5870">
                  <c:v>217.20000000000002</c:v>
                </c:pt>
                <c:pt idx="5871">
                  <c:v>217.4</c:v>
                </c:pt>
                <c:pt idx="5872">
                  <c:v>217.6</c:v>
                </c:pt>
                <c:pt idx="5873">
                  <c:v>217.8</c:v>
                </c:pt>
                <c:pt idx="5874">
                  <c:v>218</c:v>
                </c:pt>
                <c:pt idx="5875">
                  <c:v>218.20000000000002</c:v>
                </c:pt>
                <c:pt idx="5876">
                  <c:v>218.4</c:v>
                </c:pt>
                <c:pt idx="5877">
                  <c:v>218.60000000000002</c:v>
                </c:pt>
                <c:pt idx="5878">
                  <c:v>218.8</c:v>
                </c:pt>
                <c:pt idx="5879">
                  <c:v>219</c:v>
                </c:pt>
                <c:pt idx="5880">
                  <c:v>219.20000000000002</c:v>
                </c:pt>
                <c:pt idx="5881">
                  <c:v>219.4</c:v>
                </c:pt>
                <c:pt idx="5882">
                  <c:v>219.6</c:v>
                </c:pt>
                <c:pt idx="5883">
                  <c:v>219.79999999999998</c:v>
                </c:pt>
                <c:pt idx="5884">
                  <c:v>220</c:v>
                </c:pt>
                <c:pt idx="5885">
                  <c:v>220.2</c:v>
                </c:pt>
                <c:pt idx="5886">
                  <c:v>220.39999999999998</c:v>
                </c:pt>
                <c:pt idx="5887">
                  <c:v>220.6</c:v>
                </c:pt>
                <c:pt idx="5888">
                  <c:v>220.79999999999998</c:v>
                </c:pt>
                <c:pt idx="5889">
                  <c:v>221</c:v>
                </c:pt>
                <c:pt idx="5890">
                  <c:v>221.2</c:v>
                </c:pt>
                <c:pt idx="5891">
                  <c:v>221.4</c:v>
                </c:pt>
                <c:pt idx="5892">
                  <c:v>221.6</c:v>
                </c:pt>
                <c:pt idx="5893">
                  <c:v>221.79999999999998</c:v>
                </c:pt>
                <c:pt idx="5894">
                  <c:v>222</c:v>
                </c:pt>
                <c:pt idx="5895">
                  <c:v>222.2</c:v>
                </c:pt>
                <c:pt idx="5896">
                  <c:v>222.4</c:v>
                </c:pt>
                <c:pt idx="5897">
                  <c:v>222.6</c:v>
                </c:pt>
                <c:pt idx="5898">
                  <c:v>222.8</c:v>
                </c:pt>
                <c:pt idx="5899">
                  <c:v>223</c:v>
                </c:pt>
                <c:pt idx="5900">
                  <c:v>223.2</c:v>
                </c:pt>
                <c:pt idx="5901">
                  <c:v>223.4</c:v>
                </c:pt>
                <c:pt idx="5902">
                  <c:v>223.6</c:v>
                </c:pt>
                <c:pt idx="5903">
                  <c:v>223.8</c:v>
                </c:pt>
                <c:pt idx="5904">
                  <c:v>224</c:v>
                </c:pt>
                <c:pt idx="5905">
                  <c:v>224.20000000000002</c:v>
                </c:pt>
                <c:pt idx="5906">
                  <c:v>224.4</c:v>
                </c:pt>
                <c:pt idx="5907">
                  <c:v>224.60000000000002</c:v>
                </c:pt>
                <c:pt idx="5908">
                  <c:v>224.8</c:v>
                </c:pt>
                <c:pt idx="5909">
                  <c:v>225</c:v>
                </c:pt>
                <c:pt idx="5910">
                  <c:v>225.20000000000002</c:v>
                </c:pt>
                <c:pt idx="5911">
                  <c:v>225.4</c:v>
                </c:pt>
                <c:pt idx="5912">
                  <c:v>225.6</c:v>
                </c:pt>
                <c:pt idx="5913">
                  <c:v>225.79999999999998</c:v>
                </c:pt>
                <c:pt idx="5914">
                  <c:v>226</c:v>
                </c:pt>
                <c:pt idx="5915">
                  <c:v>226.2</c:v>
                </c:pt>
                <c:pt idx="5916">
                  <c:v>226.39999999999998</c:v>
                </c:pt>
                <c:pt idx="5917">
                  <c:v>226.6</c:v>
                </c:pt>
                <c:pt idx="5918">
                  <c:v>226.79999999999998</c:v>
                </c:pt>
                <c:pt idx="5919">
                  <c:v>227</c:v>
                </c:pt>
                <c:pt idx="5920">
                  <c:v>227.2</c:v>
                </c:pt>
                <c:pt idx="5921">
                  <c:v>227.4</c:v>
                </c:pt>
                <c:pt idx="5922">
                  <c:v>227.6</c:v>
                </c:pt>
                <c:pt idx="5923">
                  <c:v>227.79999999999998</c:v>
                </c:pt>
                <c:pt idx="5924">
                  <c:v>228</c:v>
                </c:pt>
                <c:pt idx="5925">
                  <c:v>228.2</c:v>
                </c:pt>
                <c:pt idx="5926">
                  <c:v>228.4</c:v>
                </c:pt>
                <c:pt idx="5927">
                  <c:v>228.6</c:v>
                </c:pt>
                <c:pt idx="5928">
                  <c:v>228.8</c:v>
                </c:pt>
                <c:pt idx="5929">
                  <c:v>229</c:v>
                </c:pt>
                <c:pt idx="5930">
                  <c:v>229.2</c:v>
                </c:pt>
                <c:pt idx="5931">
                  <c:v>229.4</c:v>
                </c:pt>
                <c:pt idx="5932">
                  <c:v>229.6</c:v>
                </c:pt>
                <c:pt idx="5933">
                  <c:v>229.8</c:v>
                </c:pt>
                <c:pt idx="5934">
                  <c:v>230</c:v>
                </c:pt>
                <c:pt idx="5935">
                  <c:v>230.20000000000002</c:v>
                </c:pt>
                <c:pt idx="5936">
                  <c:v>230.4</c:v>
                </c:pt>
                <c:pt idx="5937">
                  <c:v>230.6</c:v>
                </c:pt>
                <c:pt idx="5938">
                  <c:v>230.8</c:v>
                </c:pt>
                <c:pt idx="5939">
                  <c:v>231</c:v>
                </c:pt>
                <c:pt idx="5940">
                  <c:v>231.20000000000002</c:v>
                </c:pt>
                <c:pt idx="5941">
                  <c:v>231.4</c:v>
                </c:pt>
                <c:pt idx="5942">
                  <c:v>231.60000000000002</c:v>
                </c:pt>
                <c:pt idx="5943">
                  <c:v>231.8</c:v>
                </c:pt>
                <c:pt idx="5944">
                  <c:v>232</c:v>
                </c:pt>
                <c:pt idx="5945">
                  <c:v>232.2</c:v>
                </c:pt>
                <c:pt idx="5946">
                  <c:v>232.39999999999998</c:v>
                </c:pt>
                <c:pt idx="5947">
                  <c:v>232.6</c:v>
                </c:pt>
                <c:pt idx="5948">
                  <c:v>232.79999999999998</c:v>
                </c:pt>
                <c:pt idx="5949">
                  <c:v>233</c:v>
                </c:pt>
                <c:pt idx="5950">
                  <c:v>233.2</c:v>
                </c:pt>
                <c:pt idx="5951">
                  <c:v>233.4</c:v>
                </c:pt>
                <c:pt idx="5952">
                  <c:v>233.6</c:v>
                </c:pt>
                <c:pt idx="5953">
                  <c:v>233.79999999999998</c:v>
                </c:pt>
                <c:pt idx="5954">
                  <c:v>234</c:v>
                </c:pt>
                <c:pt idx="5955">
                  <c:v>234.2</c:v>
                </c:pt>
                <c:pt idx="5956">
                  <c:v>234.4</c:v>
                </c:pt>
                <c:pt idx="5957">
                  <c:v>234.6</c:v>
                </c:pt>
                <c:pt idx="5958">
                  <c:v>234.8</c:v>
                </c:pt>
                <c:pt idx="5959">
                  <c:v>235</c:v>
                </c:pt>
                <c:pt idx="5960">
                  <c:v>235.2</c:v>
                </c:pt>
                <c:pt idx="5961">
                  <c:v>235.4</c:v>
                </c:pt>
                <c:pt idx="5962">
                  <c:v>235.6</c:v>
                </c:pt>
                <c:pt idx="5963">
                  <c:v>235.8</c:v>
                </c:pt>
                <c:pt idx="5964">
                  <c:v>236</c:v>
                </c:pt>
                <c:pt idx="5965">
                  <c:v>236.20000000000002</c:v>
                </c:pt>
                <c:pt idx="5966">
                  <c:v>236.4</c:v>
                </c:pt>
                <c:pt idx="5967">
                  <c:v>236.6</c:v>
                </c:pt>
                <c:pt idx="5968">
                  <c:v>236.8</c:v>
                </c:pt>
                <c:pt idx="5969">
                  <c:v>237</c:v>
                </c:pt>
                <c:pt idx="5970">
                  <c:v>237.20000000000002</c:v>
                </c:pt>
                <c:pt idx="5971">
                  <c:v>237.4</c:v>
                </c:pt>
                <c:pt idx="5972">
                  <c:v>237.60000000000002</c:v>
                </c:pt>
                <c:pt idx="5973">
                  <c:v>237.8</c:v>
                </c:pt>
                <c:pt idx="5974">
                  <c:v>238</c:v>
                </c:pt>
                <c:pt idx="5975">
                  <c:v>238.2</c:v>
                </c:pt>
                <c:pt idx="5976">
                  <c:v>238.39999999999998</c:v>
                </c:pt>
                <c:pt idx="5977">
                  <c:v>238.59999999999997</c:v>
                </c:pt>
                <c:pt idx="5978">
                  <c:v>238.79999999999998</c:v>
                </c:pt>
                <c:pt idx="5979">
                  <c:v>239</c:v>
                </c:pt>
                <c:pt idx="5980">
                  <c:v>239.20000000000002</c:v>
                </c:pt>
                <c:pt idx="5981">
                  <c:v>239.39999999999998</c:v>
                </c:pt>
                <c:pt idx="5982">
                  <c:v>239.6</c:v>
                </c:pt>
                <c:pt idx="5983">
                  <c:v>239.8</c:v>
                </c:pt>
                <c:pt idx="5984">
                  <c:v>239.99999999999997</c:v>
                </c:pt>
                <c:pt idx="5985">
                  <c:v>240.2</c:v>
                </c:pt>
                <c:pt idx="5986">
                  <c:v>240.4</c:v>
                </c:pt>
                <c:pt idx="5987">
                  <c:v>240.60000000000002</c:v>
                </c:pt>
                <c:pt idx="5988">
                  <c:v>240.79999999999998</c:v>
                </c:pt>
                <c:pt idx="5989">
                  <c:v>241</c:v>
                </c:pt>
                <c:pt idx="5990">
                  <c:v>241.20000000000002</c:v>
                </c:pt>
                <c:pt idx="5991">
                  <c:v>241.39999999999998</c:v>
                </c:pt>
                <c:pt idx="5992">
                  <c:v>241.6</c:v>
                </c:pt>
                <c:pt idx="5993">
                  <c:v>241.8</c:v>
                </c:pt>
                <c:pt idx="5994">
                  <c:v>242.00000000000003</c:v>
                </c:pt>
                <c:pt idx="5995">
                  <c:v>242.2</c:v>
                </c:pt>
                <c:pt idx="5996">
                  <c:v>242.4</c:v>
                </c:pt>
                <c:pt idx="5997">
                  <c:v>242.60000000000002</c:v>
                </c:pt>
                <c:pt idx="5998">
                  <c:v>242.79999999999998</c:v>
                </c:pt>
                <c:pt idx="5999">
                  <c:v>243</c:v>
                </c:pt>
                <c:pt idx="6000">
                  <c:v>243.20000000000002</c:v>
                </c:pt>
                <c:pt idx="6001">
                  <c:v>243.40000000000003</c:v>
                </c:pt>
                <c:pt idx="6002">
                  <c:v>243.6</c:v>
                </c:pt>
                <c:pt idx="6003">
                  <c:v>243.8</c:v>
                </c:pt>
                <c:pt idx="6004">
                  <c:v>244.00000000000003</c:v>
                </c:pt>
                <c:pt idx="6005">
                  <c:v>244.2</c:v>
                </c:pt>
                <c:pt idx="6006">
                  <c:v>244.4</c:v>
                </c:pt>
                <c:pt idx="6007">
                  <c:v>244.6</c:v>
                </c:pt>
                <c:pt idx="6008">
                  <c:v>244.8</c:v>
                </c:pt>
                <c:pt idx="6009">
                  <c:v>244.99999999999997</c:v>
                </c:pt>
                <c:pt idx="6010">
                  <c:v>245.2</c:v>
                </c:pt>
                <c:pt idx="6011">
                  <c:v>245.4</c:v>
                </c:pt>
                <c:pt idx="6012">
                  <c:v>245.59999999999997</c:v>
                </c:pt>
                <c:pt idx="6013">
                  <c:v>245.79999999999998</c:v>
                </c:pt>
                <c:pt idx="6014">
                  <c:v>246</c:v>
                </c:pt>
                <c:pt idx="6015">
                  <c:v>246.20000000000002</c:v>
                </c:pt>
                <c:pt idx="6016">
                  <c:v>246.39999999999998</c:v>
                </c:pt>
                <c:pt idx="6017">
                  <c:v>246.6</c:v>
                </c:pt>
                <c:pt idx="6018">
                  <c:v>246.8</c:v>
                </c:pt>
                <c:pt idx="6019">
                  <c:v>246.99999999999997</c:v>
                </c:pt>
                <c:pt idx="6020">
                  <c:v>247.2</c:v>
                </c:pt>
                <c:pt idx="6021">
                  <c:v>247.4</c:v>
                </c:pt>
                <c:pt idx="6022">
                  <c:v>247.60000000000002</c:v>
                </c:pt>
                <c:pt idx="6023">
                  <c:v>247.79999999999998</c:v>
                </c:pt>
                <c:pt idx="6024">
                  <c:v>248</c:v>
                </c:pt>
                <c:pt idx="6025">
                  <c:v>248.20000000000002</c:v>
                </c:pt>
                <c:pt idx="6026">
                  <c:v>248.39999999999998</c:v>
                </c:pt>
                <c:pt idx="6027">
                  <c:v>248.6</c:v>
                </c:pt>
                <c:pt idx="6028">
                  <c:v>248.8</c:v>
                </c:pt>
                <c:pt idx="6029">
                  <c:v>249.00000000000003</c:v>
                </c:pt>
                <c:pt idx="6030">
                  <c:v>249.2</c:v>
                </c:pt>
                <c:pt idx="6031">
                  <c:v>249.4</c:v>
                </c:pt>
                <c:pt idx="6032">
                  <c:v>249.60000000000002</c:v>
                </c:pt>
                <c:pt idx="6033">
                  <c:v>249.79999999999998</c:v>
                </c:pt>
                <c:pt idx="6034">
                  <c:v>250</c:v>
                </c:pt>
                <c:pt idx="6035">
                  <c:v>250.20000000000002</c:v>
                </c:pt>
                <c:pt idx="6036">
                  <c:v>250.4</c:v>
                </c:pt>
                <c:pt idx="6037">
                  <c:v>250.6</c:v>
                </c:pt>
                <c:pt idx="6038">
                  <c:v>250.79999999999998</c:v>
                </c:pt>
                <c:pt idx="6039">
                  <c:v>251</c:v>
                </c:pt>
                <c:pt idx="6040">
                  <c:v>251.20000000000002</c:v>
                </c:pt>
                <c:pt idx="6041">
                  <c:v>251.39999999999998</c:v>
                </c:pt>
                <c:pt idx="6042">
                  <c:v>251.6</c:v>
                </c:pt>
                <c:pt idx="6043">
                  <c:v>251.8</c:v>
                </c:pt>
                <c:pt idx="6044">
                  <c:v>251.99999999999997</c:v>
                </c:pt>
                <c:pt idx="6045">
                  <c:v>252.2</c:v>
                </c:pt>
                <c:pt idx="6046">
                  <c:v>252.4</c:v>
                </c:pt>
                <c:pt idx="6047">
                  <c:v>252.60000000000002</c:v>
                </c:pt>
                <c:pt idx="6048">
                  <c:v>252.79999999999998</c:v>
                </c:pt>
                <c:pt idx="6049">
                  <c:v>253</c:v>
                </c:pt>
                <c:pt idx="6050">
                  <c:v>253.20000000000002</c:v>
                </c:pt>
                <c:pt idx="6051">
                  <c:v>253.39999999999998</c:v>
                </c:pt>
                <c:pt idx="6052">
                  <c:v>253.6</c:v>
                </c:pt>
                <c:pt idx="6053">
                  <c:v>253.8</c:v>
                </c:pt>
                <c:pt idx="6054">
                  <c:v>254.00000000000003</c:v>
                </c:pt>
                <c:pt idx="6055">
                  <c:v>254.2</c:v>
                </c:pt>
                <c:pt idx="6056">
                  <c:v>254.4</c:v>
                </c:pt>
                <c:pt idx="6057">
                  <c:v>254.60000000000002</c:v>
                </c:pt>
                <c:pt idx="6058">
                  <c:v>254.79999999999998</c:v>
                </c:pt>
                <c:pt idx="6059">
                  <c:v>255</c:v>
                </c:pt>
                <c:pt idx="6060">
                  <c:v>255.20000000000002</c:v>
                </c:pt>
                <c:pt idx="6061">
                  <c:v>255.40000000000003</c:v>
                </c:pt>
                <c:pt idx="6062">
                  <c:v>255.6</c:v>
                </c:pt>
                <c:pt idx="6063">
                  <c:v>255.8</c:v>
                </c:pt>
                <c:pt idx="6064">
                  <c:v>256</c:v>
                </c:pt>
                <c:pt idx="6065">
                  <c:v>256.2</c:v>
                </c:pt>
                <c:pt idx="6066">
                  <c:v>256.39999999999998</c:v>
                </c:pt>
                <c:pt idx="6067">
                  <c:v>256.60000000000002</c:v>
                </c:pt>
                <c:pt idx="6068">
                  <c:v>256.8</c:v>
                </c:pt>
                <c:pt idx="6069">
                  <c:v>257</c:v>
                </c:pt>
                <c:pt idx="6070">
                  <c:v>257.2</c:v>
                </c:pt>
                <c:pt idx="6071">
                  <c:v>257.40000000000003</c:v>
                </c:pt>
                <c:pt idx="6072">
                  <c:v>257.59999999999997</c:v>
                </c:pt>
                <c:pt idx="6073">
                  <c:v>257.8</c:v>
                </c:pt>
                <c:pt idx="6074">
                  <c:v>258</c:v>
                </c:pt>
                <c:pt idx="6075">
                  <c:v>258.20000000000005</c:v>
                </c:pt>
                <c:pt idx="6076">
                  <c:v>258.39999999999998</c:v>
                </c:pt>
                <c:pt idx="6077">
                  <c:v>258.60000000000002</c:v>
                </c:pt>
                <c:pt idx="6078">
                  <c:v>258.8</c:v>
                </c:pt>
                <c:pt idx="6079">
                  <c:v>259</c:v>
                </c:pt>
                <c:pt idx="6080">
                  <c:v>259.2</c:v>
                </c:pt>
                <c:pt idx="6081">
                  <c:v>259.40000000000003</c:v>
                </c:pt>
                <c:pt idx="6082">
                  <c:v>259.60000000000002</c:v>
                </c:pt>
                <c:pt idx="6083">
                  <c:v>259.8</c:v>
                </c:pt>
                <c:pt idx="6084">
                  <c:v>260</c:v>
                </c:pt>
                <c:pt idx="6085">
                  <c:v>260.2</c:v>
                </c:pt>
                <c:pt idx="6086">
                  <c:v>260.39999999999998</c:v>
                </c:pt>
                <c:pt idx="6087">
                  <c:v>260.59999999999997</c:v>
                </c:pt>
                <c:pt idx="6088">
                  <c:v>260.8</c:v>
                </c:pt>
                <c:pt idx="6089">
                  <c:v>261</c:v>
                </c:pt>
                <c:pt idx="6090">
                  <c:v>261.2</c:v>
                </c:pt>
                <c:pt idx="6091">
                  <c:v>261.39999999999998</c:v>
                </c:pt>
                <c:pt idx="6092">
                  <c:v>261.60000000000002</c:v>
                </c:pt>
                <c:pt idx="6093">
                  <c:v>261.79999999999995</c:v>
                </c:pt>
                <c:pt idx="6094">
                  <c:v>262</c:v>
                </c:pt>
                <c:pt idx="6095">
                  <c:v>262.2</c:v>
                </c:pt>
                <c:pt idx="6096">
                  <c:v>262.40000000000003</c:v>
                </c:pt>
                <c:pt idx="6097">
                  <c:v>262.59999999999997</c:v>
                </c:pt>
                <c:pt idx="6098">
                  <c:v>262.8</c:v>
                </c:pt>
                <c:pt idx="6099">
                  <c:v>263</c:v>
                </c:pt>
                <c:pt idx="6100">
                  <c:v>263.2</c:v>
                </c:pt>
                <c:pt idx="6101">
                  <c:v>263.39999999999998</c:v>
                </c:pt>
                <c:pt idx="6102">
                  <c:v>263.60000000000002</c:v>
                </c:pt>
                <c:pt idx="6103">
                  <c:v>263.8</c:v>
                </c:pt>
                <c:pt idx="6104">
                  <c:v>264</c:v>
                </c:pt>
                <c:pt idx="6105">
                  <c:v>264.2</c:v>
                </c:pt>
                <c:pt idx="6106">
                  <c:v>264.40000000000003</c:v>
                </c:pt>
                <c:pt idx="6107">
                  <c:v>264.59999999999997</c:v>
                </c:pt>
                <c:pt idx="6108">
                  <c:v>264.8</c:v>
                </c:pt>
                <c:pt idx="6109">
                  <c:v>265</c:v>
                </c:pt>
                <c:pt idx="6110">
                  <c:v>265.20000000000005</c:v>
                </c:pt>
                <c:pt idx="6111">
                  <c:v>265.39999999999998</c:v>
                </c:pt>
                <c:pt idx="6112">
                  <c:v>265.60000000000002</c:v>
                </c:pt>
                <c:pt idx="6113">
                  <c:v>265.8</c:v>
                </c:pt>
                <c:pt idx="6114">
                  <c:v>266</c:v>
                </c:pt>
                <c:pt idx="6115">
                  <c:v>266.2</c:v>
                </c:pt>
                <c:pt idx="6116">
                  <c:v>266.39999999999998</c:v>
                </c:pt>
                <c:pt idx="6117">
                  <c:v>266.60000000000002</c:v>
                </c:pt>
                <c:pt idx="6118">
                  <c:v>266.79999999999995</c:v>
                </c:pt>
                <c:pt idx="6119">
                  <c:v>267</c:v>
                </c:pt>
                <c:pt idx="6120">
                  <c:v>267.2</c:v>
                </c:pt>
                <c:pt idx="6121">
                  <c:v>267.40000000000003</c:v>
                </c:pt>
                <c:pt idx="6122">
                  <c:v>267.59999999999997</c:v>
                </c:pt>
                <c:pt idx="6123">
                  <c:v>267.8</c:v>
                </c:pt>
                <c:pt idx="6124">
                  <c:v>268</c:v>
                </c:pt>
                <c:pt idx="6125">
                  <c:v>268.2</c:v>
                </c:pt>
                <c:pt idx="6126">
                  <c:v>268.39999999999998</c:v>
                </c:pt>
                <c:pt idx="6127">
                  <c:v>268.60000000000002</c:v>
                </c:pt>
                <c:pt idx="6128">
                  <c:v>268.8</c:v>
                </c:pt>
                <c:pt idx="6129">
                  <c:v>269</c:v>
                </c:pt>
                <c:pt idx="6130">
                  <c:v>269.2</c:v>
                </c:pt>
                <c:pt idx="6131">
                  <c:v>269.40000000000003</c:v>
                </c:pt>
                <c:pt idx="6132">
                  <c:v>269.59999999999997</c:v>
                </c:pt>
                <c:pt idx="6133">
                  <c:v>269.8</c:v>
                </c:pt>
                <c:pt idx="6134">
                  <c:v>270</c:v>
                </c:pt>
                <c:pt idx="6135">
                  <c:v>270.20000000000005</c:v>
                </c:pt>
                <c:pt idx="6136">
                  <c:v>270.39999999999998</c:v>
                </c:pt>
                <c:pt idx="6137">
                  <c:v>270.60000000000002</c:v>
                </c:pt>
                <c:pt idx="6138">
                  <c:v>270.8</c:v>
                </c:pt>
                <c:pt idx="6139">
                  <c:v>271</c:v>
                </c:pt>
                <c:pt idx="6140">
                  <c:v>271.2</c:v>
                </c:pt>
                <c:pt idx="6141">
                  <c:v>271.40000000000003</c:v>
                </c:pt>
                <c:pt idx="6142">
                  <c:v>271.60000000000002</c:v>
                </c:pt>
                <c:pt idx="6143">
                  <c:v>271.8</c:v>
                </c:pt>
                <c:pt idx="6144">
                  <c:v>272</c:v>
                </c:pt>
                <c:pt idx="6145">
                  <c:v>272.2</c:v>
                </c:pt>
                <c:pt idx="6146">
                  <c:v>272.39999999999998</c:v>
                </c:pt>
                <c:pt idx="6147">
                  <c:v>272.59999999999997</c:v>
                </c:pt>
                <c:pt idx="6148">
                  <c:v>272.8</c:v>
                </c:pt>
                <c:pt idx="6149">
                  <c:v>273</c:v>
                </c:pt>
                <c:pt idx="6150">
                  <c:v>273.2</c:v>
                </c:pt>
                <c:pt idx="6151">
                  <c:v>273.39999999999998</c:v>
                </c:pt>
                <c:pt idx="6152">
                  <c:v>273.60000000000002</c:v>
                </c:pt>
                <c:pt idx="6153">
                  <c:v>273.79999999999995</c:v>
                </c:pt>
                <c:pt idx="6154">
                  <c:v>274</c:v>
                </c:pt>
                <c:pt idx="6155">
                  <c:v>274.2</c:v>
                </c:pt>
                <c:pt idx="6156">
                  <c:v>274.40000000000003</c:v>
                </c:pt>
                <c:pt idx="6157">
                  <c:v>274.59999999999997</c:v>
                </c:pt>
                <c:pt idx="6158">
                  <c:v>274.8</c:v>
                </c:pt>
                <c:pt idx="6159">
                  <c:v>275</c:v>
                </c:pt>
                <c:pt idx="6160">
                  <c:v>275.2</c:v>
                </c:pt>
                <c:pt idx="6161">
                  <c:v>275.39999999999998</c:v>
                </c:pt>
                <c:pt idx="6162">
                  <c:v>275.60000000000002</c:v>
                </c:pt>
                <c:pt idx="6163">
                  <c:v>275.8</c:v>
                </c:pt>
                <c:pt idx="6164">
                  <c:v>276</c:v>
                </c:pt>
                <c:pt idx="6165">
                  <c:v>276.2</c:v>
                </c:pt>
                <c:pt idx="6166">
                  <c:v>276.40000000000003</c:v>
                </c:pt>
                <c:pt idx="6167">
                  <c:v>276.59999999999997</c:v>
                </c:pt>
                <c:pt idx="6168">
                  <c:v>276.8</c:v>
                </c:pt>
                <c:pt idx="6169">
                  <c:v>277</c:v>
                </c:pt>
                <c:pt idx="6170">
                  <c:v>277.20000000000005</c:v>
                </c:pt>
                <c:pt idx="6171">
                  <c:v>277.39999999999998</c:v>
                </c:pt>
                <c:pt idx="6172">
                  <c:v>277.60000000000002</c:v>
                </c:pt>
                <c:pt idx="6173">
                  <c:v>277.8</c:v>
                </c:pt>
                <c:pt idx="6174">
                  <c:v>278</c:v>
                </c:pt>
                <c:pt idx="6175">
                  <c:v>278.2</c:v>
                </c:pt>
                <c:pt idx="6176">
                  <c:v>278.39999999999998</c:v>
                </c:pt>
                <c:pt idx="6177">
                  <c:v>278.60000000000002</c:v>
                </c:pt>
                <c:pt idx="6178">
                  <c:v>278.79999999999995</c:v>
                </c:pt>
                <c:pt idx="6179">
                  <c:v>279</c:v>
                </c:pt>
                <c:pt idx="6180">
                  <c:v>279.2</c:v>
                </c:pt>
                <c:pt idx="6181">
                  <c:v>279.39999999999998</c:v>
                </c:pt>
                <c:pt idx="6182">
                  <c:v>279.59999999999997</c:v>
                </c:pt>
                <c:pt idx="6183">
                  <c:v>279.8</c:v>
                </c:pt>
                <c:pt idx="6184">
                  <c:v>280</c:v>
                </c:pt>
                <c:pt idx="6185">
                  <c:v>280.2</c:v>
                </c:pt>
                <c:pt idx="6186">
                  <c:v>280.39999999999998</c:v>
                </c:pt>
                <c:pt idx="6187">
                  <c:v>280.60000000000002</c:v>
                </c:pt>
                <c:pt idx="6188">
                  <c:v>280.8</c:v>
                </c:pt>
                <c:pt idx="6189">
                  <c:v>281</c:v>
                </c:pt>
                <c:pt idx="6190">
                  <c:v>281.2</c:v>
                </c:pt>
                <c:pt idx="6191">
                  <c:v>281.40000000000003</c:v>
                </c:pt>
                <c:pt idx="6192">
                  <c:v>281.59999999999997</c:v>
                </c:pt>
                <c:pt idx="6193">
                  <c:v>281.8</c:v>
                </c:pt>
                <c:pt idx="6194">
                  <c:v>282</c:v>
                </c:pt>
                <c:pt idx="6195">
                  <c:v>282.20000000000005</c:v>
                </c:pt>
                <c:pt idx="6196">
                  <c:v>282.39999999999998</c:v>
                </c:pt>
                <c:pt idx="6197">
                  <c:v>282.60000000000002</c:v>
                </c:pt>
                <c:pt idx="6198">
                  <c:v>282.8</c:v>
                </c:pt>
                <c:pt idx="6199">
                  <c:v>283</c:v>
                </c:pt>
                <c:pt idx="6200">
                  <c:v>283.2</c:v>
                </c:pt>
                <c:pt idx="6201">
                  <c:v>283.40000000000003</c:v>
                </c:pt>
                <c:pt idx="6202">
                  <c:v>283.60000000000002</c:v>
                </c:pt>
                <c:pt idx="6203">
                  <c:v>283.8</c:v>
                </c:pt>
                <c:pt idx="6204">
                  <c:v>284</c:v>
                </c:pt>
                <c:pt idx="6205">
                  <c:v>284.2</c:v>
                </c:pt>
                <c:pt idx="6206">
                  <c:v>284.39999999999998</c:v>
                </c:pt>
                <c:pt idx="6207">
                  <c:v>284.59999999999997</c:v>
                </c:pt>
                <c:pt idx="6208">
                  <c:v>284.8</c:v>
                </c:pt>
                <c:pt idx="6209">
                  <c:v>285</c:v>
                </c:pt>
                <c:pt idx="6210">
                  <c:v>285.2</c:v>
                </c:pt>
                <c:pt idx="6211">
                  <c:v>285.39999999999998</c:v>
                </c:pt>
                <c:pt idx="6212">
                  <c:v>285.60000000000002</c:v>
                </c:pt>
                <c:pt idx="6213">
                  <c:v>285.79999999999995</c:v>
                </c:pt>
                <c:pt idx="6214">
                  <c:v>286</c:v>
                </c:pt>
                <c:pt idx="6215">
                  <c:v>286.2</c:v>
                </c:pt>
                <c:pt idx="6216">
                  <c:v>286.40000000000003</c:v>
                </c:pt>
                <c:pt idx="6217">
                  <c:v>286.59999999999997</c:v>
                </c:pt>
                <c:pt idx="6218">
                  <c:v>286.8</c:v>
                </c:pt>
                <c:pt idx="6219">
                  <c:v>287</c:v>
                </c:pt>
                <c:pt idx="6220">
                  <c:v>287.2</c:v>
                </c:pt>
                <c:pt idx="6221">
                  <c:v>287.39999999999998</c:v>
                </c:pt>
                <c:pt idx="6222">
                  <c:v>287.60000000000002</c:v>
                </c:pt>
                <c:pt idx="6223">
                  <c:v>287.8</c:v>
                </c:pt>
                <c:pt idx="6224">
                  <c:v>288</c:v>
                </c:pt>
                <c:pt idx="6225">
                  <c:v>288.2</c:v>
                </c:pt>
                <c:pt idx="6226">
                  <c:v>288.40000000000003</c:v>
                </c:pt>
                <c:pt idx="6227">
                  <c:v>288.59999999999997</c:v>
                </c:pt>
                <c:pt idx="6228">
                  <c:v>288.8</c:v>
                </c:pt>
                <c:pt idx="6229">
                  <c:v>289</c:v>
                </c:pt>
                <c:pt idx="6230">
                  <c:v>289.20000000000005</c:v>
                </c:pt>
                <c:pt idx="6231">
                  <c:v>289.39999999999998</c:v>
                </c:pt>
                <c:pt idx="6232">
                  <c:v>289.60000000000002</c:v>
                </c:pt>
                <c:pt idx="6233">
                  <c:v>289.8</c:v>
                </c:pt>
                <c:pt idx="6234">
                  <c:v>290</c:v>
                </c:pt>
                <c:pt idx="6235">
                  <c:v>290.2</c:v>
                </c:pt>
                <c:pt idx="6236">
                  <c:v>290.40000000000003</c:v>
                </c:pt>
                <c:pt idx="6237">
                  <c:v>290.60000000000002</c:v>
                </c:pt>
                <c:pt idx="6238">
                  <c:v>290.8</c:v>
                </c:pt>
                <c:pt idx="6239">
                  <c:v>291</c:v>
                </c:pt>
                <c:pt idx="6240">
                  <c:v>291.2</c:v>
                </c:pt>
                <c:pt idx="6241">
                  <c:v>291.39999999999998</c:v>
                </c:pt>
                <c:pt idx="6242">
                  <c:v>291.59999999999997</c:v>
                </c:pt>
                <c:pt idx="6243">
                  <c:v>291.8</c:v>
                </c:pt>
                <c:pt idx="6244">
                  <c:v>292</c:v>
                </c:pt>
                <c:pt idx="6245">
                  <c:v>292.2</c:v>
                </c:pt>
                <c:pt idx="6246">
                  <c:v>292.39999999999998</c:v>
                </c:pt>
                <c:pt idx="6247">
                  <c:v>292.60000000000002</c:v>
                </c:pt>
                <c:pt idx="6248">
                  <c:v>292.79999999999995</c:v>
                </c:pt>
                <c:pt idx="6249">
                  <c:v>293</c:v>
                </c:pt>
                <c:pt idx="6250">
                  <c:v>293.2</c:v>
                </c:pt>
                <c:pt idx="6251">
                  <c:v>293.40000000000003</c:v>
                </c:pt>
                <c:pt idx="6252">
                  <c:v>293.59999999999997</c:v>
                </c:pt>
                <c:pt idx="6253">
                  <c:v>293.8</c:v>
                </c:pt>
                <c:pt idx="6254">
                  <c:v>294</c:v>
                </c:pt>
                <c:pt idx="6255">
                  <c:v>294.2</c:v>
                </c:pt>
                <c:pt idx="6256">
                  <c:v>294.39999999999998</c:v>
                </c:pt>
                <c:pt idx="6257">
                  <c:v>294.60000000000002</c:v>
                </c:pt>
                <c:pt idx="6258">
                  <c:v>294.8</c:v>
                </c:pt>
                <c:pt idx="6259">
                  <c:v>295</c:v>
                </c:pt>
                <c:pt idx="6260">
                  <c:v>295.2</c:v>
                </c:pt>
                <c:pt idx="6261">
                  <c:v>295.40000000000003</c:v>
                </c:pt>
                <c:pt idx="6262">
                  <c:v>295.60000000000002</c:v>
                </c:pt>
                <c:pt idx="6263">
                  <c:v>295.8</c:v>
                </c:pt>
                <c:pt idx="6264">
                  <c:v>296</c:v>
                </c:pt>
                <c:pt idx="6265">
                  <c:v>296.20000000000005</c:v>
                </c:pt>
                <c:pt idx="6266">
                  <c:v>296.39999999999998</c:v>
                </c:pt>
                <c:pt idx="6267">
                  <c:v>296.60000000000002</c:v>
                </c:pt>
                <c:pt idx="6268">
                  <c:v>296.8</c:v>
                </c:pt>
                <c:pt idx="6269">
                  <c:v>297</c:v>
                </c:pt>
                <c:pt idx="6270">
                  <c:v>297.2</c:v>
                </c:pt>
                <c:pt idx="6271">
                  <c:v>297.39999999999998</c:v>
                </c:pt>
                <c:pt idx="6272">
                  <c:v>297.60000000000002</c:v>
                </c:pt>
                <c:pt idx="6273">
                  <c:v>297.79999999999995</c:v>
                </c:pt>
                <c:pt idx="6274">
                  <c:v>298</c:v>
                </c:pt>
                <c:pt idx="6275">
                  <c:v>298.2</c:v>
                </c:pt>
                <c:pt idx="6276">
                  <c:v>298.40000000000003</c:v>
                </c:pt>
                <c:pt idx="6277">
                  <c:v>298.59999999999997</c:v>
                </c:pt>
                <c:pt idx="6278">
                  <c:v>298.8</c:v>
                </c:pt>
                <c:pt idx="6279">
                  <c:v>299</c:v>
                </c:pt>
                <c:pt idx="6280">
                  <c:v>299.2</c:v>
                </c:pt>
                <c:pt idx="6281">
                  <c:v>299.39999999999998</c:v>
                </c:pt>
                <c:pt idx="6282">
                  <c:v>299.60000000000002</c:v>
                </c:pt>
                <c:pt idx="6283">
                  <c:v>299.8</c:v>
                </c:pt>
                <c:pt idx="6284">
                  <c:v>300</c:v>
                </c:pt>
                <c:pt idx="6285">
                  <c:v>300.2</c:v>
                </c:pt>
                <c:pt idx="6286">
                  <c:v>300.40000000000003</c:v>
                </c:pt>
                <c:pt idx="6287">
                  <c:v>300.59999999999997</c:v>
                </c:pt>
                <c:pt idx="6288">
                  <c:v>300.8</c:v>
                </c:pt>
                <c:pt idx="6289">
                  <c:v>301</c:v>
                </c:pt>
                <c:pt idx="6290">
                  <c:v>301.20000000000005</c:v>
                </c:pt>
                <c:pt idx="6291">
                  <c:v>301.39999999999998</c:v>
                </c:pt>
                <c:pt idx="6292">
                  <c:v>301.60000000000002</c:v>
                </c:pt>
                <c:pt idx="6293">
                  <c:v>301.8</c:v>
                </c:pt>
                <c:pt idx="6294">
                  <c:v>302</c:v>
                </c:pt>
                <c:pt idx="6295">
                  <c:v>302.2</c:v>
                </c:pt>
                <c:pt idx="6296">
                  <c:v>302.40000000000003</c:v>
                </c:pt>
                <c:pt idx="6297">
                  <c:v>302.60000000000002</c:v>
                </c:pt>
                <c:pt idx="6298">
                  <c:v>302.8</c:v>
                </c:pt>
                <c:pt idx="6299">
                  <c:v>303</c:v>
                </c:pt>
                <c:pt idx="6300">
                  <c:v>303.2</c:v>
                </c:pt>
                <c:pt idx="6301">
                  <c:v>303.39999999999998</c:v>
                </c:pt>
                <c:pt idx="6302">
                  <c:v>303.59999999999997</c:v>
                </c:pt>
                <c:pt idx="6303">
                  <c:v>303.8</c:v>
                </c:pt>
                <c:pt idx="6304">
                  <c:v>304</c:v>
                </c:pt>
                <c:pt idx="6305">
                  <c:v>304.2</c:v>
                </c:pt>
                <c:pt idx="6306">
                  <c:v>304.39999999999998</c:v>
                </c:pt>
                <c:pt idx="6307">
                  <c:v>304.60000000000002</c:v>
                </c:pt>
                <c:pt idx="6308">
                  <c:v>304.79999999999995</c:v>
                </c:pt>
                <c:pt idx="6309">
                  <c:v>305</c:v>
                </c:pt>
                <c:pt idx="6310">
                  <c:v>305.2</c:v>
                </c:pt>
                <c:pt idx="6311">
                  <c:v>305.40000000000003</c:v>
                </c:pt>
                <c:pt idx="6312">
                  <c:v>305.59999999999997</c:v>
                </c:pt>
                <c:pt idx="6313">
                  <c:v>305.8</c:v>
                </c:pt>
                <c:pt idx="6314">
                  <c:v>306</c:v>
                </c:pt>
                <c:pt idx="6315">
                  <c:v>306.2</c:v>
                </c:pt>
                <c:pt idx="6316">
                  <c:v>306.39999999999998</c:v>
                </c:pt>
                <c:pt idx="6317">
                  <c:v>306.60000000000002</c:v>
                </c:pt>
                <c:pt idx="6318">
                  <c:v>306.8</c:v>
                </c:pt>
                <c:pt idx="6319">
                  <c:v>307</c:v>
                </c:pt>
                <c:pt idx="6320">
                  <c:v>307.2</c:v>
                </c:pt>
                <c:pt idx="6321">
                  <c:v>307.40000000000003</c:v>
                </c:pt>
                <c:pt idx="6322">
                  <c:v>307.59999999999997</c:v>
                </c:pt>
                <c:pt idx="6323">
                  <c:v>307.8</c:v>
                </c:pt>
                <c:pt idx="6324">
                  <c:v>308</c:v>
                </c:pt>
                <c:pt idx="6325">
                  <c:v>308.20000000000005</c:v>
                </c:pt>
                <c:pt idx="6326">
                  <c:v>308.39999999999998</c:v>
                </c:pt>
                <c:pt idx="6327">
                  <c:v>308.60000000000002</c:v>
                </c:pt>
                <c:pt idx="6328">
                  <c:v>308.8</c:v>
                </c:pt>
                <c:pt idx="6329">
                  <c:v>309</c:v>
                </c:pt>
                <c:pt idx="6330">
                  <c:v>309.2</c:v>
                </c:pt>
                <c:pt idx="6331">
                  <c:v>309.39999999999998</c:v>
                </c:pt>
                <c:pt idx="6332">
                  <c:v>309.60000000000002</c:v>
                </c:pt>
                <c:pt idx="6333">
                  <c:v>309.79999999999995</c:v>
                </c:pt>
                <c:pt idx="6334">
                  <c:v>310</c:v>
                </c:pt>
                <c:pt idx="6335">
                  <c:v>310.2</c:v>
                </c:pt>
                <c:pt idx="6336">
                  <c:v>310.39999999999998</c:v>
                </c:pt>
                <c:pt idx="6337">
                  <c:v>310.59999999999997</c:v>
                </c:pt>
                <c:pt idx="6338">
                  <c:v>310.8</c:v>
                </c:pt>
                <c:pt idx="6339">
                  <c:v>311</c:v>
                </c:pt>
                <c:pt idx="6340">
                  <c:v>311.2</c:v>
                </c:pt>
                <c:pt idx="6341">
                  <c:v>311.39999999999998</c:v>
                </c:pt>
                <c:pt idx="6342">
                  <c:v>311.60000000000002</c:v>
                </c:pt>
                <c:pt idx="6343">
                  <c:v>311.8</c:v>
                </c:pt>
                <c:pt idx="6344">
                  <c:v>312</c:v>
                </c:pt>
                <c:pt idx="6345">
                  <c:v>312.2</c:v>
                </c:pt>
                <c:pt idx="6346">
                  <c:v>312.40000000000003</c:v>
                </c:pt>
                <c:pt idx="6347">
                  <c:v>312.59999999999997</c:v>
                </c:pt>
                <c:pt idx="6348">
                  <c:v>312.8</c:v>
                </c:pt>
                <c:pt idx="6349">
                  <c:v>313</c:v>
                </c:pt>
                <c:pt idx="6350">
                  <c:v>313.20000000000005</c:v>
                </c:pt>
                <c:pt idx="6351">
                  <c:v>313.39999999999998</c:v>
                </c:pt>
                <c:pt idx="6352">
                  <c:v>313.60000000000002</c:v>
                </c:pt>
                <c:pt idx="6353">
                  <c:v>313.8</c:v>
                </c:pt>
                <c:pt idx="6354">
                  <c:v>314</c:v>
                </c:pt>
                <c:pt idx="6355">
                  <c:v>314.2</c:v>
                </c:pt>
                <c:pt idx="6356">
                  <c:v>314.40000000000003</c:v>
                </c:pt>
                <c:pt idx="6357">
                  <c:v>314.60000000000002</c:v>
                </c:pt>
                <c:pt idx="6358">
                  <c:v>314.8</c:v>
                </c:pt>
                <c:pt idx="6359">
                  <c:v>315</c:v>
                </c:pt>
                <c:pt idx="6360">
                  <c:v>315.2</c:v>
                </c:pt>
                <c:pt idx="6361">
                  <c:v>315.39999999999998</c:v>
                </c:pt>
                <c:pt idx="6362">
                  <c:v>315.59999999999997</c:v>
                </c:pt>
                <c:pt idx="6363">
                  <c:v>315.8</c:v>
                </c:pt>
                <c:pt idx="6364">
                  <c:v>316</c:v>
                </c:pt>
                <c:pt idx="6365">
                  <c:v>316.2</c:v>
                </c:pt>
                <c:pt idx="6366">
                  <c:v>316.39999999999998</c:v>
                </c:pt>
                <c:pt idx="6367">
                  <c:v>316.60000000000002</c:v>
                </c:pt>
                <c:pt idx="6368">
                  <c:v>316.79999999999995</c:v>
                </c:pt>
                <c:pt idx="6369">
                  <c:v>317</c:v>
                </c:pt>
                <c:pt idx="6370">
                  <c:v>317.2</c:v>
                </c:pt>
                <c:pt idx="6371">
                  <c:v>317.40000000000003</c:v>
                </c:pt>
                <c:pt idx="6372">
                  <c:v>317.59999999999997</c:v>
                </c:pt>
                <c:pt idx="6373">
                  <c:v>317.8</c:v>
                </c:pt>
                <c:pt idx="6374">
                  <c:v>318</c:v>
                </c:pt>
                <c:pt idx="6375">
                  <c:v>318.2</c:v>
                </c:pt>
                <c:pt idx="6376">
                  <c:v>318.39999999999998</c:v>
                </c:pt>
                <c:pt idx="6377">
                  <c:v>318.60000000000002</c:v>
                </c:pt>
                <c:pt idx="6378">
                  <c:v>318.8</c:v>
                </c:pt>
                <c:pt idx="6379">
                  <c:v>319</c:v>
                </c:pt>
                <c:pt idx="6380">
                  <c:v>319.2</c:v>
                </c:pt>
                <c:pt idx="6381">
                  <c:v>319.40000000000003</c:v>
                </c:pt>
                <c:pt idx="6382">
                  <c:v>319.59999999999997</c:v>
                </c:pt>
                <c:pt idx="6383">
                  <c:v>319.8</c:v>
                </c:pt>
                <c:pt idx="6384">
                  <c:v>320</c:v>
                </c:pt>
                <c:pt idx="6385">
                  <c:v>320.20000000000005</c:v>
                </c:pt>
                <c:pt idx="6386">
                  <c:v>320.39999999999998</c:v>
                </c:pt>
                <c:pt idx="6387">
                  <c:v>320.60000000000002</c:v>
                </c:pt>
                <c:pt idx="6388">
                  <c:v>320.8</c:v>
                </c:pt>
                <c:pt idx="6389">
                  <c:v>321</c:v>
                </c:pt>
                <c:pt idx="6390">
                  <c:v>321.2</c:v>
                </c:pt>
                <c:pt idx="6391">
                  <c:v>321.40000000000003</c:v>
                </c:pt>
                <c:pt idx="6392">
                  <c:v>321.60000000000002</c:v>
                </c:pt>
                <c:pt idx="6393">
                  <c:v>321.8</c:v>
                </c:pt>
                <c:pt idx="6394">
                  <c:v>322</c:v>
                </c:pt>
                <c:pt idx="6395">
                  <c:v>322.2</c:v>
                </c:pt>
                <c:pt idx="6396">
                  <c:v>322.39999999999998</c:v>
                </c:pt>
                <c:pt idx="6397">
                  <c:v>322.59999999999997</c:v>
                </c:pt>
                <c:pt idx="6398">
                  <c:v>322.8</c:v>
                </c:pt>
                <c:pt idx="6399">
                  <c:v>323</c:v>
                </c:pt>
                <c:pt idx="6400">
                  <c:v>323.2</c:v>
                </c:pt>
                <c:pt idx="6401">
                  <c:v>323.39999999999998</c:v>
                </c:pt>
                <c:pt idx="6402">
                  <c:v>323.60000000000002</c:v>
                </c:pt>
                <c:pt idx="6403">
                  <c:v>323.79999999999995</c:v>
                </c:pt>
                <c:pt idx="6404">
                  <c:v>324</c:v>
                </c:pt>
                <c:pt idx="6405">
                  <c:v>324.2</c:v>
                </c:pt>
                <c:pt idx="6406">
                  <c:v>324.40000000000003</c:v>
                </c:pt>
                <c:pt idx="6407">
                  <c:v>324.59999999999997</c:v>
                </c:pt>
                <c:pt idx="6408">
                  <c:v>324.8</c:v>
                </c:pt>
                <c:pt idx="6409">
                  <c:v>325</c:v>
                </c:pt>
                <c:pt idx="6410">
                  <c:v>325.2</c:v>
                </c:pt>
                <c:pt idx="6411">
                  <c:v>325.39999999999998</c:v>
                </c:pt>
                <c:pt idx="6412">
                  <c:v>325.60000000000002</c:v>
                </c:pt>
                <c:pt idx="6413">
                  <c:v>325.8</c:v>
                </c:pt>
                <c:pt idx="6414">
                  <c:v>326</c:v>
                </c:pt>
                <c:pt idx="6415">
                  <c:v>326.2</c:v>
                </c:pt>
                <c:pt idx="6416">
                  <c:v>326.40000000000003</c:v>
                </c:pt>
                <c:pt idx="6417">
                  <c:v>326.60000000000002</c:v>
                </c:pt>
                <c:pt idx="6418">
                  <c:v>326.8</c:v>
                </c:pt>
                <c:pt idx="6419">
                  <c:v>327</c:v>
                </c:pt>
                <c:pt idx="6420">
                  <c:v>327.20000000000005</c:v>
                </c:pt>
                <c:pt idx="6421">
                  <c:v>327.39999999999998</c:v>
                </c:pt>
                <c:pt idx="6422">
                  <c:v>327.60000000000002</c:v>
                </c:pt>
                <c:pt idx="6423">
                  <c:v>327.8</c:v>
                </c:pt>
                <c:pt idx="6424">
                  <c:v>328</c:v>
                </c:pt>
                <c:pt idx="6425">
                  <c:v>328.2</c:v>
                </c:pt>
                <c:pt idx="6426">
                  <c:v>328.4</c:v>
                </c:pt>
                <c:pt idx="6427">
                  <c:v>328.6</c:v>
                </c:pt>
                <c:pt idx="6428">
                  <c:v>328.79999999999995</c:v>
                </c:pt>
                <c:pt idx="6429">
                  <c:v>329</c:v>
                </c:pt>
                <c:pt idx="6430">
                  <c:v>329.2</c:v>
                </c:pt>
                <c:pt idx="6431">
                  <c:v>329.40000000000003</c:v>
                </c:pt>
                <c:pt idx="6432">
                  <c:v>329.59999999999997</c:v>
                </c:pt>
                <c:pt idx="6433">
                  <c:v>329.8</c:v>
                </c:pt>
                <c:pt idx="6434">
                  <c:v>330</c:v>
                </c:pt>
                <c:pt idx="6435">
                  <c:v>330.2</c:v>
                </c:pt>
                <c:pt idx="6436">
                  <c:v>330.4</c:v>
                </c:pt>
                <c:pt idx="6437">
                  <c:v>330.6</c:v>
                </c:pt>
                <c:pt idx="6438">
                  <c:v>330.8</c:v>
                </c:pt>
                <c:pt idx="6439">
                  <c:v>331</c:v>
                </c:pt>
                <c:pt idx="6440">
                  <c:v>331.2</c:v>
                </c:pt>
                <c:pt idx="6441">
                  <c:v>331.40000000000003</c:v>
                </c:pt>
                <c:pt idx="6442">
                  <c:v>331.59999999999997</c:v>
                </c:pt>
                <c:pt idx="6443">
                  <c:v>331.8</c:v>
                </c:pt>
                <c:pt idx="6444">
                  <c:v>332</c:v>
                </c:pt>
                <c:pt idx="6445">
                  <c:v>332.20000000000005</c:v>
                </c:pt>
                <c:pt idx="6446">
                  <c:v>332.4</c:v>
                </c:pt>
                <c:pt idx="6447">
                  <c:v>332.6</c:v>
                </c:pt>
                <c:pt idx="6448">
                  <c:v>332.8</c:v>
                </c:pt>
                <c:pt idx="6449">
                  <c:v>333</c:v>
                </c:pt>
                <c:pt idx="6450">
                  <c:v>333.2</c:v>
                </c:pt>
                <c:pt idx="6451">
                  <c:v>333.40000000000003</c:v>
                </c:pt>
                <c:pt idx="6452">
                  <c:v>333.6</c:v>
                </c:pt>
                <c:pt idx="6453">
                  <c:v>333.8</c:v>
                </c:pt>
                <c:pt idx="6454">
                  <c:v>334</c:v>
                </c:pt>
                <c:pt idx="6455">
                  <c:v>334.2</c:v>
                </c:pt>
                <c:pt idx="6456">
                  <c:v>334.4</c:v>
                </c:pt>
                <c:pt idx="6457">
                  <c:v>334.59999999999997</c:v>
                </c:pt>
                <c:pt idx="6458">
                  <c:v>334.8</c:v>
                </c:pt>
                <c:pt idx="6459">
                  <c:v>335</c:v>
                </c:pt>
                <c:pt idx="6460">
                  <c:v>335.2</c:v>
                </c:pt>
                <c:pt idx="6461">
                  <c:v>335.4</c:v>
                </c:pt>
                <c:pt idx="6462">
                  <c:v>335.6</c:v>
                </c:pt>
                <c:pt idx="6463">
                  <c:v>335.79999999999995</c:v>
                </c:pt>
                <c:pt idx="6464">
                  <c:v>336</c:v>
                </c:pt>
                <c:pt idx="6465">
                  <c:v>336.2</c:v>
                </c:pt>
                <c:pt idx="6466">
                  <c:v>336.40000000000003</c:v>
                </c:pt>
                <c:pt idx="6467">
                  <c:v>336.59999999999997</c:v>
                </c:pt>
                <c:pt idx="6468">
                  <c:v>336.8</c:v>
                </c:pt>
                <c:pt idx="6469">
                  <c:v>337</c:v>
                </c:pt>
                <c:pt idx="6470">
                  <c:v>337.2</c:v>
                </c:pt>
                <c:pt idx="6471">
                  <c:v>337.4</c:v>
                </c:pt>
                <c:pt idx="6472">
                  <c:v>337.6</c:v>
                </c:pt>
                <c:pt idx="6473">
                  <c:v>337.8</c:v>
                </c:pt>
                <c:pt idx="6474">
                  <c:v>338</c:v>
                </c:pt>
                <c:pt idx="6475">
                  <c:v>338.2</c:v>
                </c:pt>
                <c:pt idx="6476">
                  <c:v>338.40000000000003</c:v>
                </c:pt>
                <c:pt idx="6477">
                  <c:v>338.59999999999997</c:v>
                </c:pt>
                <c:pt idx="6478">
                  <c:v>338.8</c:v>
                </c:pt>
                <c:pt idx="6479">
                  <c:v>339</c:v>
                </c:pt>
                <c:pt idx="6480">
                  <c:v>339.20000000000005</c:v>
                </c:pt>
                <c:pt idx="6481">
                  <c:v>339.4</c:v>
                </c:pt>
                <c:pt idx="6482">
                  <c:v>339.6</c:v>
                </c:pt>
                <c:pt idx="6483">
                  <c:v>339.8</c:v>
                </c:pt>
                <c:pt idx="6484">
                  <c:v>340</c:v>
                </c:pt>
                <c:pt idx="6485">
                  <c:v>340.2</c:v>
                </c:pt>
                <c:pt idx="6486">
                  <c:v>340.4</c:v>
                </c:pt>
                <c:pt idx="6487">
                  <c:v>340.6</c:v>
                </c:pt>
                <c:pt idx="6488">
                  <c:v>340.79999999999995</c:v>
                </c:pt>
                <c:pt idx="6489">
                  <c:v>341</c:v>
                </c:pt>
                <c:pt idx="6490">
                  <c:v>341.2</c:v>
                </c:pt>
                <c:pt idx="6491">
                  <c:v>341.40000000000003</c:v>
                </c:pt>
                <c:pt idx="6492">
                  <c:v>341.59999999999997</c:v>
                </c:pt>
                <c:pt idx="6493">
                  <c:v>341.8</c:v>
                </c:pt>
                <c:pt idx="6494">
                  <c:v>342</c:v>
                </c:pt>
                <c:pt idx="6495">
                  <c:v>342.2</c:v>
                </c:pt>
                <c:pt idx="6496">
                  <c:v>342.4</c:v>
                </c:pt>
                <c:pt idx="6497">
                  <c:v>342.6</c:v>
                </c:pt>
                <c:pt idx="6498">
                  <c:v>342.8</c:v>
                </c:pt>
                <c:pt idx="6499">
                  <c:v>343</c:v>
                </c:pt>
                <c:pt idx="6500">
                  <c:v>343.2</c:v>
                </c:pt>
                <c:pt idx="6501">
                  <c:v>343.40000000000003</c:v>
                </c:pt>
                <c:pt idx="6502">
                  <c:v>343.59999999999997</c:v>
                </c:pt>
                <c:pt idx="6503">
                  <c:v>343.8</c:v>
                </c:pt>
                <c:pt idx="6504">
                  <c:v>344</c:v>
                </c:pt>
                <c:pt idx="6505">
                  <c:v>344.20000000000005</c:v>
                </c:pt>
                <c:pt idx="6506">
                  <c:v>344.4</c:v>
                </c:pt>
                <c:pt idx="6507">
                  <c:v>344.6</c:v>
                </c:pt>
                <c:pt idx="6508">
                  <c:v>344.8</c:v>
                </c:pt>
                <c:pt idx="6509">
                  <c:v>345</c:v>
                </c:pt>
                <c:pt idx="6510">
                  <c:v>345.2</c:v>
                </c:pt>
                <c:pt idx="6511">
                  <c:v>345.40000000000003</c:v>
                </c:pt>
                <c:pt idx="6512">
                  <c:v>345.6</c:v>
                </c:pt>
                <c:pt idx="6513">
                  <c:v>345.8</c:v>
                </c:pt>
                <c:pt idx="6514">
                  <c:v>346</c:v>
                </c:pt>
                <c:pt idx="6515">
                  <c:v>346.2</c:v>
                </c:pt>
                <c:pt idx="6516">
                  <c:v>346.4</c:v>
                </c:pt>
                <c:pt idx="6517">
                  <c:v>346.59999999999997</c:v>
                </c:pt>
                <c:pt idx="6518">
                  <c:v>346.8</c:v>
                </c:pt>
                <c:pt idx="6519">
                  <c:v>347</c:v>
                </c:pt>
                <c:pt idx="6520">
                  <c:v>347.2</c:v>
                </c:pt>
                <c:pt idx="6521">
                  <c:v>347.4</c:v>
                </c:pt>
                <c:pt idx="6522">
                  <c:v>347.6</c:v>
                </c:pt>
                <c:pt idx="6523">
                  <c:v>347.79999999999995</c:v>
                </c:pt>
                <c:pt idx="6524">
                  <c:v>348</c:v>
                </c:pt>
                <c:pt idx="6525">
                  <c:v>348.2</c:v>
                </c:pt>
                <c:pt idx="6526">
                  <c:v>348.40000000000003</c:v>
                </c:pt>
                <c:pt idx="6527">
                  <c:v>348.59999999999997</c:v>
                </c:pt>
                <c:pt idx="6528">
                  <c:v>348.8</c:v>
                </c:pt>
                <c:pt idx="6529">
                  <c:v>349</c:v>
                </c:pt>
                <c:pt idx="6530">
                  <c:v>349.2</c:v>
                </c:pt>
                <c:pt idx="6531">
                  <c:v>349.4</c:v>
                </c:pt>
                <c:pt idx="6532">
                  <c:v>349.6</c:v>
                </c:pt>
                <c:pt idx="6533">
                  <c:v>349.8</c:v>
                </c:pt>
                <c:pt idx="6534">
                  <c:v>350</c:v>
                </c:pt>
                <c:pt idx="6535">
                  <c:v>350.2</c:v>
                </c:pt>
                <c:pt idx="6536">
                  <c:v>350.40000000000003</c:v>
                </c:pt>
                <c:pt idx="6537">
                  <c:v>350.59999999999997</c:v>
                </c:pt>
                <c:pt idx="6538">
                  <c:v>350.8</c:v>
                </c:pt>
                <c:pt idx="6539">
                  <c:v>351</c:v>
                </c:pt>
                <c:pt idx="6540">
                  <c:v>351.20000000000005</c:v>
                </c:pt>
                <c:pt idx="6541">
                  <c:v>351.4</c:v>
                </c:pt>
                <c:pt idx="6542">
                  <c:v>351.6</c:v>
                </c:pt>
                <c:pt idx="6543">
                  <c:v>351.8</c:v>
                </c:pt>
                <c:pt idx="6544">
                  <c:v>352</c:v>
                </c:pt>
                <c:pt idx="6545">
                  <c:v>352.2</c:v>
                </c:pt>
                <c:pt idx="6546">
                  <c:v>352.4</c:v>
                </c:pt>
                <c:pt idx="6547">
                  <c:v>352.6</c:v>
                </c:pt>
                <c:pt idx="6548">
                  <c:v>352.79999999999995</c:v>
                </c:pt>
                <c:pt idx="6549">
                  <c:v>353</c:v>
                </c:pt>
                <c:pt idx="6550">
                  <c:v>353.2</c:v>
                </c:pt>
                <c:pt idx="6551">
                  <c:v>353.4</c:v>
                </c:pt>
                <c:pt idx="6552">
                  <c:v>353.59999999999997</c:v>
                </c:pt>
                <c:pt idx="6553">
                  <c:v>353.8</c:v>
                </c:pt>
                <c:pt idx="6554">
                  <c:v>354</c:v>
                </c:pt>
                <c:pt idx="6555">
                  <c:v>354.2</c:v>
                </c:pt>
                <c:pt idx="6556">
                  <c:v>354.4</c:v>
                </c:pt>
                <c:pt idx="6557">
                  <c:v>354.6</c:v>
                </c:pt>
                <c:pt idx="6558">
                  <c:v>354.79999999999995</c:v>
                </c:pt>
                <c:pt idx="6559">
                  <c:v>355</c:v>
                </c:pt>
                <c:pt idx="6560">
                  <c:v>355.2</c:v>
                </c:pt>
                <c:pt idx="6561">
                  <c:v>355.40000000000003</c:v>
                </c:pt>
                <c:pt idx="6562">
                  <c:v>355.59999999999997</c:v>
                </c:pt>
                <c:pt idx="6563">
                  <c:v>355.8</c:v>
                </c:pt>
                <c:pt idx="6564">
                  <c:v>356</c:v>
                </c:pt>
                <c:pt idx="6565">
                  <c:v>356.20000000000005</c:v>
                </c:pt>
                <c:pt idx="6566">
                  <c:v>356.4</c:v>
                </c:pt>
                <c:pt idx="6567">
                  <c:v>356.6</c:v>
                </c:pt>
                <c:pt idx="6568">
                  <c:v>356.8</c:v>
                </c:pt>
                <c:pt idx="6569">
                  <c:v>357</c:v>
                </c:pt>
                <c:pt idx="6570">
                  <c:v>357.2</c:v>
                </c:pt>
                <c:pt idx="6571">
                  <c:v>357.40000000000003</c:v>
                </c:pt>
                <c:pt idx="6572">
                  <c:v>357.6</c:v>
                </c:pt>
                <c:pt idx="6573">
                  <c:v>357.8</c:v>
                </c:pt>
                <c:pt idx="6574">
                  <c:v>358</c:v>
                </c:pt>
                <c:pt idx="6575">
                  <c:v>358.20000000000005</c:v>
                </c:pt>
                <c:pt idx="6576">
                  <c:v>358.4</c:v>
                </c:pt>
                <c:pt idx="6577">
                  <c:v>358.6</c:v>
                </c:pt>
                <c:pt idx="6578">
                  <c:v>358.8</c:v>
                </c:pt>
                <c:pt idx="6579">
                  <c:v>359</c:v>
                </c:pt>
                <c:pt idx="6580">
                  <c:v>359.2</c:v>
                </c:pt>
                <c:pt idx="6581">
                  <c:v>359.4</c:v>
                </c:pt>
                <c:pt idx="6582">
                  <c:v>359.6</c:v>
                </c:pt>
                <c:pt idx="6583">
                  <c:v>359.79999999999995</c:v>
                </c:pt>
                <c:pt idx="6584">
                  <c:v>360</c:v>
                </c:pt>
                <c:pt idx="6585">
                  <c:v>360.2</c:v>
                </c:pt>
                <c:pt idx="6586">
                  <c:v>360.40000000000003</c:v>
                </c:pt>
                <c:pt idx="6587">
                  <c:v>360.59999999999997</c:v>
                </c:pt>
                <c:pt idx="6588">
                  <c:v>360.8</c:v>
                </c:pt>
                <c:pt idx="6589">
                  <c:v>361</c:v>
                </c:pt>
                <c:pt idx="6590">
                  <c:v>361.2</c:v>
                </c:pt>
                <c:pt idx="6591">
                  <c:v>361.4</c:v>
                </c:pt>
                <c:pt idx="6592">
                  <c:v>361.6</c:v>
                </c:pt>
                <c:pt idx="6593">
                  <c:v>361.8</c:v>
                </c:pt>
                <c:pt idx="6594">
                  <c:v>362</c:v>
                </c:pt>
                <c:pt idx="6595">
                  <c:v>362.2</c:v>
                </c:pt>
                <c:pt idx="6596">
                  <c:v>362.40000000000003</c:v>
                </c:pt>
                <c:pt idx="6597">
                  <c:v>362.59999999999997</c:v>
                </c:pt>
                <c:pt idx="6598">
                  <c:v>362.8</c:v>
                </c:pt>
                <c:pt idx="6599">
                  <c:v>363</c:v>
                </c:pt>
                <c:pt idx="6600">
                  <c:v>363.20000000000005</c:v>
                </c:pt>
                <c:pt idx="6601">
                  <c:v>363.4</c:v>
                </c:pt>
                <c:pt idx="6602">
                  <c:v>363.6</c:v>
                </c:pt>
                <c:pt idx="6603">
                  <c:v>363.8</c:v>
                </c:pt>
                <c:pt idx="6604">
                  <c:v>364</c:v>
                </c:pt>
                <c:pt idx="6605">
                  <c:v>364.2</c:v>
                </c:pt>
                <c:pt idx="6606">
                  <c:v>364.40000000000003</c:v>
                </c:pt>
                <c:pt idx="6607">
                  <c:v>364.6</c:v>
                </c:pt>
                <c:pt idx="6608">
                  <c:v>364.8</c:v>
                </c:pt>
                <c:pt idx="6609">
                  <c:v>365</c:v>
                </c:pt>
                <c:pt idx="6610">
                  <c:v>365.2</c:v>
                </c:pt>
                <c:pt idx="6611">
                  <c:v>365.4</c:v>
                </c:pt>
                <c:pt idx="6612">
                  <c:v>365.59999999999997</c:v>
                </c:pt>
                <c:pt idx="6613">
                  <c:v>365.8</c:v>
                </c:pt>
                <c:pt idx="6614">
                  <c:v>366</c:v>
                </c:pt>
                <c:pt idx="6615">
                  <c:v>366.2</c:v>
                </c:pt>
                <c:pt idx="6616">
                  <c:v>366.4</c:v>
                </c:pt>
                <c:pt idx="6617">
                  <c:v>366.6</c:v>
                </c:pt>
                <c:pt idx="6618">
                  <c:v>366.79999999999995</c:v>
                </c:pt>
                <c:pt idx="6619">
                  <c:v>367</c:v>
                </c:pt>
                <c:pt idx="6620">
                  <c:v>367.2</c:v>
                </c:pt>
                <c:pt idx="6621">
                  <c:v>367.40000000000003</c:v>
                </c:pt>
                <c:pt idx="6622">
                  <c:v>367.59999999999997</c:v>
                </c:pt>
                <c:pt idx="6623">
                  <c:v>367.8</c:v>
                </c:pt>
                <c:pt idx="6624">
                  <c:v>368</c:v>
                </c:pt>
                <c:pt idx="6625">
                  <c:v>368.2</c:v>
                </c:pt>
                <c:pt idx="6626">
                  <c:v>368.4</c:v>
                </c:pt>
                <c:pt idx="6627">
                  <c:v>368.6</c:v>
                </c:pt>
                <c:pt idx="6628">
                  <c:v>368.8</c:v>
                </c:pt>
                <c:pt idx="6629">
                  <c:v>369</c:v>
                </c:pt>
                <c:pt idx="6630">
                  <c:v>369.2</c:v>
                </c:pt>
                <c:pt idx="6631">
                  <c:v>369.40000000000003</c:v>
                </c:pt>
                <c:pt idx="6632">
                  <c:v>369.59999999999997</c:v>
                </c:pt>
                <c:pt idx="6633">
                  <c:v>369.8</c:v>
                </c:pt>
                <c:pt idx="6634">
                  <c:v>370</c:v>
                </c:pt>
                <c:pt idx="6635">
                  <c:v>370.20000000000005</c:v>
                </c:pt>
                <c:pt idx="6636">
                  <c:v>370.4</c:v>
                </c:pt>
                <c:pt idx="6637">
                  <c:v>370.6</c:v>
                </c:pt>
                <c:pt idx="6638">
                  <c:v>370.8</c:v>
                </c:pt>
                <c:pt idx="6639">
                  <c:v>371</c:v>
                </c:pt>
                <c:pt idx="6640">
                  <c:v>371.2</c:v>
                </c:pt>
                <c:pt idx="6641">
                  <c:v>371.4</c:v>
                </c:pt>
                <c:pt idx="6642">
                  <c:v>371.6</c:v>
                </c:pt>
                <c:pt idx="6643">
                  <c:v>371.79999999999995</c:v>
                </c:pt>
                <c:pt idx="6644">
                  <c:v>372</c:v>
                </c:pt>
                <c:pt idx="6645">
                  <c:v>372.2</c:v>
                </c:pt>
                <c:pt idx="6646">
                  <c:v>372.40000000000003</c:v>
                </c:pt>
                <c:pt idx="6647">
                  <c:v>372.59999999999997</c:v>
                </c:pt>
                <c:pt idx="6648">
                  <c:v>372.8</c:v>
                </c:pt>
                <c:pt idx="6649">
                  <c:v>373</c:v>
                </c:pt>
                <c:pt idx="6650">
                  <c:v>373.2</c:v>
                </c:pt>
                <c:pt idx="6651">
                  <c:v>373.4</c:v>
                </c:pt>
                <c:pt idx="6652">
                  <c:v>373.6</c:v>
                </c:pt>
                <c:pt idx="6653">
                  <c:v>373.8</c:v>
                </c:pt>
                <c:pt idx="6654">
                  <c:v>374</c:v>
                </c:pt>
                <c:pt idx="6655">
                  <c:v>374.2</c:v>
                </c:pt>
                <c:pt idx="6656">
                  <c:v>374.40000000000003</c:v>
                </c:pt>
                <c:pt idx="6657">
                  <c:v>374.59999999999997</c:v>
                </c:pt>
                <c:pt idx="6658">
                  <c:v>374.8</c:v>
                </c:pt>
                <c:pt idx="6659">
                  <c:v>375</c:v>
                </c:pt>
                <c:pt idx="6660">
                  <c:v>375.20000000000005</c:v>
                </c:pt>
                <c:pt idx="6661">
                  <c:v>375.4</c:v>
                </c:pt>
                <c:pt idx="6662">
                  <c:v>375.6</c:v>
                </c:pt>
                <c:pt idx="6663">
                  <c:v>375.8</c:v>
                </c:pt>
                <c:pt idx="6664">
                  <c:v>376</c:v>
                </c:pt>
                <c:pt idx="6665">
                  <c:v>376.2</c:v>
                </c:pt>
                <c:pt idx="6666">
                  <c:v>376.40000000000003</c:v>
                </c:pt>
                <c:pt idx="6667">
                  <c:v>376.6</c:v>
                </c:pt>
                <c:pt idx="6668">
                  <c:v>376.8</c:v>
                </c:pt>
                <c:pt idx="6669">
                  <c:v>377</c:v>
                </c:pt>
                <c:pt idx="6670">
                  <c:v>377.2</c:v>
                </c:pt>
                <c:pt idx="6671">
                  <c:v>377.4</c:v>
                </c:pt>
                <c:pt idx="6672">
                  <c:v>377.59999999999997</c:v>
                </c:pt>
                <c:pt idx="6673">
                  <c:v>377.8</c:v>
                </c:pt>
                <c:pt idx="6674">
                  <c:v>378</c:v>
                </c:pt>
                <c:pt idx="6675">
                  <c:v>378.2</c:v>
                </c:pt>
                <c:pt idx="6676">
                  <c:v>378.4</c:v>
                </c:pt>
                <c:pt idx="6677">
                  <c:v>378.6</c:v>
                </c:pt>
                <c:pt idx="6678">
                  <c:v>378.79999999999995</c:v>
                </c:pt>
                <c:pt idx="6679">
                  <c:v>379</c:v>
                </c:pt>
                <c:pt idx="6680">
                  <c:v>379.2</c:v>
                </c:pt>
                <c:pt idx="6681">
                  <c:v>379.40000000000003</c:v>
                </c:pt>
                <c:pt idx="6682">
                  <c:v>379.59999999999997</c:v>
                </c:pt>
                <c:pt idx="6683">
                  <c:v>379.8</c:v>
                </c:pt>
                <c:pt idx="6684">
                  <c:v>380</c:v>
                </c:pt>
                <c:pt idx="6685">
                  <c:v>380.2</c:v>
                </c:pt>
                <c:pt idx="6686">
                  <c:v>380.4</c:v>
                </c:pt>
                <c:pt idx="6687">
                  <c:v>380.6</c:v>
                </c:pt>
                <c:pt idx="6688">
                  <c:v>380.8</c:v>
                </c:pt>
                <c:pt idx="6689">
                  <c:v>381</c:v>
                </c:pt>
                <c:pt idx="6690">
                  <c:v>381.2</c:v>
                </c:pt>
                <c:pt idx="6691">
                  <c:v>381.40000000000003</c:v>
                </c:pt>
                <c:pt idx="6692">
                  <c:v>381.59999999999997</c:v>
                </c:pt>
                <c:pt idx="6693">
                  <c:v>381.8</c:v>
                </c:pt>
                <c:pt idx="6694">
                  <c:v>382</c:v>
                </c:pt>
                <c:pt idx="6695">
                  <c:v>382.20000000000005</c:v>
                </c:pt>
                <c:pt idx="6696">
                  <c:v>382.4</c:v>
                </c:pt>
                <c:pt idx="6697">
                  <c:v>382.6</c:v>
                </c:pt>
                <c:pt idx="6698">
                  <c:v>382.8</c:v>
                </c:pt>
                <c:pt idx="6699">
                  <c:v>383</c:v>
                </c:pt>
                <c:pt idx="6700">
                  <c:v>383.2</c:v>
                </c:pt>
                <c:pt idx="6701">
                  <c:v>383.4</c:v>
                </c:pt>
                <c:pt idx="6702">
                  <c:v>383.6</c:v>
                </c:pt>
                <c:pt idx="6703">
                  <c:v>383.79999999999995</c:v>
                </c:pt>
                <c:pt idx="6704">
                  <c:v>384</c:v>
                </c:pt>
                <c:pt idx="6705">
                  <c:v>384.2</c:v>
                </c:pt>
                <c:pt idx="6706">
                  <c:v>384.4</c:v>
                </c:pt>
                <c:pt idx="6707">
                  <c:v>384.59999999999997</c:v>
                </c:pt>
                <c:pt idx="6708">
                  <c:v>384.8</c:v>
                </c:pt>
                <c:pt idx="6709">
                  <c:v>385</c:v>
                </c:pt>
                <c:pt idx="6710">
                  <c:v>385.2</c:v>
                </c:pt>
                <c:pt idx="6711">
                  <c:v>385.4</c:v>
                </c:pt>
                <c:pt idx="6712">
                  <c:v>385.6</c:v>
                </c:pt>
                <c:pt idx="6713">
                  <c:v>385.79999999999995</c:v>
                </c:pt>
                <c:pt idx="6714">
                  <c:v>386</c:v>
                </c:pt>
                <c:pt idx="6715">
                  <c:v>386.2</c:v>
                </c:pt>
                <c:pt idx="6716">
                  <c:v>386.40000000000003</c:v>
                </c:pt>
                <c:pt idx="6717">
                  <c:v>386.59999999999997</c:v>
                </c:pt>
                <c:pt idx="6718">
                  <c:v>386.8</c:v>
                </c:pt>
                <c:pt idx="6719">
                  <c:v>387</c:v>
                </c:pt>
                <c:pt idx="6720">
                  <c:v>387.20000000000005</c:v>
                </c:pt>
                <c:pt idx="6721">
                  <c:v>387.4</c:v>
                </c:pt>
                <c:pt idx="6722">
                  <c:v>387.6</c:v>
                </c:pt>
                <c:pt idx="6723">
                  <c:v>387.8</c:v>
                </c:pt>
                <c:pt idx="6724">
                  <c:v>388</c:v>
                </c:pt>
                <c:pt idx="6725">
                  <c:v>388.2</c:v>
                </c:pt>
                <c:pt idx="6726">
                  <c:v>388.40000000000003</c:v>
                </c:pt>
                <c:pt idx="6727">
                  <c:v>388.6</c:v>
                </c:pt>
                <c:pt idx="6728">
                  <c:v>388.8</c:v>
                </c:pt>
                <c:pt idx="6729">
                  <c:v>389</c:v>
                </c:pt>
                <c:pt idx="6730">
                  <c:v>389.20000000000005</c:v>
                </c:pt>
                <c:pt idx="6731">
                  <c:v>389.4</c:v>
                </c:pt>
                <c:pt idx="6732">
                  <c:v>389.6</c:v>
                </c:pt>
                <c:pt idx="6733">
                  <c:v>389.8</c:v>
                </c:pt>
                <c:pt idx="6734">
                  <c:v>390</c:v>
                </c:pt>
                <c:pt idx="6735">
                  <c:v>390.2</c:v>
                </c:pt>
                <c:pt idx="6736">
                  <c:v>390.4</c:v>
                </c:pt>
                <c:pt idx="6737">
                  <c:v>390.6</c:v>
                </c:pt>
                <c:pt idx="6738">
                  <c:v>390.79999999999995</c:v>
                </c:pt>
                <c:pt idx="6739">
                  <c:v>391</c:v>
                </c:pt>
                <c:pt idx="6740">
                  <c:v>391.2</c:v>
                </c:pt>
                <c:pt idx="6741">
                  <c:v>391.40000000000003</c:v>
                </c:pt>
                <c:pt idx="6742">
                  <c:v>391.59999999999997</c:v>
                </c:pt>
                <c:pt idx="6743">
                  <c:v>391.8</c:v>
                </c:pt>
                <c:pt idx="6744">
                  <c:v>392</c:v>
                </c:pt>
                <c:pt idx="6745">
                  <c:v>392.2</c:v>
                </c:pt>
                <c:pt idx="6746">
                  <c:v>392.4</c:v>
                </c:pt>
                <c:pt idx="6747">
                  <c:v>392.6</c:v>
                </c:pt>
                <c:pt idx="6748">
                  <c:v>392.8</c:v>
                </c:pt>
                <c:pt idx="6749">
                  <c:v>393</c:v>
                </c:pt>
                <c:pt idx="6750">
                  <c:v>393.2</c:v>
                </c:pt>
                <c:pt idx="6751">
                  <c:v>393.40000000000003</c:v>
                </c:pt>
                <c:pt idx="6752">
                  <c:v>393.59999999999997</c:v>
                </c:pt>
                <c:pt idx="6753">
                  <c:v>393.8</c:v>
                </c:pt>
                <c:pt idx="6754">
                  <c:v>394</c:v>
                </c:pt>
                <c:pt idx="6755">
                  <c:v>394.20000000000005</c:v>
                </c:pt>
                <c:pt idx="6756">
                  <c:v>394.4</c:v>
                </c:pt>
                <c:pt idx="6757">
                  <c:v>394.6</c:v>
                </c:pt>
                <c:pt idx="6758">
                  <c:v>394.8</c:v>
                </c:pt>
                <c:pt idx="6759">
                  <c:v>395</c:v>
                </c:pt>
                <c:pt idx="6760">
                  <c:v>395.2</c:v>
                </c:pt>
                <c:pt idx="6761">
                  <c:v>395.40000000000003</c:v>
                </c:pt>
                <c:pt idx="6762">
                  <c:v>395.6</c:v>
                </c:pt>
                <c:pt idx="6763">
                  <c:v>395.8</c:v>
                </c:pt>
                <c:pt idx="6764">
                  <c:v>396</c:v>
                </c:pt>
                <c:pt idx="6765">
                  <c:v>396.2</c:v>
                </c:pt>
                <c:pt idx="6766">
                  <c:v>396.4</c:v>
                </c:pt>
                <c:pt idx="6767">
                  <c:v>396.59999999999997</c:v>
                </c:pt>
                <c:pt idx="6768">
                  <c:v>396.8</c:v>
                </c:pt>
                <c:pt idx="6769">
                  <c:v>397</c:v>
                </c:pt>
                <c:pt idx="6770">
                  <c:v>397.2</c:v>
                </c:pt>
                <c:pt idx="6771">
                  <c:v>397.4</c:v>
                </c:pt>
                <c:pt idx="6772">
                  <c:v>397.6</c:v>
                </c:pt>
                <c:pt idx="6773">
                  <c:v>397.79999999999995</c:v>
                </c:pt>
                <c:pt idx="6774">
                  <c:v>398</c:v>
                </c:pt>
                <c:pt idx="6775">
                  <c:v>398.2</c:v>
                </c:pt>
                <c:pt idx="6776">
                  <c:v>398.40000000000003</c:v>
                </c:pt>
                <c:pt idx="6777">
                  <c:v>398.59999999999997</c:v>
                </c:pt>
                <c:pt idx="6778">
                  <c:v>398.8</c:v>
                </c:pt>
                <c:pt idx="6779">
                  <c:v>399</c:v>
                </c:pt>
                <c:pt idx="6780">
                  <c:v>399.2</c:v>
                </c:pt>
                <c:pt idx="6781">
                  <c:v>399.4</c:v>
                </c:pt>
                <c:pt idx="6782">
                  <c:v>399.6</c:v>
                </c:pt>
                <c:pt idx="6783">
                  <c:v>399.8</c:v>
                </c:pt>
                <c:pt idx="6784">
                  <c:v>400</c:v>
                </c:pt>
                <c:pt idx="6785">
                  <c:v>400.2</c:v>
                </c:pt>
                <c:pt idx="6786">
                  <c:v>400.40000000000003</c:v>
                </c:pt>
                <c:pt idx="6787">
                  <c:v>400.59999999999997</c:v>
                </c:pt>
                <c:pt idx="6788">
                  <c:v>400.8</c:v>
                </c:pt>
                <c:pt idx="6789">
                  <c:v>401</c:v>
                </c:pt>
                <c:pt idx="6790">
                  <c:v>401.20000000000005</c:v>
                </c:pt>
                <c:pt idx="6791">
                  <c:v>401.4</c:v>
                </c:pt>
                <c:pt idx="6792">
                  <c:v>401.6</c:v>
                </c:pt>
                <c:pt idx="6793">
                  <c:v>401.8</c:v>
                </c:pt>
                <c:pt idx="6794">
                  <c:v>402</c:v>
                </c:pt>
                <c:pt idx="6795">
                  <c:v>402.2</c:v>
                </c:pt>
                <c:pt idx="6796">
                  <c:v>402.4</c:v>
                </c:pt>
                <c:pt idx="6797">
                  <c:v>402.6</c:v>
                </c:pt>
                <c:pt idx="6798">
                  <c:v>402.79999999999995</c:v>
                </c:pt>
                <c:pt idx="6799">
                  <c:v>403</c:v>
                </c:pt>
                <c:pt idx="6800">
                  <c:v>403.2</c:v>
                </c:pt>
                <c:pt idx="6801">
                  <c:v>403.40000000000003</c:v>
                </c:pt>
                <c:pt idx="6802">
                  <c:v>403.59999999999997</c:v>
                </c:pt>
                <c:pt idx="6803">
                  <c:v>403.8</c:v>
                </c:pt>
                <c:pt idx="6804">
                  <c:v>404</c:v>
                </c:pt>
                <c:pt idx="6805">
                  <c:v>404.2</c:v>
                </c:pt>
                <c:pt idx="6806">
                  <c:v>404.4</c:v>
                </c:pt>
                <c:pt idx="6807">
                  <c:v>404.6</c:v>
                </c:pt>
                <c:pt idx="6808">
                  <c:v>404.8</c:v>
                </c:pt>
                <c:pt idx="6809">
                  <c:v>405</c:v>
                </c:pt>
                <c:pt idx="6810">
                  <c:v>405.2</c:v>
                </c:pt>
                <c:pt idx="6811">
                  <c:v>405.40000000000003</c:v>
                </c:pt>
                <c:pt idx="6812">
                  <c:v>405.59999999999997</c:v>
                </c:pt>
                <c:pt idx="6813">
                  <c:v>405.8</c:v>
                </c:pt>
                <c:pt idx="6814">
                  <c:v>406</c:v>
                </c:pt>
                <c:pt idx="6815">
                  <c:v>406.20000000000005</c:v>
                </c:pt>
                <c:pt idx="6816">
                  <c:v>406.4</c:v>
                </c:pt>
                <c:pt idx="6817">
                  <c:v>406.6</c:v>
                </c:pt>
                <c:pt idx="6818">
                  <c:v>406.8</c:v>
                </c:pt>
                <c:pt idx="6819">
                  <c:v>407</c:v>
                </c:pt>
                <c:pt idx="6820">
                  <c:v>407.2</c:v>
                </c:pt>
                <c:pt idx="6821">
                  <c:v>407.40000000000003</c:v>
                </c:pt>
                <c:pt idx="6822">
                  <c:v>407.6</c:v>
                </c:pt>
                <c:pt idx="6823">
                  <c:v>407.8</c:v>
                </c:pt>
                <c:pt idx="6824">
                  <c:v>408</c:v>
                </c:pt>
                <c:pt idx="6825">
                  <c:v>408.2</c:v>
                </c:pt>
                <c:pt idx="6826">
                  <c:v>408.4</c:v>
                </c:pt>
                <c:pt idx="6827">
                  <c:v>408.59999999999997</c:v>
                </c:pt>
                <c:pt idx="6828">
                  <c:v>408.8</c:v>
                </c:pt>
                <c:pt idx="6829">
                  <c:v>409</c:v>
                </c:pt>
                <c:pt idx="6830">
                  <c:v>409.2</c:v>
                </c:pt>
                <c:pt idx="6831">
                  <c:v>409.4</c:v>
                </c:pt>
                <c:pt idx="6832">
                  <c:v>409.6</c:v>
                </c:pt>
                <c:pt idx="6833">
                  <c:v>409.79999999999995</c:v>
                </c:pt>
                <c:pt idx="6834">
                  <c:v>410</c:v>
                </c:pt>
                <c:pt idx="6835">
                  <c:v>410.2</c:v>
                </c:pt>
                <c:pt idx="6836">
                  <c:v>410.40000000000003</c:v>
                </c:pt>
                <c:pt idx="6837">
                  <c:v>410.59999999999997</c:v>
                </c:pt>
                <c:pt idx="6838">
                  <c:v>410.8</c:v>
                </c:pt>
                <c:pt idx="6839">
                  <c:v>411</c:v>
                </c:pt>
                <c:pt idx="6840">
                  <c:v>411.2</c:v>
                </c:pt>
                <c:pt idx="6841">
                  <c:v>411.4</c:v>
                </c:pt>
                <c:pt idx="6842">
                  <c:v>411.6</c:v>
                </c:pt>
                <c:pt idx="6843">
                  <c:v>411.8</c:v>
                </c:pt>
                <c:pt idx="6844">
                  <c:v>412</c:v>
                </c:pt>
                <c:pt idx="6845">
                  <c:v>412.2</c:v>
                </c:pt>
                <c:pt idx="6846">
                  <c:v>412.40000000000003</c:v>
                </c:pt>
                <c:pt idx="6847">
                  <c:v>412.59999999999997</c:v>
                </c:pt>
                <c:pt idx="6848">
                  <c:v>412.8</c:v>
                </c:pt>
                <c:pt idx="6849">
                  <c:v>413</c:v>
                </c:pt>
                <c:pt idx="6850">
                  <c:v>413.20000000000005</c:v>
                </c:pt>
                <c:pt idx="6851">
                  <c:v>413.4</c:v>
                </c:pt>
                <c:pt idx="6852">
                  <c:v>413.6</c:v>
                </c:pt>
                <c:pt idx="6853">
                  <c:v>413.8</c:v>
                </c:pt>
                <c:pt idx="6854">
                  <c:v>414</c:v>
                </c:pt>
                <c:pt idx="6855">
                  <c:v>414.2</c:v>
                </c:pt>
                <c:pt idx="6856">
                  <c:v>414.4</c:v>
                </c:pt>
                <c:pt idx="6857">
                  <c:v>414.6</c:v>
                </c:pt>
                <c:pt idx="6858">
                  <c:v>414.79999999999995</c:v>
                </c:pt>
                <c:pt idx="6859">
                  <c:v>415</c:v>
                </c:pt>
                <c:pt idx="6860">
                  <c:v>415.2</c:v>
                </c:pt>
                <c:pt idx="6861">
                  <c:v>415.4</c:v>
                </c:pt>
                <c:pt idx="6862">
                  <c:v>415.59999999999997</c:v>
                </c:pt>
                <c:pt idx="6863">
                  <c:v>415.8</c:v>
                </c:pt>
                <c:pt idx="6864">
                  <c:v>416</c:v>
                </c:pt>
                <c:pt idx="6865">
                  <c:v>416.2</c:v>
                </c:pt>
                <c:pt idx="6866">
                  <c:v>416.4</c:v>
                </c:pt>
                <c:pt idx="6867">
                  <c:v>416.6</c:v>
                </c:pt>
                <c:pt idx="6868">
                  <c:v>416.8</c:v>
                </c:pt>
                <c:pt idx="6869">
                  <c:v>417</c:v>
                </c:pt>
                <c:pt idx="6870">
                  <c:v>417.2</c:v>
                </c:pt>
                <c:pt idx="6871">
                  <c:v>417.40000000000003</c:v>
                </c:pt>
                <c:pt idx="6872">
                  <c:v>417.59999999999997</c:v>
                </c:pt>
                <c:pt idx="6873">
                  <c:v>417.8</c:v>
                </c:pt>
                <c:pt idx="6874">
                  <c:v>418</c:v>
                </c:pt>
                <c:pt idx="6875">
                  <c:v>418.20000000000005</c:v>
                </c:pt>
                <c:pt idx="6876">
                  <c:v>418.4</c:v>
                </c:pt>
                <c:pt idx="6877">
                  <c:v>418.6</c:v>
                </c:pt>
                <c:pt idx="6878">
                  <c:v>418.8</c:v>
                </c:pt>
                <c:pt idx="6879">
                  <c:v>419</c:v>
                </c:pt>
                <c:pt idx="6880">
                  <c:v>419.2</c:v>
                </c:pt>
                <c:pt idx="6881">
                  <c:v>419.40000000000003</c:v>
                </c:pt>
                <c:pt idx="6882">
                  <c:v>419.6</c:v>
                </c:pt>
                <c:pt idx="6883">
                  <c:v>419.8</c:v>
                </c:pt>
                <c:pt idx="6884">
                  <c:v>420</c:v>
                </c:pt>
                <c:pt idx="6885">
                  <c:v>420.20000000000005</c:v>
                </c:pt>
                <c:pt idx="6886">
                  <c:v>420.4</c:v>
                </c:pt>
                <c:pt idx="6887">
                  <c:v>420.6</c:v>
                </c:pt>
                <c:pt idx="6888">
                  <c:v>420.8</c:v>
                </c:pt>
                <c:pt idx="6889">
                  <c:v>421</c:v>
                </c:pt>
                <c:pt idx="6890">
                  <c:v>421.2</c:v>
                </c:pt>
                <c:pt idx="6891">
                  <c:v>421.4</c:v>
                </c:pt>
                <c:pt idx="6892">
                  <c:v>421.6</c:v>
                </c:pt>
                <c:pt idx="6893">
                  <c:v>421.79999999999995</c:v>
                </c:pt>
                <c:pt idx="6894">
                  <c:v>422</c:v>
                </c:pt>
                <c:pt idx="6895">
                  <c:v>422.2</c:v>
                </c:pt>
                <c:pt idx="6896">
                  <c:v>422.40000000000003</c:v>
                </c:pt>
                <c:pt idx="6897">
                  <c:v>422.59999999999997</c:v>
                </c:pt>
                <c:pt idx="6898">
                  <c:v>422.8</c:v>
                </c:pt>
                <c:pt idx="6899">
                  <c:v>423</c:v>
                </c:pt>
                <c:pt idx="6900">
                  <c:v>423.2</c:v>
                </c:pt>
                <c:pt idx="6901">
                  <c:v>423.4</c:v>
                </c:pt>
                <c:pt idx="6902">
                  <c:v>423.6</c:v>
                </c:pt>
                <c:pt idx="6903">
                  <c:v>423.8</c:v>
                </c:pt>
                <c:pt idx="6904">
                  <c:v>424</c:v>
                </c:pt>
                <c:pt idx="6905">
                  <c:v>424.2</c:v>
                </c:pt>
                <c:pt idx="6906">
                  <c:v>424.40000000000003</c:v>
                </c:pt>
                <c:pt idx="6907">
                  <c:v>424.59999999999997</c:v>
                </c:pt>
                <c:pt idx="6908">
                  <c:v>424.8</c:v>
                </c:pt>
                <c:pt idx="6909">
                  <c:v>425</c:v>
                </c:pt>
                <c:pt idx="6910">
                  <c:v>425.20000000000005</c:v>
                </c:pt>
                <c:pt idx="6911">
                  <c:v>425.4</c:v>
                </c:pt>
                <c:pt idx="6912">
                  <c:v>425.6</c:v>
                </c:pt>
                <c:pt idx="6913">
                  <c:v>425.8</c:v>
                </c:pt>
                <c:pt idx="6914">
                  <c:v>426</c:v>
                </c:pt>
                <c:pt idx="6915">
                  <c:v>426.2</c:v>
                </c:pt>
                <c:pt idx="6916">
                  <c:v>426.40000000000003</c:v>
                </c:pt>
                <c:pt idx="6917">
                  <c:v>426.6</c:v>
                </c:pt>
                <c:pt idx="6918">
                  <c:v>426.8</c:v>
                </c:pt>
                <c:pt idx="6919">
                  <c:v>427</c:v>
                </c:pt>
                <c:pt idx="6920">
                  <c:v>427.2</c:v>
                </c:pt>
                <c:pt idx="6921">
                  <c:v>427.4</c:v>
                </c:pt>
                <c:pt idx="6922">
                  <c:v>427.59999999999997</c:v>
                </c:pt>
                <c:pt idx="6923">
                  <c:v>427.8</c:v>
                </c:pt>
                <c:pt idx="6924">
                  <c:v>428</c:v>
                </c:pt>
                <c:pt idx="6925">
                  <c:v>428.2</c:v>
                </c:pt>
                <c:pt idx="6926">
                  <c:v>428.4</c:v>
                </c:pt>
                <c:pt idx="6927">
                  <c:v>428.6</c:v>
                </c:pt>
                <c:pt idx="6928">
                  <c:v>428.79999999999995</c:v>
                </c:pt>
                <c:pt idx="6929">
                  <c:v>429</c:v>
                </c:pt>
                <c:pt idx="6930">
                  <c:v>429.2</c:v>
                </c:pt>
                <c:pt idx="6931">
                  <c:v>429.40000000000003</c:v>
                </c:pt>
                <c:pt idx="6932">
                  <c:v>429.59999999999997</c:v>
                </c:pt>
                <c:pt idx="6933">
                  <c:v>429.8</c:v>
                </c:pt>
                <c:pt idx="6934">
                  <c:v>430</c:v>
                </c:pt>
                <c:pt idx="6935">
                  <c:v>430.2</c:v>
                </c:pt>
                <c:pt idx="6936">
                  <c:v>430.4</c:v>
                </c:pt>
                <c:pt idx="6937">
                  <c:v>430.6</c:v>
                </c:pt>
                <c:pt idx="6938">
                  <c:v>430.8</c:v>
                </c:pt>
                <c:pt idx="6939">
                  <c:v>431</c:v>
                </c:pt>
                <c:pt idx="6940">
                  <c:v>431.2</c:v>
                </c:pt>
                <c:pt idx="6941">
                  <c:v>431.40000000000003</c:v>
                </c:pt>
                <c:pt idx="6942">
                  <c:v>431.59999999999997</c:v>
                </c:pt>
                <c:pt idx="6943">
                  <c:v>431.8</c:v>
                </c:pt>
                <c:pt idx="6944">
                  <c:v>432</c:v>
                </c:pt>
                <c:pt idx="6945">
                  <c:v>432.20000000000005</c:v>
                </c:pt>
                <c:pt idx="6946">
                  <c:v>432.4</c:v>
                </c:pt>
                <c:pt idx="6947">
                  <c:v>432.6</c:v>
                </c:pt>
                <c:pt idx="6948">
                  <c:v>432.8</c:v>
                </c:pt>
                <c:pt idx="6949">
                  <c:v>433</c:v>
                </c:pt>
                <c:pt idx="6950">
                  <c:v>433.2</c:v>
                </c:pt>
                <c:pt idx="6951">
                  <c:v>433.4</c:v>
                </c:pt>
                <c:pt idx="6952">
                  <c:v>433.6</c:v>
                </c:pt>
                <c:pt idx="6953">
                  <c:v>433.79999999999995</c:v>
                </c:pt>
                <c:pt idx="6954">
                  <c:v>434</c:v>
                </c:pt>
                <c:pt idx="6955">
                  <c:v>434.2</c:v>
                </c:pt>
                <c:pt idx="6956">
                  <c:v>434.40000000000003</c:v>
                </c:pt>
                <c:pt idx="6957">
                  <c:v>434.59999999999997</c:v>
                </c:pt>
                <c:pt idx="6958">
                  <c:v>434.8</c:v>
                </c:pt>
                <c:pt idx="6959">
                  <c:v>435</c:v>
                </c:pt>
                <c:pt idx="6960">
                  <c:v>435.2</c:v>
                </c:pt>
                <c:pt idx="6961">
                  <c:v>435.4</c:v>
                </c:pt>
                <c:pt idx="6962">
                  <c:v>435.6</c:v>
                </c:pt>
                <c:pt idx="6963">
                  <c:v>435.8</c:v>
                </c:pt>
                <c:pt idx="6964">
                  <c:v>436</c:v>
                </c:pt>
                <c:pt idx="6965">
                  <c:v>436.2</c:v>
                </c:pt>
                <c:pt idx="6966">
                  <c:v>436.40000000000003</c:v>
                </c:pt>
                <c:pt idx="6967">
                  <c:v>436.59999999999997</c:v>
                </c:pt>
                <c:pt idx="6968">
                  <c:v>436.8</c:v>
                </c:pt>
                <c:pt idx="6969">
                  <c:v>437</c:v>
                </c:pt>
                <c:pt idx="6970">
                  <c:v>437.20000000000005</c:v>
                </c:pt>
                <c:pt idx="6971">
                  <c:v>437.4</c:v>
                </c:pt>
                <c:pt idx="6972">
                  <c:v>437.6</c:v>
                </c:pt>
                <c:pt idx="6973">
                  <c:v>437.8</c:v>
                </c:pt>
                <c:pt idx="6974">
                  <c:v>438</c:v>
                </c:pt>
                <c:pt idx="6975">
                  <c:v>438.2</c:v>
                </c:pt>
                <c:pt idx="6976">
                  <c:v>438.40000000000003</c:v>
                </c:pt>
                <c:pt idx="6977">
                  <c:v>438.6</c:v>
                </c:pt>
                <c:pt idx="6978">
                  <c:v>438.8</c:v>
                </c:pt>
                <c:pt idx="6979">
                  <c:v>439</c:v>
                </c:pt>
                <c:pt idx="6980">
                  <c:v>439.2</c:v>
                </c:pt>
                <c:pt idx="6981">
                  <c:v>439.4</c:v>
                </c:pt>
                <c:pt idx="6982">
                  <c:v>439.59999999999997</c:v>
                </c:pt>
                <c:pt idx="6983">
                  <c:v>439.8</c:v>
                </c:pt>
                <c:pt idx="6984">
                  <c:v>440</c:v>
                </c:pt>
                <c:pt idx="6985">
                  <c:v>440.2</c:v>
                </c:pt>
                <c:pt idx="6986">
                  <c:v>440.4</c:v>
                </c:pt>
                <c:pt idx="6987">
                  <c:v>440.6</c:v>
                </c:pt>
                <c:pt idx="6988">
                  <c:v>440.79999999999995</c:v>
                </c:pt>
                <c:pt idx="6989">
                  <c:v>441</c:v>
                </c:pt>
                <c:pt idx="6990">
                  <c:v>441.2</c:v>
                </c:pt>
                <c:pt idx="6991">
                  <c:v>441.40000000000003</c:v>
                </c:pt>
                <c:pt idx="6992">
                  <c:v>441.59999999999997</c:v>
                </c:pt>
                <c:pt idx="6993">
                  <c:v>441.8</c:v>
                </c:pt>
                <c:pt idx="6994">
                  <c:v>442</c:v>
                </c:pt>
                <c:pt idx="6995">
                  <c:v>442.2</c:v>
                </c:pt>
                <c:pt idx="6996">
                  <c:v>442.4</c:v>
                </c:pt>
                <c:pt idx="6997">
                  <c:v>442.6</c:v>
                </c:pt>
                <c:pt idx="6998">
                  <c:v>442.8</c:v>
                </c:pt>
                <c:pt idx="6999">
                  <c:v>443</c:v>
                </c:pt>
                <c:pt idx="7000">
                  <c:v>443.2</c:v>
                </c:pt>
                <c:pt idx="7001">
                  <c:v>443.40000000000003</c:v>
                </c:pt>
                <c:pt idx="7002">
                  <c:v>443.59999999999997</c:v>
                </c:pt>
                <c:pt idx="7003">
                  <c:v>443.8</c:v>
                </c:pt>
                <c:pt idx="7004">
                  <c:v>444</c:v>
                </c:pt>
                <c:pt idx="7005">
                  <c:v>444.20000000000005</c:v>
                </c:pt>
                <c:pt idx="7006">
                  <c:v>444.4</c:v>
                </c:pt>
                <c:pt idx="7007">
                  <c:v>444.6</c:v>
                </c:pt>
                <c:pt idx="7008">
                  <c:v>444.8</c:v>
                </c:pt>
                <c:pt idx="7009">
                  <c:v>445</c:v>
                </c:pt>
                <c:pt idx="7010">
                  <c:v>445.2</c:v>
                </c:pt>
                <c:pt idx="7011">
                  <c:v>445.4</c:v>
                </c:pt>
                <c:pt idx="7012">
                  <c:v>445.6</c:v>
                </c:pt>
                <c:pt idx="7013">
                  <c:v>445.79999999999995</c:v>
                </c:pt>
                <c:pt idx="7014">
                  <c:v>446</c:v>
                </c:pt>
                <c:pt idx="7015">
                  <c:v>446.2</c:v>
                </c:pt>
                <c:pt idx="7016">
                  <c:v>446.4</c:v>
                </c:pt>
                <c:pt idx="7017">
                  <c:v>446.59999999999997</c:v>
                </c:pt>
                <c:pt idx="7018">
                  <c:v>446.8</c:v>
                </c:pt>
                <c:pt idx="7019">
                  <c:v>447</c:v>
                </c:pt>
                <c:pt idx="7020">
                  <c:v>447.2</c:v>
                </c:pt>
                <c:pt idx="7021">
                  <c:v>447.4</c:v>
                </c:pt>
                <c:pt idx="7022">
                  <c:v>447.6</c:v>
                </c:pt>
                <c:pt idx="7023">
                  <c:v>447.8</c:v>
                </c:pt>
                <c:pt idx="7024">
                  <c:v>448</c:v>
                </c:pt>
                <c:pt idx="7025">
                  <c:v>448.2</c:v>
                </c:pt>
                <c:pt idx="7026">
                  <c:v>448.40000000000003</c:v>
                </c:pt>
                <c:pt idx="7027">
                  <c:v>448.59999999999997</c:v>
                </c:pt>
                <c:pt idx="7028">
                  <c:v>448.8</c:v>
                </c:pt>
                <c:pt idx="7029">
                  <c:v>449</c:v>
                </c:pt>
                <c:pt idx="7030">
                  <c:v>449.20000000000005</c:v>
                </c:pt>
                <c:pt idx="7031">
                  <c:v>449.4</c:v>
                </c:pt>
                <c:pt idx="7032">
                  <c:v>449.6</c:v>
                </c:pt>
                <c:pt idx="7033">
                  <c:v>449.8</c:v>
                </c:pt>
                <c:pt idx="7034">
                  <c:v>450</c:v>
                </c:pt>
                <c:pt idx="7035">
                  <c:v>450.2</c:v>
                </c:pt>
                <c:pt idx="7036">
                  <c:v>450.40000000000003</c:v>
                </c:pt>
                <c:pt idx="7037">
                  <c:v>450.6</c:v>
                </c:pt>
                <c:pt idx="7038">
                  <c:v>450.8</c:v>
                </c:pt>
                <c:pt idx="7039">
                  <c:v>451</c:v>
                </c:pt>
                <c:pt idx="7040">
                  <c:v>451.2</c:v>
                </c:pt>
                <c:pt idx="7041">
                  <c:v>451.4</c:v>
                </c:pt>
                <c:pt idx="7042">
                  <c:v>451.59999999999997</c:v>
                </c:pt>
                <c:pt idx="7043">
                  <c:v>451.8</c:v>
                </c:pt>
                <c:pt idx="7044">
                  <c:v>452</c:v>
                </c:pt>
                <c:pt idx="7045">
                  <c:v>452.2</c:v>
                </c:pt>
                <c:pt idx="7046">
                  <c:v>452.4</c:v>
                </c:pt>
                <c:pt idx="7047">
                  <c:v>452.6</c:v>
                </c:pt>
                <c:pt idx="7048">
                  <c:v>452.79999999999995</c:v>
                </c:pt>
                <c:pt idx="7049">
                  <c:v>453</c:v>
                </c:pt>
                <c:pt idx="7050">
                  <c:v>453.2</c:v>
                </c:pt>
                <c:pt idx="7051">
                  <c:v>453.40000000000003</c:v>
                </c:pt>
                <c:pt idx="7052">
                  <c:v>453.59999999999997</c:v>
                </c:pt>
                <c:pt idx="7053">
                  <c:v>453.8</c:v>
                </c:pt>
                <c:pt idx="7054">
                  <c:v>454</c:v>
                </c:pt>
                <c:pt idx="7055">
                  <c:v>454.2</c:v>
                </c:pt>
                <c:pt idx="7056">
                  <c:v>454.4</c:v>
                </c:pt>
                <c:pt idx="7057">
                  <c:v>454.6</c:v>
                </c:pt>
                <c:pt idx="7058">
                  <c:v>454.8</c:v>
                </c:pt>
                <c:pt idx="7059">
                  <c:v>455</c:v>
                </c:pt>
                <c:pt idx="7060">
                  <c:v>455.2</c:v>
                </c:pt>
                <c:pt idx="7061">
                  <c:v>455.40000000000003</c:v>
                </c:pt>
                <c:pt idx="7062">
                  <c:v>455.59999999999997</c:v>
                </c:pt>
                <c:pt idx="7063">
                  <c:v>455.8</c:v>
                </c:pt>
                <c:pt idx="7064">
                  <c:v>456</c:v>
                </c:pt>
                <c:pt idx="7065">
                  <c:v>456.20000000000005</c:v>
                </c:pt>
                <c:pt idx="7066">
                  <c:v>456.4</c:v>
                </c:pt>
                <c:pt idx="7067">
                  <c:v>456.6</c:v>
                </c:pt>
                <c:pt idx="7068">
                  <c:v>456.8</c:v>
                </c:pt>
                <c:pt idx="7069">
                  <c:v>457</c:v>
                </c:pt>
                <c:pt idx="7070">
                  <c:v>457.2</c:v>
                </c:pt>
                <c:pt idx="7071">
                  <c:v>457.40000000000003</c:v>
                </c:pt>
                <c:pt idx="7072">
                  <c:v>457.6</c:v>
                </c:pt>
                <c:pt idx="7073">
                  <c:v>457.8</c:v>
                </c:pt>
                <c:pt idx="7074">
                  <c:v>458</c:v>
                </c:pt>
                <c:pt idx="7075">
                  <c:v>458.2</c:v>
                </c:pt>
                <c:pt idx="7076">
                  <c:v>458.4</c:v>
                </c:pt>
                <c:pt idx="7077">
                  <c:v>458.59999999999997</c:v>
                </c:pt>
                <c:pt idx="7078">
                  <c:v>458.8</c:v>
                </c:pt>
                <c:pt idx="7079">
                  <c:v>459</c:v>
                </c:pt>
                <c:pt idx="7080">
                  <c:v>459.2</c:v>
                </c:pt>
                <c:pt idx="7081">
                  <c:v>459.4</c:v>
                </c:pt>
                <c:pt idx="7082">
                  <c:v>459.6</c:v>
                </c:pt>
                <c:pt idx="7083">
                  <c:v>459.79999999999995</c:v>
                </c:pt>
                <c:pt idx="7084">
                  <c:v>460</c:v>
                </c:pt>
                <c:pt idx="7085">
                  <c:v>460.2</c:v>
                </c:pt>
                <c:pt idx="7086">
                  <c:v>460.40000000000003</c:v>
                </c:pt>
                <c:pt idx="7087">
                  <c:v>460.59999999999997</c:v>
                </c:pt>
                <c:pt idx="7088">
                  <c:v>460.8</c:v>
                </c:pt>
                <c:pt idx="7089">
                  <c:v>461</c:v>
                </c:pt>
                <c:pt idx="7090">
                  <c:v>461.2</c:v>
                </c:pt>
                <c:pt idx="7091">
                  <c:v>461.4</c:v>
                </c:pt>
                <c:pt idx="7092">
                  <c:v>461.6</c:v>
                </c:pt>
                <c:pt idx="7093">
                  <c:v>461.8</c:v>
                </c:pt>
                <c:pt idx="7094">
                  <c:v>462</c:v>
                </c:pt>
                <c:pt idx="7095">
                  <c:v>462.2</c:v>
                </c:pt>
                <c:pt idx="7096">
                  <c:v>462.40000000000003</c:v>
                </c:pt>
                <c:pt idx="7097">
                  <c:v>462.6</c:v>
                </c:pt>
                <c:pt idx="7098">
                  <c:v>462.8</c:v>
                </c:pt>
                <c:pt idx="7099">
                  <c:v>463</c:v>
                </c:pt>
                <c:pt idx="7100">
                  <c:v>463.20000000000005</c:v>
                </c:pt>
                <c:pt idx="7101">
                  <c:v>463.4</c:v>
                </c:pt>
                <c:pt idx="7102">
                  <c:v>463.6</c:v>
                </c:pt>
                <c:pt idx="7103">
                  <c:v>463.8</c:v>
                </c:pt>
                <c:pt idx="7104">
                  <c:v>464</c:v>
                </c:pt>
                <c:pt idx="7105">
                  <c:v>464.2</c:v>
                </c:pt>
                <c:pt idx="7106">
                  <c:v>464.4</c:v>
                </c:pt>
                <c:pt idx="7107">
                  <c:v>464.6</c:v>
                </c:pt>
                <c:pt idx="7108">
                  <c:v>464.79999999999995</c:v>
                </c:pt>
                <c:pt idx="7109">
                  <c:v>465</c:v>
                </c:pt>
                <c:pt idx="7110">
                  <c:v>465.2</c:v>
                </c:pt>
                <c:pt idx="7111">
                  <c:v>465.40000000000003</c:v>
                </c:pt>
                <c:pt idx="7112">
                  <c:v>465.59999999999997</c:v>
                </c:pt>
                <c:pt idx="7113">
                  <c:v>465.8</c:v>
                </c:pt>
                <c:pt idx="7114">
                  <c:v>466</c:v>
                </c:pt>
                <c:pt idx="7115">
                  <c:v>466.2</c:v>
                </c:pt>
                <c:pt idx="7116">
                  <c:v>466.4</c:v>
                </c:pt>
                <c:pt idx="7117">
                  <c:v>466.6</c:v>
                </c:pt>
                <c:pt idx="7118">
                  <c:v>466.8</c:v>
                </c:pt>
                <c:pt idx="7119">
                  <c:v>467</c:v>
                </c:pt>
                <c:pt idx="7120">
                  <c:v>467.2</c:v>
                </c:pt>
                <c:pt idx="7121">
                  <c:v>467.40000000000003</c:v>
                </c:pt>
                <c:pt idx="7122">
                  <c:v>467.59999999999997</c:v>
                </c:pt>
                <c:pt idx="7123">
                  <c:v>467.8</c:v>
                </c:pt>
                <c:pt idx="7124">
                  <c:v>468</c:v>
                </c:pt>
                <c:pt idx="7125">
                  <c:v>468.20000000000005</c:v>
                </c:pt>
                <c:pt idx="7126">
                  <c:v>468.4</c:v>
                </c:pt>
                <c:pt idx="7127">
                  <c:v>468.6</c:v>
                </c:pt>
                <c:pt idx="7128">
                  <c:v>468.8</c:v>
                </c:pt>
                <c:pt idx="7129">
                  <c:v>469</c:v>
                </c:pt>
                <c:pt idx="7130">
                  <c:v>469.2</c:v>
                </c:pt>
                <c:pt idx="7131">
                  <c:v>469.40000000000003</c:v>
                </c:pt>
                <c:pt idx="7132">
                  <c:v>469.6</c:v>
                </c:pt>
                <c:pt idx="7133">
                  <c:v>469.8</c:v>
                </c:pt>
                <c:pt idx="7134">
                  <c:v>470</c:v>
                </c:pt>
                <c:pt idx="7135">
                  <c:v>470.2</c:v>
                </c:pt>
                <c:pt idx="7136">
                  <c:v>470.4</c:v>
                </c:pt>
                <c:pt idx="7137">
                  <c:v>470.59999999999997</c:v>
                </c:pt>
                <c:pt idx="7138">
                  <c:v>470.8</c:v>
                </c:pt>
                <c:pt idx="7139">
                  <c:v>471</c:v>
                </c:pt>
                <c:pt idx="7140">
                  <c:v>471.2</c:v>
                </c:pt>
                <c:pt idx="7141">
                  <c:v>471.4</c:v>
                </c:pt>
                <c:pt idx="7142">
                  <c:v>471.6</c:v>
                </c:pt>
                <c:pt idx="7143">
                  <c:v>471.79999999999995</c:v>
                </c:pt>
                <c:pt idx="7144">
                  <c:v>472</c:v>
                </c:pt>
                <c:pt idx="7145">
                  <c:v>472.2</c:v>
                </c:pt>
                <c:pt idx="7146">
                  <c:v>472.40000000000003</c:v>
                </c:pt>
                <c:pt idx="7147">
                  <c:v>472.59999999999997</c:v>
                </c:pt>
                <c:pt idx="7148">
                  <c:v>472.8</c:v>
                </c:pt>
                <c:pt idx="7149">
                  <c:v>473</c:v>
                </c:pt>
                <c:pt idx="7150">
                  <c:v>473.2</c:v>
                </c:pt>
                <c:pt idx="7151">
                  <c:v>473.4</c:v>
                </c:pt>
                <c:pt idx="7152">
                  <c:v>473.6</c:v>
                </c:pt>
                <c:pt idx="7153">
                  <c:v>473.8</c:v>
                </c:pt>
                <c:pt idx="7154">
                  <c:v>474</c:v>
                </c:pt>
                <c:pt idx="7155">
                  <c:v>474.2</c:v>
                </c:pt>
                <c:pt idx="7156">
                  <c:v>474.40000000000003</c:v>
                </c:pt>
                <c:pt idx="7157">
                  <c:v>474.59999999999997</c:v>
                </c:pt>
                <c:pt idx="7158">
                  <c:v>474.8</c:v>
                </c:pt>
                <c:pt idx="7159">
                  <c:v>475</c:v>
                </c:pt>
                <c:pt idx="7160">
                  <c:v>475.20000000000005</c:v>
                </c:pt>
                <c:pt idx="7161">
                  <c:v>475.4</c:v>
                </c:pt>
                <c:pt idx="7162">
                  <c:v>475.6</c:v>
                </c:pt>
                <c:pt idx="7163">
                  <c:v>475.8</c:v>
                </c:pt>
                <c:pt idx="7164">
                  <c:v>476</c:v>
                </c:pt>
                <c:pt idx="7165">
                  <c:v>476.2</c:v>
                </c:pt>
                <c:pt idx="7166">
                  <c:v>476.4</c:v>
                </c:pt>
                <c:pt idx="7167">
                  <c:v>476.6</c:v>
                </c:pt>
                <c:pt idx="7168">
                  <c:v>476.79999999999995</c:v>
                </c:pt>
                <c:pt idx="7169">
                  <c:v>477.00000000000006</c:v>
                </c:pt>
                <c:pt idx="7170">
                  <c:v>477.19999999999993</c:v>
                </c:pt>
                <c:pt idx="7171">
                  <c:v>477.4</c:v>
                </c:pt>
                <c:pt idx="7172">
                  <c:v>477.59999999999997</c:v>
                </c:pt>
                <c:pt idx="7173">
                  <c:v>477.8</c:v>
                </c:pt>
                <c:pt idx="7174">
                  <c:v>478</c:v>
                </c:pt>
                <c:pt idx="7175">
                  <c:v>478.20000000000005</c:v>
                </c:pt>
                <c:pt idx="7176">
                  <c:v>478.40000000000003</c:v>
                </c:pt>
                <c:pt idx="7177">
                  <c:v>478.59999999999997</c:v>
                </c:pt>
                <c:pt idx="7178">
                  <c:v>478.79999999999995</c:v>
                </c:pt>
                <c:pt idx="7179">
                  <c:v>479</c:v>
                </c:pt>
                <c:pt idx="7180">
                  <c:v>479.2</c:v>
                </c:pt>
                <c:pt idx="7181">
                  <c:v>479.40000000000003</c:v>
                </c:pt>
                <c:pt idx="7182">
                  <c:v>479.6</c:v>
                </c:pt>
                <c:pt idx="7183">
                  <c:v>479.80000000000007</c:v>
                </c:pt>
                <c:pt idx="7184">
                  <c:v>479.99999999999994</c:v>
                </c:pt>
                <c:pt idx="7185">
                  <c:v>480.2</c:v>
                </c:pt>
                <c:pt idx="7186">
                  <c:v>480.4</c:v>
                </c:pt>
                <c:pt idx="7187">
                  <c:v>480.6</c:v>
                </c:pt>
                <c:pt idx="7188">
                  <c:v>480.8</c:v>
                </c:pt>
                <c:pt idx="7189">
                  <c:v>481.00000000000006</c:v>
                </c:pt>
                <c:pt idx="7190">
                  <c:v>481.20000000000005</c:v>
                </c:pt>
                <c:pt idx="7191">
                  <c:v>481.4</c:v>
                </c:pt>
                <c:pt idx="7192">
                  <c:v>481.59999999999997</c:v>
                </c:pt>
                <c:pt idx="7193">
                  <c:v>481.8</c:v>
                </c:pt>
                <c:pt idx="7194">
                  <c:v>482</c:v>
                </c:pt>
                <c:pt idx="7195">
                  <c:v>482.2</c:v>
                </c:pt>
                <c:pt idx="7196">
                  <c:v>482.40000000000003</c:v>
                </c:pt>
                <c:pt idx="7197">
                  <c:v>482.6</c:v>
                </c:pt>
                <c:pt idx="7198">
                  <c:v>482.79999999999995</c:v>
                </c:pt>
                <c:pt idx="7199">
                  <c:v>482.99999999999994</c:v>
                </c:pt>
                <c:pt idx="7200">
                  <c:v>483.2</c:v>
                </c:pt>
                <c:pt idx="7201">
                  <c:v>483.4</c:v>
                </c:pt>
                <c:pt idx="7202">
                  <c:v>483.6</c:v>
                </c:pt>
                <c:pt idx="7203">
                  <c:v>483.8</c:v>
                </c:pt>
                <c:pt idx="7204">
                  <c:v>484.00000000000006</c:v>
                </c:pt>
                <c:pt idx="7205">
                  <c:v>484.19999999999993</c:v>
                </c:pt>
                <c:pt idx="7206">
                  <c:v>484.4</c:v>
                </c:pt>
                <c:pt idx="7207">
                  <c:v>484.59999999999997</c:v>
                </c:pt>
                <c:pt idx="7208">
                  <c:v>484.8</c:v>
                </c:pt>
                <c:pt idx="7209">
                  <c:v>485</c:v>
                </c:pt>
                <c:pt idx="7210">
                  <c:v>485.20000000000005</c:v>
                </c:pt>
                <c:pt idx="7211">
                  <c:v>485.40000000000003</c:v>
                </c:pt>
                <c:pt idx="7212">
                  <c:v>485.59999999999997</c:v>
                </c:pt>
                <c:pt idx="7213">
                  <c:v>485.79999999999995</c:v>
                </c:pt>
                <c:pt idx="7214">
                  <c:v>486</c:v>
                </c:pt>
                <c:pt idx="7215">
                  <c:v>486.2</c:v>
                </c:pt>
                <c:pt idx="7216">
                  <c:v>486.40000000000003</c:v>
                </c:pt>
                <c:pt idx="7217">
                  <c:v>486.6</c:v>
                </c:pt>
                <c:pt idx="7218">
                  <c:v>486.80000000000007</c:v>
                </c:pt>
                <c:pt idx="7219">
                  <c:v>486.99999999999994</c:v>
                </c:pt>
                <c:pt idx="7220">
                  <c:v>487.2</c:v>
                </c:pt>
                <c:pt idx="7221">
                  <c:v>487.4</c:v>
                </c:pt>
                <c:pt idx="7222">
                  <c:v>487.6</c:v>
                </c:pt>
                <c:pt idx="7223">
                  <c:v>487.8</c:v>
                </c:pt>
                <c:pt idx="7224">
                  <c:v>488.00000000000006</c:v>
                </c:pt>
                <c:pt idx="7225">
                  <c:v>488.20000000000005</c:v>
                </c:pt>
                <c:pt idx="7226">
                  <c:v>488.4</c:v>
                </c:pt>
                <c:pt idx="7227">
                  <c:v>488.59999999999997</c:v>
                </c:pt>
                <c:pt idx="7228">
                  <c:v>488.8</c:v>
                </c:pt>
                <c:pt idx="7229">
                  <c:v>489</c:v>
                </c:pt>
                <c:pt idx="7230">
                  <c:v>489.2</c:v>
                </c:pt>
                <c:pt idx="7231">
                  <c:v>489.40000000000003</c:v>
                </c:pt>
                <c:pt idx="7232">
                  <c:v>489.6</c:v>
                </c:pt>
                <c:pt idx="7233">
                  <c:v>489.79999999999995</c:v>
                </c:pt>
                <c:pt idx="7234">
                  <c:v>489.99999999999994</c:v>
                </c:pt>
                <c:pt idx="7235">
                  <c:v>490.2</c:v>
                </c:pt>
                <c:pt idx="7236">
                  <c:v>490.4</c:v>
                </c:pt>
                <c:pt idx="7237">
                  <c:v>490.6</c:v>
                </c:pt>
                <c:pt idx="7238">
                  <c:v>490.8</c:v>
                </c:pt>
                <c:pt idx="7239">
                  <c:v>491.00000000000006</c:v>
                </c:pt>
                <c:pt idx="7240">
                  <c:v>491.19999999999993</c:v>
                </c:pt>
                <c:pt idx="7241">
                  <c:v>491.4</c:v>
                </c:pt>
                <c:pt idx="7242">
                  <c:v>491.59999999999997</c:v>
                </c:pt>
                <c:pt idx="7243">
                  <c:v>491.8</c:v>
                </c:pt>
                <c:pt idx="7244">
                  <c:v>492</c:v>
                </c:pt>
                <c:pt idx="7245">
                  <c:v>492.20000000000005</c:v>
                </c:pt>
                <c:pt idx="7246">
                  <c:v>492.40000000000003</c:v>
                </c:pt>
                <c:pt idx="7247">
                  <c:v>492.59999999999997</c:v>
                </c:pt>
                <c:pt idx="7248">
                  <c:v>492.79999999999995</c:v>
                </c:pt>
                <c:pt idx="7249">
                  <c:v>493</c:v>
                </c:pt>
                <c:pt idx="7250">
                  <c:v>493.2</c:v>
                </c:pt>
                <c:pt idx="7251">
                  <c:v>493.40000000000003</c:v>
                </c:pt>
                <c:pt idx="7252">
                  <c:v>493.6</c:v>
                </c:pt>
                <c:pt idx="7253">
                  <c:v>493.80000000000007</c:v>
                </c:pt>
                <c:pt idx="7254">
                  <c:v>493.99999999999994</c:v>
                </c:pt>
                <c:pt idx="7255">
                  <c:v>494.2</c:v>
                </c:pt>
                <c:pt idx="7256">
                  <c:v>494.4</c:v>
                </c:pt>
                <c:pt idx="7257">
                  <c:v>494.6</c:v>
                </c:pt>
                <c:pt idx="7258">
                  <c:v>494.8</c:v>
                </c:pt>
                <c:pt idx="7259">
                  <c:v>495</c:v>
                </c:pt>
                <c:pt idx="7260">
                  <c:v>495.20000000000005</c:v>
                </c:pt>
                <c:pt idx="7261">
                  <c:v>495.4</c:v>
                </c:pt>
                <c:pt idx="7262">
                  <c:v>495.59999999999997</c:v>
                </c:pt>
                <c:pt idx="7263">
                  <c:v>495.79999999999995</c:v>
                </c:pt>
                <c:pt idx="7264">
                  <c:v>496</c:v>
                </c:pt>
                <c:pt idx="7265">
                  <c:v>496.2</c:v>
                </c:pt>
                <c:pt idx="7266">
                  <c:v>496.40000000000003</c:v>
                </c:pt>
                <c:pt idx="7267">
                  <c:v>496.6</c:v>
                </c:pt>
                <c:pt idx="7268">
                  <c:v>496.79999999999995</c:v>
                </c:pt>
                <c:pt idx="7269">
                  <c:v>496.99999999999994</c:v>
                </c:pt>
                <c:pt idx="7270">
                  <c:v>497.2</c:v>
                </c:pt>
                <c:pt idx="7271">
                  <c:v>497.4</c:v>
                </c:pt>
                <c:pt idx="7272">
                  <c:v>497.6</c:v>
                </c:pt>
                <c:pt idx="7273">
                  <c:v>497.8</c:v>
                </c:pt>
                <c:pt idx="7274">
                  <c:v>498.00000000000006</c:v>
                </c:pt>
                <c:pt idx="7275">
                  <c:v>498.19999999999993</c:v>
                </c:pt>
                <c:pt idx="7276">
                  <c:v>498.4</c:v>
                </c:pt>
                <c:pt idx="7277">
                  <c:v>498.59999999999997</c:v>
                </c:pt>
                <c:pt idx="7278">
                  <c:v>498.8</c:v>
                </c:pt>
                <c:pt idx="7279">
                  <c:v>499</c:v>
                </c:pt>
                <c:pt idx="7280">
                  <c:v>499.20000000000005</c:v>
                </c:pt>
                <c:pt idx="7281">
                  <c:v>499.40000000000003</c:v>
                </c:pt>
                <c:pt idx="7282">
                  <c:v>499.59999999999997</c:v>
                </c:pt>
                <c:pt idx="7283">
                  <c:v>499.79999999999995</c:v>
                </c:pt>
                <c:pt idx="7284">
                  <c:v>500</c:v>
                </c:pt>
                <c:pt idx="7285">
                  <c:v>500.2</c:v>
                </c:pt>
                <c:pt idx="7286">
                  <c:v>500.40000000000003</c:v>
                </c:pt>
                <c:pt idx="7287">
                  <c:v>500.6</c:v>
                </c:pt>
                <c:pt idx="7288">
                  <c:v>500.8</c:v>
                </c:pt>
                <c:pt idx="7289">
                  <c:v>501.00000000000006</c:v>
                </c:pt>
                <c:pt idx="7290">
                  <c:v>501.2</c:v>
                </c:pt>
                <c:pt idx="7291">
                  <c:v>501.4</c:v>
                </c:pt>
                <c:pt idx="7292">
                  <c:v>501.59999999999997</c:v>
                </c:pt>
                <c:pt idx="7293">
                  <c:v>501.8</c:v>
                </c:pt>
                <c:pt idx="7294">
                  <c:v>502</c:v>
                </c:pt>
                <c:pt idx="7295">
                  <c:v>502.20000000000005</c:v>
                </c:pt>
                <c:pt idx="7296">
                  <c:v>502.40000000000003</c:v>
                </c:pt>
                <c:pt idx="7297">
                  <c:v>502.59999999999997</c:v>
                </c:pt>
                <c:pt idx="7298">
                  <c:v>502.79999999999995</c:v>
                </c:pt>
                <c:pt idx="7299">
                  <c:v>503</c:v>
                </c:pt>
                <c:pt idx="7300">
                  <c:v>503.2</c:v>
                </c:pt>
                <c:pt idx="7301">
                  <c:v>503.40000000000003</c:v>
                </c:pt>
                <c:pt idx="7302">
                  <c:v>503.6</c:v>
                </c:pt>
                <c:pt idx="7303">
                  <c:v>503.80000000000007</c:v>
                </c:pt>
                <c:pt idx="7304">
                  <c:v>503.99999999999994</c:v>
                </c:pt>
                <c:pt idx="7305">
                  <c:v>504.2</c:v>
                </c:pt>
                <c:pt idx="7306">
                  <c:v>504.4</c:v>
                </c:pt>
                <c:pt idx="7307">
                  <c:v>504.6</c:v>
                </c:pt>
                <c:pt idx="7308">
                  <c:v>504.8</c:v>
                </c:pt>
                <c:pt idx="7309">
                  <c:v>505.00000000000006</c:v>
                </c:pt>
                <c:pt idx="7310">
                  <c:v>505.20000000000005</c:v>
                </c:pt>
                <c:pt idx="7311">
                  <c:v>505.4</c:v>
                </c:pt>
                <c:pt idx="7312">
                  <c:v>505.59999999999997</c:v>
                </c:pt>
                <c:pt idx="7313">
                  <c:v>505.8</c:v>
                </c:pt>
                <c:pt idx="7314">
                  <c:v>506</c:v>
                </c:pt>
                <c:pt idx="7315">
                  <c:v>506.20000000000005</c:v>
                </c:pt>
                <c:pt idx="7316">
                  <c:v>506.40000000000003</c:v>
                </c:pt>
                <c:pt idx="7317">
                  <c:v>506.6</c:v>
                </c:pt>
                <c:pt idx="7318">
                  <c:v>506.79999999999995</c:v>
                </c:pt>
                <c:pt idx="7319">
                  <c:v>507</c:v>
                </c:pt>
                <c:pt idx="7320">
                  <c:v>507.2</c:v>
                </c:pt>
                <c:pt idx="7321">
                  <c:v>507.4</c:v>
                </c:pt>
                <c:pt idx="7322">
                  <c:v>507.6</c:v>
                </c:pt>
                <c:pt idx="7323">
                  <c:v>507.8</c:v>
                </c:pt>
                <c:pt idx="7324">
                  <c:v>508.00000000000006</c:v>
                </c:pt>
                <c:pt idx="7325">
                  <c:v>508.19999999999993</c:v>
                </c:pt>
                <c:pt idx="7326">
                  <c:v>508.4</c:v>
                </c:pt>
                <c:pt idx="7327">
                  <c:v>508.59999999999997</c:v>
                </c:pt>
                <c:pt idx="7328">
                  <c:v>508.8</c:v>
                </c:pt>
                <c:pt idx="7329">
                  <c:v>509</c:v>
                </c:pt>
                <c:pt idx="7330">
                  <c:v>509.20000000000005</c:v>
                </c:pt>
                <c:pt idx="7331">
                  <c:v>509.40000000000003</c:v>
                </c:pt>
                <c:pt idx="7332">
                  <c:v>509.59999999999997</c:v>
                </c:pt>
                <c:pt idx="7333">
                  <c:v>509.79999999999995</c:v>
                </c:pt>
                <c:pt idx="7334">
                  <c:v>510</c:v>
                </c:pt>
                <c:pt idx="7335">
                  <c:v>510.2</c:v>
                </c:pt>
                <c:pt idx="7336">
                  <c:v>510.40000000000003</c:v>
                </c:pt>
                <c:pt idx="7337">
                  <c:v>510.6</c:v>
                </c:pt>
                <c:pt idx="7338">
                  <c:v>510.80000000000007</c:v>
                </c:pt>
                <c:pt idx="7339">
                  <c:v>510.99999999999994</c:v>
                </c:pt>
                <c:pt idx="7340">
                  <c:v>511.2</c:v>
                </c:pt>
                <c:pt idx="7341">
                  <c:v>511.4</c:v>
                </c:pt>
                <c:pt idx="7342">
                  <c:v>511.6</c:v>
                </c:pt>
                <c:pt idx="7343">
                  <c:v>511.8</c:v>
                </c:pt>
                <c:pt idx="7344">
                  <c:v>512</c:v>
                </c:pt>
                <c:pt idx="7345">
                  <c:v>512.20000000000005</c:v>
                </c:pt>
                <c:pt idx="7346">
                  <c:v>512.4</c:v>
                </c:pt>
                <c:pt idx="7347">
                  <c:v>512.6</c:v>
                </c:pt>
                <c:pt idx="7348">
                  <c:v>512.79999999999995</c:v>
                </c:pt>
                <c:pt idx="7349">
                  <c:v>513</c:v>
                </c:pt>
                <c:pt idx="7350">
                  <c:v>513.20000000000005</c:v>
                </c:pt>
                <c:pt idx="7351">
                  <c:v>513.4</c:v>
                </c:pt>
                <c:pt idx="7352">
                  <c:v>513.6</c:v>
                </c:pt>
                <c:pt idx="7353">
                  <c:v>513.79999999999995</c:v>
                </c:pt>
                <c:pt idx="7354">
                  <c:v>514</c:v>
                </c:pt>
                <c:pt idx="7355">
                  <c:v>514.19999999999993</c:v>
                </c:pt>
                <c:pt idx="7356">
                  <c:v>514.4</c:v>
                </c:pt>
                <c:pt idx="7357">
                  <c:v>514.6</c:v>
                </c:pt>
                <c:pt idx="7358">
                  <c:v>514.80000000000007</c:v>
                </c:pt>
                <c:pt idx="7359">
                  <c:v>515</c:v>
                </c:pt>
                <c:pt idx="7360">
                  <c:v>515.19999999999993</c:v>
                </c:pt>
                <c:pt idx="7361">
                  <c:v>515.4</c:v>
                </c:pt>
                <c:pt idx="7362">
                  <c:v>515.6</c:v>
                </c:pt>
                <c:pt idx="7363">
                  <c:v>515.79999999999995</c:v>
                </c:pt>
                <c:pt idx="7364">
                  <c:v>516</c:v>
                </c:pt>
                <c:pt idx="7365">
                  <c:v>516.20000000000005</c:v>
                </c:pt>
                <c:pt idx="7366">
                  <c:v>516.40000000000009</c:v>
                </c:pt>
                <c:pt idx="7367">
                  <c:v>516.59999999999991</c:v>
                </c:pt>
                <c:pt idx="7368">
                  <c:v>516.79999999999995</c:v>
                </c:pt>
                <c:pt idx="7369">
                  <c:v>517</c:v>
                </c:pt>
                <c:pt idx="7370">
                  <c:v>517.20000000000005</c:v>
                </c:pt>
                <c:pt idx="7371">
                  <c:v>517.4</c:v>
                </c:pt>
                <c:pt idx="7372">
                  <c:v>517.6</c:v>
                </c:pt>
                <c:pt idx="7373">
                  <c:v>517.80000000000007</c:v>
                </c:pt>
                <c:pt idx="7374">
                  <c:v>518</c:v>
                </c:pt>
                <c:pt idx="7375">
                  <c:v>518.19999999999993</c:v>
                </c:pt>
                <c:pt idx="7376">
                  <c:v>518.4</c:v>
                </c:pt>
                <c:pt idx="7377">
                  <c:v>518.6</c:v>
                </c:pt>
                <c:pt idx="7378">
                  <c:v>518.80000000000007</c:v>
                </c:pt>
                <c:pt idx="7379">
                  <c:v>519</c:v>
                </c:pt>
                <c:pt idx="7380">
                  <c:v>519.20000000000005</c:v>
                </c:pt>
                <c:pt idx="7381">
                  <c:v>519.4</c:v>
                </c:pt>
                <c:pt idx="7382">
                  <c:v>519.6</c:v>
                </c:pt>
                <c:pt idx="7383">
                  <c:v>519.79999999999995</c:v>
                </c:pt>
                <c:pt idx="7384">
                  <c:v>520</c:v>
                </c:pt>
                <c:pt idx="7385">
                  <c:v>520.20000000000005</c:v>
                </c:pt>
                <c:pt idx="7386">
                  <c:v>520.4</c:v>
                </c:pt>
                <c:pt idx="7387">
                  <c:v>520.6</c:v>
                </c:pt>
                <c:pt idx="7388">
                  <c:v>520.79999999999995</c:v>
                </c:pt>
                <c:pt idx="7389">
                  <c:v>521</c:v>
                </c:pt>
                <c:pt idx="7390">
                  <c:v>521.19999999999993</c:v>
                </c:pt>
                <c:pt idx="7391">
                  <c:v>521.4</c:v>
                </c:pt>
                <c:pt idx="7392">
                  <c:v>521.6</c:v>
                </c:pt>
                <c:pt idx="7393">
                  <c:v>521.80000000000007</c:v>
                </c:pt>
                <c:pt idx="7394">
                  <c:v>522</c:v>
                </c:pt>
                <c:pt idx="7395">
                  <c:v>522.19999999999993</c:v>
                </c:pt>
                <c:pt idx="7396">
                  <c:v>522.4</c:v>
                </c:pt>
                <c:pt idx="7397">
                  <c:v>522.6</c:v>
                </c:pt>
                <c:pt idx="7398">
                  <c:v>522.79999999999995</c:v>
                </c:pt>
                <c:pt idx="7399">
                  <c:v>523</c:v>
                </c:pt>
                <c:pt idx="7400">
                  <c:v>523.20000000000005</c:v>
                </c:pt>
                <c:pt idx="7401">
                  <c:v>523.40000000000009</c:v>
                </c:pt>
                <c:pt idx="7402">
                  <c:v>523.59999999999991</c:v>
                </c:pt>
                <c:pt idx="7403">
                  <c:v>523.79999999999995</c:v>
                </c:pt>
                <c:pt idx="7404">
                  <c:v>524</c:v>
                </c:pt>
                <c:pt idx="7405">
                  <c:v>524.20000000000005</c:v>
                </c:pt>
                <c:pt idx="7406">
                  <c:v>524.4</c:v>
                </c:pt>
                <c:pt idx="7407">
                  <c:v>524.6</c:v>
                </c:pt>
                <c:pt idx="7408">
                  <c:v>524.80000000000007</c:v>
                </c:pt>
                <c:pt idx="7409">
                  <c:v>525</c:v>
                </c:pt>
                <c:pt idx="7410">
                  <c:v>525.19999999999993</c:v>
                </c:pt>
                <c:pt idx="7411">
                  <c:v>525.4</c:v>
                </c:pt>
                <c:pt idx="7412">
                  <c:v>525.6</c:v>
                </c:pt>
                <c:pt idx="7413">
                  <c:v>525.79999999999995</c:v>
                </c:pt>
                <c:pt idx="7414">
                  <c:v>526</c:v>
                </c:pt>
                <c:pt idx="7415">
                  <c:v>526.20000000000005</c:v>
                </c:pt>
                <c:pt idx="7416">
                  <c:v>526.4</c:v>
                </c:pt>
                <c:pt idx="7417">
                  <c:v>526.59999999999991</c:v>
                </c:pt>
                <c:pt idx="7418">
                  <c:v>526.79999999999995</c:v>
                </c:pt>
                <c:pt idx="7419">
                  <c:v>527</c:v>
                </c:pt>
                <c:pt idx="7420">
                  <c:v>527.20000000000005</c:v>
                </c:pt>
                <c:pt idx="7421">
                  <c:v>527.4</c:v>
                </c:pt>
                <c:pt idx="7422">
                  <c:v>527.6</c:v>
                </c:pt>
                <c:pt idx="7423">
                  <c:v>527.79999999999995</c:v>
                </c:pt>
                <c:pt idx="7424">
                  <c:v>528</c:v>
                </c:pt>
                <c:pt idx="7425">
                  <c:v>528.19999999999993</c:v>
                </c:pt>
                <c:pt idx="7426">
                  <c:v>528.4</c:v>
                </c:pt>
                <c:pt idx="7427">
                  <c:v>528.6</c:v>
                </c:pt>
                <c:pt idx="7428">
                  <c:v>528.80000000000007</c:v>
                </c:pt>
                <c:pt idx="7429">
                  <c:v>529</c:v>
                </c:pt>
                <c:pt idx="7430">
                  <c:v>529.19999999999993</c:v>
                </c:pt>
                <c:pt idx="7431">
                  <c:v>529.4</c:v>
                </c:pt>
                <c:pt idx="7432">
                  <c:v>529.6</c:v>
                </c:pt>
                <c:pt idx="7433">
                  <c:v>529.79999999999995</c:v>
                </c:pt>
                <c:pt idx="7434">
                  <c:v>530</c:v>
                </c:pt>
                <c:pt idx="7435">
                  <c:v>530.20000000000005</c:v>
                </c:pt>
                <c:pt idx="7436">
                  <c:v>530.40000000000009</c:v>
                </c:pt>
                <c:pt idx="7437">
                  <c:v>530.6</c:v>
                </c:pt>
                <c:pt idx="7438">
                  <c:v>530.79999999999995</c:v>
                </c:pt>
                <c:pt idx="7439">
                  <c:v>531</c:v>
                </c:pt>
                <c:pt idx="7440">
                  <c:v>531.20000000000005</c:v>
                </c:pt>
                <c:pt idx="7441">
                  <c:v>531.4</c:v>
                </c:pt>
                <c:pt idx="7442">
                  <c:v>531.6</c:v>
                </c:pt>
                <c:pt idx="7443">
                  <c:v>531.80000000000007</c:v>
                </c:pt>
                <c:pt idx="7444">
                  <c:v>532</c:v>
                </c:pt>
                <c:pt idx="7445">
                  <c:v>532.19999999999993</c:v>
                </c:pt>
                <c:pt idx="7446">
                  <c:v>532.4</c:v>
                </c:pt>
                <c:pt idx="7447">
                  <c:v>532.6</c:v>
                </c:pt>
                <c:pt idx="7448">
                  <c:v>532.79999999999995</c:v>
                </c:pt>
                <c:pt idx="7449">
                  <c:v>533</c:v>
                </c:pt>
                <c:pt idx="7450">
                  <c:v>533.20000000000005</c:v>
                </c:pt>
                <c:pt idx="7451">
                  <c:v>533.40000000000009</c:v>
                </c:pt>
                <c:pt idx="7452">
                  <c:v>533.59999999999991</c:v>
                </c:pt>
                <c:pt idx="7453">
                  <c:v>533.79999999999995</c:v>
                </c:pt>
                <c:pt idx="7454">
                  <c:v>534</c:v>
                </c:pt>
                <c:pt idx="7455">
                  <c:v>534.20000000000005</c:v>
                </c:pt>
                <c:pt idx="7456">
                  <c:v>534.4</c:v>
                </c:pt>
                <c:pt idx="7457">
                  <c:v>534.6</c:v>
                </c:pt>
                <c:pt idx="7458">
                  <c:v>534.80000000000007</c:v>
                </c:pt>
                <c:pt idx="7459">
                  <c:v>535</c:v>
                </c:pt>
                <c:pt idx="7460">
                  <c:v>535.19999999999993</c:v>
                </c:pt>
                <c:pt idx="7461">
                  <c:v>535.4</c:v>
                </c:pt>
                <c:pt idx="7462">
                  <c:v>535.6</c:v>
                </c:pt>
                <c:pt idx="7463">
                  <c:v>535.80000000000007</c:v>
                </c:pt>
                <c:pt idx="7464">
                  <c:v>536</c:v>
                </c:pt>
                <c:pt idx="7465">
                  <c:v>536.20000000000005</c:v>
                </c:pt>
                <c:pt idx="7466">
                  <c:v>536.4</c:v>
                </c:pt>
                <c:pt idx="7467">
                  <c:v>536.6</c:v>
                </c:pt>
                <c:pt idx="7468">
                  <c:v>536.79999999999995</c:v>
                </c:pt>
                <c:pt idx="7469">
                  <c:v>537</c:v>
                </c:pt>
                <c:pt idx="7470">
                  <c:v>537.20000000000005</c:v>
                </c:pt>
                <c:pt idx="7471">
                  <c:v>537.40000000000009</c:v>
                </c:pt>
                <c:pt idx="7472">
                  <c:v>537.6</c:v>
                </c:pt>
                <c:pt idx="7473">
                  <c:v>537.79999999999995</c:v>
                </c:pt>
                <c:pt idx="7474">
                  <c:v>538</c:v>
                </c:pt>
                <c:pt idx="7475">
                  <c:v>538.19999999999993</c:v>
                </c:pt>
                <c:pt idx="7476">
                  <c:v>538.4</c:v>
                </c:pt>
                <c:pt idx="7477">
                  <c:v>538.6</c:v>
                </c:pt>
                <c:pt idx="7478">
                  <c:v>538.80000000000007</c:v>
                </c:pt>
                <c:pt idx="7479">
                  <c:v>539</c:v>
                </c:pt>
                <c:pt idx="7480">
                  <c:v>539.19999999999993</c:v>
                </c:pt>
                <c:pt idx="7481">
                  <c:v>539.4</c:v>
                </c:pt>
                <c:pt idx="7482">
                  <c:v>539.6</c:v>
                </c:pt>
                <c:pt idx="7483">
                  <c:v>539.79999999999995</c:v>
                </c:pt>
                <c:pt idx="7484">
                  <c:v>540</c:v>
                </c:pt>
                <c:pt idx="7485">
                  <c:v>540.20000000000005</c:v>
                </c:pt>
                <c:pt idx="7486">
                  <c:v>540.40000000000009</c:v>
                </c:pt>
                <c:pt idx="7487">
                  <c:v>540.59999999999991</c:v>
                </c:pt>
                <c:pt idx="7488">
                  <c:v>540.79999999999995</c:v>
                </c:pt>
                <c:pt idx="7489">
                  <c:v>541</c:v>
                </c:pt>
                <c:pt idx="7490">
                  <c:v>541.20000000000005</c:v>
                </c:pt>
                <c:pt idx="7491">
                  <c:v>541.4</c:v>
                </c:pt>
                <c:pt idx="7492">
                  <c:v>541.6</c:v>
                </c:pt>
                <c:pt idx="7493">
                  <c:v>541.80000000000007</c:v>
                </c:pt>
                <c:pt idx="7494">
                  <c:v>542</c:v>
                </c:pt>
                <c:pt idx="7495">
                  <c:v>542.19999999999993</c:v>
                </c:pt>
                <c:pt idx="7496">
                  <c:v>542.4</c:v>
                </c:pt>
                <c:pt idx="7497">
                  <c:v>542.6</c:v>
                </c:pt>
                <c:pt idx="7498">
                  <c:v>542.80000000000007</c:v>
                </c:pt>
                <c:pt idx="7499">
                  <c:v>543</c:v>
                </c:pt>
                <c:pt idx="7500">
                  <c:v>543.20000000000005</c:v>
                </c:pt>
                <c:pt idx="7501">
                  <c:v>543.4</c:v>
                </c:pt>
                <c:pt idx="7502">
                  <c:v>543.6</c:v>
                </c:pt>
                <c:pt idx="7503">
                  <c:v>543.79999999999995</c:v>
                </c:pt>
                <c:pt idx="7504">
                  <c:v>544</c:v>
                </c:pt>
                <c:pt idx="7505">
                  <c:v>544.20000000000005</c:v>
                </c:pt>
                <c:pt idx="7506">
                  <c:v>544.4</c:v>
                </c:pt>
                <c:pt idx="7507">
                  <c:v>544.6</c:v>
                </c:pt>
                <c:pt idx="7508">
                  <c:v>544.79999999999995</c:v>
                </c:pt>
                <c:pt idx="7509">
                  <c:v>545</c:v>
                </c:pt>
                <c:pt idx="7510">
                  <c:v>545.19999999999993</c:v>
                </c:pt>
                <c:pt idx="7511">
                  <c:v>545.4</c:v>
                </c:pt>
                <c:pt idx="7512">
                  <c:v>545.6</c:v>
                </c:pt>
                <c:pt idx="7513">
                  <c:v>545.80000000000007</c:v>
                </c:pt>
                <c:pt idx="7514">
                  <c:v>546</c:v>
                </c:pt>
                <c:pt idx="7515">
                  <c:v>546.19999999999993</c:v>
                </c:pt>
                <c:pt idx="7516">
                  <c:v>546.4</c:v>
                </c:pt>
                <c:pt idx="7517">
                  <c:v>546.6</c:v>
                </c:pt>
                <c:pt idx="7518">
                  <c:v>546.79999999999995</c:v>
                </c:pt>
                <c:pt idx="7519">
                  <c:v>547</c:v>
                </c:pt>
                <c:pt idx="7520">
                  <c:v>547.20000000000005</c:v>
                </c:pt>
                <c:pt idx="7521">
                  <c:v>547.40000000000009</c:v>
                </c:pt>
                <c:pt idx="7522">
                  <c:v>547.59999999999991</c:v>
                </c:pt>
                <c:pt idx="7523">
                  <c:v>547.79999999999995</c:v>
                </c:pt>
                <c:pt idx="7524">
                  <c:v>548</c:v>
                </c:pt>
                <c:pt idx="7525">
                  <c:v>548.20000000000005</c:v>
                </c:pt>
                <c:pt idx="7526">
                  <c:v>548.4</c:v>
                </c:pt>
                <c:pt idx="7527">
                  <c:v>548.6</c:v>
                </c:pt>
                <c:pt idx="7528">
                  <c:v>548.80000000000007</c:v>
                </c:pt>
                <c:pt idx="7529">
                  <c:v>549</c:v>
                </c:pt>
                <c:pt idx="7530">
                  <c:v>549.19999999999993</c:v>
                </c:pt>
                <c:pt idx="7531">
                  <c:v>549.4</c:v>
                </c:pt>
                <c:pt idx="7532">
                  <c:v>549.6</c:v>
                </c:pt>
                <c:pt idx="7533">
                  <c:v>549.80000000000007</c:v>
                </c:pt>
                <c:pt idx="7534">
                  <c:v>550</c:v>
                </c:pt>
                <c:pt idx="7535">
                  <c:v>550.20000000000005</c:v>
                </c:pt>
                <c:pt idx="7536">
                  <c:v>550.4</c:v>
                </c:pt>
                <c:pt idx="7537">
                  <c:v>550.6</c:v>
                </c:pt>
                <c:pt idx="7538">
                  <c:v>550.79999999999995</c:v>
                </c:pt>
                <c:pt idx="7539">
                  <c:v>551</c:v>
                </c:pt>
                <c:pt idx="7540">
                  <c:v>551.20000000000005</c:v>
                </c:pt>
                <c:pt idx="7541">
                  <c:v>551.4</c:v>
                </c:pt>
                <c:pt idx="7542">
                  <c:v>551.6</c:v>
                </c:pt>
                <c:pt idx="7543">
                  <c:v>551.79999999999995</c:v>
                </c:pt>
                <c:pt idx="7544">
                  <c:v>552</c:v>
                </c:pt>
                <c:pt idx="7545">
                  <c:v>552.19999999999993</c:v>
                </c:pt>
                <c:pt idx="7546">
                  <c:v>552.4</c:v>
                </c:pt>
                <c:pt idx="7547">
                  <c:v>552.6</c:v>
                </c:pt>
                <c:pt idx="7548">
                  <c:v>552.80000000000007</c:v>
                </c:pt>
                <c:pt idx="7549">
                  <c:v>553</c:v>
                </c:pt>
                <c:pt idx="7550">
                  <c:v>553.19999999999993</c:v>
                </c:pt>
                <c:pt idx="7551">
                  <c:v>553.4</c:v>
                </c:pt>
                <c:pt idx="7552">
                  <c:v>553.6</c:v>
                </c:pt>
                <c:pt idx="7553">
                  <c:v>553.79999999999995</c:v>
                </c:pt>
                <c:pt idx="7554">
                  <c:v>554</c:v>
                </c:pt>
                <c:pt idx="7555">
                  <c:v>554.20000000000005</c:v>
                </c:pt>
                <c:pt idx="7556">
                  <c:v>554.40000000000009</c:v>
                </c:pt>
                <c:pt idx="7557">
                  <c:v>554.59999999999991</c:v>
                </c:pt>
                <c:pt idx="7558">
                  <c:v>554.79999999999995</c:v>
                </c:pt>
                <c:pt idx="7559">
                  <c:v>555</c:v>
                </c:pt>
                <c:pt idx="7560">
                  <c:v>555.20000000000005</c:v>
                </c:pt>
                <c:pt idx="7561">
                  <c:v>555.4</c:v>
                </c:pt>
                <c:pt idx="7562">
                  <c:v>555.6</c:v>
                </c:pt>
                <c:pt idx="7563">
                  <c:v>555.80000000000007</c:v>
                </c:pt>
                <c:pt idx="7564">
                  <c:v>556</c:v>
                </c:pt>
                <c:pt idx="7565">
                  <c:v>556.19999999999993</c:v>
                </c:pt>
                <c:pt idx="7566">
                  <c:v>556.4</c:v>
                </c:pt>
                <c:pt idx="7567">
                  <c:v>556.6</c:v>
                </c:pt>
                <c:pt idx="7568">
                  <c:v>556.79999999999995</c:v>
                </c:pt>
                <c:pt idx="7569">
                  <c:v>557</c:v>
                </c:pt>
                <c:pt idx="7570">
                  <c:v>557.20000000000005</c:v>
                </c:pt>
                <c:pt idx="7571">
                  <c:v>557.4</c:v>
                </c:pt>
                <c:pt idx="7572">
                  <c:v>557.59999999999991</c:v>
                </c:pt>
                <c:pt idx="7573">
                  <c:v>557.79999999999995</c:v>
                </c:pt>
                <c:pt idx="7574">
                  <c:v>558</c:v>
                </c:pt>
                <c:pt idx="7575">
                  <c:v>558.20000000000005</c:v>
                </c:pt>
                <c:pt idx="7576">
                  <c:v>558.4</c:v>
                </c:pt>
                <c:pt idx="7577">
                  <c:v>558.6</c:v>
                </c:pt>
                <c:pt idx="7578">
                  <c:v>558.79999999999995</c:v>
                </c:pt>
                <c:pt idx="7579">
                  <c:v>559</c:v>
                </c:pt>
                <c:pt idx="7580">
                  <c:v>559.19999999999993</c:v>
                </c:pt>
                <c:pt idx="7581">
                  <c:v>559.4</c:v>
                </c:pt>
                <c:pt idx="7582">
                  <c:v>559.6</c:v>
                </c:pt>
                <c:pt idx="7583">
                  <c:v>559.80000000000007</c:v>
                </c:pt>
                <c:pt idx="7584">
                  <c:v>560</c:v>
                </c:pt>
                <c:pt idx="7585">
                  <c:v>560.19999999999993</c:v>
                </c:pt>
                <c:pt idx="7586">
                  <c:v>560.4</c:v>
                </c:pt>
                <c:pt idx="7587">
                  <c:v>560.6</c:v>
                </c:pt>
                <c:pt idx="7588">
                  <c:v>560.79999999999995</c:v>
                </c:pt>
                <c:pt idx="7589">
                  <c:v>561</c:v>
                </c:pt>
                <c:pt idx="7590">
                  <c:v>561.20000000000005</c:v>
                </c:pt>
                <c:pt idx="7591">
                  <c:v>561.40000000000009</c:v>
                </c:pt>
                <c:pt idx="7592">
                  <c:v>561.6</c:v>
                </c:pt>
                <c:pt idx="7593">
                  <c:v>561.79999999999995</c:v>
                </c:pt>
                <c:pt idx="7594">
                  <c:v>562</c:v>
                </c:pt>
                <c:pt idx="7595">
                  <c:v>562.20000000000005</c:v>
                </c:pt>
                <c:pt idx="7596">
                  <c:v>562.4</c:v>
                </c:pt>
                <c:pt idx="7597">
                  <c:v>562.6</c:v>
                </c:pt>
                <c:pt idx="7598">
                  <c:v>562.80000000000007</c:v>
                </c:pt>
                <c:pt idx="7599">
                  <c:v>563</c:v>
                </c:pt>
                <c:pt idx="7600">
                  <c:v>563.19999999999993</c:v>
                </c:pt>
                <c:pt idx="7601">
                  <c:v>563.4</c:v>
                </c:pt>
                <c:pt idx="7602">
                  <c:v>563.6</c:v>
                </c:pt>
                <c:pt idx="7603">
                  <c:v>563.79999999999995</c:v>
                </c:pt>
                <c:pt idx="7604">
                  <c:v>564</c:v>
                </c:pt>
                <c:pt idx="7605">
                  <c:v>564.20000000000005</c:v>
                </c:pt>
                <c:pt idx="7606">
                  <c:v>564.40000000000009</c:v>
                </c:pt>
                <c:pt idx="7607">
                  <c:v>564.59999999999991</c:v>
                </c:pt>
                <c:pt idx="7608">
                  <c:v>564.79999999999995</c:v>
                </c:pt>
                <c:pt idx="7609">
                  <c:v>565</c:v>
                </c:pt>
                <c:pt idx="7610">
                  <c:v>565.20000000000005</c:v>
                </c:pt>
                <c:pt idx="7611">
                  <c:v>565.4</c:v>
                </c:pt>
                <c:pt idx="7612">
                  <c:v>565.6</c:v>
                </c:pt>
                <c:pt idx="7613">
                  <c:v>565.80000000000007</c:v>
                </c:pt>
                <c:pt idx="7614">
                  <c:v>566</c:v>
                </c:pt>
                <c:pt idx="7615">
                  <c:v>566.19999999999993</c:v>
                </c:pt>
                <c:pt idx="7616">
                  <c:v>566.4</c:v>
                </c:pt>
                <c:pt idx="7617">
                  <c:v>566.6</c:v>
                </c:pt>
                <c:pt idx="7618">
                  <c:v>566.80000000000007</c:v>
                </c:pt>
                <c:pt idx="7619">
                  <c:v>567</c:v>
                </c:pt>
                <c:pt idx="7620">
                  <c:v>567.20000000000005</c:v>
                </c:pt>
                <c:pt idx="7621">
                  <c:v>567.4</c:v>
                </c:pt>
                <c:pt idx="7622">
                  <c:v>567.6</c:v>
                </c:pt>
                <c:pt idx="7623">
                  <c:v>567.79999999999995</c:v>
                </c:pt>
                <c:pt idx="7624">
                  <c:v>568</c:v>
                </c:pt>
                <c:pt idx="7625">
                  <c:v>568.20000000000005</c:v>
                </c:pt>
                <c:pt idx="7626">
                  <c:v>568.4</c:v>
                </c:pt>
                <c:pt idx="7627">
                  <c:v>568.6</c:v>
                </c:pt>
                <c:pt idx="7628">
                  <c:v>568.79999999999995</c:v>
                </c:pt>
                <c:pt idx="7629">
                  <c:v>569</c:v>
                </c:pt>
                <c:pt idx="7630">
                  <c:v>569.19999999999993</c:v>
                </c:pt>
                <c:pt idx="7631">
                  <c:v>569.4</c:v>
                </c:pt>
                <c:pt idx="7632">
                  <c:v>569.6</c:v>
                </c:pt>
                <c:pt idx="7633">
                  <c:v>569.80000000000007</c:v>
                </c:pt>
                <c:pt idx="7634">
                  <c:v>570</c:v>
                </c:pt>
                <c:pt idx="7635">
                  <c:v>570.19999999999993</c:v>
                </c:pt>
                <c:pt idx="7636">
                  <c:v>570.4</c:v>
                </c:pt>
                <c:pt idx="7637">
                  <c:v>570.6</c:v>
                </c:pt>
                <c:pt idx="7638">
                  <c:v>570.79999999999995</c:v>
                </c:pt>
                <c:pt idx="7639">
                  <c:v>571</c:v>
                </c:pt>
                <c:pt idx="7640">
                  <c:v>571.20000000000005</c:v>
                </c:pt>
                <c:pt idx="7641">
                  <c:v>571.40000000000009</c:v>
                </c:pt>
                <c:pt idx="7642">
                  <c:v>571.59999999999991</c:v>
                </c:pt>
                <c:pt idx="7643">
                  <c:v>571.79999999999995</c:v>
                </c:pt>
                <c:pt idx="7644">
                  <c:v>572</c:v>
                </c:pt>
                <c:pt idx="7645">
                  <c:v>572.20000000000005</c:v>
                </c:pt>
                <c:pt idx="7646">
                  <c:v>572.4</c:v>
                </c:pt>
                <c:pt idx="7647">
                  <c:v>572.6</c:v>
                </c:pt>
                <c:pt idx="7648">
                  <c:v>572.80000000000007</c:v>
                </c:pt>
                <c:pt idx="7649">
                  <c:v>573</c:v>
                </c:pt>
                <c:pt idx="7650">
                  <c:v>573.19999999999993</c:v>
                </c:pt>
                <c:pt idx="7651">
                  <c:v>573.4</c:v>
                </c:pt>
                <c:pt idx="7652">
                  <c:v>573.6</c:v>
                </c:pt>
                <c:pt idx="7653">
                  <c:v>573.80000000000007</c:v>
                </c:pt>
                <c:pt idx="7654">
                  <c:v>574</c:v>
                </c:pt>
                <c:pt idx="7655">
                  <c:v>574.20000000000005</c:v>
                </c:pt>
                <c:pt idx="7656">
                  <c:v>574.4</c:v>
                </c:pt>
                <c:pt idx="7657">
                  <c:v>574.6</c:v>
                </c:pt>
                <c:pt idx="7658">
                  <c:v>574.79999999999995</c:v>
                </c:pt>
                <c:pt idx="7659">
                  <c:v>575</c:v>
                </c:pt>
                <c:pt idx="7660">
                  <c:v>575.20000000000005</c:v>
                </c:pt>
                <c:pt idx="7661">
                  <c:v>575.4</c:v>
                </c:pt>
                <c:pt idx="7662">
                  <c:v>575.6</c:v>
                </c:pt>
                <c:pt idx="7663">
                  <c:v>575.79999999999995</c:v>
                </c:pt>
                <c:pt idx="7664">
                  <c:v>576</c:v>
                </c:pt>
                <c:pt idx="7665">
                  <c:v>576.19999999999993</c:v>
                </c:pt>
                <c:pt idx="7666">
                  <c:v>576.4</c:v>
                </c:pt>
                <c:pt idx="7667">
                  <c:v>576.6</c:v>
                </c:pt>
                <c:pt idx="7668">
                  <c:v>576.80000000000007</c:v>
                </c:pt>
                <c:pt idx="7669">
                  <c:v>577</c:v>
                </c:pt>
                <c:pt idx="7670">
                  <c:v>577.19999999999993</c:v>
                </c:pt>
                <c:pt idx="7671">
                  <c:v>577.4</c:v>
                </c:pt>
                <c:pt idx="7672">
                  <c:v>577.6</c:v>
                </c:pt>
                <c:pt idx="7673">
                  <c:v>577.79999999999995</c:v>
                </c:pt>
                <c:pt idx="7674">
                  <c:v>578</c:v>
                </c:pt>
                <c:pt idx="7675">
                  <c:v>578.20000000000005</c:v>
                </c:pt>
                <c:pt idx="7676">
                  <c:v>578.40000000000009</c:v>
                </c:pt>
                <c:pt idx="7677">
                  <c:v>578.59999999999991</c:v>
                </c:pt>
                <c:pt idx="7678">
                  <c:v>578.79999999999995</c:v>
                </c:pt>
                <c:pt idx="7679">
                  <c:v>579</c:v>
                </c:pt>
                <c:pt idx="7680">
                  <c:v>579.20000000000005</c:v>
                </c:pt>
                <c:pt idx="7681">
                  <c:v>579.4</c:v>
                </c:pt>
                <c:pt idx="7682">
                  <c:v>579.6</c:v>
                </c:pt>
                <c:pt idx="7683">
                  <c:v>579.80000000000007</c:v>
                </c:pt>
                <c:pt idx="7684">
                  <c:v>580</c:v>
                </c:pt>
                <c:pt idx="7685">
                  <c:v>580.19999999999993</c:v>
                </c:pt>
                <c:pt idx="7686">
                  <c:v>580.4</c:v>
                </c:pt>
                <c:pt idx="7687">
                  <c:v>580.6</c:v>
                </c:pt>
                <c:pt idx="7688">
                  <c:v>580.80000000000007</c:v>
                </c:pt>
                <c:pt idx="7689">
                  <c:v>581</c:v>
                </c:pt>
                <c:pt idx="7690">
                  <c:v>581.20000000000005</c:v>
                </c:pt>
                <c:pt idx="7691">
                  <c:v>581.4</c:v>
                </c:pt>
                <c:pt idx="7692">
                  <c:v>581.6</c:v>
                </c:pt>
                <c:pt idx="7693">
                  <c:v>581.79999999999995</c:v>
                </c:pt>
                <c:pt idx="7694">
                  <c:v>582</c:v>
                </c:pt>
                <c:pt idx="7695">
                  <c:v>582.20000000000005</c:v>
                </c:pt>
                <c:pt idx="7696">
                  <c:v>582.4</c:v>
                </c:pt>
                <c:pt idx="7697">
                  <c:v>582.6</c:v>
                </c:pt>
                <c:pt idx="7698">
                  <c:v>582.79999999999995</c:v>
                </c:pt>
                <c:pt idx="7699">
                  <c:v>583</c:v>
                </c:pt>
                <c:pt idx="7700">
                  <c:v>583.19999999999993</c:v>
                </c:pt>
                <c:pt idx="7701">
                  <c:v>583.4</c:v>
                </c:pt>
                <c:pt idx="7702">
                  <c:v>583.6</c:v>
                </c:pt>
                <c:pt idx="7703">
                  <c:v>583.80000000000007</c:v>
                </c:pt>
                <c:pt idx="7704">
                  <c:v>584</c:v>
                </c:pt>
                <c:pt idx="7705">
                  <c:v>584.19999999999993</c:v>
                </c:pt>
                <c:pt idx="7706">
                  <c:v>584.4</c:v>
                </c:pt>
                <c:pt idx="7707">
                  <c:v>584.6</c:v>
                </c:pt>
                <c:pt idx="7708">
                  <c:v>584.79999999999995</c:v>
                </c:pt>
                <c:pt idx="7709">
                  <c:v>585</c:v>
                </c:pt>
                <c:pt idx="7710">
                  <c:v>585.20000000000005</c:v>
                </c:pt>
                <c:pt idx="7711">
                  <c:v>585.40000000000009</c:v>
                </c:pt>
                <c:pt idx="7712">
                  <c:v>585.59999999999991</c:v>
                </c:pt>
                <c:pt idx="7713">
                  <c:v>585.79999999999995</c:v>
                </c:pt>
                <c:pt idx="7714">
                  <c:v>586</c:v>
                </c:pt>
                <c:pt idx="7715">
                  <c:v>586.20000000000005</c:v>
                </c:pt>
                <c:pt idx="7716">
                  <c:v>586.4</c:v>
                </c:pt>
                <c:pt idx="7717">
                  <c:v>586.6</c:v>
                </c:pt>
                <c:pt idx="7718">
                  <c:v>586.80000000000007</c:v>
                </c:pt>
                <c:pt idx="7719">
                  <c:v>587</c:v>
                </c:pt>
                <c:pt idx="7720">
                  <c:v>587.19999999999993</c:v>
                </c:pt>
                <c:pt idx="7721">
                  <c:v>587.4</c:v>
                </c:pt>
                <c:pt idx="7722">
                  <c:v>587.6</c:v>
                </c:pt>
                <c:pt idx="7723">
                  <c:v>587.79999999999995</c:v>
                </c:pt>
                <c:pt idx="7724">
                  <c:v>588</c:v>
                </c:pt>
                <c:pt idx="7725">
                  <c:v>588.20000000000005</c:v>
                </c:pt>
                <c:pt idx="7726">
                  <c:v>588.4</c:v>
                </c:pt>
                <c:pt idx="7727">
                  <c:v>588.59999999999991</c:v>
                </c:pt>
                <c:pt idx="7728">
                  <c:v>588.79999999999995</c:v>
                </c:pt>
                <c:pt idx="7729">
                  <c:v>589</c:v>
                </c:pt>
                <c:pt idx="7730">
                  <c:v>589.20000000000005</c:v>
                </c:pt>
                <c:pt idx="7731">
                  <c:v>589.4</c:v>
                </c:pt>
                <c:pt idx="7732">
                  <c:v>589.6</c:v>
                </c:pt>
                <c:pt idx="7733">
                  <c:v>589.79999999999995</c:v>
                </c:pt>
                <c:pt idx="7734">
                  <c:v>590</c:v>
                </c:pt>
                <c:pt idx="7735">
                  <c:v>590.19999999999993</c:v>
                </c:pt>
                <c:pt idx="7736">
                  <c:v>590.4</c:v>
                </c:pt>
                <c:pt idx="7737">
                  <c:v>590.6</c:v>
                </c:pt>
                <c:pt idx="7738">
                  <c:v>590.80000000000007</c:v>
                </c:pt>
                <c:pt idx="7739">
                  <c:v>591</c:v>
                </c:pt>
                <c:pt idx="7740">
                  <c:v>591.20000000000005</c:v>
                </c:pt>
                <c:pt idx="7741">
                  <c:v>591.4</c:v>
                </c:pt>
                <c:pt idx="7742">
                  <c:v>591.6</c:v>
                </c:pt>
                <c:pt idx="7743">
                  <c:v>591.79999999999995</c:v>
                </c:pt>
                <c:pt idx="7744">
                  <c:v>592</c:v>
                </c:pt>
                <c:pt idx="7745">
                  <c:v>592.20000000000005</c:v>
                </c:pt>
                <c:pt idx="7746">
                  <c:v>592.40000000000009</c:v>
                </c:pt>
                <c:pt idx="7747">
                  <c:v>592.6</c:v>
                </c:pt>
                <c:pt idx="7748">
                  <c:v>592.79999999999995</c:v>
                </c:pt>
                <c:pt idx="7749">
                  <c:v>593</c:v>
                </c:pt>
                <c:pt idx="7750">
                  <c:v>593.20000000000005</c:v>
                </c:pt>
                <c:pt idx="7751">
                  <c:v>593.4</c:v>
                </c:pt>
                <c:pt idx="7752">
                  <c:v>593.6</c:v>
                </c:pt>
                <c:pt idx="7753">
                  <c:v>593.80000000000007</c:v>
                </c:pt>
                <c:pt idx="7754">
                  <c:v>594</c:v>
                </c:pt>
                <c:pt idx="7755">
                  <c:v>594.19999999999993</c:v>
                </c:pt>
                <c:pt idx="7756">
                  <c:v>594.4</c:v>
                </c:pt>
                <c:pt idx="7757">
                  <c:v>594.6</c:v>
                </c:pt>
                <c:pt idx="7758">
                  <c:v>594.79999999999995</c:v>
                </c:pt>
                <c:pt idx="7759">
                  <c:v>595</c:v>
                </c:pt>
                <c:pt idx="7760">
                  <c:v>595.20000000000005</c:v>
                </c:pt>
                <c:pt idx="7761">
                  <c:v>595.40000000000009</c:v>
                </c:pt>
                <c:pt idx="7762">
                  <c:v>595.59999999999991</c:v>
                </c:pt>
                <c:pt idx="7763">
                  <c:v>595.79999999999995</c:v>
                </c:pt>
                <c:pt idx="7764">
                  <c:v>596</c:v>
                </c:pt>
                <c:pt idx="7765">
                  <c:v>596.20000000000005</c:v>
                </c:pt>
                <c:pt idx="7766">
                  <c:v>596.4</c:v>
                </c:pt>
                <c:pt idx="7767">
                  <c:v>596.6</c:v>
                </c:pt>
                <c:pt idx="7768">
                  <c:v>596.80000000000007</c:v>
                </c:pt>
                <c:pt idx="7769">
                  <c:v>597</c:v>
                </c:pt>
                <c:pt idx="7770">
                  <c:v>597.19999999999993</c:v>
                </c:pt>
                <c:pt idx="7771">
                  <c:v>597.4</c:v>
                </c:pt>
                <c:pt idx="7772">
                  <c:v>597.6</c:v>
                </c:pt>
                <c:pt idx="7773">
                  <c:v>597.80000000000007</c:v>
                </c:pt>
                <c:pt idx="7774">
                  <c:v>598</c:v>
                </c:pt>
                <c:pt idx="7775">
                  <c:v>598.20000000000005</c:v>
                </c:pt>
                <c:pt idx="7776">
                  <c:v>598.4</c:v>
                </c:pt>
                <c:pt idx="7777">
                  <c:v>598.6</c:v>
                </c:pt>
                <c:pt idx="7778">
                  <c:v>598.79999999999995</c:v>
                </c:pt>
                <c:pt idx="7779">
                  <c:v>599</c:v>
                </c:pt>
                <c:pt idx="7780">
                  <c:v>599.20000000000005</c:v>
                </c:pt>
                <c:pt idx="7781">
                  <c:v>599.4</c:v>
                </c:pt>
                <c:pt idx="7782">
                  <c:v>599.6</c:v>
                </c:pt>
                <c:pt idx="7783">
                  <c:v>599.79999999999995</c:v>
                </c:pt>
                <c:pt idx="7784">
                  <c:v>600</c:v>
                </c:pt>
                <c:pt idx="7785">
                  <c:v>600.19999999999993</c:v>
                </c:pt>
                <c:pt idx="7786">
                  <c:v>600.4</c:v>
                </c:pt>
                <c:pt idx="7787">
                  <c:v>600.6</c:v>
                </c:pt>
                <c:pt idx="7788">
                  <c:v>600.80000000000007</c:v>
                </c:pt>
                <c:pt idx="7789">
                  <c:v>601</c:v>
                </c:pt>
                <c:pt idx="7790">
                  <c:v>601.19999999999993</c:v>
                </c:pt>
                <c:pt idx="7791">
                  <c:v>601.4</c:v>
                </c:pt>
                <c:pt idx="7792">
                  <c:v>601.6</c:v>
                </c:pt>
                <c:pt idx="7793">
                  <c:v>601.79999999999995</c:v>
                </c:pt>
                <c:pt idx="7794">
                  <c:v>602</c:v>
                </c:pt>
                <c:pt idx="7795">
                  <c:v>602.20000000000005</c:v>
                </c:pt>
                <c:pt idx="7796">
                  <c:v>602.40000000000009</c:v>
                </c:pt>
                <c:pt idx="7797">
                  <c:v>602.59999999999991</c:v>
                </c:pt>
                <c:pt idx="7798">
                  <c:v>602.79999999999995</c:v>
                </c:pt>
                <c:pt idx="7799">
                  <c:v>603</c:v>
                </c:pt>
                <c:pt idx="7800">
                  <c:v>603.20000000000005</c:v>
                </c:pt>
                <c:pt idx="7801">
                  <c:v>603.4</c:v>
                </c:pt>
                <c:pt idx="7802">
                  <c:v>603.6</c:v>
                </c:pt>
                <c:pt idx="7803">
                  <c:v>603.80000000000007</c:v>
                </c:pt>
                <c:pt idx="7804">
                  <c:v>604</c:v>
                </c:pt>
                <c:pt idx="7805">
                  <c:v>604.19999999999993</c:v>
                </c:pt>
                <c:pt idx="7806">
                  <c:v>604.4</c:v>
                </c:pt>
                <c:pt idx="7807">
                  <c:v>604.6</c:v>
                </c:pt>
                <c:pt idx="7808">
                  <c:v>604.80000000000007</c:v>
                </c:pt>
                <c:pt idx="7809">
                  <c:v>605</c:v>
                </c:pt>
                <c:pt idx="7810">
                  <c:v>605.20000000000005</c:v>
                </c:pt>
                <c:pt idx="7811">
                  <c:v>605.4</c:v>
                </c:pt>
                <c:pt idx="7812">
                  <c:v>605.6</c:v>
                </c:pt>
                <c:pt idx="7813">
                  <c:v>605.79999999999995</c:v>
                </c:pt>
                <c:pt idx="7814">
                  <c:v>606</c:v>
                </c:pt>
                <c:pt idx="7815">
                  <c:v>606.20000000000005</c:v>
                </c:pt>
                <c:pt idx="7816">
                  <c:v>606.4</c:v>
                </c:pt>
                <c:pt idx="7817">
                  <c:v>606.6</c:v>
                </c:pt>
                <c:pt idx="7818">
                  <c:v>606.79999999999995</c:v>
                </c:pt>
                <c:pt idx="7819">
                  <c:v>607</c:v>
                </c:pt>
                <c:pt idx="7820">
                  <c:v>607.19999999999993</c:v>
                </c:pt>
                <c:pt idx="7821">
                  <c:v>607.4</c:v>
                </c:pt>
                <c:pt idx="7822">
                  <c:v>607.6</c:v>
                </c:pt>
                <c:pt idx="7823">
                  <c:v>607.80000000000007</c:v>
                </c:pt>
                <c:pt idx="7824">
                  <c:v>608</c:v>
                </c:pt>
                <c:pt idx="7825">
                  <c:v>608.19999999999993</c:v>
                </c:pt>
                <c:pt idx="7826">
                  <c:v>608.4</c:v>
                </c:pt>
                <c:pt idx="7827">
                  <c:v>608.6</c:v>
                </c:pt>
                <c:pt idx="7828">
                  <c:v>608.79999999999995</c:v>
                </c:pt>
                <c:pt idx="7829">
                  <c:v>609</c:v>
                </c:pt>
                <c:pt idx="7830">
                  <c:v>609.20000000000005</c:v>
                </c:pt>
                <c:pt idx="7831">
                  <c:v>609.40000000000009</c:v>
                </c:pt>
                <c:pt idx="7832">
                  <c:v>609.59999999999991</c:v>
                </c:pt>
                <c:pt idx="7833">
                  <c:v>609.79999999999995</c:v>
                </c:pt>
                <c:pt idx="7834">
                  <c:v>610</c:v>
                </c:pt>
                <c:pt idx="7835">
                  <c:v>610.20000000000005</c:v>
                </c:pt>
                <c:pt idx="7836">
                  <c:v>610.4</c:v>
                </c:pt>
                <c:pt idx="7837">
                  <c:v>610.6</c:v>
                </c:pt>
                <c:pt idx="7838">
                  <c:v>610.80000000000007</c:v>
                </c:pt>
                <c:pt idx="7839">
                  <c:v>611</c:v>
                </c:pt>
                <c:pt idx="7840">
                  <c:v>611.19999999999993</c:v>
                </c:pt>
                <c:pt idx="7841">
                  <c:v>611.4</c:v>
                </c:pt>
                <c:pt idx="7842">
                  <c:v>611.6</c:v>
                </c:pt>
                <c:pt idx="7843">
                  <c:v>611.80000000000007</c:v>
                </c:pt>
                <c:pt idx="7844">
                  <c:v>612</c:v>
                </c:pt>
                <c:pt idx="7845">
                  <c:v>612.20000000000005</c:v>
                </c:pt>
                <c:pt idx="7846">
                  <c:v>612.4</c:v>
                </c:pt>
                <c:pt idx="7847">
                  <c:v>612.6</c:v>
                </c:pt>
                <c:pt idx="7848">
                  <c:v>612.79999999999995</c:v>
                </c:pt>
                <c:pt idx="7849">
                  <c:v>613</c:v>
                </c:pt>
                <c:pt idx="7850">
                  <c:v>613.20000000000005</c:v>
                </c:pt>
                <c:pt idx="7851">
                  <c:v>613.4</c:v>
                </c:pt>
                <c:pt idx="7852">
                  <c:v>613.6</c:v>
                </c:pt>
                <c:pt idx="7853">
                  <c:v>613.79999999999995</c:v>
                </c:pt>
                <c:pt idx="7854">
                  <c:v>614</c:v>
                </c:pt>
                <c:pt idx="7855">
                  <c:v>614.19999999999993</c:v>
                </c:pt>
                <c:pt idx="7856">
                  <c:v>614.4</c:v>
                </c:pt>
                <c:pt idx="7857">
                  <c:v>614.6</c:v>
                </c:pt>
                <c:pt idx="7858">
                  <c:v>614.80000000000007</c:v>
                </c:pt>
                <c:pt idx="7859">
                  <c:v>615</c:v>
                </c:pt>
                <c:pt idx="7860">
                  <c:v>615.19999999999993</c:v>
                </c:pt>
                <c:pt idx="7861">
                  <c:v>615.4</c:v>
                </c:pt>
                <c:pt idx="7862">
                  <c:v>615.6</c:v>
                </c:pt>
                <c:pt idx="7863">
                  <c:v>615.79999999999995</c:v>
                </c:pt>
                <c:pt idx="7864">
                  <c:v>616</c:v>
                </c:pt>
                <c:pt idx="7865">
                  <c:v>616.20000000000005</c:v>
                </c:pt>
                <c:pt idx="7866">
                  <c:v>616.40000000000009</c:v>
                </c:pt>
                <c:pt idx="7867">
                  <c:v>616.59999999999991</c:v>
                </c:pt>
                <c:pt idx="7868">
                  <c:v>616.79999999999995</c:v>
                </c:pt>
                <c:pt idx="7869">
                  <c:v>617</c:v>
                </c:pt>
                <c:pt idx="7870">
                  <c:v>617.20000000000005</c:v>
                </c:pt>
                <c:pt idx="7871">
                  <c:v>617.4</c:v>
                </c:pt>
                <c:pt idx="7872">
                  <c:v>617.6</c:v>
                </c:pt>
                <c:pt idx="7873">
                  <c:v>617.80000000000007</c:v>
                </c:pt>
                <c:pt idx="7874">
                  <c:v>618</c:v>
                </c:pt>
                <c:pt idx="7875">
                  <c:v>618.19999999999993</c:v>
                </c:pt>
                <c:pt idx="7876">
                  <c:v>618.4</c:v>
                </c:pt>
                <c:pt idx="7877">
                  <c:v>618.6</c:v>
                </c:pt>
                <c:pt idx="7878">
                  <c:v>618.79999999999995</c:v>
                </c:pt>
                <c:pt idx="7879">
                  <c:v>619</c:v>
                </c:pt>
                <c:pt idx="7880">
                  <c:v>619.20000000000005</c:v>
                </c:pt>
                <c:pt idx="7881">
                  <c:v>619.4</c:v>
                </c:pt>
                <c:pt idx="7882">
                  <c:v>619.59999999999991</c:v>
                </c:pt>
                <c:pt idx="7883">
                  <c:v>619.79999999999995</c:v>
                </c:pt>
                <c:pt idx="7884">
                  <c:v>620</c:v>
                </c:pt>
                <c:pt idx="7885">
                  <c:v>620.20000000000005</c:v>
                </c:pt>
                <c:pt idx="7886">
                  <c:v>620.4</c:v>
                </c:pt>
                <c:pt idx="7887">
                  <c:v>620.6</c:v>
                </c:pt>
                <c:pt idx="7888">
                  <c:v>620.79999999999995</c:v>
                </c:pt>
                <c:pt idx="7889">
                  <c:v>621</c:v>
                </c:pt>
                <c:pt idx="7890">
                  <c:v>621.19999999999993</c:v>
                </c:pt>
                <c:pt idx="7891">
                  <c:v>621.4</c:v>
                </c:pt>
                <c:pt idx="7892">
                  <c:v>621.6</c:v>
                </c:pt>
                <c:pt idx="7893">
                  <c:v>621.80000000000007</c:v>
                </c:pt>
                <c:pt idx="7894">
                  <c:v>622</c:v>
                </c:pt>
                <c:pt idx="7895">
                  <c:v>622.20000000000005</c:v>
                </c:pt>
                <c:pt idx="7896">
                  <c:v>622.4</c:v>
                </c:pt>
                <c:pt idx="7897">
                  <c:v>622.6</c:v>
                </c:pt>
                <c:pt idx="7898">
                  <c:v>622.79999999999995</c:v>
                </c:pt>
                <c:pt idx="7899">
                  <c:v>623</c:v>
                </c:pt>
                <c:pt idx="7900">
                  <c:v>623.20000000000005</c:v>
                </c:pt>
                <c:pt idx="7901">
                  <c:v>623.40000000000009</c:v>
                </c:pt>
                <c:pt idx="7902">
                  <c:v>623.6</c:v>
                </c:pt>
                <c:pt idx="7903">
                  <c:v>623.79999999999995</c:v>
                </c:pt>
                <c:pt idx="7904">
                  <c:v>624</c:v>
                </c:pt>
                <c:pt idx="7905">
                  <c:v>624.20000000000005</c:v>
                </c:pt>
                <c:pt idx="7906">
                  <c:v>624.4</c:v>
                </c:pt>
                <c:pt idx="7907">
                  <c:v>624.6</c:v>
                </c:pt>
                <c:pt idx="7908">
                  <c:v>624.80000000000007</c:v>
                </c:pt>
                <c:pt idx="7909">
                  <c:v>625</c:v>
                </c:pt>
                <c:pt idx="7910">
                  <c:v>625.19999999999993</c:v>
                </c:pt>
                <c:pt idx="7911">
                  <c:v>625.4</c:v>
                </c:pt>
                <c:pt idx="7912">
                  <c:v>625.6</c:v>
                </c:pt>
                <c:pt idx="7913">
                  <c:v>625.79999999999995</c:v>
                </c:pt>
                <c:pt idx="7914">
                  <c:v>626</c:v>
                </c:pt>
                <c:pt idx="7915">
                  <c:v>626.20000000000005</c:v>
                </c:pt>
                <c:pt idx="7916">
                  <c:v>626.40000000000009</c:v>
                </c:pt>
                <c:pt idx="7917">
                  <c:v>626.59999999999991</c:v>
                </c:pt>
                <c:pt idx="7918">
                  <c:v>626.79999999999995</c:v>
                </c:pt>
                <c:pt idx="7919">
                  <c:v>627</c:v>
                </c:pt>
                <c:pt idx="7920">
                  <c:v>627.20000000000005</c:v>
                </c:pt>
                <c:pt idx="7921">
                  <c:v>627.4</c:v>
                </c:pt>
                <c:pt idx="7922">
                  <c:v>627.6</c:v>
                </c:pt>
                <c:pt idx="7923">
                  <c:v>627.80000000000007</c:v>
                </c:pt>
                <c:pt idx="7924">
                  <c:v>628</c:v>
                </c:pt>
                <c:pt idx="7925">
                  <c:v>628.19999999999993</c:v>
                </c:pt>
                <c:pt idx="7926">
                  <c:v>628.4</c:v>
                </c:pt>
                <c:pt idx="7927">
                  <c:v>628.6</c:v>
                </c:pt>
                <c:pt idx="7928">
                  <c:v>628.80000000000007</c:v>
                </c:pt>
                <c:pt idx="7929">
                  <c:v>629</c:v>
                </c:pt>
                <c:pt idx="7930">
                  <c:v>629.20000000000005</c:v>
                </c:pt>
                <c:pt idx="7931">
                  <c:v>629.4</c:v>
                </c:pt>
                <c:pt idx="7932">
                  <c:v>629.6</c:v>
                </c:pt>
                <c:pt idx="7933">
                  <c:v>629.79999999999995</c:v>
                </c:pt>
                <c:pt idx="7934">
                  <c:v>630</c:v>
                </c:pt>
                <c:pt idx="7935">
                  <c:v>630.20000000000005</c:v>
                </c:pt>
                <c:pt idx="7936">
                  <c:v>630.4</c:v>
                </c:pt>
                <c:pt idx="7937">
                  <c:v>630.6</c:v>
                </c:pt>
                <c:pt idx="7938">
                  <c:v>630.79999999999995</c:v>
                </c:pt>
                <c:pt idx="7939">
                  <c:v>631</c:v>
                </c:pt>
                <c:pt idx="7940">
                  <c:v>631.19999999999993</c:v>
                </c:pt>
                <c:pt idx="7941">
                  <c:v>631.4</c:v>
                </c:pt>
                <c:pt idx="7942">
                  <c:v>631.6</c:v>
                </c:pt>
                <c:pt idx="7943">
                  <c:v>631.80000000000007</c:v>
                </c:pt>
                <c:pt idx="7944">
                  <c:v>632</c:v>
                </c:pt>
                <c:pt idx="7945">
                  <c:v>632.19999999999993</c:v>
                </c:pt>
                <c:pt idx="7946">
                  <c:v>632.4</c:v>
                </c:pt>
                <c:pt idx="7947">
                  <c:v>632.6</c:v>
                </c:pt>
                <c:pt idx="7948">
                  <c:v>632.79999999999995</c:v>
                </c:pt>
                <c:pt idx="7949">
                  <c:v>633</c:v>
                </c:pt>
                <c:pt idx="7950">
                  <c:v>633.20000000000005</c:v>
                </c:pt>
                <c:pt idx="7951">
                  <c:v>633.40000000000009</c:v>
                </c:pt>
                <c:pt idx="7952">
                  <c:v>633.59999999999991</c:v>
                </c:pt>
                <c:pt idx="7953">
                  <c:v>633.79999999999995</c:v>
                </c:pt>
                <c:pt idx="7954">
                  <c:v>634</c:v>
                </c:pt>
                <c:pt idx="7955">
                  <c:v>634.20000000000005</c:v>
                </c:pt>
                <c:pt idx="7956">
                  <c:v>634.4</c:v>
                </c:pt>
                <c:pt idx="7957">
                  <c:v>634.6</c:v>
                </c:pt>
                <c:pt idx="7958">
                  <c:v>634.80000000000007</c:v>
                </c:pt>
                <c:pt idx="7959">
                  <c:v>635</c:v>
                </c:pt>
                <c:pt idx="7960">
                  <c:v>635.19999999999993</c:v>
                </c:pt>
                <c:pt idx="7961">
                  <c:v>635.4</c:v>
                </c:pt>
                <c:pt idx="7962">
                  <c:v>635.6</c:v>
                </c:pt>
                <c:pt idx="7963">
                  <c:v>635.80000000000007</c:v>
                </c:pt>
                <c:pt idx="7964">
                  <c:v>636</c:v>
                </c:pt>
                <c:pt idx="7965">
                  <c:v>636.20000000000005</c:v>
                </c:pt>
                <c:pt idx="7966">
                  <c:v>636.4</c:v>
                </c:pt>
                <c:pt idx="7967">
                  <c:v>636.6</c:v>
                </c:pt>
                <c:pt idx="7968">
                  <c:v>636.79999999999995</c:v>
                </c:pt>
                <c:pt idx="7969">
                  <c:v>637</c:v>
                </c:pt>
                <c:pt idx="7970">
                  <c:v>637.20000000000005</c:v>
                </c:pt>
                <c:pt idx="7971">
                  <c:v>637.4</c:v>
                </c:pt>
                <c:pt idx="7972">
                  <c:v>637.6</c:v>
                </c:pt>
                <c:pt idx="7973">
                  <c:v>637.79999999999995</c:v>
                </c:pt>
                <c:pt idx="7974">
                  <c:v>638</c:v>
                </c:pt>
                <c:pt idx="7975">
                  <c:v>638.19999999999993</c:v>
                </c:pt>
                <c:pt idx="7976">
                  <c:v>638.4</c:v>
                </c:pt>
                <c:pt idx="7977">
                  <c:v>638.6</c:v>
                </c:pt>
                <c:pt idx="7978">
                  <c:v>638.80000000000007</c:v>
                </c:pt>
                <c:pt idx="7979">
                  <c:v>639</c:v>
                </c:pt>
                <c:pt idx="7980">
                  <c:v>639.19999999999993</c:v>
                </c:pt>
                <c:pt idx="7981">
                  <c:v>639.4</c:v>
                </c:pt>
                <c:pt idx="7982">
                  <c:v>639.6</c:v>
                </c:pt>
                <c:pt idx="7983">
                  <c:v>639.79999999999995</c:v>
                </c:pt>
                <c:pt idx="7984">
                  <c:v>640</c:v>
                </c:pt>
                <c:pt idx="7985">
                  <c:v>640.20000000000005</c:v>
                </c:pt>
                <c:pt idx="7986">
                  <c:v>640.40000000000009</c:v>
                </c:pt>
                <c:pt idx="7987">
                  <c:v>640.59999999999991</c:v>
                </c:pt>
                <c:pt idx="7988">
                  <c:v>640.79999999999995</c:v>
                </c:pt>
                <c:pt idx="7989">
                  <c:v>641</c:v>
                </c:pt>
                <c:pt idx="7990">
                  <c:v>641.20000000000005</c:v>
                </c:pt>
                <c:pt idx="7991">
                  <c:v>641.4</c:v>
                </c:pt>
                <c:pt idx="7992">
                  <c:v>641.6</c:v>
                </c:pt>
                <c:pt idx="7993">
                  <c:v>641.80000000000007</c:v>
                </c:pt>
                <c:pt idx="7994">
                  <c:v>642</c:v>
                </c:pt>
                <c:pt idx="7995">
                  <c:v>642.19999999999993</c:v>
                </c:pt>
                <c:pt idx="7996">
                  <c:v>642.4</c:v>
                </c:pt>
                <c:pt idx="7997">
                  <c:v>642.6</c:v>
                </c:pt>
                <c:pt idx="7998">
                  <c:v>642.80000000000007</c:v>
                </c:pt>
                <c:pt idx="7999">
                  <c:v>643</c:v>
                </c:pt>
                <c:pt idx="8000">
                  <c:v>643.20000000000005</c:v>
                </c:pt>
                <c:pt idx="8001">
                  <c:v>643.4</c:v>
                </c:pt>
                <c:pt idx="8002">
                  <c:v>643.6</c:v>
                </c:pt>
                <c:pt idx="8003">
                  <c:v>643.79999999999995</c:v>
                </c:pt>
                <c:pt idx="8004">
                  <c:v>644</c:v>
                </c:pt>
                <c:pt idx="8005">
                  <c:v>644.20000000000005</c:v>
                </c:pt>
                <c:pt idx="8006">
                  <c:v>644.4</c:v>
                </c:pt>
                <c:pt idx="8007">
                  <c:v>644.6</c:v>
                </c:pt>
                <c:pt idx="8008">
                  <c:v>644.79999999999995</c:v>
                </c:pt>
                <c:pt idx="8009">
                  <c:v>645</c:v>
                </c:pt>
                <c:pt idx="8010">
                  <c:v>645.19999999999993</c:v>
                </c:pt>
                <c:pt idx="8011">
                  <c:v>645.4</c:v>
                </c:pt>
                <c:pt idx="8012">
                  <c:v>645.6</c:v>
                </c:pt>
                <c:pt idx="8013">
                  <c:v>645.80000000000007</c:v>
                </c:pt>
                <c:pt idx="8014">
                  <c:v>646</c:v>
                </c:pt>
                <c:pt idx="8015">
                  <c:v>646.19999999999993</c:v>
                </c:pt>
                <c:pt idx="8016">
                  <c:v>646.4</c:v>
                </c:pt>
                <c:pt idx="8017">
                  <c:v>646.6</c:v>
                </c:pt>
                <c:pt idx="8018">
                  <c:v>646.79999999999995</c:v>
                </c:pt>
                <c:pt idx="8019">
                  <c:v>647</c:v>
                </c:pt>
                <c:pt idx="8020">
                  <c:v>647.20000000000005</c:v>
                </c:pt>
                <c:pt idx="8021">
                  <c:v>647.40000000000009</c:v>
                </c:pt>
                <c:pt idx="8022">
                  <c:v>647.59999999999991</c:v>
                </c:pt>
                <c:pt idx="8023">
                  <c:v>647.79999999999995</c:v>
                </c:pt>
                <c:pt idx="8024">
                  <c:v>648</c:v>
                </c:pt>
                <c:pt idx="8025">
                  <c:v>648.20000000000005</c:v>
                </c:pt>
                <c:pt idx="8026">
                  <c:v>648.4</c:v>
                </c:pt>
                <c:pt idx="8027">
                  <c:v>648.6</c:v>
                </c:pt>
                <c:pt idx="8028">
                  <c:v>648.80000000000007</c:v>
                </c:pt>
                <c:pt idx="8029">
                  <c:v>649</c:v>
                </c:pt>
                <c:pt idx="8030">
                  <c:v>649.19999999999993</c:v>
                </c:pt>
                <c:pt idx="8031">
                  <c:v>649.4</c:v>
                </c:pt>
                <c:pt idx="8032">
                  <c:v>649.6</c:v>
                </c:pt>
                <c:pt idx="8033">
                  <c:v>649.79999999999995</c:v>
                </c:pt>
                <c:pt idx="8034">
                  <c:v>650</c:v>
                </c:pt>
                <c:pt idx="8035">
                  <c:v>650.20000000000005</c:v>
                </c:pt>
                <c:pt idx="8036">
                  <c:v>650.4</c:v>
                </c:pt>
                <c:pt idx="8037">
                  <c:v>650.59999999999991</c:v>
                </c:pt>
                <c:pt idx="8038">
                  <c:v>650.79999999999995</c:v>
                </c:pt>
                <c:pt idx="8039">
                  <c:v>651</c:v>
                </c:pt>
                <c:pt idx="8040">
                  <c:v>651.20000000000005</c:v>
                </c:pt>
                <c:pt idx="8041">
                  <c:v>651.4</c:v>
                </c:pt>
                <c:pt idx="8042">
                  <c:v>651.6</c:v>
                </c:pt>
                <c:pt idx="8043">
                  <c:v>651.80000000000007</c:v>
                </c:pt>
                <c:pt idx="8044">
                  <c:v>652</c:v>
                </c:pt>
                <c:pt idx="8045">
                  <c:v>652.19999999999993</c:v>
                </c:pt>
                <c:pt idx="8046">
                  <c:v>652.4</c:v>
                </c:pt>
                <c:pt idx="8047">
                  <c:v>652.6</c:v>
                </c:pt>
                <c:pt idx="8048">
                  <c:v>652.80000000000007</c:v>
                </c:pt>
                <c:pt idx="8049">
                  <c:v>653</c:v>
                </c:pt>
                <c:pt idx="8050">
                  <c:v>653.20000000000005</c:v>
                </c:pt>
                <c:pt idx="8051">
                  <c:v>653.4</c:v>
                </c:pt>
                <c:pt idx="8052">
                  <c:v>653.6</c:v>
                </c:pt>
                <c:pt idx="8053">
                  <c:v>653.79999999999995</c:v>
                </c:pt>
                <c:pt idx="8054">
                  <c:v>654</c:v>
                </c:pt>
                <c:pt idx="8055">
                  <c:v>654.20000000000005</c:v>
                </c:pt>
                <c:pt idx="8056">
                  <c:v>654.40000000000009</c:v>
                </c:pt>
                <c:pt idx="8057">
                  <c:v>654.6</c:v>
                </c:pt>
                <c:pt idx="8058">
                  <c:v>654.79999999999995</c:v>
                </c:pt>
                <c:pt idx="8059">
                  <c:v>655</c:v>
                </c:pt>
                <c:pt idx="8060">
                  <c:v>655.20000000000005</c:v>
                </c:pt>
                <c:pt idx="8061">
                  <c:v>655.4</c:v>
                </c:pt>
                <c:pt idx="8062">
                  <c:v>655.6</c:v>
                </c:pt>
                <c:pt idx="8063">
                  <c:v>655.80000000000007</c:v>
                </c:pt>
                <c:pt idx="8064">
                  <c:v>656</c:v>
                </c:pt>
                <c:pt idx="8065">
                  <c:v>656.19999999999993</c:v>
                </c:pt>
                <c:pt idx="8066">
                  <c:v>656.4</c:v>
                </c:pt>
                <c:pt idx="8067">
                  <c:v>656.6</c:v>
                </c:pt>
                <c:pt idx="8068">
                  <c:v>656.8</c:v>
                </c:pt>
                <c:pt idx="8069">
                  <c:v>657</c:v>
                </c:pt>
                <c:pt idx="8070">
                  <c:v>657.2</c:v>
                </c:pt>
                <c:pt idx="8071">
                  <c:v>657.40000000000009</c:v>
                </c:pt>
                <c:pt idx="8072">
                  <c:v>657.59999999999991</c:v>
                </c:pt>
                <c:pt idx="8073">
                  <c:v>657.8</c:v>
                </c:pt>
                <c:pt idx="8074">
                  <c:v>658</c:v>
                </c:pt>
                <c:pt idx="8075">
                  <c:v>658.2</c:v>
                </c:pt>
                <c:pt idx="8076">
                  <c:v>658.4</c:v>
                </c:pt>
                <c:pt idx="8077">
                  <c:v>658.6</c:v>
                </c:pt>
                <c:pt idx="8078">
                  <c:v>658.80000000000007</c:v>
                </c:pt>
                <c:pt idx="8079">
                  <c:v>659</c:v>
                </c:pt>
                <c:pt idx="8080">
                  <c:v>659.19999999999993</c:v>
                </c:pt>
                <c:pt idx="8081">
                  <c:v>659.4</c:v>
                </c:pt>
                <c:pt idx="8082">
                  <c:v>659.6</c:v>
                </c:pt>
                <c:pt idx="8083">
                  <c:v>659.80000000000007</c:v>
                </c:pt>
                <c:pt idx="8084">
                  <c:v>660</c:v>
                </c:pt>
                <c:pt idx="8085">
                  <c:v>660.2</c:v>
                </c:pt>
                <c:pt idx="8086">
                  <c:v>660.4</c:v>
                </c:pt>
                <c:pt idx="8087">
                  <c:v>660.6</c:v>
                </c:pt>
                <c:pt idx="8088">
                  <c:v>660.8</c:v>
                </c:pt>
                <c:pt idx="8089">
                  <c:v>661</c:v>
                </c:pt>
                <c:pt idx="8090">
                  <c:v>661.2</c:v>
                </c:pt>
                <c:pt idx="8091">
                  <c:v>661.4</c:v>
                </c:pt>
                <c:pt idx="8092">
                  <c:v>661.6</c:v>
                </c:pt>
                <c:pt idx="8093">
                  <c:v>661.8</c:v>
                </c:pt>
                <c:pt idx="8094">
                  <c:v>662</c:v>
                </c:pt>
                <c:pt idx="8095">
                  <c:v>662.19999999999993</c:v>
                </c:pt>
                <c:pt idx="8096">
                  <c:v>662.4</c:v>
                </c:pt>
                <c:pt idx="8097">
                  <c:v>662.6</c:v>
                </c:pt>
                <c:pt idx="8098">
                  <c:v>662.80000000000007</c:v>
                </c:pt>
                <c:pt idx="8099">
                  <c:v>663</c:v>
                </c:pt>
                <c:pt idx="8100">
                  <c:v>663.19999999999993</c:v>
                </c:pt>
                <c:pt idx="8101">
                  <c:v>663.4</c:v>
                </c:pt>
                <c:pt idx="8102">
                  <c:v>663.6</c:v>
                </c:pt>
                <c:pt idx="8103">
                  <c:v>663.8</c:v>
                </c:pt>
                <c:pt idx="8104">
                  <c:v>664</c:v>
                </c:pt>
                <c:pt idx="8105">
                  <c:v>664.2</c:v>
                </c:pt>
                <c:pt idx="8106">
                  <c:v>664.40000000000009</c:v>
                </c:pt>
                <c:pt idx="8107">
                  <c:v>664.59999999999991</c:v>
                </c:pt>
                <c:pt idx="8108">
                  <c:v>664.8</c:v>
                </c:pt>
                <c:pt idx="8109">
                  <c:v>665</c:v>
                </c:pt>
                <c:pt idx="8110">
                  <c:v>665.2</c:v>
                </c:pt>
                <c:pt idx="8111">
                  <c:v>665.4</c:v>
                </c:pt>
                <c:pt idx="8112">
                  <c:v>665.6</c:v>
                </c:pt>
                <c:pt idx="8113">
                  <c:v>665.80000000000007</c:v>
                </c:pt>
                <c:pt idx="8114">
                  <c:v>666</c:v>
                </c:pt>
                <c:pt idx="8115">
                  <c:v>666.19999999999993</c:v>
                </c:pt>
                <c:pt idx="8116">
                  <c:v>666.4</c:v>
                </c:pt>
                <c:pt idx="8117">
                  <c:v>666.6</c:v>
                </c:pt>
                <c:pt idx="8118">
                  <c:v>666.80000000000007</c:v>
                </c:pt>
                <c:pt idx="8119">
                  <c:v>667</c:v>
                </c:pt>
                <c:pt idx="8120">
                  <c:v>667.2</c:v>
                </c:pt>
                <c:pt idx="8121">
                  <c:v>667.4</c:v>
                </c:pt>
                <c:pt idx="8122">
                  <c:v>667.6</c:v>
                </c:pt>
                <c:pt idx="8123">
                  <c:v>667.8</c:v>
                </c:pt>
                <c:pt idx="8124">
                  <c:v>668</c:v>
                </c:pt>
                <c:pt idx="8125">
                  <c:v>668.2</c:v>
                </c:pt>
                <c:pt idx="8126">
                  <c:v>668.4</c:v>
                </c:pt>
                <c:pt idx="8127">
                  <c:v>668.6</c:v>
                </c:pt>
                <c:pt idx="8128">
                  <c:v>668.8</c:v>
                </c:pt>
                <c:pt idx="8129">
                  <c:v>669</c:v>
                </c:pt>
                <c:pt idx="8130">
                  <c:v>669.19999999999993</c:v>
                </c:pt>
                <c:pt idx="8131">
                  <c:v>669.4</c:v>
                </c:pt>
                <c:pt idx="8132">
                  <c:v>669.6</c:v>
                </c:pt>
                <c:pt idx="8133">
                  <c:v>669.80000000000007</c:v>
                </c:pt>
                <c:pt idx="8134">
                  <c:v>670</c:v>
                </c:pt>
                <c:pt idx="8135">
                  <c:v>670.19999999999993</c:v>
                </c:pt>
                <c:pt idx="8136">
                  <c:v>670.4</c:v>
                </c:pt>
                <c:pt idx="8137">
                  <c:v>670.6</c:v>
                </c:pt>
                <c:pt idx="8138">
                  <c:v>670.8</c:v>
                </c:pt>
                <c:pt idx="8139">
                  <c:v>671</c:v>
                </c:pt>
                <c:pt idx="8140">
                  <c:v>671.2</c:v>
                </c:pt>
                <c:pt idx="8141">
                  <c:v>671.40000000000009</c:v>
                </c:pt>
                <c:pt idx="8142">
                  <c:v>671.59999999999991</c:v>
                </c:pt>
                <c:pt idx="8143">
                  <c:v>671.8</c:v>
                </c:pt>
                <c:pt idx="8144">
                  <c:v>672</c:v>
                </c:pt>
                <c:pt idx="8145">
                  <c:v>672.2</c:v>
                </c:pt>
                <c:pt idx="8146">
                  <c:v>672.4</c:v>
                </c:pt>
                <c:pt idx="8147">
                  <c:v>672.6</c:v>
                </c:pt>
                <c:pt idx="8148">
                  <c:v>672.80000000000007</c:v>
                </c:pt>
                <c:pt idx="8149">
                  <c:v>673</c:v>
                </c:pt>
                <c:pt idx="8150">
                  <c:v>673.19999999999993</c:v>
                </c:pt>
                <c:pt idx="8151">
                  <c:v>673.4</c:v>
                </c:pt>
                <c:pt idx="8152">
                  <c:v>673.6</c:v>
                </c:pt>
                <c:pt idx="8153">
                  <c:v>673.80000000000007</c:v>
                </c:pt>
                <c:pt idx="8154">
                  <c:v>674</c:v>
                </c:pt>
                <c:pt idx="8155">
                  <c:v>674.2</c:v>
                </c:pt>
                <c:pt idx="8156">
                  <c:v>674.4</c:v>
                </c:pt>
                <c:pt idx="8157">
                  <c:v>674.59999999999991</c:v>
                </c:pt>
                <c:pt idx="8158">
                  <c:v>674.8</c:v>
                </c:pt>
                <c:pt idx="8159">
                  <c:v>675</c:v>
                </c:pt>
                <c:pt idx="8160">
                  <c:v>675.2</c:v>
                </c:pt>
                <c:pt idx="8161">
                  <c:v>675.4</c:v>
                </c:pt>
                <c:pt idx="8162">
                  <c:v>675.6</c:v>
                </c:pt>
                <c:pt idx="8163">
                  <c:v>675.8</c:v>
                </c:pt>
                <c:pt idx="8164">
                  <c:v>676</c:v>
                </c:pt>
                <c:pt idx="8165">
                  <c:v>676.19999999999993</c:v>
                </c:pt>
                <c:pt idx="8166">
                  <c:v>676.4</c:v>
                </c:pt>
                <c:pt idx="8167">
                  <c:v>676.6</c:v>
                </c:pt>
                <c:pt idx="8168">
                  <c:v>676.80000000000007</c:v>
                </c:pt>
                <c:pt idx="8169">
                  <c:v>677</c:v>
                </c:pt>
                <c:pt idx="8170">
                  <c:v>677.19999999999993</c:v>
                </c:pt>
                <c:pt idx="8171">
                  <c:v>677.4</c:v>
                </c:pt>
                <c:pt idx="8172">
                  <c:v>677.6</c:v>
                </c:pt>
                <c:pt idx="8173">
                  <c:v>677.8</c:v>
                </c:pt>
                <c:pt idx="8174">
                  <c:v>678</c:v>
                </c:pt>
                <c:pt idx="8175">
                  <c:v>678.2</c:v>
                </c:pt>
                <c:pt idx="8176">
                  <c:v>678.40000000000009</c:v>
                </c:pt>
                <c:pt idx="8177">
                  <c:v>678.59999999999991</c:v>
                </c:pt>
                <c:pt idx="8178">
                  <c:v>678.8</c:v>
                </c:pt>
                <c:pt idx="8179">
                  <c:v>679</c:v>
                </c:pt>
                <c:pt idx="8180">
                  <c:v>679.2</c:v>
                </c:pt>
                <c:pt idx="8181">
                  <c:v>679.4</c:v>
                </c:pt>
                <c:pt idx="8182">
                  <c:v>679.6</c:v>
                </c:pt>
                <c:pt idx="8183">
                  <c:v>679.80000000000007</c:v>
                </c:pt>
                <c:pt idx="8184">
                  <c:v>680</c:v>
                </c:pt>
                <c:pt idx="8185">
                  <c:v>680.19999999999993</c:v>
                </c:pt>
                <c:pt idx="8186">
                  <c:v>680.4</c:v>
                </c:pt>
                <c:pt idx="8187">
                  <c:v>680.6</c:v>
                </c:pt>
                <c:pt idx="8188">
                  <c:v>680.8</c:v>
                </c:pt>
                <c:pt idx="8189">
                  <c:v>681</c:v>
                </c:pt>
                <c:pt idx="8190">
                  <c:v>681.2</c:v>
                </c:pt>
                <c:pt idx="8191">
                  <c:v>681.4</c:v>
                </c:pt>
                <c:pt idx="8192">
                  <c:v>681.59999999999991</c:v>
                </c:pt>
                <c:pt idx="8193">
                  <c:v>681.8</c:v>
                </c:pt>
                <c:pt idx="8194">
                  <c:v>682</c:v>
                </c:pt>
                <c:pt idx="8195">
                  <c:v>682.2</c:v>
                </c:pt>
                <c:pt idx="8196">
                  <c:v>682.4</c:v>
                </c:pt>
                <c:pt idx="8197">
                  <c:v>682.6</c:v>
                </c:pt>
                <c:pt idx="8198">
                  <c:v>682.80000000000007</c:v>
                </c:pt>
                <c:pt idx="8199">
                  <c:v>683</c:v>
                </c:pt>
                <c:pt idx="8200">
                  <c:v>683.19999999999993</c:v>
                </c:pt>
                <c:pt idx="8201">
                  <c:v>683.4</c:v>
                </c:pt>
                <c:pt idx="8202">
                  <c:v>683.6</c:v>
                </c:pt>
                <c:pt idx="8203">
                  <c:v>683.80000000000007</c:v>
                </c:pt>
                <c:pt idx="8204">
                  <c:v>684</c:v>
                </c:pt>
                <c:pt idx="8205">
                  <c:v>684.2</c:v>
                </c:pt>
                <c:pt idx="8206">
                  <c:v>684.4</c:v>
                </c:pt>
                <c:pt idx="8207">
                  <c:v>684.6</c:v>
                </c:pt>
                <c:pt idx="8208">
                  <c:v>684.8</c:v>
                </c:pt>
                <c:pt idx="8209">
                  <c:v>685</c:v>
                </c:pt>
                <c:pt idx="8210">
                  <c:v>685.2</c:v>
                </c:pt>
                <c:pt idx="8211">
                  <c:v>685.40000000000009</c:v>
                </c:pt>
                <c:pt idx="8212">
                  <c:v>685.6</c:v>
                </c:pt>
                <c:pt idx="8213">
                  <c:v>685.8</c:v>
                </c:pt>
                <c:pt idx="8214">
                  <c:v>686</c:v>
                </c:pt>
                <c:pt idx="8215">
                  <c:v>686.2</c:v>
                </c:pt>
                <c:pt idx="8216">
                  <c:v>686.4</c:v>
                </c:pt>
                <c:pt idx="8217">
                  <c:v>686.6</c:v>
                </c:pt>
                <c:pt idx="8218">
                  <c:v>686.80000000000007</c:v>
                </c:pt>
                <c:pt idx="8219">
                  <c:v>687</c:v>
                </c:pt>
                <c:pt idx="8220">
                  <c:v>687.19999999999993</c:v>
                </c:pt>
                <c:pt idx="8221">
                  <c:v>687.4</c:v>
                </c:pt>
                <c:pt idx="8222">
                  <c:v>687.6</c:v>
                </c:pt>
                <c:pt idx="8223">
                  <c:v>687.8</c:v>
                </c:pt>
                <c:pt idx="8224">
                  <c:v>688</c:v>
                </c:pt>
                <c:pt idx="8225">
                  <c:v>688.2</c:v>
                </c:pt>
                <c:pt idx="8226">
                  <c:v>688.40000000000009</c:v>
                </c:pt>
                <c:pt idx="8227">
                  <c:v>688.59999999999991</c:v>
                </c:pt>
                <c:pt idx="8228">
                  <c:v>688.8</c:v>
                </c:pt>
                <c:pt idx="8229">
                  <c:v>689</c:v>
                </c:pt>
                <c:pt idx="8230">
                  <c:v>689.2</c:v>
                </c:pt>
                <c:pt idx="8231">
                  <c:v>689.4</c:v>
                </c:pt>
                <c:pt idx="8232">
                  <c:v>689.6</c:v>
                </c:pt>
                <c:pt idx="8233">
                  <c:v>689.80000000000007</c:v>
                </c:pt>
                <c:pt idx="8234">
                  <c:v>690</c:v>
                </c:pt>
                <c:pt idx="8235">
                  <c:v>690.19999999999993</c:v>
                </c:pt>
                <c:pt idx="8236">
                  <c:v>690.4</c:v>
                </c:pt>
                <c:pt idx="8237">
                  <c:v>690.6</c:v>
                </c:pt>
                <c:pt idx="8238">
                  <c:v>690.80000000000007</c:v>
                </c:pt>
                <c:pt idx="8239">
                  <c:v>691</c:v>
                </c:pt>
                <c:pt idx="8240">
                  <c:v>691.2</c:v>
                </c:pt>
                <c:pt idx="8241">
                  <c:v>691.4</c:v>
                </c:pt>
                <c:pt idx="8242">
                  <c:v>691.6</c:v>
                </c:pt>
                <c:pt idx="8243">
                  <c:v>691.8</c:v>
                </c:pt>
                <c:pt idx="8244">
                  <c:v>692</c:v>
                </c:pt>
                <c:pt idx="8245">
                  <c:v>692.2</c:v>
                </c:pt>
                <c:pt idx="8246">
                  <c:v>692.4</c:v>
                </c:pt>
                <c:pt idx="8247">
                  <c:v>692.6</c:v>
                </c:pt>
                <c:pt idx="8248">
                  <c:v>692.8</c:v>
                </c:pt>
                <c:pt idx="8249">
                  <c:v>693</c:v>
                </c:pt>
                <c:pt idx="8250">
                  <c:v>693.19999999999993</c:v>
                </c:pt>
                <c:pt idx="8251">
                  <c:v>693.4</c:v>
                </c:pt>
                <c:pt idx="8252">
                  <c:v>693.6</c:v>
                </c:pt>
                <c:pt idx="8253">
                  <c:v>693.80000000000007</c:v>
                </c:pt>
                <c:pt idx="8254">
                  <c:v>694</c:v>
                </c:pt>
                <c:pt idx="8255">
                  <c:v>694.19999999999993</c:v>
                </c:pt>
                <c:pt idx="8256">
                  <c:v>694.4</c:v>
                </c:pt>
                <c:pt idx="8257">
                  <c:v>694.6</c:v>
                </c:pt>
                <c:pt idx="8258">
                  <c:v>694.8</c:v>
                </c:pt>
                <c:pt idx="8259">
                  <c:v>695</c:v>
                </c:pt>
                <c:pt idx="8260">
                  <c:v>695.2</c:v>
                </c:pt>
                <c:pt idx="8261">
                  <c:v>695.40000000000009</c:v>
                </c:pt>
                <c:pt idx="8262">
                  <c:v>695.59999999999991</c:v>
                </c:pt>
                <c:pt idx="8263">
                  <c:v>695.8</c:v>
                </c:pt>
                <c:pt idx="8264">
                  <c:v>696</c:v>
                </c:pt>
                <c:pt idx="8265">
                  <c:v>696.2</c:v>
                </c:pt>
                <c:pt idx="8266">
                  <c:v>696.4</c:v>
                </c:pt>
                <c:pt idx="8267">
                  <c:v>696.6</c:v>
                </c:pt>
                <c:pt idx="8268">
                  <c:v>696.80000000000007</c:v>
                </c:pt>
                <c:pt idx="8269">
                  <c:v>697</c:v>
                </c:pt>
                <c:pt idx="8270">
                  <c:v>697.19999999999993</c:v>
                </c:pt>
                <c:pt idx="8271">
                  <c:v>697.4</c:v>
                </c:pt>
                <c:pt idx="8272">
                  <c:v>697.6</c:v>
                </c:pt>
                <c:pt idx="8273">
                  <c:v>697.80000000000007</c:v>
                </c:pt>
                <c:pt idx="8274">
                  <c:v>698</c:v>
                </c:pt>
                <c:pt idx="8275">
                  <c:v>698.2</c:v>
                </c:pt>
                <c:pt idx="8276">
                  <c:v>698.4</c:v>
                </c:pt>
                <c:pt idx="8277">
                  <c:v>698.6</c:v>
                </c:pt>
                <c:pt idx="8278">
                  <c:v>698.8</c:v>
                </c:pt>
                <c:pt idx="8279">
                  <c:v>699</c:v>
                </c:pt>
                <c:pt idx="8280">
                  <c:v>699.2</c:v>
                </c:pt>
                <c:pt idx="8281">
                  <c:v>699.4</c:v>
                </c:pt>
                <c:pt idx="8282">
                  <c:v>699.6</c:v>
                </c:pt>
                <c:pt idx="8283">
                  <c:v>699.8</c:v>
                </c:pt>
                <c:pt idx="8284">
                  <c:v>700</c:v>
                </c:pt>
                <c:pt idx="8285">
                  <c:v>700.19999999999993</c:v>
                </c:pt>
                <c:pt idx="8286">
                  <c:v>700.4</c:v>
                </c:pt>
                <c:pt idx="8287">
                  <c:v>700.6</c:v>
                </c:pt>
                <c:pt idx="8288">
                  <c:v>700.80000000000007</c:v>
                </c:pt>
                <c:pt idx="8289">
                  <c:v>701</c:v>
                </c:pt>
                <c:pt idx="8290">
                  <c:v>701.19999999999993</c:v>
                </c:pt>
                <c:pt idx="8291">
                  <c:v>701.4</c:v>
                </c:pt>
                <c:pt idx="8292">
                  <c:v>701.6</c:v>
                </c:pt>
                <c:pt idx="8293">
                  <c:v>701.8</c:v>
                </c:pt>
                <c:pt idx="8294">
                  <c:v>702</c:v>
                </c:pt>
                <c:pt idx="8295">
                  <c:v>702.2</c:v>
                </c:pt>
                <c:pt idx="8296">
                  <c:v>702.40000000000009</c:v>
                </c:pt>
                <c:pt idx="8297">
                  <c:v>702.59999999999991</c:v>
                </c:pt>
                <c:pt idx="8298">
                  <c:v>702.8</c:v>
                </c:pt>
                <c:pt idx="8299">
                  <c:v>703</c:v>
                </c:pt>
                <c:pt idx="8300">
                  <c:v>703.2</c:v>
                </c:pt>
                <c:pt idx="8301">
                  <c:v>703.4</c:v>
                </c:pt>
                <c:pt idx="8302">
                  <c:v>703.6</c:v>
                </c:pt>
                <c:pt idx="8303">
                  <c:v>703.80000000000007</c:v>
                </c:pt>
                <c:pt idx="8304">
                  <c:v>704</c:v>
                </c:pt>
                <c:pt idx="8305">
                  <c:v>704.19999999999993</c:v>
                </c:pt>
                <c:pt idx="8306">
                  <c:v>704.4</c:v>
                </c:pt>
                <c:pt idx="8307">
                  <c:v>704.6</c:v>
                </c:pt>
                <c:pt idx="8308">
                  <c:v>704.8</c:v>
                </c:pt>
                <c:pt idx="8309">
                  <c:v>705</c:v>
                </c:pt>
                <c:pt idx="8310">
                  <c:v>705.2</c:v>
                </c:pt>
                <c:pt idx="8311">
                  <c:v>705.4</c:v>
                </c:pt>
                <c:pt idx="8312">
                  <c:v>705.59999999999991</c:v>
                </c:pt>
                <c:pt idx="8313">
                  <c:v>705.8</c:v>
                </c:pt>
                <c:pt idx="8314">
                  <c:v>706</c:v>
                </c:pt>
                <c:pt idx="8315">
                  <c:v>706.2</c:v>
                </c:pt>
                <c:pt idx="8316">
                  <c:v>706.4</c:v>
                </c:pt>
                <c:pt idx="8317">
                  <c:v>706.6</c:v>
                </c:pt>
                <c:pt idx="8318">
                  <c:v>706.8</c:v>
                </c:pt>
                <c:pt idx="8319">
                  <c:v>707</c:v>
                </c:pt>
                <c:pt idx="8320">
                  <c:v>707.19999999999993</c:v>
                </c:pt>
                <c:pt idx="8321">
                  <c:v>707.4</c:v>
                </c:pt>
                <c:pt idx="8322">
                  <c:v>707.6</c:v>
                </c:pt>
                <c:pt idx="8323">
                  <c:v>707.80000000000007</c:v>
                </c:pt>
                <c:pt idx="8324">
                  <c:v>708</c:v>
                </c:pt>
                <c:pt idx="8325">
                  <c:v>708.19999999999993</c:v>
                </c:pt>
                <c:pt idx="8326">
                  <c:v>708.4</c:v>
                </c:pt>
                <c:pt idx="8327">
                  <c:v>708.6</c:v>
                </c:pt>
                <c:pt idx="8328">
                  <c:v>708.8</c:v>
                </c:pt>
                <c:pt idx="8329">
                  <c:v>709</c:v>
                </c:pt>
                <c:pt idx="8330">
                  <c:v>709.2</c:v>
                </c:pt>
                <c:pt idx="8331">
                  <c:v>709.40000000000009</c:v>
                </c:pt>
                <c:pt idx="8332">
                  <c:v>709.59999999999991</c:v>
                </c:pt>
                <c:pt idx="8333">
                  <c:v>709.8</c:v>
                </c:pt>
                <c:pt idx="8334">
                  <c:v>710</c:v>
                </c:pt>
                <c:pt idx="8335">
                  <c:v>710.2</c:v>
                </c:pt>
                <c:pt idx="8336">
                  <c:v>710.4</c:v>
                </c:pt>
                <c:pt idx="8337">
                  <c:v>710.6</c:v>
                </c:pt>
                <c:pt idx="8338">
                  <c:v>710.80000000000007</c:v>
                </c:pt>
                <c:pt idx="8339">
                  <c:v>711</c:v>
                </c:pt>
                <c:pt idx="8340">
                  <c:v>711.19999999999993</c:v>
                </c:pt>
                <c:pt idx="8341">
                  <c:v>711.4</c:v>
                </c:pt>
                <c:pt idx="8342">
                  <c:v>711.6</c:v>
                </c:pt>
                <c:pt idx="8343">
                  <c:v>711.8</c:v>
                </c:pt>
                <c:pt idx="8344">
                  <c:v>712</c:v>
                </c:pt>
                <c:pt idx="8345">
                  <c:v>712.2</c:v>
                </c:pt>
                <c:pt idx="8346">
                  <c:v>712.40000000000009</c:v>
                </c:pt>
                <c:pt idx="8347">
                  <c:v>712.59999999999991</c:v>
                </c:pt>
                <c:pt idx="8348">
                  <c:v>712.8</c:v>
                </c:pt>
                <c:pt idx="8349">
                  <c:v>713</c:v>
                </c:pt>
                <c:pt idx="8350">
                  <c:v>713.2</c:v>
                </c:pt>
                <c:pt idx="8351">
                  <c:v>713.4</c:v>
                </c:pt>
                <c:pt idx="8352">
                  <c:v>713.6</c:v>
                </c:pt>
                <c:pt idx="8353">
                  <c:v>713.80000000000007</c:v>
                </c:pt>
                <c:pt idx="8354">
                  <c:v>714</c:v>
                </c:pt>
                <c:pt idx="8355">
                  <c:v>714.19999999999993</c:v>
                </c:pt>
                <c:pt idx="8356">
                  <c:v>714.4</c:v>
                </c:pt>
                <c:pt idx="8357">
                  <c:v>714.6</c:v>
                </c:pt>
                <c:pt idx="8358">
                  <c:v>714.80000000000007</c:v>
                </c:pt>
                <c:pt idx="8359">
                  <c:v>715</c:v>
                </c:pt>
                <c:pt idx="8360">
                  <c:v>715.2</c:v>
                </c:pt>
                <c:pt idx="8361">
                  <c:v>715.4</c:v>
                </c:pt>
                <c:pt idx="8362">
                  <c:v>715.6</c:v>
                </c:pt>
                <c:pt idx="8363">
                  <c:v>715.8</c:v>
                </c:pt>
                <c:pt idx="8364">
                  <c:v>716</c:v>
                </c:pt>
                <c:pt idx="8365">
                  <c:v>716.2</c:v>
                </c:pt>
                <c:pt idx="8366">
                  <c:v>716.40000000000009</c:v>
                </c:pt>
                <c:pt idx="8367">
                  <c:v>716.6</c:v>
                </c:pt>
                <c:pt idx="8368">
                  <c:v>716.8</c:v>
                </c:pt>
                <c:pt idx="8369">
                  <c:v>717</c:v>
                </c:pt>
                <c:pt idx="8370">
                  <c:v>717.2</c:v>
                </c:pt>
                <c:pt idx="8371">
                  <c:v>717.4</c:v>
                </c:pt>
                <c:pt idx="8372">
                  <c:v>717.6</c:v>
                </c:pt>
                <c:pt idx="8373">
                  <c:v>717.80000000000007</c:v>
                </c:pt>
                <c:pt idx="8374">
                  <c:v>718</c:v>
                </c:pt>
                <c:pt idx="8375">
                  <c:v>718.19999999999993</c:v>
                </c:pt>
                <c:pt idx="8376">
                  <c:v>718.4</c:v>
                </c:pt>
                <c:pt idx="8377">
                  <c:v>718.6</c:v>
                </c:pt>
                <c:pt idx="8378">
                  <c:v>718.8</c:v>
                </c:pt>
                <c:pt idx="8379">
                  <c:v>719</c:v>
                </c:pt>
                <c:pt idx="8380">
                  <c:v>719.2</c:v>
                </c:pt>
                <c:pt idx="8381">
                  <c:v>719.40000000000009</c:v>
                </c:pt>
                <c:pt idx="8382">
                  <c:v>719.59999999999991</c:v>
                </c:pt>
                <c:pt idx="8383">
                  <c:v>719.8</c:v>
                </c:pt>
                <c:pt idx="8384">
                  <c:v>720</c:v>
                </c:pt>
                <c:pt idx="8385">
                  <c:v>720.2</c:v>
                </c:pt>
                <c:pt idx="8386">
                  <c:v>720.4</c:v>
                </c:pt>
                <c:pt idx="8387">
                  <c:v>720.6</c:v>
                </c:pt>
                <c:pt idx="8388">
                  <c:v>720.80000000000007</c:v>
                </c:pt>
                <c:pt idx="8389">
                  <c:v>721</c:v>
                </c:pt>
                <c:pt idx="8390">
                  <c:v>721.19999999999993</c:v>
                </c:pt>
                <c:pt idx="8391">
                  <c:v>721.4</c:v>
                </c:pt>
                <c:pt idx="8392">
                  <c:v>721.6</c:v>
                </c:pt>
                <c:pt idx="8393">
                  <c:v>721.80000000000007</c:v>
                </c:pt>
                <c:pt idx="8394">
                  <c:v>722</c:v>
                </c:pt>
                <c:pt idx="8395">
                  <c:v>722.2</c:v>
                </c:pt>
                <c:pt idx="8396">
                  <c:v>722.4</c:v>
                </c:pt>
                <c:pt idx="8397">
                  <c:v>722.6</c:v>
                </c:pt>
                <c:pt idx="8398">
                  <c:v>722.8</c:v>
                </c:pt>
                <c:pt idx="8399">
                  <c:v>723</c:v>
                </c:pt>
                <c:pt idx="8400">
                  <c:v>723.2</c:v>
                </c:pt>
                <c:pt idx="8401">
                  <c:v>723.4</c:v>
                </c:pt>
                <c:pt idx="8402">
                  <c:v>723.6</c:v>
                </c:pt>
                <c:pt idx="8403">
                  <c:v>723.8</c:v>
                </c:pt>
                <c:pt idx="8404">
                  <c:v>724</c:v>
                </c:pt>
                <c:pt idx="8405">
                  <c:v>724.19999999999993</c:v>
                </c:pt>
                <c:pt idx="8406">
                  <c:v>724.4</c:v>
                </c:pt>
                <c:pt idx="8407">
                  <c:v>724.6</c:v>
                </c:pt>
                <c:pt idx="8408">
                  <c:v>724.80000000000007</c:v>
                </c:pt>
                <c:pt idx="8409">
                  <c:v>725</c:v>
                </c:pt>
                <c:pt idx="8410">
                  <c:v>725.19999999999993</c:v>
                </c:pt>
                <c:pt idx="8411">
                  <c:v>725.4</c:v>
                </c:pt>
                <c:pt idx="8412">
                  <c:v>725.6</c:v>
                </c:pt>
                <c:pt idx="8413">
                  <c:v>725.8</c:v>
                </c:pt>
                <c:pt idx="8414">
                  <c:v>726</c:v>
                </c:pt>
                <c:pt idx="8415">
                  <c:v>726.2</c:v>
                </c:pt>
                <c:pt idx="8416">
                  <c:v>726.40000000000009</c:v>
                </c:pt>
                <c:pt idx="8417">
                  <c:v>726.59999999999991</c:v>
                </c:pt>
                <c:pt idx="8418">
                  <c:v>726.8</c:v>
                </c:pt>
                <c:pt idx="8419">
                  <c:v>727</c:v>
                </c:pt>
                <c:pt idx="8420">
                  <c:v>727.2</c:v>
                </c:pt>
                <c:pt idx="8421">
                  <c:v>727.4</c:v>
                </c:pt>
                <c:pt idx="8422">
                  <c:v>727.6</c:v>
                </c:pt>
                <c:pt idx="8423">
                  <c:v>727.80000000000007</c:v>
                </c:pt>
                <c:pt idx="8424">
                  <c:v>728</c:v>
                </c:pt>
                <c:pt idx="8425">
                  <c:v>728.19999999999993</c:v>
                </c:pt>
                <c:pt idx="8426">
                  <c:v>728.4</c:v>
                </c:pt>
                <c:pt idx="8427">
                  <c:v>728.6</c:v>
                </c:pt>
                <c:pt idx="8428">
                  <c:v>728.80000000000007</c:v>
                </c:pt>
                <c:pt idx="8429">
                  <c:v>729</c:v>
                </c:pt>
                <c:pt idx="8430">
                  <c:v>729.2</c:v>
                </c:pt>
                <c:pt idx="8431">
                  <c:v>729.4</c:v>
                </c:pt>
                <c:pt idx="8432">
                  <c:v>729.6</c:v>
                </c:pt>
                <c:pt idx="8433">
                  <c:v>729.8</c:v>
                </c:pt>
                <c:pt idx="8434">
                  <c:v>730</c:v>
                </c:pt>
                <c:pt idx="8435">
                  <c:v>730.2</c:v>
                </c:pt>
                <c:pt idx="8436">
                  <c:v>730.4</c:v>
                </c:pt>
                <c:pt idx="8437">
                  <c:v>730.6</c:v>
                </c:pt>
                <c:pt idx="8438">
                  <c:v>730.8</c:v>
                </c:pt>
                <c:pt idx="8439">
                  <c:v>731</c:v>
                </c:pt>
                <c:pt idx="8440">
                  <c:v>731.19999999999993</c:v>
                </c:pt>
                <c:pt idx="8441">
                  <c:v>731.4</c:v>
                </c:pt>
                <c:pt idx="8442">
                  <c:v>731.6</c:v>
                </c:pt>
                <c:pt idx="8443">
                  <c:v>731.80000000000007</c:v>
                </c:pt>
                <c:pt idx="8444">
                  <c:v>732</c:v>
                </c:pt>
                <c:pt idx="8445">
                  <c:v>732.19999999999993</c:v>
                </c:pt>
                <c:pt idx="8446">
                  <c:v>732.4</c:v>
                </c:pt>
                <c:pt idx="8447">
                  <c:v>732.6</c:v>
                </c:pt>
                <c:pt idx="8448">
                  <c:v>732.8</c:v>
                </c:pt>
                <c:pt idx="8449">
                  <c:v>733</c:v>
                </c:pt>
                <c:pt idx="8450">
                  <c:v>733.2</c:v>
                </c:pt>
                <c:pt idx="8451">
                  <c:v>733.40000000000009</c:v>
                </c:pt>
                <c:pt idx="8452">
                  <c:v>733.59999999999991</c:v>
                </c:pt>
                <c:pt idx="8453">
                  <c:v>733.8</c:v>
                </c:pt>
                <c:pt idx="8454">
                  <c:v>734</c:v>
                </c:pt>
                <c:pt idx="8455">
                  <c:v>734.2</c:v>
                </c:pt>
                <c:pt idx="8456">
                  <c:v>734.4</c:v>
                </c:pt>
                <c:pt idx="8457">
                  <c:v>734.6</c:v>
                </c:pt>
                <c:pt idx="8458">
                  <c:v>734.80000000000007</c:v>
                </c:pt>
                <c:pt idx="8459">
                  <c:v>735</c:v>
                </c:pt>
                <c:pt idx="8460">
                  <c:v>735.19999999999993</c:v>
                </c:pt>
                <c:pt idx="8461">
                  <c:v>735.4</c:v>
                </c:pt>
                <c:pt idx="8462">
                  <c:v>735.6</c:v>
                </c:pt>
                <c:pt idx="8463">
                  <c:v>735.8</c:v>
                </c:pt>
                <c:pt idx="8464">
                  <c:v>736</c:v>
                </c:pt>
                <c:pt idx="8465">
                  <c:v>736.2</c:v>
                </c:pt>
                <c:pt idx="8466">
                  <c:v>736.4</c:v>
                </c:pt>
                <c:pt idx="8467">
                  <c:v>736.59999999999991</c:v>
                </c:pt>
                <c:pt idx="8468">
                  <c:v>736.8</c:v>
                </c:pt>
                <c:pt idx="8469">
                  <c:v>737</c:v>
                </c:pt>
                <c:pt idx="8470">
                  <c:v>737.2</c:v>
                </c:pt>
                <c:pt idx="8471">
                  <c:v>737.4</c:v>
                </c:pt>
                <c:pt idx="8472">
                  <c:v>737.6</c:v>
                </c:pt>
                <c:pt idx="8473">
                  <c:v>737.8</c:v>
                </c:pt>
                <c:pt idx="8474">
                  <c:v>738</c:v>
                </c:pt>
                <c:pt idx="8475">
                  <c:v>738.19999999999993</c:v>
                </c:pt>
                <c:pt idx="8476">
                  <c:v>738.4</c:v>
                </c:pt>
                <c:pt idx="8477">
                  <c:v>738.6</c:v>
                </c:pt>
                <c:pt idx="8478">
                  <c:v>738.80000000000007</c:v>
                </c:pt>
                <c:pt idx="8479">
                  <c:v>739</c:v>
                </c:pt>
                <c:pt idx="8480">
                  <c:v>739.19999999999993</c:v>
                </c:pt>
                <c:pt idx="8481">
                  <c:v>739.4</c:v>
                </c:pt>
                <c:pt idx="8482">
                  <c:v>739.6</c:v>
                </c:pt>
                <c:pt idx="8483">
                  <c:v>739.8</c:v>
                </c:pt>
                <c:pt idx="8484">
                  <c:v>740</c:v>
                </c:pt>
                <c:pt idx="8485">
                  <c:v>740.2</c:v>
                </c:pt>
                <c:pt idx="8486">
                  <c:v>740.40000000000009</c:v>
                </c:pt>
                <c:pt idx="8487">
                  <c:v>740.59999999999991</c:v>
                </c:pt>
                <c:pt idx="8488">
                  <c:v>740.8</c:v>
                </c:pt>
                <c:pt idx="8489">
                  <c:v>741</c:v>
                </c:pt>
                <c:pt idx="8490">
                  <c:v>741.2</c:v>
                </c:pt>
                <c:pt idx="8491">
                  <c:v>741.4</c:v>
                </c:pt>
                <c:pt idx="8492">
                  <c:v>741.6</c:v>
                </c:pt>
                <c:pt idx="8493">
                  <c:v>741.80000000000007</c:v>
                </c:pt>
                <c:pt idx="8494">
                  <c:v>742</c:v>
                </c:pt>
                <c:pt idx="8495">
                  <c:v>742.19999999999993</c:v>
                </c:pt>
                <c:pt idx="8496">
                  <c:v>742.4</c:v>
                </c:pt>
                <c:pt idx="8497">
                  <c:v>742.6</c:v>
                </c:pt>
                <c:pt idx="8498">
                  <c:v>742.8</c:v>
                </c:pt>
                <c:pt idx="8499">
                  <c:v>743</c:v>
                </c:pt>
                <c:pt idx="8500">
                  <c:v>743.2</c:v>
                </c:pt>
                <c:pt idx="8501">
                  <c:v>743.40000000000009</c:v>
                </c:pt>
                <c:pt idx="8502">
                  <c:v>743.59999999999991</c:v>
                </c:pt>
                <c:pt idx="8503">
                  <c:v>743.8</c:v>
                </c:pt>
                <c:pt idx="8504">
                  <c:v>744</c:v>
                </c:pt>
                <c:pt idx="8505">
                  <c:v>744.2</c:v>
                </c:pt>
                <c:pt idx="8506">
                  <c:v>744.4</c:v>
                </c:pt>
                <c:pt idx="8507">
                  <c:v>744.6</c:v>
                </c:pt>
                <c:pt idx="8508">
                  <c:v>744.80000000000007</c:v>
                </c:pt>
                <c:pt idx="8509">
                  <c:v>745</c:v>
                </c:pt>
                <c:pt idx="8510">
                  <c:v>745.19999999999993</c:v>
                </c:pt>
                <c:pt idx="8511">
                  <c:v>745.4</c:v>
                </c:pt>
                <c:pt idx="8512">
                  <c:v>745.6</c:v>
                </c:pt>
                <c:pt idx="8513">
                  <c:v>745.80000000000007</c:v>
                </c:pt>
                <c:pt idx="8514">
                  <c:v>746</c:v>
                </c:pt>
                <c:pt idx="8515">
                  <c:v>746.2</c:v>
                </c:pt>
                <c:pt idx="8516">
                  <c:v>746.4</c:v>
                </c:pt>
                <c:pt idx="8517">
                  <c:v>746.6</c:v>
                </c:pt>
                <c:pt idx="8518">
                  <c:v>746.8</c:v>
                </c:pt>
                <c:pt idx="8519">
                  <c:v>747</c:v>
                </c:pt>
                <c:pt idx="8520">
                  <c:v>747.2</c:v>
                </c:pt>
                <c:pt idx="8521">
                  <c:v>747.40000000000009</c:v>
                </c:pt>
                <c:pt idx="8522">
                  <c:v>747.6</c:v>
                </c:pt>
                <c:pt idx="8523">
                  <c:v>747.8</c:v>
                </c:pt>
                <c:pt idx="8524">
                  <c:v>748</c:v>
                </c:pt>
                <c:pt idx="8525">
                  <c:v>748.2</c:v>
                </c:pt>
                <c:pt idx="8526">
                  <c:v>748.4</c:v>
                </c:pt>
                <c:pt idx="8527">
                  <c:v>748.6</c:v>
                </c:pt>
                <c:pt idx="8528">
                  <c:v>748.80000000000007</c:v>
                </c:pt>
                <c:pt idx="8529">
                  <c:v>749</c:v>
                </c:pt>
                <c:pt idx="8530">
                  <c:v>749.19999999999993</c:v>
                </c:pt>
                <c:pt idx="8531">
                  <c:v>749.4</c:v>
                </c:pt>
                <c:pt idx="8532">
                  <c:v>749.6</c:v>
                </c:pt>
                <c:pt idx="8533">
                  <c:v>749.8</c:v>
                </c:pt>
                <c:pt idx="8534">
                  <c:v>750</c:v>
                </c:pt>
                <c:pt idx="8535">
                  <c:v>750.2</c:v>
                </c:pt>
                <c:pt idx="8536">
                  <c:v>750.40000000000009</c:v>
                </c:pt>
                <c:pt idx="8537">
                  <c:v>750.59999999999991</c:v>
                </c:pt>
                <c:pt idx="8538">
                  <c:v>750.8</c:v>
                </c:pt>
                <c:pt idx="8539">
                  <c:v>751</c:v>
                </c:pt>
                <c:pt idx="8540">
                  <c:v>751.2</c:v>
                </c:pt>
                <c:pt idx="8541">
                  <c:v>751.4</c:v>
                </c:pt>
                <c:pt idx="8542">
                  <c:v>751.6</c:v>
                </c:pt>
                <c:pt idx="8543">
                  <c:v>751.80000000000007</c:v>
                </c:pt>
                <c:pt idx="8544">
                  <c:v>752</c:v>
                </c:pt>
                <c:pt idx="8545">
                  <c:v>752.19999999999993</c:v>
                </c:pt>
                <c:pt idx="8546">
                  <c:v>752.4</c:v>
                </c:pt>
                <c:pt idx="8547">
                  <c:v>752.6</c:v>
                </c:pt>
                <c:pt idx="8548">
                  <c:v>752.80000000000007</c:v>
                </c:pt>
                <c:pt idx="8549">
                  <c:v>753</c:v>
                </c:pt>
                <c:pt idx="8550">
                  <c:v>753.2</c:v>
                </c:pt>
                <c:pt idx="8551">
                  <c:v>753.4</c:v>
                </c:pt>
                <c:pt idx="8552">
                  <c:v>753.6</c:v>
                </c:pt>
                <c:pt idx="8553">
                  <c:v>753.8</c:v>
                </c:pt>
                <c:pt idx="8554">
                  <c:v>754</c:v>
                </c:pt>
                <c:pt idx="8555">
                  <c:v>754.2</c:v>
                </c:pt>
                <c:pt idx="8556">
                  <c:v>754.4</c:v>
                </c:pt>
                <c:pt idx="8557">
                  <c:v>754.6</c:v>
                </c:pt>
                <c:pt idx="8558">
                  <c:v>754.8</c:v>
                </c:pt>
                <c:pt idx="8559">
                  <c:v>755</c:v>
                </c:pt>
                <c:pt idx="8560">
                  <c:v>755.19999999999993</c:v>
                </c:pt>
                <c:pt idx="8561">
                  <c:v>755.4</c:v>
                </c:pt>
                <c:pt idx="8562">
                  <c:v>755.6</c:v>
                </c:pt>
                <c:pt idx="8563">
                  <c:v>755.80000000000007</c:v>
                </c:pt>
                <c:pt idx="8564">
                  <c:v>756</c:v>
                </c:pt>
                <c:pt idx="8565">
                  <c:v>756.19999999999993</c:v>
                </c:pt>
                <c:pt idx="8566">
                  <c:v>756.4</c:v>
                </c:pt>
                <c:pt idx="8567">
                  <c:v>756.6</c:v>
                </c:pt>
                <c:pt idx="8568">
                  <c:v>756.8</c:v>
                </c:pt>
                <c:pt idx="8569">
                  <c:v>757</c:v>
                </c:pt>
                <c:pt idx="8570">
                  <c:v>757.2</c:v>
                </c:pt>
                <c:pt idx="8571">
                  <c:v>757.40000000000009</c:v>
                </c:pt>
                <c:pt idx="8572">
                  <c:v>757.59999999999991</c:v>
                </c:pt>
                <c:pt idx="8573">
                  <c:v>757.8</c:v>
                </c:pt>
                <c:pt idx="8574">
                  <c:v>758</c:v>
                </c:pt>
                <c:pt idx="8575">
                  <c:v>758.2</c:v>
                </c:pt>
                <c:pt idx="8576">
                  <c:v>758.4</c:v>
                </c:pt>
                <c:pt idx="8577">
                  <c:v>758.6</c:v>
                </c:pt>
                <c:pt idx="8578">
                  <c:v>758.80000000000007</c:v>
                </c:pt>
                <c:pt idx="8579">
                  <c:v>759</c:v>
                </c:pt>
                <c:pt idx="8580">
                  <c:v>759.19999999999993</c:v>
                </c:pt>
                <c:pt idx="8581">
                  <c:v>759.4</c:v>
                </c:pt>
                <c:pt idx="8582">
                  <c:v>759.6</c:v>
                </c:pt>
                <c:pt idx="8583">
                  <c:v>759.80000000000007</c:v>
                </c:pt>
                <c:pt idx="8584">
                  <c:v>760</c:v>
                </c:pt>
                <c:pt idx="8585">
                  <c:v>760.2</c:v>
                </c:pt>
                <c:pt idx="8586">
                  <c:v>760.4</c:v>
                </c:pt>
                <c:pt idx="8587">
                  <c:v>760.6</c:v>
                </c:pt>
                <c:pt idx="8588">
                  <c:v>760.8</c:v>
                </c:pt>
                <c:pt idx="8589">
                  <c:v>761</c:v>
                </c:pt>
                <c:pt idx="8590">
                  <c:v>761.2</c:v>
                </c:pt>
                <c:pt idx="8591">
                  <c:v>761.4</c:v>
                </c:pt>
                <c:pt idx="8592">
                  <c:v>761.6</c:v>
                </c:pt>
                <c:pt idx="8593">
                  <c:v>761.8</c:v>
                </c:pt>
                <c:pt idx="8594">
                  <c:v>762</c:v>
                </c:pt>
                <c:pt idx="8595">
                  <c:v>762.19999999999993</c:v>
                </c:pt>
                <c:pt idx="8596">
                  <c:v>762.4</c:v>
                </c:pt>
                <c:pt idx="8597">
                  <c:v>762.6</c:v>
                </c:pt>
                <c:pt idx="8598">
                  <c:v>762.80000000000007</c:v>
                </c:pt>
                <c:pt idx="8599">
                  <c:v>763</c:v>
                </c:pt>
                <c:pt idx="8600">
                  <c:v>763.19999999999993</c:v>
                </c:pt>
                <c:pt idx="8601">
                  <c:v>763.4</c:v>
                </c:pt>
                <c:pt idx="8602">
                  <c:v>763.6</c:v>
                </c:pt>
                <c:pt idx="8603">
                  <c:v>763.8</c:v>
                </c:pt>
                <c:pt idx="8604">
                  <c:v>764</c:v>
                </c:pt>
                <c:pt idx="8605">
                  <c:v>764.2</c:v>
                </c:pt>
                <c:pt idx="8606">
                  <c:v>764.40000000000009</c:v>
                </c:pt>
                <c:pt idx="8607">
                  <c:v>764.59999999999991</c:v>
                </c:pt>
                <c:pt idx="8608">
                  <c:v>764.8</c:v>
                </c:pt>
                <c:pt idx="8609">
                  <c:v>765</c:v>
                </c:pt>
                <c:pt idx="8610">
                  <c:v>765.2</c:v>
                </c:pt>
                <c:pt idx="8611">
                  <c:v>765.4</c:v>
                </c:pt>
                <c:pt idx="8612">
                  <c:v>765.6</c:v>
                </c:pt>
                <c:pt idx="8613">
                  <c:v>765.80000000000007</c:v>
                </c:pt>
                <c:pt idx="8614">
                  <c:v>766</c:v>
                </c:pt>
                <c:pt idx="8615">
                  <c:v>766.19999999999993</c:v>
                </c:pt>
                <c:pt idx="8616">
                  <c:v>766.4</c:v>
                </c:pt>
                <c:pt idx="8617">
                  <c:v>766.6</c:v>
                </c:pt>
                <c:pt idx="8618">
                  <c:v>766.8</c:v>
                </c:pt>
                <c:pt idx="8619">
                  <c:v>767</c:v>
                </c:pt>
                <c:pt idx="8620">
                  <c:v>767.2</c:v>
                </c:pt>
                <c:pt idx="8621">
                  <c:v>767.4</c:v>
                </c:pt>
                <c:pt idx="8622">
                  <c:v>767.59999999999991</c:v>
                </c:pt>
                <c:pt idx="8623">
                  <c:v>767.8</c:v>
                </c:pt>
                <c:pt idx="8624">
                  <c:v>768</c:v>
                </c:pt>
                <c:pt idx="8625">
                  <c:v>768.2</c:v>
                </c:pt>
                <c:pt idx="8626">
                  <c:v>768.4</c:v>
                </c:pt>
                <c:pt idx="8627">
                  <c:v>768.6</c:v>
                </c:pt>
                <c:pt idx="8628">
                  <c:v>768.8</c:v>
                </c:pt>
                <c:pt idx="8629">
                  <c:v>769</c:v>
                </c:pt>
                <c:pt idx="8630">
                  <c:v>769.19999999999993</c:v>
                </c:pt>
                <c:pt idx="8631">
                  <c:v>769.4</c:v>
                </c:pt>
                <c:pt idx="8632">
                  <c:v>769.6</c:v>
                </c:pt>
                <c:pt idx="8633">
                  <c:v>769.80000000000007</c:v>
                </c:pt>
                <c:pt idx="8634">
                  <c:v>770</c:v>
                </c:pt>
                <c:pt idx="8635">
                  <c:v>770.19999999999993</c:v>
                </c:pt>
                <c:pt idx="8636">
                  <c:v>770.4</c:v>
                </c:pt>
                <c:pt idx="8637">
                  <c:v>770.6</c:v>
                </c:pt>
                <c:pt idx="8638">
                  <c:v>770.8</c:v>
                </c:pt>
                <c:pt idx="8639">
                  <c:v>771</c:v>
                </c:pt>
                <c:pt idx="8640">
                  <c:v>771.2</c:v>
                </c:pt>
                <c:pt idx="8641">
                  <c:v>771.40000000000009</c:v>
                </c:pt>
                <c:pt idx="8642">
                  <c:v>771.59999999999991</c:v>
                </c:pt>
                <c:pt idx="8643">
                  <c:v>771.8</c:v>
                </c:pt>
                <c:pt idx="8644">
                  <c:v>772</c:v>
                </c:pt>
                <c:pt idx="8645">
                  <c:v>772.2</c:v>
                </c:pt>
                <c:pt idx="8646">
                  <c:v>772.4</c:v>
                </c:pt>
                <c:pt idx="8647">
                  <c:v>772.6</c:v>
                </c:pt>
                <c:pt idx="8648">
                  <c:v>772.80000000000007</c:v>
                </c:pt>
                <c:pt idx="8649">
                  <c:v>773</c:v>
                </c:pt>
                <c:pt idx="8650">
                  <c:v>773.19999999999993</c:v>
                </c:pt>
                <c:pt idx="8651">
                  <c:v>773.4</c:v>
                </c:pt>
                <c:pt idx="8652">
                  <c:v>773.6</c:v>
                </c:pt>
                <c:pt idx="8653">
                  <c:v>773.8</c:v>
                </c:pt>
                <c:pt idx="8654">
                  <c:v>774</c:v>
                </c:pt>
                <c:pt idx="8655">
                  <c:v>774.2</c:v>
                </c:pt>
                <c:pt idx="8656">
                  <c:v>774.40000000000009</c:v>
                </c:pt>
                <c:pt idx="8657">
                  <c:v>774.59999999999991</c:v>
                </c:pt>
                <c:pt idx="8658">
                  <c:v>774.8</c:v>
                </c:pt>
                <c:pt idx="8659">
                  <c:v>775</c:v>
                </c:pt>
                <c:pt idx="8660">
                  <c:v>775.2</c:v>
                </c:pt>
                <c:pt idx="8661">
                  <c:v>775.4</c:v>
                </c:pt>
                <c:pt idx="8662">
                  <c:v>775.6</c:v>
                </c:pt>
                <c:pt idx="8663">
                  <c:v>775.80000000000007</c:v>
                </c:pt>
                <c:pt idx="8664">
                  <c:v>776</c:v>
                </c:pt>
                <c:pt idx="8665">
                  <c:v>776.19999999999993</c:v>
                </c:pt>
                <c:pt idx="8666">
                  <c:v>776.4</c:v>
                </c:pt>
                <c:pt idx="8667">
                  <c:v>776.6</c:v>
                </c:pt>
                <c:pt idx="8668">
                  <c:v>776.80000000000007</c:v>
                </c:pt>
                <c:pt idx="8669">
                  <c:v>777</c:v>
                </c:pt>
                <c:pt idx="8670">
                  <c:v>777.2</c:v>
                </c:pt>
                <c:pt idx="8671">
                  <c:v>777.4</c:v>
                </c:pt>
                <c:pt idx="8672">
                  <c:v>777.6</c:v>
                </c:pt>
                <c:pt idx="8673">
                  <c:v>777.8</c:v>
                </c:pt>
                <c:pt idx="8674">
                  <c:v>778</c:v>
                </c:pt>
                <c:pt idx="8675">
                  <c:v>778.2</c:v>
                </c:pt>
                <c:pt idx="8676">
                  <c:v>778.40000000000009</c:v>
                </c:pt>
                <c:pt idx="8677">
                  <c:v>778.6</c:v>
                </c:pt>
                <c:pt idx="8678">
                  <c:v>778.8</c:v>
                </c:pt>
                <c:pt idx="8679">
                  <c:v>779</c:v>
                </c:pt>
                <c:pt idx="8680">
                  <c:v>779.2</c:v>
                </c:pt>
                <c:pt idx="8681">
                  <c:v>779.4</c:v>
                </c:pt>
                <c:pt idx="8682">
                  <c:v>779.6</c:v>
                </c:pt>
                <c:pt idx="8683">
                  <c:v>779.80000000000007</c:v>
                </c:pt>
                <c:pt idx="8684">
                  <c:v>780</c:v>
                </c:pt>
                <c:pt idx="8685">
                  <c:v>780.19999999999993</c:v>
                </c:pt>
                <c:pt idx="8686">
                  <c:v>780.4</c:v>
                </c:pt>
                <c:pt idx="8687">
                  <c:v>780.6</c:v>
                </c:pt>
                <c:pt idx="8688">
                  <c:v>780.8</c:v>
                </c:pt>
                <c:pt idx="8689">
                  <c:v>781</c:v>
                </c:pt>
                <c:pt idx="8690">
                  <c:v>781.2</c:v>
                </c:pt>
                <c:pt idx="8691">
                  <c:v>781.40000000000009</c:v>
                </c:pt>
                <c:pt idx="8692">
                  <c:v>781.59999999999991</c:v>
                </c:pt>
                <c:pt idx="8693">
                  <c:v>781.8</c:v>
                </c:pt>
                <c:pt idx="8694">
                  <c:v>782</c:v>
                </c:pt>
                <c:pt idx="8695">
                  <c:v>782.2</c:v>
                </c:pt>
                <c:pt idx="8696">
                  <c:v>782.4</c:v>
                </c:pt>
                <c:pt idx="8697">
                  <c:v>782.6</c:v>
                </c:pt>
                <c:pt idx="8698">
                  <c:v>782.80000000000007</c:v>
                </c:pt>
                <c:pt idx="8699">
                  <c:v>783</c:v>
                </c:pt>
                <c:pt idx="8700">
                  <c:v>783.19999999999993</c:v>
                </c:pt>
                <c:pt idx="8701">
                  <c:v>783.4</c:v>
                </c:pt>
                <c:pt idx="8702">
                  <c:v>783.6</c:v>
                </c:pt>
                <c:pt idx="8703">
                  <c:v>783.80000000000007</c:v>
                </c:pt>
                <c:pt idx="8704">
                  <c:v>784</c:v>
                </c:pt>
                <c:pt idx="8705">
                  <c:v>784.2</c:v>
                </c:pt>
                <c:pt idx="8706">
                  <c:v>784.4</c:v>
                </c:pt>
                <c:pt idx="8707">
                  <c:v>784.6</c:v>
                </c:pt>
                <c:pt idx="8708">
                  <c:v>784.8</c:v>
                </c:pt>
                <c:pt idx="8709">
                  <c:v>785</c:v>
                </c:pt>
                <c:pt idx="8710">
                  <c:v>785.2</c:v>
                </c:pt>
                <c:pt idx="8711">
                  <c:v>785.4</c:v>
                </c:pt>
                <c:pt idx="8712">
                  <c:v>785.6</c:v>
                </c:pt>
                <c:pt idx="8713">
                  <c:v>785.8</c:v>
                </c:pt>
                <c:pt idx="8714">
                  <c:v>786</c:v>
                </c:pt>
                <c:pt idx="8715">
                  <c:v>786.19999999999993</c:v>
                </c:pt>
                <c:pt idx="8716">
                  <c:v>786.4</c:v>
                </c:pt>
                <c:pt idx="8717">
                  <c:v>786.6</c:v>
                </c:pt>
                <c:pt idx="8718">
                  <c:v>786.80000000000007</c:v>
                </c:pt>
                <c:pt idx="8719">
                  <c:v>787</c:v>
                </c:pt>
                <c:pt idx="8720">
                  <c:v>787.19999999999993</c:v>
                </c:pt>
                <c:pt idx="8721">
                  <c:v>787.4</c:v>
                </c:pt>
                <c:pt idx="8722">
                  <c:v>787.6</c:v>
                </c:pt>
                <c:pt idx="8723">
                  <c:v>787.8</c:v>
                </c:pt>
                <c:pt idx="8724">
                  <c:v>788</c:v>
                </c:pt>
                <c:pt idx="8725">
                  <c:v>788.2</c:v>
                </c:pt>
                <c:pt idx="8726">
                  <c:v>788.40000000000009</c:v>
                </c:pt>
                <c:pt idx="8727">
                  <c:v>788.59999999999991</c:v>
                </c:pt>
                <c:pt idx="8728">
                  <c:v>788.8</c:v>
                </c:pt>
                <c:pt idx="8729">
                  <c:v>789</c:v>
                </c:pt>
                <c:pt idx="8730">
                  <c:v>789.2</c:v>
                </c:pt>
                <c:pt idx="8731">
                  <c:v>789.4</c:v>
                </c:pt>
                <c:pt idx="8732">
                  <c:v>789.6</c:v>
                </c:pt>
                <c:pt idx="8733">
                  <c:v>789.80000000000007</c:v>
                </c:pt>
                <c:pt idx="8734">
                  <c:v>790</c:v>
                </c:pt>
                <c:pt idx="8735">
                  <c:v>790.19999999999993</c:v>
                </c:pt>
                <c:pt idx="8736">
                  <c:v>790.4</c:v>
                </c:pt>
                <c:pt idx="8737">
                  <c:v>790.6</c:v>
                </c:pt>
                <c:pt idx="8738">
                  <c:v>790.80000000000007</c:v>
                </c:pt>
                <c:pt idx="8739">
                  <c:v>791</c:v>
                </c:pt>
                <c:pt idx="8740">
                  <c:v>791.2</c:v>
                </c:pt>
                <c:pt idx="8741">
                  <c:v>791.4</c:v>
                </c:pt>
                <c:pt idx="8742">
                  <c:v>791.6</c:v>
                </c:pt>
                <c:pt idx="8743">
                  <c:v>791.8</c:v>
                </c:pt>
                <c:pt idx="8744">
                  <c:v>792</c:v>
                </c:pt>
                <c:pt idx="8745">
                  <c:v>792.2</c:v>
                </c:pt>
                <c:pt idx="8746">
                  <c:v>792.4</c:v>
                </c:pt>
                <c:pt idx="8747">
                  <c:v>792.6</c:v>
                </c:pt>
                <c:pt idx="8748">
                  <c:v>792.8</c:v>
                </c:pt>
                <c:pt idx="8749">
                  <c:v>793</c:v>
                </c:pt>
                <c:pt idx="8750">
                  <c:v>793.19999999999993</c:v>
                </c:pt>
                <c:pt idx="8751">
                  <c:v>793.4</c:v>
                </c:pt>
                <c:pt idx="8752">
                  <c:v>793.6</c:v>
                </c:pt>
                <c:pt idx="8753">
                  <c:v>793.80000000000007</c:v>
                </c:pt>
                <c:pt idx="8754">
                  <c:v>794</c:v>
                </c:pt>
                <c:pt idx="8755">
                  <c:v>794.19999999999993</c:v>
                </c:pt>
                <c:pt idx="8756">
                  <c:v>794.4</c:v>
                </c:pt>
                <c:pt idx="8757">
                  <c:v>794.6</c:v>
                </c:pt>
                <c:pt idx="8758">
                  <c:v>794.8</c:v>
                </c:pt>
                <c:pt idx="8759">
                  <c:v>795</c:v>
                </c:pt>
                <c:pt idx="8760">
                  <c:v>795.2</c:v>
                </c:pt>
                <c:pt idx="8761">
                  <c:v>795.40000000000009</c:v>
                </c:pt>
                <c:pt idx="8762">
                  <c:v>795.59999999999991</c:v>
                </c:pt>
                <c:pt idx="8763">
                  <c:v>795.8</c:v>
                </c:pt>
                <c:pt idx="8764">
                  <c:v>796</c:v>
                </c:pt>
                <c:pt idx="8765">
                  <c:v>796.2</c:v>
                </c:pt>
                <c:pt idx="8766">
                  <c:v>796.4</c:v>
                </c:pt>
                <c:pt idx="8767">
                  <c:v>796.6</c:v>
                </c:pt>
                <c:pt idx="8768">
                  <c:v>796.80000000000007</c:v>
                </c:pt>
                <c:pt idx="8769">
                  <c:v>797</c:v>
                </c:pt>
                <c:pt idx="8770">
                  <c:v>797.19999999999993</c:v>
                </c:pt>
                <c:pt idx="8771">
                  <c:v>797.4</c:v>
                </c:pt>
                <c:pt idx="8772">
                  <c:v>797.6</c:v>
                </c:pt>
                <c:pt idx="8773">
                  <c:v>797.8</c:v>
                </c:pt>
                <c:pt idx="8774">
                  <c:v>798</c:v>
                </c:pt>
                <c:pt idx="8775">
                  <c:v>798.2</c:v>
                </c:pt>
                <c:pt idx="8776">
                  <c:v>798.4</c:v>
                </c:pt>
                <c:pt idx="8777">
                  <c:v>798.59999999999991</c:v>
                </c:pt>
                <c:pt idx="8778">
                  <c:v>798.8</c:v>
                </c:pt>
                <c:pt idx="8779">
                  <c:v>799</c:v>
                </c:pt>
                <c:pt idx="8780">
                  <c:v>799.2</c:v>
                </c:pt>
                <c:pt idx="8781">
                  <c:v>799.4</c:v>
                </c:pt>
                <c:pt idx="8782">
                  <c:v>799.6</c:v>
                </c:pt>
                <c:pt idx="8783">
                  <c:v>799.8</c:v>
                </c:pt>
                <c:pt idx="8784">
                  <c:v>800</c:v>
                </c:pt>
                <c:pt idx="8785">
                  <c:v>800.19999999999993</c:v>
                </c:pt>
                <c:pt idx="8786">
                  <c:v>800.4</c:v>
                </c:pt>
                <c:pt idx="8787">
                  <c:v>800.6</c:v>
                </c:pt>
                <c:pt idx="8788">
                  <c:v>800.80000000000007</c:v>
                </c:pt>
                <c:pt idx="8789">
                  <c:v>801</c:v>
                </c:pt>
                <c:pt idx="8790">
                  <c:v>801.19999999999993</c:v>
                </c:pt>
                <c:pt idx="8791">
                  <c:v>801.4</c:v>
                </c:pt>
                <c:pt idx="8792">
                  <c:v>801.6</c:v>
                </c:pt>
                <c:pt idx="8793">
                  <c:v>801.8</c:v>
                </c:pt>
                <c:pt idx="8794">
                  <c:v>802</c:v>
                </c:pt>
                <c:pt idx="8795">
                  <c:v>802.2</c:v>
                </c:pt>
                <c:pt idx="8796">
                  <c:v>802.40000000000009</c:v>
                </c:pt>
                <c:pt idx="8797">
                  <c:v>802.59999999999991</c:v>
                </c:pt>
                <c:pt idx="8798">
                  <c:v>802.8</c:v>
                </c:pt>
                <c:pt idx="8799">
                  <c:v>803</c:v>
                </c:pt>
                <c:pt idx="8800">
                  <c:v>803.2</c:v>
                </c:pt>
                <c:pt idx="8801">
                  <c:v>803.4</c:v>
                </c:pt>
                <c:pt idx="8802">
                  <c:v>803.6</c:v>
                </c:pt>
                <c:pt idx="8803">
                  <c:v>803.80000000000007</c:v>
                </c:pt>
                <c:pt idx="8804">
                  <c:v>804</c:v>
                </c:pt>
                <c:pt idx="8805">
                  <c:v>804.19999999999993</c:v>
                </c:pt>
                <c:pt idx="8806">
                  <c:v>804.4</c:v>
                </c:pt>
                <c:pt idx="8807">
                  <c:v>804.6</c:v>
                </c:pt>
                <c:pt idx="8808">
                  <c:v>804.8</c:v>
                </c:pt>
                <c:pt idx="8809">
                  <c:v>805</c:v>
                </c:pt>
                <c:pt idx="8810">
                  <c:v>805.2</c:v>
                </c:pt>
                <c:pt idx="8811">
                  <c:v>805.40000000000009</c:v>
                </c:pt>
                <c:pt idx="8812">
                  <c:v>805.59999999999991</c:v>
                </c:pt>
                <c:pt idx="8813">
                  <c:v>805.8</c:v>
                </c:pt>
                <c:pt idx="8814">
                  <c:v>806</c:v>
                </c:pt>
                <c:pt idx="8815">
                  <c:v>806.2</c:v>
                </c:pt>
                <c:pt idx="8816">
                  <c:v>806.4</c:v>
                </c:pt>
                <c:pt idx="8817">
                  <c:v>806.6</c:v>
                </c:pt>
                <c:pt idx="8818">
                  <c:v>806.80000000000007</c:v>
                </c:pt>
                <c:pt idx="8819">
                  <c:v>807</c:v>
                </c:pt>
                <c:pt idx="8820">
                  <c:v>807.19999999999993</c:v>
                </c:pt>
                <c:pt idx="8821">
                  <c:v>807.4</c:v>
                </c:pt>
                <c:pt idx="8822">
                  <c:v>807.6</c:v>
                </c:pt>
                <c:pt idx="8823">
                  <c:v>807.80000000000007</c:v>
                </c:pt>
                <c:pt idx="8824">
                  <c:v>808</c:v>
                </c:pt>
                <c:pt idx="8825">
                  <c:v>808.2</c:v>
                </c:pt>
                <c:pt idx="8826">
                  <c:v>808.4</c:v>
                </c:pt>
                <c:pt idx="8827">
                  <c:v>808.6</c:v>
                </c:pt>
                <c:pt idx="8828">
                  <c:v>808.8</c:v>
                </c:pt>
                <c:pt idx="8829">
                  <c:v>809</c:v>
                </c:pt>
                <c:pt idx="8830">
                  <c:v>809.2</c:v>
                </c:pt>
                <c:pt idx="8831">
                  <c:v>809.40000000000009</c:v>
                </c:pt>
                <c:pt idx="8832">
                  <c:v>809.6</c:v>
                </c:pt>
                <c:pt idx="8833">
                  <c:v>809.8</c:v>
                </c:pt>
                <c:pt idx="8834">
                  <c:v>810</c:v>
                </c:pt>
                <c:pt idx="8835">
                  <c:v>810.2</c:v>
                </c:pt>
                <c:pt idx="8836">
                  <c:v>810.4</c:v>
                </c:pt>
                <c:pt idx="8837">
                  <c:v>810.6</c:v>
                </c:pt>
                <c:pt idx="8838">
                  <c:v>810.80000000000007</c:v>
                </c:pt>
                <c:pt idx="8839">
                  <c:v>811</c:v>
                </c:pt>
                <c:pt idx="8840">
                  <c:v>811.19999999999993</c:v>
                </c:pt>
                <c:pt idx="8841">
                  <c:v>811.4</c:v>
                </c:pt>
                <c:pt idx="8842">
                  <c:v>811.6</c:v>
                </c:pt>
                <c:pt idx="8843">
                  <c:v>811.8</c:v>
                </c:pt>
                <c:pt idx="8844">
                  <c:v>812</c:v>
                </c:pt>
                <c:pt idx="8845">
                  <c:v>812.2</c:v>
                </c:pt>
                <c:pt idx="8846">
                  <c:v>812.40000000000009</c:v>
                </c:pt>
                <c:pt idx="8847">
                  <c:v>812.59999999999991</c:v>
                </c:pt>
                <c:pt idx="8848">
                  <c:v>812.8</c:v>
                </c:pt>
                <c:pt idx="8849">
                  <c:v>813</c:v>
                </c:pt>
                <c:pt idx="8850">
                  <c:v>813.2</c:v>
                </c:pt>
                <c:pt idx="8851">
                  <c:v>813.4</c:v>
                </c:pt>
                <c:pt idx="8852">
                  <c:v>813.6</c:v>
                </c:pt>
                <c:pt idx="8853">
                  <c:v>813.80000000000007</c:v>
                </c:pt>
                <c:pt idx="8854">
                  <c:v>814</c:v>
                </c:pt>
                <c:pt idx="8855">
                  <c:v>814.19999999999993</c:v>
                </c:pt>
                <c:pt idx="8856">
                  <c:v>814.4</c:v>
                </c:pt>
                <c:pt idx="8857">
                  <c:v>814.6</c:v>
                </c:pt>
                <c:pt idx="8858">
                  <c:v>814.80000000000007</c:v>
                </c:pt>
                <c:pt idx="8859">
                  <c:v>815</c:v>
                </c:pt>
                <c:pt idx="8860">
                  <c:v>815.2</c:v>
                </c:pt>
                <c:pt idx="8861">
                  <c:v>815.4</c:v>
                </c:pt>
                <c:pt idx="8862">
                  <c:v>815.6</c:v>
                </c:pt>
                <c:pt idx="8863">
                  <c:v>815.8</c:v>
                </c:pt>
                <c:pt idx="8864">
                  <c:v>816</c:v>
                </c:pt>
                <c:pt idx="8865">
                  <c:v>816.2</c:v>
                </c:pt>
                <c:pt idx="8866">
                  <c:v>816.4</c:v>
                </c:pt>
                <c:pt idx="8867">
                  <c:v>816.6</c:v>
                </c:pt>
                <c:pt idx="8868">
                  <c:v>816.8</c:v>
                </c:pt>
                <c:pt idx="8869">
                  <c:v>817</c:v>
                </c:pt>
                <c:pt idx="8870">
                  <c:v>817.19999999999993</c:v>
                </c:pt>
                <c:pt idx="8871">
                  <c:v>817.4</c:v>
                </c:pt>
                <c:pt idx="8872">
                  <c:v>817.6</c:v>
                </c:pt>
                <c:pt idx="8873">
                  <c:v>817.80000000000007</c:v>
                </c:pt>
                <c:pt idx="8874">
                  <c:v>818</c:v>
                </c:pt>
                <c:pt idx="8875">
                  <c:v>818.19999999999993</c:v>
                </c:pt>
                <c:pt idx="8876">
                  <c:v>818.4</c:v>
                </c:pt>
                <c:pt idx="8877">
                  <c:v>818.6</c:v>
                </c:pt>
                <c:pt idx="8878">
                  <c:v>818.8</c:v>
                </c:pt>
                <c:pt idx="8879">
                  <c:v>819</c:v>
                </c:pt>
                <c:pt idx="8880">
                  <c:v>819.2</c:v>
                </c:pt>
                <c:pt idx="8881">
                  <c:v>819.40000000000009</c:v>
                </c:pt>
                <c:pt idx="8882">
                  <c:v>819.59999999999991</c:v>
                </c:pt>
                <c:pt idx="8883">
                  <c:v>819.8</c:v>
                </c:pt>
                <c:pt idx="8884">
                  <c:v>820</c:v>
                </c:pt>
                <c:pt idx="8885">
                  <c:v>820.2</c:v>
                </c:pt>
                <c:pt idx="8886">
                  <c:v>820.4</c:v>
                </c:pt>
                <c:pt idx="8887">
                  <c:v>820.6</c:v>
                </c:pt>
                <c:pt idx="8888">
                  <c:v>820.80000000000007</c:v>
                </c:pt>
                <c:pt idx="8889">
                  <c:v>821</c:v>
                </c:pt>
                <c:pt idx="8890">
                  <c:v>821.19999999999993</c:v>
                </c:pt>
                <c:pt idx="8891">
                  <c:v>821.4</c:v>
                </c:pt>
                <c:pt idx="8892">
                  <c:v>821.6</c:v>
                </c:pt>
                <c:pt idx="8893">
                  <c:v>821.80000000000007</c:v>
                </c:pt>
                <c:pt idx="8894">
                  <c:v>822</c:v>
                </c:pt>
                <c:pt idx="8895">
                  <c:v>822.2</c:v>
                </c:pt>
                <c:pt idx="8896">
                  <c:v>822.4</c:v>
                </c:pt>
                <c:pt idx="8897">
                  <c:v>822.6</c:v>
                </c:pt>
                <c:pt idx="8898">
                  <c:v>822.8</c:v>
                </c:pt>
                <c:pt idx="8899">
                  <c:v>823</c:v>
                </c:pt>
                <c:pt idx="8900">
                  <c:v>823.2</c:v>
                </c:pt>
                <c:pt idx="8901">
                  <c:v>823.4</c:v>
                </c:pt>
                <c:pt idx="8902">
                  <c:v>823.6</c:v>
                </c:pt>
                <c:pt idx="8903">
                  <c:v>823.8</c:v>
                </c:pt>
                <c:pt idx="8904">
                  <c:v>824</c:v>
                </c:pt>
                <c:pt idx="8905">
                  <c:v>824.19999999999993</c:v>
                </c:pt>
                <c:pt idx="8906">
                  <c:v>824.4</c:v>
                </c:pt>
                <c:pt idx="8907">
                  <c:v>824.6</c:v>
                </c:pt>
                <c:pt idx="8908">
                  <c:v>824.80000000000007</c:v>
                </c:pt>
                <c:pt idx="8909">
                  <c:v>825</c:v>
                </c:pt>
                <c:pt idx="8910">
                  <c:v>825.19999999999993</c:v>
                </c:pt>
                <c:pt idx="8911">
                  <c:v>825.4</c:v>
                </c:pt>
                <c:pt idx="8912">
                  <c:v>825.6</c:v>
                </c:pt>
                <c:pt idx="8913">
                  <c:v>825.8</c:v>
                </c:pt>
                <c:pt idx="8914">
                  <c:v>826</c:v>
                </c:pt>
                <c:pt idx="8915">
                  <c:v>826.2</c:v>
                </c:pt>
                <c:pt idx="8916">
                  <c:v>826.40000000000009</c:v>
                </c:pt>
                <c:pt idx="8917">
                  <c:v>826.59999999999991</c:v>
                </c:pt>
                <c:pt idx="8918">
                  <c:v>826.8</c:v>
                </c:pt>
                <c:pt idx="8919">
                  <c:v>827</c:v>
                </c:pt>
                <c:pt idx="8920">
                  <c:v>827.2</c:v>
                </c:pt>
                <c:pt idx="8921">
                  <c:v>827.4</c:v>
                </c:pt>
                <c:pt idx="8922">
                  <c:v>827.6</c:v>
                </c:pt>
                <c:pt idx="8923">
                  <c:v>827.80000000000007</c:v>
                </c:pt>
                <c:pt idx="8924">
                  <c:v>828</c:v>
                </c:pt>
                <c:pt idx="8925">
                  <c:v>828.19999999999993</c:v>
                </c:pt>
                <c:pt idx="8926">
                  <c:v>828.4</c:v>
                </c:pt>
                <c:pt idx="8927">
                  <c:v>828.6</c:v>
                </c:pt>
                <c:pt idx="8928">
                  <c:v>828.8</c:v>
                </c:pt>
                <c:pt idx="8929">
                  <c:v>829</c:v>
                </c:pt>
                <c:pt idx="8930">
                  <c:v>829.2</c:v>
                </c:pt>
                <c:pt idx="8931">
                  <c:v>829.4</c:v>
                </c:pt>
                <c:pt idx="8932">
                  <c:v>829.59999999999991</c:v>
                </c:pt>
                <c:pt idx="8933">
                  <c:v>829.8</c:v>
                </c:pt>
                <c:pt idx="8934">
                  <c:v>830</c:v>
                </c:pt>
                <c:pt idx="8935">
                  <c:v>830.2</c:v>
                </c:pt>
                <c:pt idx="8936">
                  <c:v>830.4</c:v>
                </c:pt>
                <c:pt idx="8937">
                  <c:v>830.6</c:v>
                </c:pt>
                <c:pt idx="8938">
                  <c:v>830.8</c:v>
                </c:pt>
                <c:pt idx="8939">
                  <c:v>831</c:v>
                </c:pt>
                <c:pt idx="8940">
                  <c:v>831.19999999999993</c:v>
                </c:pt>
                <c:pt idx="8941">
                  <c:v>831.4</c:v>
                </c:pt>
                <c:pt idx="8942">
                  <c:v>831.6</c:v>
                </c:pt>
                <c:pt idx="8943">
                  <c:v>831.80000000000007</c:v>
                </c:pt>
                <c:pt idx="8944">
                  <c:v>832</c:v>
                </c:pt>
                <c:pt idx="8945">
                  <c:v>832.19999999999993</c:v>
                </c:pt>
                <c:pt idx="8946">
                  <c:v>832.4</c:v>
                </c:pt>
                <c:pt idx="8947">
                  <c:v>832.6</c:v>
                </c:pt>
                <c:pt idx="8948">
                  <c:v>832.8</c:v>
                </c:pt>
                <c:pt idx="8949">
                  <c:v>833</c:v>
                </c:pt>
                <c:pt idx="8950">
                  <c:v>833.2</c:v>
                </c:pt>
                <c:pt idx="8951">
                  <c:v>833.40000000000009</c:v>
                </c:pt>
                <c:pt idx="8952">
                  <c:v>833.6</c:v>
                </c:pt>
                <c:pt idx="8953">
                  <c:v>833.8</c:v>
                </c:pt>
                <c:pt idx="8954">
                  <c:v>834</c:v>
                </c:pt>
                <c:pt idx="8955">
                  <c:v>834.2</c:v>
                </c:pt>
                <c:pt idx="8956">
                  <c:v>834.4</c:v>
                </c:pt>
                <c:pt idx="8957">
                  <c:v>834.6</c:v>
                </c:pt>
                <c:pt idx="8958">
                  <c:v>834.80000000000007</c:v>
                </c:pt>
                <c:pt idx="8959">
                  <c:v>835</c:v>
                </c:pt>
                <c:pt idx="8960">
                  <c:v>835.19999999999993</c:v>
                </c:pt>
                <c:pt idx="8961">
                  <c:v>835.4</c:v>
                </c:pt>
                <c:pt idx="8962">
                  <c:v>835.6</c:v>
                </c:pt>
                <c:pt idx="8963">
                  <c:v>835.8</c:v>
                </c:pt>
                <c:pt idx="8964">
                  <c:v>836</c:v>
                </c:pt>
                <c:pt idx="8965">
                  <c:v>836.2</c:v>
                </c:pt>
                <c:pt idx="8966">
                  <c:v>836.40000000000009</c:v>
                </c:pt>
                <c:pt idx="8967">
                  <c:v>836.59999999999991</c:v>
                </c:pt>
                <c:pt idx="8968">
                  <c:v>836.8</c:v>
                </c:pt>
                <c:pt idx="8969">
                  <c:v>837</c:v>
                </c:pt>
                <c:pt idx="8970">
                  <c:v>837.2</c:v>
                </c:pt>
                <c:pt idx="8971">
                  <c:v>837.4</c:v>
                </c:pt>
                <c:pt idx="8972">
                  <c:v>837.6</c:v>
                </c:pt>
                <c:pt idx="8973">
                  <c:v>837.80000000000007</c:v>
                </c:pt>
                <c:pt idx="8974">
                  <c:v>838</c:v>
                </c:pt>
                <c:pt idx="8975">
                  <c:v>838.19999999999993</c:v>
                </c:pt>
                <c:pt idx="8976">
                  <c:v>838.4</c:v>
                </c:pt>
                <c:pt idx="8977">
                  <c:v>838.6</c:v>
                </c:pt>
                <c:pt idx="8978">
                  <c:v>838.80000000000007</c:v>
                </c:pt>
                <c:pt idx="8979">
                  <c:v>839</c:v>
                </c:pt>
                <c:pt idx="8980">
                  <c:v>839.2</c:v>
                </c:pt>
                <c:pt idx="8981">
                  <c:v>839.4</c:v>
                </c:pt>
                <c:pt idx="8982">
                  <c:v>839.6</c:v>
                </c:pt>
                <c:pt idx="8983">
                  <c:v>839.8</c:v>
                </c:pt>
                <c:pt idx="8984">
                  <c:v>840</c:v>
                </c:pt>
                <c:pt idx="8985">
                  <c:v>840.2</c:v>
                </c:pt>
                <c:pt idx="8986">
                  <c:v>840.40000000000009</c:v>
                </c:pt>
                <c:pt idx="8987">
                  <c:v>840.6</c:v>
                </c:pt>
                <c:pt idx="8988">
                  <c:v>840.8</c:v>
                </c:pt>
                <c:pt idx="8989">
                  <c:v>841</c:v>
                </c:pt>
                <c:pt idx="8990">
                  <c:v>841.2</c:v>
                </c:pt>
                <c:pt idx="8991">
                  <c:v>841.4</c:v>
                </c:pt>
                <c:pt idx="8992">
                  <c:v>841.6</c:v>
                </c:pt>
                <c:pt idx="8993">
                  <c:v>841.80000000000007</c:v>
                </c:pt>
                <c:pt idx="8994">
                  <c:v>842</c:v>
                </c:pt>
                <c:pt idx="8995">
                  <c:v>842.19999999999993</c:v>
                </c:pt>
                <c:pt idx="8996">
                  <c:v>842.4</c:v>
                </c:pt>
                <c:pt idx="8997">
                  <c:v>842.6</c:v>
                </c:pt>
                <c:pt idx="8998">
                  <c:v>842.8</c:v>
                </c:pt>
                <c:pt idx="8999">
                  <c:v>843</c:v>
                </c:pt>
                <c:pt idx="9000">
                  <c:v>843.2</c:v>
                </c:pt>
                <c:pt idx="9001">
                  <c:v>843.40000000000009</c:v>
                </c:pt>
                <c:pt idx="9002">
                  <c:v>843.59999999999991</c:v>
                </c:pt>
                <c:pt idx="9003">
                  <c:v>843.8</c:v>
                </c:pt>
                <c:pt idx="9004">
                  <c:v>844</c:v>
                </c:pt>
                <c:pt idx="9005">
                  <c:v>844.2</c:v>
                </c:pt>
                <c:pt idx="9006">
                  <c:v>844.4</c:v>
                </c:pt>
                <c:pt idx="9007">
                  <c:v>844.6</c:v>
                </c:pt>
                <c:pt idx="9008">
                  <c:v>844.80000000000007</c:v>
                </c:pt>
                <c:pt idx="9009">
                  <c:v>845</c:v>
                </c:pt>
                <c:pt idx="9010">
                  <c:v>845.19999999999993</c:v>
                </c:pt>
                <c:pt idx="9011">
                  <c:v>845.4</c:v>
                </c:pt>
                <c:pt idx="9012">
                  <c:v>845.6</c:v>
                </c:pt>
                <c:pt idx="9013">
                  <c:v>845.80000000000007</c:v>
                </c:pt>
                <c:pt idx="9014">
                  <c:v>846</c:v>
                </c:pt>
                <c:pt idx="9015">
                  <c:v>846.2</c:v>
                </c:pt>
                <c:pt idx="9016">
                  <c:v>846.4</c:v>
                </c:pt>
                <c:pt idx="9017">
                  <c:v>846.6</c:v>
                </c:pt>
                <c:pt idx="9018">
                  <c:v>846.8</c:v>
                </c:pt>
                <c:pt idx="9019">
                  <c:v>847</c:v>
                </c:pt>
                <c:pt idx="9020">
                  <c:v>847.2</c:v>
                </c:pt>
                <c:pt idx="9021">
                  <c:v>847.4</c:v>
                </c:pt>
                <c:pt idx="9022">
                  <c:v>847.6</c:v>
                </c:pt>
                <c:pt idx="9023">
                  <c:v>847.8</c:v>
                </c:pt>
                <c:pt idx="9024">
                  <c:v>848</c:v>
                </c:pt>
                <c:pt idx="9025">
                  <c:v>848.19999999999993</c:v>
                </c:pt>
                <c:pt idx="9026">
                  <c:v>848.4</c:v>
                </c:pt>
                <c:pt idx="9027">
                  <c:v>848.6</c:v>
                </c:pt>
                <c:pt idx="9028">
                  <c:v>848.80000000000007</c:v>
                </c:pt>
                <c:pt idx="9029">
                  <c:v>849</c:v>
                </c:pt>
                <c:pt idx="9030">
                  <c:v>849.19999999999993</c:v>
                </c:pt>
                <c:pt idx="9031">
                  <c:v>849.4</c:v>
                </c:pt>
                <c:pt idx="9032">
                  <c:v>849.6</c:v>
                </c:pt>
                <c:pt idx="9033">
                  <c:v>849.8</c:v>
                </c:pt>
                <c:pt idx="9034">
                  <c:v>850</c:v>
                </c:pt>
                <c:pt idx="9035">
                  <c:v>850.2</c:v>
                </c:pt>
                <c:pt idx="9036">
                  <c:v>850.40000000000009</c:v>
                </c:pt>
                <c:pt idx="9037">
                  <c:v>850.59999999999991</c:v>
                </c:pt>
                <c:pt idx="9038">
                  <c:v>850.8</c:v>
                </c:pt>
                <c:pt idx="9039">
                  <c:v>851</c:v>
                </c:pt>
                <c:pt idx="9040">
                  <c:v>851.2</c:v>
                </c:pt>
                <c:pt idx="9041">
                  <c:v>851.4</c:v>
                </c:pt>
                <c:pt idx="9042">
                  <c:v>851.6</c:v>
                </c:pt>
                <c:pt idx="9043">
                  <c:v>851.80000000000007</c:v>
                </c:pt>
                <c:pt idx="9044">
                  <c:v>852</c:v>
                </c:pt>
                <c:pt idx="9045">
                  <c:v>852.19999999999993</c:v>
                </c:pt>
                <c:pt idx="9046">
                  <c:v>852.4</c:v>
                </c:pt>
                <c:pt idx="9047">
                  <c:v>852.6</c:v>
                </c:pt>
                <c:pt idx="9048">
                  <c:v>852.80000000000007</c:v>
                </c:pt>
                <c:pt idx="9049">
                  <c:v>853</c:v>
                </c:pt>
                <c:pt idx="9050">
                  <c:v>853.2</c:v>
                </c:pt>
                <c:pt idx="9051">
                  <c:v>853.4</c:v>
                </c:pt>
                <c:pt idx="9052">
                  <c:v>853.6</c:v>
                </c:pt>
                <c:pt idx="9053">
                  <c:v>853.8</c:v>
                </c:pt>
                <c:pt idx="9054">
                  <c:v>854</c:v>
                </c:pt>
                <c:pt idx="9055">
                  <c:v>854.2</c:v>
                </c:pt>
                <c:pt idx="9056">
                  <c:v>854.4</c:v>
                </c:pt>
                <c:pt idx="9057">
                  <c:v>854.6</c:v>
                </c:pt>
                <c:pt idx="9058">
                  <c:v>854.8</c:v>
                </c:pt>
                <c:pt idx="9059">
                  <c:v>855</c:v>
                </c:pt>
                <c:pt idx="9060">
                  <c:v>855.19999999999993</c:v>
                </c:pt>
                <c:pt idx="9061">
                  <c:v>855.4</c:v>
                </c:pt>
                <c:pt idx="9062">
                  <c:v>855.6</c:v>
                </c:pt>
                <c:pt idx="9063">
                  <c:v>855.80000000000007</c:v>
                </c:pt>
                <c:pt idx="9064">
                  <c:v>856</c:v>
                </c:pt>
                <c:pt idx="9065">
                  <c:v>856.19999999999993</c:v>
                </c:pt>
                <c:pt idx="9066">
                  <c:v>856.4</c:v>
                </c:pt>
                <c:pt idx="9067">
                  <c:v>856.6</c:v>
                </c:pt>
                <c:pt idx="9068">
                  <c:v>856.8</c:v>
                </c:pt>
                <c:pt idx="9069">
                  <c:v>857</c:v>
                </c:pt>
                <c:pt idx="9070">
                  <c:v>857.2</c:v>
                </c:pt>
                <c:pt idx="9071">
                  <c:v>857.40000000000009</c:v>
                </c:pt>
                <c:pt idx="9072">
                  <c:v>857.59999999999991</c:v>
                </c:pt>
                <c:pt idx="9073">
                  <c:v>857.8</c:v>
                </c:pt>
                <c:pt idx="9074">
                  <c:v>858</c:v>
                </c:pt>
                <c:pt idx="9075">
                  <c:v>858.2</c:v>
                </c:pt>
                <c:pt idx="9076">
                  <c:v>858.4</c:v>
                </c:pt>
                <c:pt idx="9077">
                  <c:v>858.6</c:v>
                </c:pt>
                <c:pt idx="9078">
                  <c:v>858.80000000000007</c:v>
                </c:pt>
                <c:pt idx="9079">
                  <c:v>859</c:v>
                </c:pt>
                <c:pt idx="9080">
                  <c:v>859.19999999999993</c:v>
                </c:pt>
                <c:pt idx="9081">
                  <c:v>859.4</c:v>
                </c:pt>
                <c:pt idx="9082">
                  <c:v>859.6</c:v>
                </c:pt>
                <c:pt idx="9083">
                  <c:v>859.8</c:v>
                </c:pt>
                <c:pt idx="9084">
                  <c:v>860</c:v>
                </c:pt>
                <c:pt idx="9085">
                  <c:v>860.2</c:v>
                </c:pt>
                <c:pt idx="9086">
                  <c:v>860.4</c:v>
                </c:pt>
                <c:pt idx="9087">
                  <c:v>860.59999999999991</c:v>
                </c:pt>
                <c:pt idx="9088">
                  <c:v>860.8</c:v>
                </c:pt>
                <c:pt idx="9089">
                  <c:v>861</c:v>
                </c:pt>
                <c:pt idx="9090">
                  <c:v>861.2</c:v>
                </c:pt>
                <c:pt idx="9091">
                  <c:v>861.4</c:v>
                </c:pt>
                <c:pt idx="9092">
                  <c:v>861.6</c:v>
                </c:pt>
                <c:pt idx="9093">
                  <c:v>861.8</c:v>
                </c:pt>
                <c:pt idx="9094">
                  <c:v>862</c:v>
                </c:pt>
                <c:pt idx="9095">
                  <c:v>862.19999999999993</c:v>
                </c:pt>
                <c:pt idx="9096">
                  <c:v>862.4</c:v>
                </c:pt>
                <c:pt idx="9097">
                  <c:v>862.6</c:v>
                </c:pt>
                <c:pt idx="9098">
                  <c:v>862.80000000000007</c:v>
                </c:pt>
                <c:pt idx="9099">
                  <c:v>863</c:v>
                </c:pt>
                <c:pt idx="9100">
                  <c:v>863.19999999999993</c:v>
                </c:pt>
                <c:pt idx="9101">
                  <c:v>863.4</c:v>
                </c:pt>
                <c:pt idx="9102">
                  <c:v>863.6</c:v>
                </c:pt>
                <c:pt idx="9103">
                  <c:v>863.8</c:v>
                </c:pt>
                <c:pt idx="9104">
                  <c:v>864</c:v>
                </c:pt>
                <c:pt idx="9105">
                  <c:v>864.2</c:v>
                </c:pt>
                <c:pt idx="9106">
                  <c:v>864.40000000000009</c:v>
                </c:pt>
                <c:pt idx="9107">
                  <c:v>864.6</c:v>
                </c:pt>
                <c:pt idx="9108">
                  <c:v>864.8</c:v>
                </c:pt>
                <c:pt idx="9109">
                  <c:v>865</c:v>
                </c:pt>
                <c:pt idx="9110">
                  <c:v>865.2</c:v>
                </c:pt>
                <c:pt idx="9111">
                  <c:v>865.4</c:v>
                </c:pt>
                <c:pt idx="9112">
                  <c:v>865.6</c:v>
                </c:pt>
                <c:pt idx="9113">
                  <c:v>865.80000000000007</c:v>
                </c:pt>
                <c:pt idx="9114">
                  <c:v>866</c:v>
                </c:pt>
                <c:pt idx="9115">
                  <c:v>866.19999999999993</c:v>
                </c:pt>
                <c:pt idx="9116">
                  <c:v>866.4</c:v>
                </c:pt>
                <c:pt idx="9117">
                  <c:v>866.6</c:v>
                </c:pt>
                <c:pt idx="9118">
                  <c:v>866.8</c:v>
                </c:pt>
                <c:pt idx="9119">
                  <c:v>867</c:v>
                </c:pt>
                <c:pt idx="9120">
                  <c:v>867.2</c:v>
                </c:pt>
                <c:pt idx="9121">
                  <c:v>867.40000000000009</c:v>
                </c:pt>
                <c:pt idx="9122">
                  <c:v>867.59999999999991</c:v>
                </c:pt>
                <c:pt idx="9123">
                  <c:v>867.8</c:v>
                </c:pt>
                <c:pt idx="9124">
                  <c:v>868</c:v>
                </c:pt>
                <c:pt idx="9125">
                  <c:v>868.2</c:v>
                </c:pt>
                <c:pt idx="9126">
                  <c:v>868.4</c:v>
                </c:pt>
                <c:pt idx="9127">
                  <c:v>868.6</c:v>
                </c:pt>
                <c:pt idx="9128">
                  <c:v>868.80000000000007</c:v>
                </c:pt>
                <c:pt idx="9129">
                  <c:v>869</c:v>
                </c:pt>
                <c:pt idx="9130">
                  <c:v>869.19999999999993</c:v>
                </c:pt>
                <c:pt idx="9131">
                  <c:v>869.4</c:v>
                </c:pt>
                <c:pt idx="9132">
                  <c:v>869.6</c:v>
                </c:pt>
                <c:pt idx="9133">
                  <c:v>869.80000000000007</c:v>
                </c:pt>
                <c:pt idx="9134">
                  <c:v>870</c:v>
                </c:pt>
                <c:pt idx="9135">
                  <c:v>870.2</c:v>
                </c:pt>
                <c:pt idx="9136">
                  <c:v>870.4</c:v>
                </c:pt>
                <c:pt idx="9137">
                  <c:v>870.6</c:v>
                </c:pt>
                <c:pt idx="9138">
                  <c:v>870.8</c:v>
                </c:pt>
                <c:pt idx="9139">
                  <c:v>871</c:v>
                </c:pt>
                <c:pt idx="9140">
                  <c:v>871.2</c:v>
                </c:pt>
                <c:pt idx="9141">
                  <c:v>871.4</c:v>
                </c:pt>
                <c:pt idx="9142">
                  <c:v>871.6</c:v>
                </c:pt>
                <c:pt idx="9143">
                  <c:v>871.8</c:v>
                </c:pt>
                <c:pt idx="9144">
                  <c:v>872</c:v>
                </c:pt>
                <c:pt idx="9145">
                  <c:v>872.19999999999993</c:v>
                </c:pt>
                <c:pt idx="9146">
                  <c:v>872.4</c:v>
                </c:pt>
                <c:pt idx="9147">
                  <c:v>872.6</c:v>
                </c:pt>
                <c:pt idx="9148">
                  <c:v>872.80000000000007</c:v>
                </c:pt>
                <c:pt idx="9149">
                  <c:v>873</c:v>
                </c:pt>
                <c:pt idx="9150">
                  <c:v>873.19999999999993</c:v>
                </c:pt>
                <c:pt idx="9151">
                  <c:v>873.4</c:v>
                </c:pt>
                <c:pt idx="9152">
                  <c:v>873.6</c:v>
                </c:pt>
                <c:pt idx="9153">
                  <c:v>873.8</c:v>
                </c:pt>
                <c:pt idx="9154">
                  <c:v>874</c:v>
                </c:pt>
                <c:pt idx="9155">
                  <c:v>874.2</c:v>
                </c:pt>
                <c:pt idx="9156">
                  <c:v>874.40000000000009</c:v>
                </c:pt>
                <c:pt idx="9157">
                  <c:v>874.59999999999991</c:v>
                </c:pt>
                <c:pt idx="9158">
                  <c:v>874.8</c:v>
                </c:pt>
                <c:pt idx="9159">
                  <c:v>875</c:v>
                </c:pt>
                <c:pt idx="9160">
                  <c:v>875.2</c:v>
                </c:pt>
                <c:pt idx="9161">
                  <c:v>875.4</c:v>
                </c:pt>
                <c:pt idx="9162">
                  <c:v>875.6</c:v>
                </c:pt>
                <c:pt idx="9163">
                  <c:v>875.80000000000007</c:v>
                </c:pt>
                <c:pt idx="9164">
                  <c:v>876</c:v>
                </c:pt>
                <c:pt idx="9165">
                  <c:v>876.19999999999993</c:v>
                </c:pt>
                <c:pt idx="9166">
                  <c:v>876.4</c:v>
                </c:pt>
                <c:pt idx="9167">
                  <c:v>876.6</c:v>
                </c:pt>
                <c:pt idx="9168">
                  <c:v>876.80000000000007</c:v>
                </c:pt>
                <c:pt idx="9169">
                  <c:v>877</c:v>
                </c:pt>
                <c:pt idx="9170">
                  <c:v>877.2</c:v>
                </c:pt>
                <c:pt idx="9171">
                  <c:v>877.4</c:v>
                </c:pt>
                <c:pt idx="9172">
                  <c:v>877.6</c:v>
                </c:pt>
                <c:pt idx="9173">
                  <c:v>877.8</c:v>
                </c:pt>
                <c:pt idx="9174">
                  <c:v>878</c:v>
                </c:pt>
                <c:pt idx="9175">
                  <c:v>878.2</c:v>
                </c:pt>
                <c:pt idx="9176">
                  <c:v>878.4</c:v>
                </c:pt>
                <c:pt idx="9177">
                  <c:v>878.6</c:v>
                </c:pt>
                <c:pt idx="9178">
                  <c:v>878.8</c:v>
                </c:pt>
                <c:pt idx="9179">
                  <c:v>879</c:v>
                </c:pt>
                <c:pt idx="9180">
                  <c:v>879.19999999999993</c:v>
                </c:pt>
                <c:pt idx="9181">
                  <c:v>879.4</c:v>
                </c:pt>
                <c:pt idx="9182">
                  <c:v>879.6</c:v>
                </c:pt>
                <c:pt idx="9183">
                  <c:v>879.80000000000007</c:v>
                </c:pt>
                <c:pt idx="9184">
                  <c:v>880</c:v>
                </c:pt>
                <c:pt idx="9185">
                  <c:v>880.19999999999993</c:v>
                </c:pt>
                <c:pt idx="9186">
                  <c:v>880.4</c:v>
                </c:pt>
                <c:pt idx="9187">
                  <c:v>880.6</c:v>
                </c:pt>
                <c:pt idx="9188">
                  <c:v>880.8</c:v>
                </c:pt>
                <c:pt idx="9189">
                  <c:v>881</c:v>
                </c:pt>
                <c:pt idx="9190">
                  <c:v>881.2</c:v>
                </c:pt>
                <c:pt idx="9191">
                  <c:v>881.40000000000009</c:v>
                </c:pt>
                <c:pt idx="9192">
                  <c:v>881.59999999999991</c:v>
                </c:pt>
                <c:pt idx="9193">
                  <c:v>881.8</c:v>
                </c:pt>
                <c:pt idx="9194">
                  <c:v>882</c:v>
                </c:pt>
                <c:pt idx="9195">
                  <c:v>882.2</c:v>
                </c:pt>
                <c:pt idx="9196">
                  <c:v>882.4</c:v>
                </c:pt>
                <c:pt idx="9197">
                  <c:v>882.6</c:v>
                </c:pt>
                <c:pt idx="9198">
                  <c:v>882.80000000000007</c:v>
                </c:pt>
                <c:pt idx="9199">
                  <c:v>883</c:v>
                </c:pt>
                <c:pt idx="9200">
                  <c:v>883.19999999999993</c:v>
                </c:pt>
                <c:pt idx="9201">
                  <c:v>883.4</c:v>
                </c:pt>
                <c:pt idx="9202">
                  <c:v>883.6</c:v>
                </c:pt>
                <c:pt idx="9203">
                  <c:v>883.80000000000007</c:v>
                </c:pt>
                <c:pt idx="9204">
                  <c:v>884</c:v>
                </c:pt>
                <c:pt idx="9205">
                  <c:v>884.2</c:v>
                </c:pt>
                <c:pt idx="9206">
                  <c:v>884.4</c:v>
                </c:pt>
                <c:pt idx="9207">
                  <c:v>884.6</c:v>
                </c:pt>
                <c:pt idx="9208">
                  <c:v>884.8</c:v>
                </c:pt>
                <c:pt idx="9209">
                  <c:v>885</c:v>
                </c:pt>
                <c:pt idx="9210">
                  <c:v>885.2</c:v>
                </c:pt>
                <c:pt idx="9211">
                  <c:v>885.4</c:v>
                </c:pt>
                <c:pt idx="9212">
                  <c:v>885.6</c:v>
                </c:pt>
                <c:pt idx="9213">
                  <c:v>885.8</c:v>
                </c:pt>
                <c:pt idx="9214">
                  <c:v>886</c:v>
                </c:pt>
                <c:pt idx="9215">
                  <c:v>886.19999999999993</c:v>
                </c:pt>
                <c:pt idx="9216">
                  <c:v>886.4</c:v>
                </c:pt>
                <c:pt idx="9217">
                  <c:v>886.6</c:v>
                </c:pt>
                <c:pt idx="9218">
                  <c:v>886.80000000000007</c:v>
                </c:pt>
                <c:pt idx="9219">
                  <c:v>887</c:v>
                </c:pt>
                <c:pt idx="9220">
                  <c:v>887.19999999999993</c:v>
                </c:pt>
                <c:pt idx="9221">
                  <c:v>887.4</c:v>
                </c:pt>
                <c:pt idx="9222">
                  <c:v>887.6</c:v>
                </c:pt>
                <c:pt idx="9223">
                  <c:v>887.8</c:v>
                </c:pt>
                <c:pt idx="9224">
                  <c:v>888</c:v>
                </c:pt>
                <c:pt idx="9225">
                  <c:v>888.2</c:v>
                </c:pt>
                <c:pt idx="9226">
                  <c:v>888.40000000000009</c:v>
                </c:pt>
                <c:pt idx="9227">
                  <c:v>888.59999999999991</c:v>
                </c:pt>
                <c:pt idx="9228">
                  <c:v>888.8</c:v>
                </c:pt>
                <c:pt idx="9229">
                  <c:v>889</c:v>
                </c:pt>
                <c:pt idx="9230">
                  <c:v>889.2</c:v>
                </c:pt>
                <c:pt idx="9231">
                  <c:v>889.4</c:v>
                </c:pt>
                <c:pt idx="9232">
                  <c:v>889.6</c:v>
                </c:pt>
                <c:pt idx="9233">
                  <c:v>889.80000000000007</c:v>
                </c:pt>
                <c:pt idx="9234">
                  <c:v>890</c:v>
                </c:pt>
                <c:pt idx="9235">
                  <c:v>890.19999999999993</c:v>
                </c:pt>
                <c:pt idx="9236">
                  <c:v>890.4</c:v>
                </c:pt>
                <c:pt idx="9237">
                  <c:v>890.6</c:v>
                </c:pt>
                <c:pt idx="9238">
                  <c:v>890.8</c:v>
                </c:pt>
                <c:pt idx="9239">
                  <c:v>891</c:v>
                </c:pt>
                <c:pt idx="9240">
                  <c:v>891.2</c:v>
                </c:pt>
                <c:pt idx="9241">
                  <c:v>891.4</c:v>
                </c:pt>
                <c:pt idx="9242">
                  <c:v>891.59999999999991</c:v>
                </c:pt>
                <c:pt idx="9243">
                  <c:v>891.8</c:v>
                </c:pt>
                <c:pt idx="9244">
                  <c:v>892</c:v>
                </c:pt>
                <c:pt idx="9245">
                  <c:v>892.2</c:v>
                </c:pt>
                <c:pt idx="9246">
                  <c:v>892.4</c:v>
                </c:pt>
                <c:pt idx="9247">
                  <c:v>892.6</c:v>
                </c:pt>
                <c:pt idx="9248">
                  <c:v>892.8</c:v>
                </c:pt>
                <c:pt idx="9249">
                  <c:v>893</c:v>
                </c:pt>
                <c:pt idx="9250">
                  <c:v>893.19999999999993</c:v>
                </c:pt>
                <c:pt idx="9251">
                  <c:v>893.4</c:v>
                </c:pt>
                <c:pt idx="9252">
                  <c:v>893.6</c:v>
                </c:pt>
                <c:pt idx="9253">
                  <c:v>893.80000000000007</c:v>
                </c:pt>
                <c:pt idx="9254">
                  <c:v>894</c:v>
                </c:pt>
                <c:pt idx="9255">
                  <c:v>894.2</c:v>
                </c:pt>
                <c:pt idx="9256">
                  <c:v>894.4</c:v>
                </c:pt>
                <c:pt idx="9257">
                  <c:v>894.6</c:v>
                </c:pt>
                <c:pt idx="9258">
                  <c:v>894.8</c:v>
                </c:pt>
                <c:pt idx="9259">
                  <c:v>895</c:v>
                </c:pt>
                <c:pt idx="9260">
                  <c:v>895.2</c:v>
                </c:pt>
                <c:pt idx="9261">
                  <c:v>895.40000000000009</c:v>
                </c:pt>
                <c:pt idx="9262">
                  <c:v>895.6</c:v>
                </c:pt>
                <c:pt idx="9263">
                  <c:v>895.8</c:v>
                </c:pt>
                <c:pt idx="9264">
                  <c:v>896</c:v>
                </c:pt>
                <c:pt idx="9265">
                  <c:v>896.2</c:v>
                </c:pt>
                <c:pt idx="9266">
                  <c:v>896.4</c:v>
                </c:pt>
                <c:pt idx="9267">
                  <c:v>896.6</c:v>
                </c:pt>
                <c:pt idx="9268">
                  <c:v>896.80000000000007</c:v>
                </c:pt>
                <c:pt idx="9269">
                  <c:v>897</c:v>
                </c:pt>
                <c:pt idx="9270">
                  <c:v>897.19999999999993</c:v>
                </c:pt>
                <c:pt idx="9271">
                  <c:v>897.4</c:v>
                </c:pt>
                <c:pt idx="9272">
                  <c:v>897.6</c:v>
                </c:pt>
                <c:pt idx="9273">
                  <c:v>897.8</c:v>
                </c:pt>
                <c:pt idx="9274">
                  <c:v>898</c:v>
                </c:pt>
                <c:pt idx="9275">
                  <c:v>898.2</c:v>
                </c:pt>
                <c:pt idx="9276">
                  <c:v>898.40000000000009</c:v>
                </c:pt>
                <c:pt idx="9277">
                  <c:v>898.59999999999991</c:v>
                </c:pt>
                <c:pt idx="9278">
                  <c:v>898.8</c:v>
                </c:pt>
                <c:pt idx="9279">
                  <c:v>899</c:v>
                </c:pt>
                <c:pt idx="9280">
                  <c:v>899.2</c:v>
                </c:pt>
                <c:pt idx="9281">
                  <c:v>899.4</c:v>
                </c:pt>
                <c:pt idx="9282">
                  <c:v>899.6</c:v>
                </c:pt>
                <c:pt idx="9283">
                  <c:v>899.80000000000007</c:v>
                </c:pt>
                <c:pt idx="9284">
                  <c:v>900</c:v>
                </c:pt>
                <c:pt idx="9285">
                  <c:v>900.19999999999993</c:v>
                </c:pt>
                <c:pt idx="9286">
                  <c:v>900.4</c:v>
                </c:pt>
                <c:pt idx="9287">
                  <c:v>900.6</c:v>
                </c:pt>
                <c:pt idx="9288">
                  <c:v>900.80000000000007</c:v>
                </c:pt>
                <c:pt idx="9289">
                  <c:v>901</c:v>
                </c:pt>
                <c:pt idx="9290">
                  <c:v>901.2</c:v>
                </c:pt>
                <c:pt idx="9291">
                  <c:v>901.4</c:v>
                </c:pt>
                <c:pt idx="9292">
                  <c:v>901.6</c:v>
                </c:pt>
                <c:pt idx="9293">
                  <c:v>901.8</c:v>
                </c:pt>
                <c:pt idx="9294">
                  <c:v>902</c:v>
                </c:pt>
                <c:pt idx="9295">
                  <c:v>902.2</c:v>
                </c:pt>
                <c:pt idx="9296">
                  <c:v>902.4</c:v>
                </c:pt>
                <c:pt idx="9297">
                  <c:v>902.6</c:v>
                </c:pt>
                <c:pt idx="9298">
                  <c:v>902.8</c:v>
                </c:pt>
                <c:pt idx="9299">
                  <c:v>903</c:v>
                </c:pt>
                <c:pt idx="9300">
                  <c:v>903.19999999999993</c:v>
                </c:pt>
                <c:pt idx="9301">
                  <c:v>903.4</c:v>
                </c:pt>
                <c:pt idx="9302">
                  <c:v>903.6</c:v>
                </c:pt>
                <c:pt idx="9303">
                  <c:v>903.80000000000007</c:v>
                </c:pt>
                <c:pt idx="9304">
                  <c:v>904</c:v>
                </c:pt>
                <c:pt idx="9305">
                  <c:v>904.19999999999993</c:v>
                </c:pt>
                <c:pt idx="9306">
                  <c:v>904.4</c:v>
                </c:pt>
                <c:pt idx="9307">
                  <c:v>904.6</c:v>
                </c:pt>
                <c:pt idx="9308">
                  <c:v>904.8</c:v>
                </c:pt>
                <c:pt idx="9309">
                  <c:v>905</c:v>
                </c:pt>
                <c:pt idx="9310">
                  <c:v>905.2</c:v>
                </c:pt>
                <c:pt idx="9311">
                  <c:v>905.40000000000009</c:v>
                </c:pt>
                <c:pt idx="9312">
                  <c:v>905.59999999999991</c:v>
                </c:pt>
                <c:pt idx="9313">
                  <c:v>905.8</c:v>
                </c:pt>
                <c:pt idx="9314">
                  <c:v>906</c:v>
                </c:pt>
                <c:pt idx="9315">
                  <c:v>906.2</c:v>
                </c:pt>
                <c:pt idx="9316">
                  <c:v>906.4</c:v>
                </c:pt>
                <c:pt idx="9317">
                  <c:v>906.6</c:v>
                </c:pt>
                <c:pt idx="9318">
                  <c:v>906.80000000000007</c:v>
                </c:pt>
                <c:pt idx="9319">
                  <c:v>907</c:v>
                </c:pt>
                <c:pt idx="9320">
                  <c:v>907.19999999999993</c:v>
                </c:pt>
                <c:pt idx="9321">
                  <c:v>907.4</c:v>
                </c:pt>
                <c:pt idx="9322">
                  <c:v>907.6</c:v>
                </c:pt>
                <c:pt idx="9323">
                  <c:v>907.80000000000007</c:v>
                </c:pt>
                <c:pt idx="9324">
                  <c:v>908</c:v>
                </c:pt>
                <c:pt idx="9325">
                  <c:v>908.2</c:v>
                </c:pt>
                <c:pt idx="9326">
                  <c:v>908.4</c:v>
                </c:pt>
                <c:pt idx="9327">
                  <c:v>908.6</c:v>
                </c:pt>
                <c:pt idx="9328">
                  <c:v>908.8</c:v>
                </c:pt>
                <c:pt idx="9329">
                  <c:v>909</c:v>
                </c:pt>
                <c:pt idx="9330">
                  <c:v>909.2</c:v>
                </c:pt>
                <c:pt idx="9331">
                  <c:v>909.4</c:v>
                </c:pt>
                <c:pt idx="9332">
                  <c:v>909.6</c:v>
                </c:pt>
                <c:pt idx="9333">
                  <c:v>909.8</c:v>
                </c:pt>
                <c:pt idx="9334">
                  <c:v>910</c:v>
                </c:pt>
                <c:pt idx="9335">
                  <c:v>910.19999999999993</c:v>
                </c:pt>
                <c:pt idx="9336">
                  <c:v>910.4</c:v>
                </c:pt>
                <c:pt idx="9337">
                  <c:v>910.6</c:v>
                </c:pt>
                <c:pt idx="9338">
                  <c:v>910.80000000000007</c:v>
                </c:pt>
                <c:pt idx="9339">
                  <c:v>911</c:v>
                </c:pt>
                <c:pt idx="9340">
                  <c:v>911.19999999999993</c:v>
                </c:pt>
                <c:pt idx="9341">
                  <c:v>911.4</c:v>
                </c:pt>
                <c:pt idx="9342">
                  <c:v>911.6</c:v>
                </c:pt>
                <c:pt idx="9343">
                  <c:v>911.8</c:v>
                </c:pt>
                <c:pt idx="9344">
                  <c:v>912</c:v>
                </c:pt>
                <c:pt idx="9345">
                  <c:v>912.2</c:v>
                </c:pt>
                <c:pt idx="9346">
                  <c:v>912.40000000000009</c:v>
                </c:pt>
                <c:pt idx="9347">
                  <c:v>912.59999999999991</c:v>
                </c:pt>
                <c:pt idx="9348">
                  <c:v>912.8</c:v>
                </c:pt>
                <c:pt idx="9349">
                  <c:v>913</c:v>
                </c:pt>
                <c:pt idx="9350">
                  <c:v>913.2</c:v>
                </c:pt>
                <c:pt idx="9351">
                  <c:v>913.4</c:v>
                </c:pt>
                <c:pt idx="9352">
                  <c:v>913.6</c:v>
                </c:pt>
                <c:pt idx="9353">
                  <c:v>913.80000000000007</c:v>
                </c:pt>
                <c:pt idx="9354">
                  <c:v>914</c:v>
                </c:pt>
                <c:pt idx="9355">
                  <c:v>914.19999999999993</c:v>
                </c:pt>
                <c:pt idx="9356">
                  <c:v>914.4</c:v>
                </c:pt>
                <c:pt idx="9357">
                  <c:v>914.6</c:v>
                </c:pt>
                <c:pt idx="9358">
                  <c:v>914.80000000000007</c:v>
                </c:pt>
                <c:pt idx="9359">
                  <c:v>915</c:v>
                </c:pt>
                <c:pt idx="9360">
                  <c:v>915.2</c:v>
                </c:pt>
                <c:pt idx="9361">
                  <c:v>915.4</c:v>
                </c:pt>
                <c:pt idx="9362">
                  <c:v>915.6</c:v>
                </c:pt>
                <c:pt idx="9363">
                  <c:v>915.8</c:v>
                </c:pt>
                <c:pt idx="9364">
                  <c:v>916</c:v>
                </c:pt>
                <c:pt idx="9365">
                  <c:v>916.2</c:v>
                </c:pt>
                <c:pt idx="9366">
                  <c:v>916.4</c:v>
                </c:pt>
                <c:pt idx="9367">
                  <c:v>916.6</c:v>
                </c:pt>
                <c:pt idx="9368">
                  <c:v>916.8</c:v>
                </c:pt>
                <c:pt idx="9369">
                  <c:v>917</c:v>
                </c:pt>
                <c:pt idx="9370">
                  <c:v>917.19999999999993</c:v>
                </c:pt>
                <c:pt idx="9371">
                  <c:v>917.4</c:v>
                </c:pt>
                <c:pt idx="9372">
                  <c:v>917.6</c:v>
                </c:pt>
                <c:pt idx="9373">
                  <c:v>917.80000000000007</c:v>
                </c:pt>
                <c:pt idx="9374">
                  <c:v>918</c:v>
                </c:pt>
                <c:pt idx="9375">
                  <c:v>918.19999999999993</c:v>
                </c:pt>
                <c:pt idx="9376">
                  <c:v>918.4</c:v>
                </c:pt>
                <c:pt idx="9377">
                  <c:v>918.6</c:v>
                </c:pt>
                <c:pt idx="9378">
                  <c:v>918.8</c:v>
                </c:pt>
                <c:pt idx="9379">
                  <c:v>919</c:v>
                </c:pt>
                <c:pt idx="9380">
                  <c:v>919.2</c:v>
                </c:pt>
                <c:pt idx="9381">
                  <c:v>919.40000000000009</c:v>
                </c:pt>
                <c:pt idx="9382">
                  <c:v>919.59999999999991</c:v>
                </c:pt>
                <c:pt idx="9383">
                  <c:v>919.8</c:v>
                </c:pt>
                <c:pt idx="9384">
                  <c:v>920</c:v>
                </c:pt>
                <c:pt idx="9385">
                  <c:v>920.2</c:v>
                </c:pt>
                <c:pt idx="9386">
                  <c:v>920.4</c:v>
                </c:pt>
                <c:pt idx="9387">
                  <c:v>920.6</c:v>
                </c:pt>
                <c:pt idx="9388">
                  <c:v>920.80000000000007</c:v>
                </c:pt>
                <c:pt idx="9389">
                  <c:v>921</c:v>
                </c:pt>
                <c:pt idx="9390">
                  <c:v>921.19999999999993</c:v>
                </c:pt>
                <c:pt idx="9391">
                  <c:v>921.4</c:v>
                </c:pt>
                <c:pt idx="9392">
                  <c:v>921.6</c:v>
                </c:pt>
                <c:pt idx="9393">
                  <c:v>921.8</c:v>
                </c:pt>
                <c:pt idx="9394">
                  <c:v>922</c:v>
                </c:pt>
                <c:pt idx="9395">
                  <c:v>922.2</c:v>
                </c:pt>
                <c:pt idx="9396">
                  <c:v>922.4</c:v>
                </c:pt>
                <c:pt idx="9397">
                  <c:v>922.59999999999991</c:v>
                </c:pt>
                <c:pt idx="9398">
                  <c:v>922.8</c:v>
                </c:pt>
                <c:pt idx="9399">
                  <c:v>923</c:v>
                </c:pt>
                <c:pt idx="9400">
                  <c:v>923.2</c:v>
                </c:pt>
                <c:pt idx="9401">
                  <c:v>923.4</c:v>
                </c:pt>
                <c:pt idx="9402">
                  <c:v>923.6</c:v>
                </c:pt>
                <c:pt idx="9403">
                  <c:v>923.8</c:v>
                </c:pt>
                <c:pt idx="9404">
                  <c:v>924</c:v>
                </c:pt>
                <c:pt idx="9405">
                  <c:v>924.19999999999993</c:v>
                </c:pt>
                <c:pt idx="9406">
                  <c:v>924.4</c:v>
                </c:pt>
                <c:pt idx="9407">
                  <c:v>924.6</c:v>
                </c:pt>
                <c:pt idx="9408">
                  <c:v>924.80000000000007</c:v>
                </c:pt>
                <c:pt idx="9409">
                  <c:v>925</c:v>
                </c:pt>
                <c:pt idx="9410">
                  <c:v>925.2</c:v>
                </c:pt>
                <c:pt idx="9411">
                  <c:v>925.4</c:v>
                </c:pt>
                <c:pt idx="9412">
                  <c:v>925.6</c:v>
                </c:pt>
                <c:pt idx="9413">
                  <c:v>925.8</c:v>
                </c:pt>
                <c:pt idx="9414">
                  <c:v>926</c:v>
                </c:pt>
                <c:pt idx="9415">
                  <c:v>926.2</c:v>
                </c:pt>
                <c:pt idx="9416">
                  <c:v>926.40000000000009</c:v>
                </c:pt>
                <c:pt idx="9417">
                  <c:v>926.6</c:v>
                </c:pt>
                <c:pt idx="9418">
                  <c:v>926.8</c:v>
                </c:pt>
                <c:pt idx="9419">
                  <c:v>927</c:v>
                </c:pt>
                <c:pt idx="9420">
                  <c:v>927.2</c:v>
                </c:pt>
                <c:pt idx="9421">
                  <c:v>927.4</c:v>
                </c:pt>
                <c:pt idx="9422">
                  <c:v>927.6</c:v>
                </c:pt>
                <c:pt idx="9423">
                  <c:v>927.80000000000007</c:v>
                </c:pt>
                <c:pt idx="9424">
                  <c:v>928</c:v>
                </c:pt>
                <c:pt idx="9425">
                  <c:v>928.19999999999993</c:v>
                </c:pt>
                <c:pt idx="9426">
                  <c:v>928.4</c:v>
                </c:pt>
                <c:pt idx="9427">
                  <c:v>928.6</c:v>
                </c:pt>
                <c:pt idx="9428">
                  <c:v>928.8</c:v>
                </c:pt>
                <c:pt idx="9429">
                  <c:v>929</c:v>
                </c:pt>
                <c:pt idx="9430">
                  <c:v>929.2</c:v>
                </c:pt>
                <c:pt idx="9431">
                  <c:v>929.40000000000009</c:v>
                </c:pt>
                <c:pt idx="9432">
                  <c:v>929.59999999999991</c:v>
                </c:pt>
                <c:pt idx="9433">
                  <c:v>929.8</c:v>
                </c:pt>
                <c:pt idx="9434">
                  <c:v>930</c:v>
                </c:pt>
                <c:pt idx="9435">
                  <c:v>930.2</c:v>
                </c:pt>
                <c:pt idx="9436">
                  <c:v>930.4</c:v>
                </c:pt>
                <c:pt idx="9437">
                  <c:v>930.6</c:v>
                </c:pt>
                <c:pt idx="9438">
                  <c:v>930.80000000000007</c:v>
                </c:pt>
                <c:pt idx="9439">
                  <c:v>931</c:v>
                </c:pt>
                <c:pt idx="9440">
                  <c:v>931.19999999999993</c:v>
                </c:pt>
                <c:pt idx="9441">
                  <c:v>931.4</c:v>
                </c:pt>
                <c:pt idx="9442">
                  <c:v>931.6</c:v>
                </c:pt>
                <c:pt idx="9443">
                  <c:v>931.80000000000007</c:v>
                </c:pt>
                <c:pt idx="9444">
                  <c:v>932</c:v>
                </c:pt>
                <c:pt idx="9445">
                  <c:v>932.2</c:v>
                </c:pt>
                <c:pt idx="9446">
                  <c:v>932.4</c:v>
                </c:pt>
                <c:pt idx="9447">
                  <c:v>932.6</c:v>
                </c:pt>
                <c:pt idx="9448">
                  <c:v>932.8</c:v>
                </c:pt>
                <c:pt idx="9449">
                  <c:v>933</c:v>
                </c:pt>
                <c:pt idx="9450">
                  <c:v>933.2</c:v>
                </c:pt>
                <c:pt idx="9451">
                  <c:v>933.4</c:v>
                </c:pt>
                <c:pt idx="9452">
                  <c:v>933.6</c:v>
                </c:pt>
                <c:pt idx="9453">
                  <c:v>933.8</c:v>
                </c:pt>
                <c:pt idx="9454">
                  <c:v>934</c:v>
                </c:pt>
                <c:pt idx="9455">
                  <c:v>934.19999999999993</c:v>
                </c:pt>
                <c:pt idx="9456">
                  <c:v>934.4</c:v>
                </c:pt>
                <c:pt idx="9457">
                  <c:v>934.6</c:v>
                </c:pt>
                <c:pt idx="9458">
                  <c:v>934.80000000000007</c:v>
                </c:pt>
                <c:pt idx="9459">
                  <c:v>935</c:v>
                </c:pt>
                <c:pt idx="9460">
                  <c:v>935.19999999999993</c:v>
                </c:pt>
                <c:pt idx="9461">
                  <c:v>935.4</c:v>
                </c:pt>
                <c:pt idx="9462">
                  <c:v>935.6</c:v>
                </c:pt>
                <c:pt idx="9463">
                  <c:v>935.8</c:v>
                </c:pt>
                <c:pt idx="9464">
                  <c:v>936</c:v>
                </c:pt>
                <c:pt idx="9465">
                  <c:v>936.2</c:v>
                </c:pt>
                <c:pt idx="9466">
                  <c:v>936.40000000000009</c:v>
                </c:pt>
                <c:pt idx="9467">
                  <c:v>936.59999999999991</c:v>
                </c:pt>
                <c:pt idx="9468">
                  <c:v>936.8</c:v>
                </c:pt>
                <c:pt idx="9469">
                  <c:v>937</c:v>
                </c:pt>
                <c:pt idx="9470">
                  <c:v>937.2</c:v>
                </c:pt>
                <c:pt idx="9471">
                  <c:v>937.4</c:v>
                </c:pt>
                <c:pt idx="9472">
                  <c:v>937.6</c:v>
                </c:pt>
                <c:pt idx="9473">
                  <c:v>937.80000000000007</c:v>
                </c:pt>
                <c:pt idx="9474">
                  <c:v>938</c:v>
                </c:pt>
                <c:pt idx="9475">
                  <c:v>938.19999999999993</c:v>
                </c:pt>
                <c:pt idx="9476">
                  <c:v>938.4</c:v>
                </c:pt>
                <c:pt idx="9477">
                  <c:v>938.6</c:v>
                </c:pt>
                <c:pt idx="9478">
                  <c:v>938.80000000000007</c:v>
                </c:pt>
                <c:pt idx="9479">
                  <c:v>939</c:v>
                </c:pt>
                <c:pt idx="9480">
                  <c:v>939.2</c:v>
                </c:pt>
                <c:pt idx="9481">
                  <c:v>939.4</c:v>
                </c:pt>
                <c:pt idx="9482">
                  <c:v>939.6</c:v>
                </c:pt>
                <c:pt idx="9483">
                  <c:v>939.8</c:v>
                </c:pt>
                <c:pt idx="9484">
                  <c:v>940</c:v>
                </c:pt>
                <c:pt idx="9485">
                  <c:v>940.2</c:v>
                </c:pt>
                <c:pt idx="9486">
                  <c:v>940.4</c:v>
                </c:pt>
                <c:pt idx="9487">
                  <c:v>940.6</c:v>
                </c:pt>
                <c:pt idx="9488">
                  <c:v>940.8</c:v>
                </c:pt>
                <c:pt idx="9489">
                  <c:v>941</c:v>
                </c:pt>
                <c:pt idx="9490">
                  <c:v>941.19999999999993</c:v>
                </c:pt>
                <c:pt idx="9491">
                  <c:v>941.4</c:v>
                </c:pt>
                <c:pt idx="9492">
                  <c:v>941.6</c:v>
                </c:pt>
                <c:pt idx="9493">
                  <c:v>941.80000000000007</c:v>
                </c:pt>
                <c:pt idx="9494">
                  <c:v>942</c:v>
                </c:pt>
                <c:pt idx="9495">
                  <c:v>942.19999999999993</c:v>
                </c:pt>
                <c:pt idx="9496">
                  <c:v>942.4</c:v>
                </c:pt>
                <c:pt idx="9497">
                  <c:v>942.6</c:v>
                </c:pt>
                <c:pt idx="9498">
                  <c:v>942.8</c:v>
                </c:pt>
                <c:pt idx="9499">
                  <c:v>943</c:v>
                </c:pt>
                <c:pt idx="9500">
                  <c:v>943.2</c:v>
                </c:pt>
                <c:pt idx="9501">
                  <c:v>943.40000000000009</c:v>
                </c:pt>
                <c:pt idx="9502">
                  <c:v>943.59999999999991</c:v>
                </c:pt>
                <c:pt idx="9503">
                  <c:v>943.8</c:v>
                </c:pt>
                <c:pt idx="9504">
                  <c:v>944</c:v>
                </c:pt>
                <c:pt idx="9505">
                  <c:v>944.2</c:v>
                </c:pt>
                <c:pt idx="9506">
                  <c:v>944.4</c:v>
                </c:pt>
                <c:pt idx="9507">
                  <c:v>944.6</c:v>
                </c:pt>
                <c:pt idx="9508">
                  <c:v>944.80000000000007</c:v>
                </c:pt>
                <c:pt idx="9509">
                  <c:v>945</c:v>
                </c:pt>
                <c:pt idx="9510">
                  <c:v>945.19999999999993</c:v>
                </c:pt>
                <c:pt idx="9511">
                  <c:v>945.4</c:v>
                </c:pt>
                <c:pt idx="9512">
                  <c:v>945.6</c:v>
                </c:pt>
                <c:pt idx="9513">
                  <c:v>945.80000000000007</c:v>
                </c:pt>
                <c:pt idx="9514">
                  <c:v>946</c:v>
                </c:pt>
                <c:pt idx="9515">
                  <c:v>946.2</c:v>
                </c:pt>
                <c:pt idx="9516">
                  <c:v>946.4</c:v>
                </c:pt>
                <c:pt idx="9517">
                  <c:v>946.6</c:v>
                </c:pt>
                <c:pt idx="9518">
                  <c:v>946.8</c:v>
                </c:pt>
                <c:pt idx="9519">
                  <c:v>947</c:v>
                </c:pt>
                <c:pt idx="9520">
                  <c:v>947.2</c:v>
                </c:pt>
                <c:pt idx="9521">
                  <c:v>947.4</c:v>
                </c:pt>
                <c:pt idx="9522">
                  <c:v>947.6</c:v>
                </c:pt>
                <c:pt idx="9523">
                  <c:v>947.8</c:v>
                </c:pt>
                <c:pt idx="9524">
                  <c:v>948</c:v>
                </c:pt>
                <c:pt idx="9525">
                  <c:v>948.19999999999993</c:v>
                </c:pt>
                <c:pt idx="9526">
                  <c:v>948.4</c:v>
                </c:pt>
                <c:pt idx="9527">
                  <c:v>948.6</c:v>
                </c:pt>
                <c:pt idx="9528">
                  <c:v>948.80000000000007</c:v>
                </c:pt>
                <c:pt idx="9529">
                  <c:v>949</c:v>
                </c:pt>
                <c:pt idx="9530">
                  <c:v>949.19999999999993</c:v>
                </c:pt>
                <c:pt idx="9531">
                  <c:v>949.4</c:v>
                </c:pt>
                <c:pt idx="9532">
                  <c:v>949.6</c:v>
                </c:pt>
                <c:pt idx="9533">
                  <c:v>949.8</c:v>
                </c:pt>
                <c:pt idx="9534">
                  <c:v>950</c:v>
                </c:pt>
                <c:pt idx="9535">
                  <c:v>950.2</c:v>
                </c:pt>
                <c:pt idx="9536">
                  <c:v>950.40000000000009</c:v>
                </c:pt>
                <c:pt idx="9537">
                  <c:v>950.59999999999991</c:v>
                </c:pt>
                <c:pt idx="9538">
                  <c:v>950.8</c:v>
                </c:pt>
                <c:pt idx="9539">
                  <c:v>951</c:v>
                </c:pt>
                <c:pt idx="9540">
                  <c:v>951.2</c:v>
                </c:pt>
                <c:pt idx="9541">
                  <c:v>951.4</c:v>
                </c:pt>
                <c:pt idx="9542">
                  <c:v>951.6</c:v>
                </c:pt>
                <c:pt idx="9543">
                  <c:v>951.80000000000007</c:v>
                </c:pt>
                <c:pt idx="9544">
                  <c:v>952</c:v>
                </c:pt>
                <c:pt idx="9545">
                  <c:v>952.19999999999993</c:v>
                </c:pt>
                <c:pt idx="9546">
                  <c:v>952.4</c:v>
                </c:pt>
                <c:pt idx="9547">
                  <c:v>952.6</c:v>
                </c:pt>
                <c:pt idx="9548">
                  <c:v>952.8</c:v>
                </c:pt>
                <c:pt idx="9549">
                  <c:v>953</c:v>
                </c:pt>
                <c:pt idx="9550">
                  <c:v>953.2</c:v>
                </c:pt>
                <c:pt idx="9551">
                  <c:v>953.4</c:v>
                </c:pt>
                <c:pt idx="9552">
                  <c:v>953.59999999999991</c:v>
                </c:pt>
                <c:pt idx="9553">
                  <c:v>953.80000000000007</c:v>
                </c:pt>
                <c:pt idx="9554">
                  <c:v>954.00000000000011</c:v>
                </c:pt>
                <c:pt idx="9555">
                  <c:v>954.19999999999993</c:v>
                </c:pt>
                <c:pt idx="9556">
                  <c:v>954.39999999999986</c:v>
                </c:pt>
                <c:pt idx="9557">
                  <c:v>954.59999999999991</c:v>
                </c:pt>
                <c:pt idx="9558">
                  <c:v>954.8</c:v>
                </c:pt>
                <c:pt idx="9559">
                  <c:v>955</c:v>
                </c:pt>
                <c:pt idx="9560">
                  <c:v>955.19999999999993</c:v>
                </c:pt>
                <c:pt idx="9561">
                  <c:v>955.4</c:v>
                </c:pt>
                <c:pt idx="9562">
                  <c:v>955.6</c:v>
                </c:pt>
                <c:pt idx="9563">
                  <c:v>955.80000000000007</c:v>
                </c:pt>
                <c:pt idx="9564">
                  <c:v>956</c:v>
                </c:pt>
                <c:pt idx="9565">
                  <c:v>956.2</c:v>
                </c:pt>
                <c:pt idx="9566">
                  <c:v>956.40000000000009</c:v>
                </c:pt>
                <c:pt idx="9567">
                  <c:v>956.60000000000014</c:v>
                </c:pt>
                <c:pt idx="9568">
                  <c:v>956.80000000000007</c:v>
                </c:pt>
                <c:pt idx="9569">
                  <c:v>956.99999999999989</c:v>
                </c:pt>
                <c:pt idx="9570">
                  <c:v>957.19999999999993</c:v>
                </c:pt>
                <c:pt idx="9571">
                  <c:v>957.4</c:v>
                </c:pt>
                <c:pt idx="9572">
                  <c:v>957.59999999999991</c:v>
                </c:pt>
                <c:pt idx="9573">
                  <c:v>957.8</c:v>
                </c:pt>
                <c:pt idx="9574">
                  <c:v>958</c:v>
                </c:pt>
                <c:pt idx="9575">
                  <c:v>958.2</c:v>
                </c:pt>
                <c:pt idx="9576">
                  <c:v>958.4</c:v>
                </c:pt>
                <c:pt idx="9577">
                  <c:v>958.6</c:v>
                </c:pt>
                <c:pt idx="9578">
                  <c:v>958.80000000000007</c:v>
                </c:pt>
                <c:pt idx="9579">
                  <c:v>959</c:v>
                </c:pt>
                <c:pt idx="9580">
                  <c:v>959.2</c:v>
                </c:pt>
                <c:pt idx="9581">
                  <c:v>959.40000000000009</c:v>
                </c:pt>
                <c:pt idx="9582">
                  <c:v>959.60000000000014</c:v>
                </c:pt>
                <c:pt idx="9583">
                  <c:v>959.8</c:v>
                </c:pt>
                <c:pt idx="9584">
                  <c:v>959.99999999999989</c:v>
                </c:pt>
                <c:pt idx="9585">
                  <c:v>960.19999999999993</c:v>
                </c:pt>
                <c:pt idx="9586">
                  <c:v>960.4</c:v>
                </c:pt>
                <c:pt idx="9587">
                  <c:v>960.59999999999991</c:v>
                </c:pt>
                <c:pt idx="9588">
                  <c:v>960.8</c:v>
                </c:pt>
                <c:pt idx="9589">
                  <c:v>961</c:v>
                </c:pt>
                <c:pt idx="9590">
                  <c:v>961.2</c:v>
                </c:pt>
                <c:pt idx="9591">
                  <c:v>961.4</c:v>
                </c:pt>
                <c:pt idx="9592">
                  <c:v>961.6</c:v>
                </c:pt>
                <c:pt idx="9593">
                  <c:v>961.80000000000007</c:v>
                </c:pt>
                <c:pt idx="9594">
                  <c:v>962.00000000000011</c:v>
                </c:pt>
                <c:pt idx="9595">
                  <c:v>962.2</c:v>
                </c:pt>
                <c:pt idx="9596">
                  <c:v>962.40000000000009</c:v>
                </c:pt>
                <c:pt idx="9597">
                  <c:v>962.59999999999991</c:v>
                </c:pt>
                <c:pt idx="9598">
                  <c:v>962.8</c:v>
                </c:pt>
                <c:pt idx="9599">
                  <c:v>962.99999999999989</c:v>
                </c:pt>
                <c:pt idx="9600">
                  <c:v>963.19999999999993</c:v>
                </c:pt>
                <c:pt idx="9601">
                  <c:v>963.4</c:v>
                </c:pt>
                <c:pt idx="9602">
                  <c:v>963.6</c:v>
                </c:pt>
                <c:pt idx="9603">
                  <c:v>963.8</c:v>
                </c:pt>
                <c:pt idx="9604">
                  <c:v>964</c:v>
                </c:pt>
                <c:pt idx="9605">
                  <c:v>964.2</c:v>
                </c:pt>
                <c:pt idx="9606">
                  <c:v>964.4</c:v>
                </c:pt>
                <c:pt idx="9607">
                  <c:v>964.6</c:v>
                </c:pt>
                <c:pt idx="9608">
                  <c:v>964.80000000000007</c:v>
                </c:pt>
                <c:pt idx="9609">
                  <c:v>965.00000000000011</c:v>
                </c:pt>
                <c:pt idx="9610">
                  <c:v>965.2</c:v>
                </c:pt>
                <c:pt idx="9611">
                  <c:v>965.39999999999986</c:v>
                </c:pt>
                <c:pt idx="9612">
                  <c:v>965.59999999999991</c:v>
                </c:pt>
                <c:pt idx="9613">
                  <c:v>965.8</c:v>
                </c:pt>
                <c:pt idx="9614">
                  <c:v>965.99999999999989</c:v>
                </c:pt>
                <c:pt idx="9615">
                  <c:v>966.19999999999993</c:v>
                </c:pt>
                <c:pt idx="9616">
                  <c:v>966.4</c:v>
                </c:pt>
                <c:pt idx="9617">
                  <c:v>966.6</c:v>
                </c:pt>
                <c:pt idx="9618">
                  <c:v>966.8</c:v>
                </c:pt>
                <c:pt idx="9619">
                  <c:v>967</c:v>
                </c:pt>
                <c:pt idx="9620">
                  <c:v>967.2</c:v>
                </c:pt>
                <c:pt idx="9621">
                  <c:v>967.40000000000009</c:v>
                </c:pt>
                <c:pt idx="9622">
                  <c:v>967.6</c:v>
                </c:pt>
                <c:pt idx="9623">
                  <c:v>967.80000000000007</c:v>
                </c:pt>
                <c:pt idx="9624">
                  <c:v>968.00000000000011</c:v>
                </c:pt>
                <c:pt idx="9625">
                  <c:v>968.19999999999993</c:v>
                </c:pt>
                <c:pt idx="9626">
                  <c:v>968.39999999999986</c:v>
                </c:pt>
                <c:pt idx="9627">
                  <c:v>968.59999999999991</c:v>
                </c:pt>
                <c:pt idx="9628">
                  <c:v>968.8</c:v>
                </c:pt>
                <c:pt idx="9629">
                  <c:v>969</c:v>
                </c:pt>
                <c:pt idx="9630">
                  <c:v>969.19999999999993</c:v>
                </c:pt>
                <c:pt idx="9631">
                  <c:v>969.4</c:v>
                </c:pt>
                <c:pt idx="9632">
                  <c:v>969.6</c:v>
                </c:pt>
                <c:pt idx="9633">
                  <c:v>969.80000000000007</c:v>
                </c:pt>
                <c:pt idx="9634">
                  <c:v>970</c:v>
                </c:pt>
                <c:pt idx="9635">
                  <c:v>970.2</c:v>
                </c:pt>
                <c:pt idx="9636">
                  <c:v>970.40000000000009</c:v>
                </c:pt>
                <c:pt idx="9637">
                  <c:v>970.6</c:v>
                </c:pt>
                <c:pt idx="9638">
                  <c:v>970.80000000000007</c:v>
                </c:pt>
                <c:pt idx="9639">
                  <c:v>971.00000000000011</c:v>
                </c:pt>
                <c:pt idx="9640">
                  <c:v>971.19999999999993</c:v>
                </c:pt>
                <c:pt idx="9641">
                  <c:v>971.4</c:v>
                </c:pt>
                <c:pt idx="9642">
                  <c:v>971.59999999999991</c:v>
                </c:pt>
                <c:pt idx="9643">
                  <c:v>971.8</c:v>
                </c:pt>
                <c:pt idx="9644">
                  <c:v>972</c:v>
                </c:pt>
                <c:pt idx="9645">
                  <c:v>972.19999999999993</c:v>
                </c:pt>
                <c:pt idx="9646">
                  <c:v>972.4</c:v>
                </c:pt>
                <c:pt idx="9647">
                  <c:v>972.6</c:v>
                </c:pt>
                <c:pt idx="9648">
                  <c:v>972.80000000000007</c:v>
                </c:pt>
                <c:pt idx="9649">
                  <c:v>973</c:v>
                </c:pt>
                <c:pt idx="9650">
                  <c:v>973.2</c:v>
                </c:pt>
                <c:pt idx="9651">
                  <c:v>973.40000000000009</c:v>
                </c:pt>
                <c:pt idx="9652">
                  <c:v>973.60000000000014</c:v>
                </c:pt>
                <c:pt idx="9653">
                  <c:v>973.80000000000007</c:v>
                </c:pt>
                <c:pt idx="9654">
                  <c:v>973.99999999999989</c:v>
                </c:pt>
                <c:pt idx="9655">
                  <c:v>974.19999999999993</c:v>
                </c:pt>
                <c:pt idx="9656">
                  <c:v>974.4</c:v>
                </c:pt>
                <c:pt idx="9657">
                  <c:v>974.59999999999991</c:v>
                </c:pt>
                <c:pt idx="9658">
                  <c:v>974.8</c:v>
                </c:pt>
                <c:pt idx="9659">
                  <c:v>975</c:v>
                </c:pt>
                <c:pt idx="9660">
                  <c:v>975.2</c:v>
                </c:pt>
                <c:pt idx="9661">
                  <c:v>975.4</c:v>
                </c:pt>
                <c:pt idx="9662">
                  <c:v>975.6</c:v>
                </c:pt>
                <c:pt idx="9663">
                  <c:v>975.80000000000007</c:v>
                </c:pt>
                <c:pt idx="9664">
                  <c:v>976.00000000000011</c:v>
                </c:pt>
                <c:pt idx="9665">
                  <c:v>976.2</c:v>
                </c:pt>
                <c:pt idx="9666">
                  <c:v>976.40000000000009</c:v>
                </c:pt>
                <c:pt idx="9667">
                  <c:v>976.60000000000014</c:v>
                </c:pt>
                <c:pt idx="9668">
                  <c:v>976.8</c:v>
                </c:pt>
                <c:pt idx="9669">
                  <c:v>976.99999999999989</c:v>
                </c:pt>
                <c:pt idx="9670">
                  <c:v>977.19999999999993</c:v>
                </c:pt>
                <c:pt idx="9671">
                  <c:v>977.4</c:v>
                </c:pt>
                <c:pt idx="9672">
                  <c:v>977.6</c:v>
                </c:pt>
                <c:pt idx="9673">
                  <c:v>977.8</c:v>
                </c:pt>
                <c:pt idx="9674">
                  <c:v>978</c:v>
                </c:pt>
                <c:pt idx="9675">
                  <c:v>978.2</c:v>
                </c:pt>
                <c:pt idx="9676">
                  <c:v>978.4</c:v>
                </c:pt>
                <c:pt idx="9677">
                  <c:v>978.6</c:v>
                </c:pt>
                <c:pt idx="9678">
                  <c:v>978.80000000000007</c:v>
                </c:pt>
                <c:pt idx="9679">
                  <c:v>979.00000000000011</c:v>
                </c:pt>
                <c:pt idx="9680">
                  <c:v>979.2</c:v>
                </c:pt>
                <c:pt idx="9681">
                  <c:v>979.40000000000009</c:v>
                </c:pt>
                <c:pt idx="9682">
                  <c:v>979.59999999999991</c:v>
                </c:pt>
                <c:pt idx="9683">
                  <c:v>979.8</c:v>
                </c:pt>
                <c:pt idx="9684">
                  <c:v>979.99999999999989</c:v>
                </c:pt>
                <c:pt idx="9685">
                  <c:v>980.19999999999993</c:v>
                </c:pt>
                <c:pt idx="9686">
                  <c:v>980.4</c:v>
                </c:pt>
                <c:pt idx="9687">
                  <c:v>980.6</c:v>
                </c:pt>
                <c:pt idx="9688">
                  <c:v>980.8</c:v>
                </c:pt>
                <c:pt idx="9689">
                  <c:v>981</c:v>
                </c:pt>
                <c:pt idx="9690">
                  <c:v>981.2</c:v>
                </c:pt>
                <c:pt idx="9691">
                  <c:v>981.40000000000009</c:v>
                </c:pt>
                <c:pt idx="9692">
                  <c:v>981.6</c:v>
                </c:pt>
                <c:pt idx="9693">
                  <c:v>981.80000000000007</c:v>
                </c:pt>
                <c:pt idx="9694">
                  <c:v>982.00000000000011</c:v>
                </c:pt>
                <c:pt idx="9695">
                  <c:v>982.2</c:v>
                </c:pt>
                <c:pt idx="9696">
                  <c:v>982.39999999999986</c:v>
                </c:pt>
                <c:pt idx="9697">
                  <c:v>982.59999999999991</c:v>
                </c:pt>
                <c:pt idx="9698">
                  <c:v>982.8</c:v>
                </c:pt>
                <c:pt idx="9699">
                  <c:v>983</c:v>
                </c:pt>
                <c:pt idx="9700">
                  <c:v>983.19999999999993</c:v>
                </c:pt>
                <c:pt idx="9701">
                  <c:v>983.4</c:v>
                </c:pt>
                <c:pt idx="9702">
                  <c:v>983.6</c:v>
                </c:pt>
                <c:pt idx="9703">
                  <c:v>983.8</c:v>
                </c:pt>
                <c:pt idx="9704">
                  <c:v>984</c:v>
                </c:pt>
                <c:pt idx="9705">
                  <c:v>984.2</c:v>
                </c:pt>
                <c:pt idx="9706">
                  <c:v>984.40000000000009</c:v>
                </c:pt>
                <c:pt idx="9707">
                  <c:v>984.6</c:v>
                </c:pt>
                <c:pt idx="9708">
                  <c:v>984.80000000000007</c:v>
                </c:pt>
                <c:pt idx="9709">
                  <c:v>985.00000000000011</c:v>
                </c:pt>
                <c:pt idx="9710">
                  <c:v>985.19999999999993</c:v>
                </c:pt>
                <c:pt idx="9711">
                  <c:v>985.39999999999986</c:v>
                </c:pt>
                <c:pt idx="9712">
                  <c:v>985.59999999999991</c:v>
                </c:pt>
                <c:pt idx="9713">
                  <c:v>985.8</c:v>
                </c:pt>
                <c:pt idx="9714">
                  <c:v>986</c:v>
                </c:pt>
                <c:pt idx="9715">
                  <c:v>986.19999999999993</c:v>
                </c:pt>
                <c:pt idx="9716">
                  <c:v>986.4</c:v>
                </c:pt>
                <c:pt idx="9717">
                  <c:v>986.6</c:v>
                </c:pt>
                <c:pt idx="9718">
                  <c:v>986.80000000000007</c:v>
                </c:pt>
                <c:pt idx="9719">
                  <c:v>987</c:v>
                </c:pt>
                <c:pt idx="9720">
                  <c:v>987.2</c:v>
                </c:pt>
                <c:pt idx="9721">
                  <c:v>987.40000000000009</c:v>
                </c:pt>
                <c:pt idx="9722">
                  <c:v>987.60000000000014</c:v>
                </c:pt>
                <c:pt idx="9723">
                  <c:v>987.80000000000007</c:v>
                </c:pt>
                <c:pt idx="9724">
                  <c:v>987.99999999999989</c:v>
                </c:pt>
                <c:pt idx="9725">
                  <c:v>988.19999999999993</c:v>
                </c:pt>
                <c:pt idx="9726">
                  <c:v>988.4</c:v>
                </c:pt>
                <c:pt idx="9727">
                  <c:v>988.59999999999991</c:v>
                </c:pt>
                <c:pt idx="9728">
                  <c:v>988.8</c:v>
                </c:pt>
                <c:pt idx="9729">
                  <c:v>989</c:v>
                </c:pt>
                <c:pt idx="9730">
                  <c:v>989.2</c:v>
                </c:pt>
                <c:pt idx="9731">
                  <c:v>989.4</c:v>
                </c:pt>
                <c:pt idx="9732">
                  <c:v>989.6</c:v>
                </c:pt>
                <c:pt idx="9733">
                  <c:v>989.80000000000007</c:v>
                </c:pt>
                <c:pt idx="9734">
                  <c:v>990</c:v>
                </c:pt>
                <c:pt idx="9735">
                  <c:v>990.2</c:v>
                </c:pt>
                <c:pt idx="9736">
                  <c:v>990.40000000000009</c:v>
                </c:pt>
                <c:pt idx="9737">
                  <c:v>990.60000000000014</c:v>
                </c:pt>
                <c:pt idx="9738">
                  <c:v>990.8</c:v>
                </c:pt>
                <c:pt idx="9739">
                  <c:v>990.99999999999989</c:v>
                </c:pt>
                <c:pt idx="9740">
                  <c:v>991.19999999999993</c:v>
                </c:pt>
                <c:pt idx="9741">
                  <c:v>991.4</c:v>
                </c:pt>
                <c:pt idx="9742">
                  <c:v>991.59999999999991</c:v>
                </c:pt>
                <c:pt idx="9743">
                  <c:v>991.8</c:v>
                </c:pt>
                <c:pt idx="9744">
                  <c:v>992</c:v>
                </c:pt>
                <c:pt idx="9745">
                  <c:v>992.2</c:v>
                </c:pt>
                <c:pt idx="9746">
                  <c:v>992.4</c:v>
                </c:pt>
                <c:pt idx="9747">
                  <c:v>992.6</c:v>
                </c:pt>
                <c:pt idx="9748">
                  <c:v>992.80000000000007</c:v>
                </c:pt>
                <c:pt idx="9749">
                  <c:v>993.00000000000011</c:v>
                </c:pt>
                <c:pt idx="9750">
                  <c:v>993.2</c:v>
                </c:pt>
                <c:pt idx="9751">
                  <c:v>993.40000000000009</c:v>
                </c:pt>
                <c:pt idx="9752">
                  <c:v>993.59999999999991</c:v>
                </c:pt>
                <c:pt idx="9753">
                  <c:v>993.8</c:v>
                </c:pt>
                <c:pt idx="9754">
                  <c:v>993.99999999999989</c:v>
                </c:pt>
                <c:pt idx="9755">
                  <c:v>994.19999999999993</c:v>
                </c:pt>
                <c:pt idx="9756">
                  <c:v>994.4</c:v>
                </c:pt>
                <c:pt idx="9757">
                  <c:v>994.6</c:v>
                </c:pt>
                <c:pt idx="9758">
                  <c:v>994.8</c:v>
                </c:pt>
                <c:pt idx="9759">
                  <c:v>995</c:v>
                </c:pt>
                <c:pt idx="9760">
                  <c:v>995.2</c:v>
                </c:pt>
                <c:pt idx="9761">
                  <c:v>995.4</c:v>
                </c:pt>
                <c:pt idx="9762">
                  <c:v>995.6</c:v>
                </c:pt>
                <c:pt idx="9763">
                  <c:v>995.80000000000007</c:v>
                </c:pt>
                <c:pt idx="9764">
                  <c:v>996.00000000000011</c:v>
                </c:pt>
                <c:pt idx="9765">
                  <c:v>996.2</c:v>
                </c:pt>
                <c:pt idx="9766">
                  <c:v>996.39999999999986</c:v>
                </c:pt>
                <c:pt idx="9767">
                  <c:v>996.59999999999991</c:v>
                </c:pt>
                <c:pt idx="9768">
                  <c:v>996.8</c:v>
                </c:pt>
                <c:pt idx="9769">
                  <c:v>996.99999999999989</c:v>
                </c:pt>
                <c:pt idx="9770">
                  <c:v>997.19999999999993</c:v>
                </c:pt>
                <c:pt idx="9771">
                  <c:v>997.4</c:v>
                </c:pt>
                <c:pt idx="9772">
                  <c:v>997.6</c:v>
                </c:pt>
                <c:pt idx="9773">
                  <c:v>997.8</c:v>
                </c:pt>
                <c:pt idx="9774">
                  <c:v>998</c:v>
                </c:pt>
                <c:pt idx="9775">
                  <c:v>998.2</c:v>
                </c:pt>
                <c:pt idx="9776">
                  <c:v>998.40000000000009</c:v>
                </c:pt>
                <c:pt idx="9777">
                  <c:v>998.6</c:v>
                </c:pt>
                <c:pt idx="9778">
                  <c:v>998.80000000000007</c:v>
                </c:pt>
                <c:pt idx="9779">
                  <c:v>999.00000000000011</c:v>
                </c:pt>
                <c:pt idx="9780">
                  <c:v>999.19999999999993</c:v>
                </c:pt>
                <c:pt idx="9781">
                  <c:v>999.39999999999986</c:v>
                </c:pt>
                <c:pt idx="9782">
                  <c:v>999.59999999999991</c:v>
                </c:pt>
                <c:pt idx="9783">
                  <c:v>999.8</c:v>
                </c:pt>
                <c:pt idx="9784">
                  <c:v>1000</c:v>
                </c:pt>
                <c:pt idx="9785">
                  <c:v>1000.1999999999999</c:v>
                </c:pt>
                <c:pt idx="9786">
                  <c:v>1000.4</c:v>
                </c:pt>
                <c:pt idx="9787">
                  <c:v>1000.6</c:v>
                </c:pt>
                <c:pt idx="9788">
                  <c:v>1000.8000000000001</c:v>
                </c:pt>
                <c:pt idx="9789">
                  <c:v>1001</c:v>
                </c:pt>
                <c:pt idx="9790">
                  <c:v>1001.2</c:v>
                </c:pt>
                <c:pt idx="9791">
                  <c:v>1001.4000000000001</c:v>
                </c:pt>
                <c:pt idx="9792">
                  <c:v>1001.6</c:v>
                </c:pt>
                <c:pt idx="9793">
                  <c:v>1001.8000000000001</c:v>
                </c:pt>
                <c:pt idx="9794">
                  <c:v>1002.0000000000001</c:v>
                </c:pt>
                <c:pt idx="9795">
                  <c:v>1002.1999999999999</c:v>
                </c:pt>
                <c:pt idx="9796">
                  <c:v>1002.4</c:v>
                </c:pt>
                <c:pt idx="9797">
                  <c:v>1002.5999999999999</c:v>
                </c:pt>
                <c:pt idx="9798">
                  <c:v>1002.8</c:v>
                </c:pt>
                <c:pt idx="9799">
                  <c:v>1003</c:v>
                </c:pt>
                <c:pt idx="9800">
                  <c:v>1003.1999999999999</c:v>
                </c:pt>
                <c:pt idx="9801">
                  <c:v>1003.4</c:v>
                </c:pt>
                <c:pt idx="9802">
                  <c:v>1003.6</c:v>
                </c:pt>
                <c:pt idx="9803">
                  <c:v>1003.8000000000001</c:v>
                </c:pt>
                <c:pt idx="9804">
                  <c:v>1004</c:v>
                </c:pt>
                <c:pt idx="9805">
                  <c:v>1004.2</c:v>
                </c:pt>
                <c:pt idx="9806">
                  <c:v>1004.4000000000001</c:v>
                </c:pt>
                <c:pt idx="9807">
                  <c:v>1004.6000000000001</c:v>
                </c:pt>
                <c:pt idx="9808">
                  <c:v>1004.8000000000001</c:v>
                </c:pt>
                <c:pt idx="9809">
                  <c:v>1004.9999999999999</c:v>
                </c:pt>
                <c:pt idx="9810">
                  <c:v>1005.1999999999999</c:v>
                </c:pt>
                <c:pt idx="9811">
                  <c:v>1005.4</c:v>
                </c:pt>
                <c:pt idx="9812">
                  <c:v>1005.5999999999999</c:v>
                </c:pt>
                <c:pt idx="9813">
                  <c:v>1005.8</c:v>
                </c:pt>
                <c:pt idx="9814">
                  <c:v>1006</c:v>
                </c:pt>
                <c:pt idx="9815">
                  <c:v>1006.2</c:v>
                </c:pt>
                <c:pt idx="9816">
                  <c:v>1006.4</c:v>
                </c:pt>
                <c:pt idx="9817">
                  <c:v>1006.6</c:v>
                </c:pt>
                <c:pt idx="9818">
                  <c:v>1006.8000000000001</c:v>
                </c:pt>
                <c:pt idx="9819">
                  <c:v>1007.0000000000001</c:v>
                </c:pt>
                <c:pt idx="9820">
                  <c:v>1007.2</c:v>
                </c:pt>
                <c:pt idx="9821">
                  <c:v>1007.4000000000001</c:v>
                </c:pt>
                <c:pt idx="9822">
                  <c:v>1007.6000000000001</c:v>
                </c:pt>
                <c:pt idx="9823">
                  <c:v>1007.8</c:v>
                </c:pt>
                <c:pt idx="9824">
                  <c:v>1007.9999999999999</c:v>
                </c:pt>
                <c:pt idx="9825">
                  <c:v>1008.1999999999999</c:v>
                </c:pt>
                <c:pt idx="9826">
                  <c:v>1008.4</c:v>
                </c:pt>
                <c:pt idx="9827">
                  <c:v>1008.5999999999999</c:v>
                </c:pt>
                <c:pt idx="9828">
                  <c:v>1008.8</c:v>
                </c:pt>
                <c:pt idx="9829">
                  <c:v>1009</c:v>
                </c:pt>
                <c:pt idx="9830">
                  <c:v>1009.2</c:v>
                </c:pt>
                <c:pt idx="9831">
                  <c:v>1009.4</c:v>
                </c:pt>
                <c:pt idx="9832">
                  <c:v>1009.6</c:v>
                </c:pt>
                <c:pt idx="9833">
                  <c:v>1009.8000000000001</c:v>
                </c:pt>
                <c:pt idx="9834">
                  <c:v>1010.0000000000001</c:v>
                </c:pt>
                <c:pt idx="9835">
                  <c:v>1010.2</c:v>
                </c:pt>
                <c:pt idx="9836">
                  <c:v>1010.4000000000001</c:v>
                </c:pt>
                <c:pt idx="9837">
                  <c:v>1010.5999999999999</c:v>
                </c:pt>
                <c:pt idx="9838">
                  <c:v>1010.8</c:v>
                </c:pt>
                <c:pt idx="9839">
                  <c:v>1010.9999999999999</c:v>
                </c:pt>
                <c:pt idx="9840">
                  <c:v>1011.1999999999999</c:v>
                </c:pt>
                <c:pt idx="9841">
                  <c:v>1011.4</c:v>
                </c:pt>
                <c:pt idx="9842">
                  <c:v>1011.6</c:v>
                </c:pt>
                <c:pt idx="9843">
                  <c:v>1011.8</c:v>
                </c:pt>
                <c:pt idx="9844">
                  <c:v>1012</c:v>
                </c:pt>
                <c:pt idx="9845">
                  <c:v>1012.2</c:v>
                </c:pt>
                <c:pt idx="9846">
                  <c:v>1012.4000000000001</c:v>
                </c:pt>
                <c:pt idx="9847">
                  <c:v>1012.6</c:v>
                </c:pt>
                <c:pt idx="9848">
                  <c:v>1012.8000000000001</c:v>
                </c:pt>
                <c:pt idx="9849">
                  <c:v>1013.0000000000001</c:v>
                </c:pt>
                <c:pt idx="9850">
                  <c:v>1013.2</c:v>
                </c:pt>
                <c:pt idx="9851">
                  <c:v>1013.3999999999999</c:v>
                </c:pt>
                <c:pt idx="9852">
                  <c:v>1013.5999999999999</c:v>
                </c:pt>
                <c:pt idx="9853">
                  <c:v>1013.8</c:v>
                </c:pt>
                <c:pt idx="9854">
                  <c:v>1014</c:v>
                </c:pt>
                <c:pt idx="9855">
                  <c:v>1014.1999999999999</c:v>
                </c:pt>
                <c:pt idx="9856">
                  <c:v>1014.4</c:v>
                </c:pt>
                <c:pt idx="9857">
                  <c:v>1014.6</c:v>
                </c:pt>
                <c:pt idx="9858">
                  <c:v>1014.8</c:v>
                </c:pt>
                <c:pt idx="9859">
                  <c:v>1015</c:v>
                </c:pt>
                <c:pt idx="9860">
                  <c:v>1015.2</c:v>
                </c:pt>
                <c:pt idx="9861">
                  <c:v>1015.4000000000001</c:v>
                </c:pt>
                <c:pt idx="9862">
                  <c:v>1015.6</c:v>
                </c:pt>
                <c:pt idx="9863">
                  <c:v>1015.8000000000001</c:v>
                </c:pt>
                <c:pt idx="9864">
                  <c:v>1016.0000000000001</c:v>
                </c:pt>
                <c:pt idx="9865">
                  <c:v>1016.1999999999999</c:v>
                </c:pt>
                <c:pt idx="9866">
                  <c:v>1016.3999999999999</c:v>
                </c:pt>
                <c:pt idx="9867">
                  <c:v>1016.5999999999999</c:v>
                </c:pt>
                <c:pt idx="9868">
                  <c:v>1016.8</c:v>
                </c:pt>
                <c:pt idx="9869">
                  <c:v>1017</c:v>
                </c:pt>
                <c:pt idx="9870">
                  <c:v>1017.1999999999999</c:v>
                </c:pt>
                <c:pt idx="9871">
                  <c:v>1017.4</c:v>
                </c:pt>
                <c:pt idx="9872">
                  <c:v>1017.6</c:v>
                </c:pt>
                <c:pt idx="9873">
                  <c:v>1017.8000000000001</c:v>
                </c:pt>
                <c:pt idx="9874">
                  <c:v>1018</c:v>
                </c:pt>
                <c:pt idx="9875">
                  <c:v>1018.2</c:v>
                </c:pt>
                <c:pt idx="9876">
                  <c:v>1018.4000000000001</c:v>
                </c:pt>
                <c:pt idx="9877">
                  <c:v>1018.6000000000001</c:v>
                </c:pt>
                <c:pt idx="9878">
                  <c:v>1018.8000000000001</c:v>
                </c:pt>
                <c:pt idx="9879">
                  <c:v>1018.9999999999999</c:v>
                </c:pt>
                <c:pt idx="9880">
                  <c:v>1019.1999999999999</c:v>
                </c:pt>
                <c:pt idx="9881">
                  <c:v>1019.4</c:v>
                </c:pt>
                <c:pt idx="9882">
                  <c:v>1019.5999999999999</c:v>
                </c:pt>
                <c:pt idx="9883">
                  <c:v>1019.8</c:v>
                </c:pt>
                <c:pt idx="9884">
                  <c:v>1020</c:v>
                </c:pt>
                <c:pt idx="9885">
                  <c:v>1020.2</c:v>
                </c:pt>
                <c:pt idx="9886">
                  <c:v>1020.4</c:v>
                </c:pt>
                <c:pt idx="9887">
                  <c:v>1020.6</c:v>
                </c:pt>
                <c:pt idx="9888">
                  <c:v>1020.8000000000001</c:v>
                </c:pt>
                <c:pt idx="9889">
                  <c:v>1021</c:v>
                </c:pt>
                <c:pt idx="9890">
                  <c:v>1021.2</c:v>
                </c:pt>
                <c:pt idx="9891">
                  <c:v>1021.4000000000001</c:v>
                </c:pt>
                <c:pt idx="9892">
                  <c:v>1021.6000000000001</c:v>
                </c:pt>
                <c:pt idx="9893">
                  <c:v>1021.8</c:v>
                </c:pt>
                <c:pt idx="9894">
                  <c:v>1021.9999999999999</c:v>
                </c:pt>
                <c:pt idx="9895">
                  <c:v>1022.1999999999999</c:v>
                </c:pt>
                <c:pt idx="9896">
                  <c:v>1022.4</c:v>
                </c:pt>
                <c:pt idx="9897">
                  <c:v>1022.5999999999999</c:v>
                </c:pt>
                <c:pt idx="9898">
                  <c:v>1022.8</c:v>
                </c:pt>
                <c:pt idx="9899">
                  <c:v>1023</c:v>
                </c:pt>
                <c:pt idx="9900">
                  <c:v>1023.2</c:v>
                </c:pt>
                <c:pt idx="9901">
                  <c:v>1023.4</c:v>
                </c:pt>
                <c:pt idx="9902">
                  <c:v>1023.6</c:v>
                </c:pt>
                <c:pt idx="9903">
                  <c:v>1023.8000000000001</c:v>
                </c:pt>
                <c:pt idx="9904">
                  <c:v>1024</c:v>
                </c:pt>
                <c:pt idx="9905">
                  <c:v>1024.2</c:v>
                </c:pt>
                <c:pt idx="9906">
                  <c:v>1024.4000000000001</c:v>
                </c:pt>
                <c:pt idx="9907">
                  <c:v>1024.5999999999999</c:v>
                </c:pt>
                <c:pt idx="9908">
                  <c:v>1024.8</c:v>
                </c:pt>
                <c:pt idx="9909">
                  <c:v>1025</c:v>
                </c:pt>
                <c:pt idx="9910">
                  <c:v>1025.2</c:v>
                </c:pt>
                <c:pt idx="9911">
                  <c:v>1025.3999999999999</c:v>
                </c:pt>
                <c:pt idx="9912">
                  <c:v>1025.5999999999999</c:v>
                </c:pt>
                <c:pt idx="9913">
                  <c:v>1025.8</c:v>
                </c:pt>
                <c:pt idx="9914">
                  <c:v>1026</c:v>
                </c:pt>
                <c:pt idx="9915">
                  <c:v>1026.2</c:v>
                </c:pt>
                <c:pt idx="9916">
                  <c:v>1026.4000000000001</c:v>
                </c:pt>
                <c:pt idx="9917">
                  <c:v>1026.6000000000001</c:v>
                </c:pt>
                <c:pt idx="9918">
                  <c:v>1026.8</c:v>
                </c:pt>
                <c:pt idx="9919">
                  <c:v>1027</c:v>
                </c:pt>
                <c:pt idx="9920">
                  <c:v>1027.2</c:v>
                </c:pt>
                <c:pt idx="9921">
                  <c:v>1027.3999999999999</c:v>
                </c:pt>
                <c:pt idx="9922">
                  <c:v>1027.5999999999999</c:v>
                </c:pt>
                <c:pt idx="9923">
                  <c:v>1027.8</c:v>
                </c:pt>
                <c:pt idx="9924">
                  <c:v>1028</c:v>
                </c:pt>
                <c:pt idx="9925">
                  <c:v>1028.2</c:v>
                </c:pt>
                <c:pt idx="9926">
                  <c:v>1028.3999999999999</c:v>
                </c:pt>
                <c:pt idx="9927">
                  <c:v>1028.5999999999999</c:v>
                </c:pt>
                <c:pt idx="9928">
                  <c:v>1028.8</c:v>
                </c:pt>
                <c:pt idx="9929">
                  <c:v>1029</c:v>
                </c:pt>
                <c:pt idx="9930">
                  <c:v>1029.2</c:v>
                </c:pt>
                <c:pt idx="9931">
                  <c:v>1029.4000000000001</c:v>
                </c:pt>
                <c:pt idx="9932">
                  <c:v>1029.6000000000001</c:v>
                </c:pt>
                <c:pt idx="9933">
                  <c:v>1029.8000000000002</c:v>
                </c:pt>
                <c:pt idx="9934">
                  <c:v>1030</c:v>
                </c:pt>
                <c:pt idx="9935">
                  <c:v>1030.1999999999998</c:v>
                </c:pt>
                <c:pt idx="9936">
                  <c:v>1030.3999999999999</c:v>
                </c:pt>
                <c:pt idx="9937">
                  <c:v>1030.5999999999999</c:v>
                </c:pt>
                <c:pt idx="9938">
                  <c:v>1030.8</c:v>
                </c:pt>
                <c:pt idx="9939">
                  <c:v>1031</c:v>
                </c:pt>
                <c:pt idx="9940">
                  <c:v>1031.2</c:v>
                </c:pt>
                <c:pt idx="9941">
                  <c:v>1031.4000000000001</c:v>
                </c:pt>
                <c:pt idx="9942">
                  <c:v>1031.5999999999999</c:v>
                </c:pt>
                <c:pt idx="9943">
                  <c:v>1031.8</c:v>
                </c:pt>
                <c:pt idx="9944">
                  <c:v>1032</c:v>
                </c:pt>
                <c:pt idx="9945">
                  <c:v>1032.2</c:v>
                </c:pt>
                <c:pt idx="9946">
                  <c:v>1032.4000000000001</c:v>
                </c:pt>
                <c:pt idx="9947">
                  <c:v>1032.6000000000001</c:v>
                </c:pt>
                <c:pt idx="9948">
                  <c:v>1032.8000000000002</c:v>
                </c:pt>
                <c:pt idx="9949">
                  <c:v>1033</c:v>
                </c:pt>
                <c:pt idx="9950">
                  <c:v>1033.1999999999998</c:v>
                </c:pt>
                <c:pt idx="9951">
                  <c:v>1033.3999999999999</c:v>
                </c:pt>
                <c:pt idx="9952">
                  <c:v>1033.5999999999999</c:v>
                </c:pt>
                <c:pt idx="9953">
                  <c:v>1033.8</c:v>
                </c:pt>
                <c:pt idx="9954">
                  <c:v>1034</c:v>
                </c:pt>
                <c:pt idx="9955">
                  <c:v>1034.2</c:v>
                </c:pt>
                <c:pt idx="9956">
                  <c:v>1034.4000000000001</c:v>
                </c:pt>
                <c:pt idx="9957">
                  <c:v>1034.5999999999999</c:v>
                </c:pt>
                <c:pt idx="9958">
                  <c:v>1034.8</c:v>
                </c:pt>
                <c:pt idx="9959">
                  <c:v>1035</c:v>
                </c:pt>
                <c:pt idx="9960">
                  <c:v>1035.2</c:v>
                </c:pt>
                <c:pt idx="9961">
                  <c:v>1035.4000000000001</c:v>
                </c:pt>
                <c:pt idx="9962">
                  <c:v>1035.6000000000001</c:v>
                </c:pt>
                <c:pt idx="9963">
                  <c:v>1035.8000000000002</c:v>
                </c:pt>
                <c:pt idx="9964">
                  <c:v>1036</c:v>
                </c:pt>
                <c:pt idx="9965">
                  <c:v>1036.1999999999998</c:v>
                </c:pt>
                <c:pt idx="9966">
                  <c:v>1036.3999999999999</c:v>
                </c:pt>
                <c:pt idx="9967">
                  <c:v>1036.5999999999999</c:v>
                </c:pt>
                <c:pt idx="9968">
                  <c:v>1036.8</c:v>
                </c:pt>
                <c:pt idx="9969">
                  <c:v>1037</c:v>
                </c:pt>
                <c:pt idx="9970">
                  <c:v>1037.2</c:v>
                </c:pt>
                <c:pt idx="9971">
                  <c:v>1037.4000000000001</c:v>
                </c:pt>
                <c:pt idx="9972">
                  <c:v>1037.6000000000001</c:v>
                </c:pt>
                <c:pt idx="9973">
                  <c:v>1037.8</c:v>
                </c:pt>
                <c:pt idx="9974">
                  <c:v>1038</c:v>
                </c:pt>
                <c:pt idx="9975">
                  <c:v>1038.2</c:v>
                </c:pt>
                <c:pt idx="9976">
                  <c:v>1038.4000000000001</c:v>
                </c:pt>
                <c:pt idx="9977">
                  <c:v>1038.6000000000001</c:v>
                </c:pt>
                <c:pt idx="9978">
                  <c:v>1038.8</c:v>
                </c:pt>
                <c:pt idx="9979">
                  <c:v>1039</c:v>
                </c:pt>
                <c:pt idx="9980">
                  <c:v>1039.2</c:v>
                </c:pt>
                <c:pt idx="9981">
                  <c:v>1039.3999999999999</c:v>
                </c:pt>
                <c:pt idx="9982">
                  <c:v>1039.5999999999999</c:v>
                </c:pt>
                <c:pt idx="9983">
                  <c:v>1039.8</c:v>
                </c:pt>
                <c:pt idx="9984">
                  <c:v>1040</c:v>
                </c:pt>
                <c:pt idx="9985">
                  <c:v>1040.2</c:v>
                </c:pt>
                <c:pt idx="9986">
                  <c:v>1040.4000000000001</c:v>
                </c:pt>
                <c:pt idx="9987">
                  <c:v>1040.6000000000001</c:v>
                </c:pt>
                <c:pt idx="9988">
                  <c:v>1040.8</c:v>
                </c:pt>
                <c:pt idx="9989">
                  <c:v>1041</c:v>
                </c:pt>
                <c:pt idx="9990">
                  <c:v>1041.2</c:v>
                </c:pt>
                <c:pt idx="9991">
                  <c:v>1041.4000000000001</c:v>
                </c:pt>
                <c:pt idx="9992">
                  <c:v>1041.5999999999999</c:v>
                </c:pt>
                <c:pt idx="9993">
                  <c:v>1041.8</c:v>
                </c:pt>
                <c:pt idx="9994">
                  <c:v>1042</c:v>
                </c:pt>
                <c:pt idx="9995">
                  <c:v>1042.2</c:v>
                </c:pt>
                <c:pt idx="9996">
                  <c:v>1042.3999999999999</c:v>
                </c:pt>
                <c:pt idx="9997">
                  <c:v>1042.5999999999999</c:v>
                </c:pt>
                <c:pt idx="9998">
                  <c:v>1042.8</c:v>
                </c:pt>
                <c:pt idx="9999">
                  <c:v>1043</c:v>
                </c:pt>
              </c:numCache>
            </c:numRef>
          </c:xVal>
          <c:yVal>
            <c:numRef>
              <c:f>'BPV20T 201MHz'!$F$11:$F$10010</c:f>
              <c:numCache>
                <c:formatCode>General</c:formatCode>
                <c:ptCount val="10000"/>
                <c:pt idx="0">
                  <c:v>0.02</c:v>
                </c:pt>
                <c:pt idx="1">
                  <c:v>-0.02</c:v>
                </c:pt>
                <c:pt idx="2">
                  <c:v>-0.06</c:v>
                </c:pt>
                <c:pt idx="3">
                  <c:v>0.02</c:v>
                </c:pt>
                <c:pt idx="4">
                  <c:v>0.02</c:v>
                </c:pt>
                <c:pt idx="5">
                  <c:v>-0.1</c:v>
                </c:pt>
                <c:pt idx="6">
                  <c:v>0.06</c:v>
                </c:pt>
                <c:pt idx="7">
                  <c:v>-0.02</c:v>
                </c:pt>
                <c:pt idx="8">
                  <c:v>-0.06</c:v>
                </c:pt>
                <c:pt idx="9">
                  <c:v>0.02</c:v>
                </c:pt>
                <c:pt idx="10">
                  <c:v>-0.02</c:v>
                </c:pt>
                <c:pt idx="11">
                  <c:v>-0.1</c:v>
                </c:pt>
                <c:pt idx="12">
                  <c:v>-0.02</c:v>
                </c:pt>
                <c:pt idx="13">
                  <c:v>0.02</c:v>
                </c:pt>
                <c:pt idx="14">
                  <c:v>-0.1</c:v>
                </c:pt>
                <c:pt idx="15">
                  <c:v>-0.02</c:v>
                </c:pt>
                <c:pt idx="16">
                  <c:v>0.02</c:v>
                </c:pt>
                <c:pt idx="17">
                  <c:v>-0.1</c:v>
                </c:pt>
                <c:pt idx="18">
                  <c:v>-0.02</c:v>
                </c:pt>
                <c:pt idx="19">
                  <c:v>0.02</c:v>
                </c:pt>
                <c:pt idx="20">
                  <c:v>-0.06</c:v>
                </c:pt>
                <c:pt idx="21">
                  <c:v>-0.06</c:v>
                </c:pt>
                <c:pt idx="22">
                  <c:v>0.02</c:v>
                </c:pt>
                <c:pt idx="23">
                  <c:v>-0.1</c:v>
                </c:pt>
                <c:pt idx="24">
                  <c:v>-0.06</c:v>
                </c:pt>
                <c:pt idx="25">
                  <c:v>0.02</c:v>
                </c:pt>
                <c:pt idx="26">
                  <c:v>-0.06</c:v>
                </c:pt>
                <c:pt idx="27">
                  <c:v>-0.06</c:v>
                </c:pt>
                <c:pt idx="28">
                  <c:v>0.06</c:v>
                </c:pt>
                <c:pt idx="29">
                  <c:v>-0.06</c:v>
                </c:pt>
                <c:pt idx="30">
                  <c:v>-0.1</c:v>
                </c:pt>
                <c:pt idx="31">
                  <c:v>-0.02</c:v>
                </c:pt>
                <c:pt idx="32">
                  <c:v>-0.02</c:v>
                </c:pt>
                <c:pt idx="33">
                  <c:v>-0.1</c:v>
                </c:pt>
                <c:pt idx="34">
                  <c:v>0.06</c:v>
                </c:pt>
                <c:pt idx="35">
                  <c:v>-0.02</c:v>
                </c:pt>
                <c:pt idx="36">
                  <c:v>-0.06</c:v>
                </c:pt>
                <c:pt idx="37">
                  <c:v>-0.06</c:v>
                </c:pt>
                <c:pt idx="38">
                  <c:v>0.02</c:v>
                </c:pt>
                <c:pt idx="39">
                  <c:v>-0.06</c:v>
                </c:pt>
                <c:pt idx="40">
                  <c:v>0.02</c:v>
                </c:pt>
                <c:pt idx="41">
                  <c:v>-0.02</c:v>
                </c:pt>
                <c:pt idx="42">
                  <c:v>-0.1</c:v>
                </c:pt>
                <c:pt idx="43">
                  <c:v>-0.06</c:v>
                </c:pt>
                <c:pt idx="44">
                  <c:v>-0.02</c:v>
                </c:pt>
                <c:pt idx="45">
                  <c:v>-0.1</c:v>
                </c:pt>
                <c:pt idx="46">
                  <c:v>-0.02</c:v>
                </c:pt>
                <c:pt idx="47">
                  <c:v>0.02</c:v>
                </c:pt>
                <c:pt idx="48">
                  <c:v>-0.1</c:v>
                </c:pt>
                <c:pt idx="49">
                  <c:v>-0.06</c:v>
                </c:pt>
                <c:pt idx="50">
                  <c:v>0.02</c:v>
                </c:pt>
                <c:pt idx="51">
                  <c:v>-0.1</c:v>
                </c:pt>
                <c:pt idx="52">
                  <c:v>-0.06</c:v>
                </c:pt>
                <c:pt idx="53">
                  <c:v>0.02</c:v>
                </c:pt>
                <c:pt idx="54">
                  <c:v>-0.02</c:v>
                </c:pt>
                <c:pt idx="55">
                  <c:v>-0.06</c:v>
                </c:pt>
                <c:pt idx="56">
                  <c:v>0.02</c:v>
                </c:pt>
                <c:pt idx="57">
                  <c:v>-0.02</c:v>
                </c:pt>
                <c:pt idx="58">
                  <c:v>-0.06</c:v>
                </c:pt>
                <c:pt idx="59">
                  <c:v>0.02</c:v>
                </c:pt>
                <c:pt idx="60">
                  <c:v>-0.02</c:v>
                </c:pt>
                <c:pt idx="61">
                  <c:v>-0.1</c:v>
                </c:pt>
                <c:pt idx="62">
                  <c:v>-0.02</c:v>
                </c:pt>
                <c:pt idx="63">
                  <c:v>-0.06</c:v>
                </c:pt>
                <c:pt idx="64">
                  <c:v>-0.06</c:v>
                </c:pt>
                <c:pt idx="65">
                  <c:v>0.02</c:v>
                </c:pt>
                <c:pt idx="66">
                  <c:v>-0.02</c:v>
                </c:pt>
                <c:pt idx="67">
                  <c:v>-0.1</c:v>
                </c:pt>
                <c:pt idx="68">
                  <c:v>-0.02</c:v>
                </c:pt>
                <c:pt idx="69">
                  <c:v>0.02</c:v>
                </c:pt>
                <c:pt idx="70">
                  <c:v>-0.1</c:v>
                </c:pt>
                <c:pt idx="71">
                  <c:v>-0.02</c:v>
                </c:pt>
                <c:pt idx="72">
                  <c:v>0.02</c:v>
                </c:pt>
                <c:pt idx="73">
                  <c:v>-0.1</c:v>
                </c:pt>
                <c:pt idx="74">
                  <c:v>0.02</c:v>
                </c:pt>
                <c:pt idx="75">
                  <c:v>0.02</c:v>
                </c:pt>
                <c:pt idx="76">
                  <c:v>-0.1</c:v>
                </c:pt>
                <c:pt idx="77">
                  <c:v>-0.06</c:v>
                </c:pt>
                <c:pt idx="78">
                  <c:v>-0.02</c:v>
                </c:pt>
                <c:pt idx="79">
                  <c:v>-0.1</c:v>
                </c:pt>
                <c:pt idx="80">
                  <c:v>-0.02</c:v>
                </c:pt>
                <c:pt idx="81">
                  <c:v>0.02</c:v>
                </c:pt>
                <c:pt idx="82">
                  <c:v>-0.1</c:v>
                </c:pt>
                <c:pt idx="83">
                  <c:v>-0.1</c:v>
                </c:pt>
                <c:pt idx="84">
                  <c:v>0.02</c:v>
                </c:pt>
                <c:pt idx="85">
                  <c:v>-0.06</c:v>
                </c:pt>
                <c:pt idx="86">
                  <c:v>0.02</c:v>
                </c:pt>
                <c:pt idx="87">
                  <c:v>0.02</c:v>
                </c:pt>
                <c:pt idx="88">
                  <c:v>-0.06</c:v>
                </c:pt>
                <c:pt idx="89">
                  <c:v>-0.1</c:v>
                </c:pt>
                <c:pt idx="90">
                  <c:v>0.02</c:v>
                </c:pt>
                <c:pt idx="91">
                  <c:v>-0.06</c:v>
                </c:pt>
                <c:pt idx="92">
                  <c:v>-0.1</c:v>
                </c:pt>
                <c:pt idx="93">
                  <c:v>0.02</c:v>
                </c:pt>
                <c:pt idx="94">
                  <c:v>-0.06</c:v>
                </c:pt>
                <c:pt idx="95">
                  <c:v>-0.06</c:v>
                </c:pt>
                <c:pt idx="96">
                  <c:v>0.02</c:v>
                </c:pt>
                <c:pt idx="97">
                  <c:v>-0.02</c:v>
                </c:pt>
                <c:pt idx="98">
                  <c:v>-0.1</c:v>
                </c:pt>
                <c:pt idx="99">
                  <c:v>0.02</c:v>
                </c:pt>
                <c:pt idx="100">
                  <c:v>0.02</c:v>
                </c:pt>
                <c:pt idx="101">
                  <c:v>-0.1</c:v>
                </c:pt>
                <c:pt idx="102">
                  <c:v>-0.06</c:v>
                </c:pt>
                <c:pt idx="103">
                  <c:v>-0.02</c:v>
                </c:pt>
                <c:pt idx="104">
                  <c:v>-0.06</c:v>
                </c:pt>
                <c:pt idx="105">
                  <c:v>-0.02</c:v>
                </c:pt>
                <c:pt idx="106">
                  <c:v>0.02</c:v>
                </c:pt>
                <c:pt idx="107">
                  <c:v>-0.06</c:v>
                </c:pt>
                <c:pt idx="108">
                  <c:v>-0.06</c:v>
                </c:pt>
                <c:pt idx="109">
                  <c:v>0.02</c:v>
                </c:pt>
                <c:pt idx="110">
                  <c:v>-0.02</c:v>
                </c:pt>
                <c:pt idx="111">
                  <c:v>-0.1</c:v>
                </c:pt>
                <c:pt idx="112">
                  <c:v>-0.02</c:v>
                </c:pt>
                <c:pt idx="113">
                  <c:v>-0.1</c:v>
                </c:pt>
                <c:pt idx="114">
                  <c:v>-0.1</c:v>
                </c:pt>
                <c:pt idx="115">
                  <c:v>0.02</c:v>
                </c:pt>
                <c:pt idx="116">
                  <c:v>-0.06</c:v>
                </c:pt>
                <c:pt idx="117">
                  <c:v>-0.1</c:v>
                </c:pt>
                <c:pt idx="118">
                  <c:v>-0.02</c:v>
                </c:pt>
                <c:pt idx="119">
                  <c:v>0.02</c:v>
                </c:pt>
                <c:pt idx="120">
                  <c:v>-0.02</c:v>
                </c:pt>
                <c:pt idx="121">
                  <c:v>-0.02</c:v>
                </c:pt>
                <c:pt idx="122">
                  <c:v>-0.02</c:v>
                </c:pt>
                <c:pt idx="123">
                  <c:v>-0.1</c:v>
                </c:pt>
                <c:pt idx="124">
                  <c:v>0.02</c:v>
                </c:pt>
                <c:pt idx="125">
                  <c:v>-0.02</c:v>
                </c:pt>
                <c:pt idx="126">
                  <c:v>-0.06</c:v>
                </c:pt>
                <c:pt idx="127">
                  <c:v>-0.02</c:v>
                </c:pt>
                <c:pt idx="128">
                  <c:v>0.02</c:v>
                </c:pt>
                <c:pt idx="129">
                  <c:v>-0.1</c:v>
                </c:pt>
                <c:pt idx="130">
                  <c:v>0.02</c:v>
                </c:pt>
                <c:pt idx="131">
                  <c:v>0.02</c:v>
                </c:pt>
                <c:pt idx="132">
                  <c:v>-0.1</c:v>
                </c:pt>
                <c:pt idx="133">
                  <c:v>-0.02</c:v>
                </c:pt>
                <c:pt idx="134">
                  <c:v>0.02</c:v>
                </c:pt>
                <c:pt idx="135">
                  <c:v>-0.06</c:v>
                </c:pt>
                <c:pt idx="136">
                  <c:v>0.02</c:v>
                </c:pt>
                <c:pt idx="137">
                  <c:v>-0.02</c:v>
                </c:pt>
                <c:pt idx="138">
                  <c:v>-0.1</c:v>
                </c:pt>
                <c:pt idx="139">
                  <c:v>-0.06</c:v>
                </c:pt>
                <c:pt idx="140">
                  <c:v>0.02</c:v>
                </c:pt>
                <c:pt idx="141">
                  <c:v>-0.06</c:v>
                </c:pt>
                <c:pt idx="142">
                  <c:v>-0.1</c:v>
                </c:pt>
                <c:pt idx="143">
                  <c:v>-0.02</c:v>
                </c:pt>
                <c:pt idx="144">
                  <c:v>-0.02</c:v>
                </c:pt>
                <c:pt idx="145">
                  <c:v>-0.1</c:v>
                </c:pt>
                <c:pt idx="146">
                  <c:v>-0.02</c:v>
                </c:pt>
                <c:pt idx="147">
                  <c:v>-0.06</c:v>
                </c:pt>
                <c:pt idx="148">
                  <c:v>-0.06</c:v>
                </c:pt>
                <c:pt idx="149">
                  <c:v>-0.02</c:v>
                </c:pt>
                <c:pt idx="150">
                  <c:v>-0.02</c:v>
                </c:pt>
                <c:pt idx="151">
                  <c:v>-0.1</c:v>
                </c:pt>
                <c:pt idx="152">
                  <c:v>-0.02</c:v>
                </c:pt>
                <c:pt idx="153">
                  <c:v>-0.06</c:v>
                </c:pt>
                <c:pt idx="154">
                  <c:v>-0.06</c:v>
                </c:pt>
                <c:pt idx="155">
                  <c:v>0.06</c:v>
                </c:pt>
                <c:pt idx="156">
                  <c:v>0.06</c:v>
                </c:pt>
                <c:pt idx="157">
                  <c:v>-0.1</c:v>
                </c:pt>
                <c:pt idx="158">
                  <c:v>-0.02</c:v>
                </c:pt>
                <c:pt idx="159">
                  <c:v>-0.02</c:v>
                </c:pt>
                <c:pt idx="160">
                  <c:v>-0.1</c:v>
                </c:pt>
                <c:pt idx="161">
                  <c:v>-0.06</c:v>
                </c:pt>
                <c:pt idx="162">
                  <c:v>-0.06</c:v>
                </c:pt>
                <c:pt idx="163">
                  <c:v>-0.06</c:v>
                </c:pt>
                <c:pt idx="164">
                  <c:v>-0.02</c:v>
                </c:pt>
                <c:pt idx="165">
                  <c:v>0.06</c:v>
                </c:pt>
                <c:pt idx="166">
                  <c:v>-0.06</c:v>
                </c:pt>
                <c:pt idx="167">
                  <c:v>-0.06</c:v>
                </c:pt>
                <c:pt idx="168">
                  <c:v>-0.02</c:v>
                </c:pt>
                <c:pt idx="169">
                  <c:v>-0.06</c:v>
                </c:pt>
                <c:pt idx="170">
                  <c:v>-0.06</c:v>
                </c:pt>
                <c:pt idx="171">
                  <c:v>-0.02</c:v>
                </c:pt>
                <c:pt idx="172">
                  <c:v>-0.06</c:v>
                </c:pt>
                <c:pt idx="173">
                  <c:v>-0.06</c:v>
                </c:pt>
                <c:pt idx="174">
                  <c:v>-0.02</c:v>
                </c:pt>
                <c:pt idx="175">
                  <c:v>-0.02</c:v>
                </c:pt>
                <c:pt idx="176">
                  <c:v>-0.06</c:v>
                </c:pt>
                <c:pt idx="177">
                  <c:v>-0.02</c:v>
                </c:pt>
                <c:pt idx="178">
                  <c:v>-0.06</c:v>
                </c:pt>
                <c:pt idx="179">
                  <c:v>-0.06</c:v>
                </c:pt>
                <c:pt idx="180">
                  <c:v>0.1</c:v>
                </c:pt>
                <c:pt idx="181">
                  <c:v>-0.02</c:v>
                </c:pt>
                <c:pt idx="182">
                  <c:v>-0.06</c:v>
                </c:pt>
                <c:pt idx="183">
                  <c:v>0.02</c:v>
                </c:pt>
                <c:pt idx="184">
                  <c:v>-0.02</c:v>
                </c:pt>
                <c:pt idx="185">
                  <c:v>-0.1</c:v>
                </c:pt>
                <c:pt idx="186">
                  <c:v>-0.06</c:v>
                </c:pt>
                <c:pt idx="187">
                  <c:v>-0.06</c:v>
                </c:pt>
                <c:pt idx="188">
                  <c:v>-0.06</c:v>
                </c:pt>
                <c:pt idx="189">
                  <c:v>-0.02</c:v>
                </c:pt>
                <c:pt idx="190">
                  <c:v>0.02</c:v>
                </c:pt>
                <c:pt idx="191">
                  <c:v>-0.06</c:v>
                </c:pt>
                <c:pt idx="192">
                  <c:v>0.02</c:v>
                </c:pt>
                <c:pt idx="193">
                  <c:v>-0.02</c:v>
                </c:pt>
                <c:pt idx="194">
                  <c:v>-0.06</c:v>
                </c:pt>
                <c:pt idx="195">
                  <c:v>-0.1</c:v>
                </c:pt>
                <c:pt idx="196">
                  <c:v>-0.06</c:v>
                </c:pt>
                <c:pt idx="197">
                  <c:v>-0.1</c:v>
                </c:pt>
                <c:pt idx="198">
                  <c:v>-0.06</c:v>
                </c:pt>
                <c:pt idx="199">
                  <c:v>0.02</c:v>
                </c:pt>
                <c:pt idx="200">
                  <c:v>-0.02</c:v>
                </c:pt>
                <c:pt idx="201">
                  <c:v>-0.06</c:v>
                </c:pt>
                <c:pt idx="202">
                  <c:v>0.02</c:v>
                </c:pt>
                <c:pt idx="203">
                  <c:v>-0.02</c:v>
                </c:pt>
                <c:pt idx="204">
                  <c:v>-0.02</c:v>
                </c:pt>
                <c:pt idx="205">
                  <c:v>0.02</c:v>
                </c:pt>
                <c:pt idx="206">
                  <c:v>-0.02</c:v>
                </c:pt>
                <c:pt idx="207">
                  <c:v>-0.06</c:v>
                </c:pt>
                <c:pt idx="208">
                  <c:v>0.02</c:v>
                </c:pt>
                <c:pt idx="209">
                  <c:v>-0.06</c:v>
                </c:pt>
                <c:pt idx="210">
                  <c:v>-0.06</c:v>
                </c:pt>
                <c:pt idx="211">
                  <c:v>0.02</c:v>
                </c:pt>
                <c:pt idx="212">
                  <c:v>-0.02</c:v>
                </c:pt>
                <c:pt idx="213">
                  <c:v>-0.1</c:v>
                </c:pt>
                <c:pt idx="214">
                  <c:v>0.02</c:v>
                </c:pt>
                <c:pt idx="215">
                  <c:v>-0.06</c:v>
                </c:pt>
                <c:pt idx="216">
                  <c:v>-0.06</c:v>
                </c:pt>
                <c:pt idx="217">
                  <c:v>-0.06</c:v>
                </c:pt>
                <c:pt idx="218">
                  <c:v>0.02</c:v>
                </c:pt>
                <c:pt idx="219">
                  <c:v>-0.06</c:v>
                </c:pt>
                <c:pt idx="220">
                  <c:v>0.02</c:v>
                </c:pt>
                <c:pt idx="221">
                  <c:v>-0.02</c:v>
                </c:pt>
                <c:pt idx="222">
                  <c:v>-0.14000000000000001</c:v>
                </c:pt>
                <c:pt idx="223">
                  <c:v>-0.06</c:v>
                </c:pt>
                <c:pt idx="224">
                  <c:v>0.06</c:v>
                </c:pt>
                <c:pt idx="225">
                  <c:v>-0.06</c:v>
                </c:pt>
                <c:pt idx="226">
                  <c:v>-0.02</c:v>
                </c:pt>
                <c:pt idx="227">
                  <c:v>0.02</c:v>
                </c:pt>
                <c:pt idx="228">
                  <c:v>-0.06</c:v>
                </c:pt>
                <c:pt idx="229">
                  <c:v>-0.06</c:v>
                </c:pt>
                <c:pt idx="230">
                  <c:v>0.02</c:v>
                </c:pt>
                <c:pt idx="231">
                  <c:v>-0.06</c:v>
                </c:pt>
                <c:pt idx="232">
                  <c:v>-0.06</c:v>
                </c:pt>
                <c:pt idx="233">
                  <c:v>0.06</c:v>
                </c:pt>
                <c:pt idx="234">
                  <c:v>-0.02</c:v>
                </c:pt>
                <c:pt idx="235">
                  <c:v>-0.1</c:v>
                </c:pt>
                <c:pt idx="236">
                  <c:v>0.02</c:v>
                </c:pt>
                <c:pt idx="237">
                  <c:v>-0.06</c:v>
                </c:pt>
                <c:pt idx="238">
                  <c:v>-0.1</c:v>
                </c:pt>
                <c:pt idx="239">
                  <c:v>0.02</c:v>
                </c:pt>
                <c:pt idx="240">
                  <c:v>0.02</c:v>
                </c:pt>
                <c:pt idx="241">
                  <c:v>-0.1</c:v>
                </c:pt>
                <c:pt idx="242">
                  <c:v>-0.02</c:v>
                </c:pt>
                <c:pt idx="243">
                  <c:v>-0.06</c:v>
                </c:pt>
                <c:pt idx="244">
                  <c:v>-0.14000000000000001</c:v>
                </c:pt>
                <c:pt idx="245">
                  <c:v>-0.06</c:v>
                </c:pt>
                <c:pt idx="246">
                  <c:v>-0.06</c:v>
                </c:pt>
                <c:pt idx="247">
                  <c:v>-0.14000000000000001</c:v>
                </c:pt>
                <c:pt idx="248">
                  <c:v>-0.02</c:v>
                </c:pt>
                <c:pt idx="249">
                  <c:v>-0.02</c:v>
                </c:pt>
                <c:pt idx="250">
                  <c:v>-0.1</c:v>
                </c:pt>
                <c:pt idx="251">
                  <c:v>-0.02</c:v>
                </c:pt>
                <c:pt idx="252">
                  <c:v>0.02</c:v>
                </c:pt>
                <c:pt idx="253">
                  <c:v>-0.1</c:v>
                </c:pt>
                <c:pt idx="254">
                  <c:v>-0.06</c:v>
                </c:pt>
                <c:pt idx="255">
                  <c:v>-0.02</c:v>
                </c:pt>
                <c:pt idx="256">
                  <c:v>-0.1</c:v>
                </c:pt>
                <c:pt idx="257">
                  <c:v>-0.06</c:v>
                </c:pt>
                <c:pt idx="258">
                  <c:v>0.02</c:v>
                </c:pt>
                <c:pt idx="259">
                  <c:v>-0.06</c:v>
                </c:pt>
                <c:pt idx="260">
                  <c:v>-0.06</c:v>
                </c:pt>
                <c:pt idx="261">
                  <c:v>-0.02</c:v>
                </c:pt>
                <c:pt idx="262">
                  <c:v>-0.02</c:v>
                </c:pt>
                <c:pt idx="263">
                  <c:v>-0.06</c:v>
                </c:pt>
                <c:pt idx="264">
                  <c:v>0.02</c:v>
                </c:pt>
                <c:pt idx="265">
                  <c:v>-0.1</c:v>
                </c:pt>
                <c:pt idx="266">
                  <c:v>-0.06</c:v>
                </c:pt>
                <c:pt idx="267">
                  <c:v>0.06</c:v>
                </c:pt>
                <c:pt idx="268">
                  <c:v>0.02</c:v>
                </c:pt>
                <c:pt idx="269">
                  <c:v>-0.06</c:v>
                </c:pt>
                <c:pt idx="270">
                  <c:v>0.02</c:v>
                </c:pt>
                <c:pt idx="271">
                  <c:v>-0.06</c:v>
                </c:pt>
                <c:pt idx="272">
                  <c:v>-0.1</c:v>
                </c:pt>
                <c:pt idx="273">
                  <c:v>0.02</c:v>
                </c:pt>
                <c:pt idx="274">
                  <c:v>0.02</c:v>
                </c:pt>
                <c:pt idx="275">
                  <c:v>-0.06</c:v>
                </c:pt>
                <c:pt idx="276">
                  <c:v>0.02</c:v>
                </c:pt>
                <c:pt idx="277">
                  <c:v>0.02</c:v>
                </c:pt>
                <c:pt idx="278">
                  <c:v>-0.06</c:v>
                </c:pt>
                <c:pt idx="279">
                  <c:v>0.06</c:v>
                </c:pt>
                <c:pt idx="280">
                  <c:v>0.02</c:v>
                </c:pt>
                <c:pt idx="281">
                  <c:v>-0.06</c:v>
                </c:pt>
                <c:pt idx="282">
                  <c:v>-0.06</c:v>
                </c:pt>
                <c:pt idx="283">
                  <c:v>-0.02</c:v>
                </c:pt>
                <c:pt idx="284">
                  <c:v>-0.02</c:v>
                </c:pt>
                <c:pt idx="285">
                  <c:v>-0.02</c:v>
                </c:pt>
                <c:pt idx="286">
                  <c:v>0.02</c:v>
                </c:pt>
                <c:pt idx="287">
                  <c:v>-0.06</c:v>
                </c:pt>
                <c:pt idx="288">
                  <c:v>-0.02</c:v>
                </c:pt>
                <c:pt idx="289">
                  <c:v>0.06</c:v>
                </c:pt>
                <c:pt idx="290">
                  <c:v>-0.02</c:v>
                </c:pt>
                <c:pt idx="291">
                  <c:v>-0.02</c:v>
                </c:pt>
                <c:pt idx="292">
                  <c:v>0.06</c:v>
                </c:pt>
                <c:pt idx="293">
                  <c:v>-0.02</c:v>
                </c:pt>
                <c:pt idx="294">
                  <c:v>-0.06</c:v>
                </c:pt>
                <c:pt idx="295">
                  <c:v>0.02</c:v>
                </c:pt>
                <c:pt idx="296">
                  <c:v>-0.02</c:v>
                </c:pt>
                <c:pt idx="297">
                  <c:v>-0.1</c:v>
                </c:pt>
                <c:pt idx="298">
                  <c:v>0.02</c:v>
                </c:pt>
                <c:pt idx="299">
                  <c:v>-0.02</c:v>
                </c:pt>
                <c:pt idx="300">
                  <c:v>-0.06</c:v>
                </c:pt>
                <c:pt idx="301">
                  <c:v>-0.02</c:v>
                </c:pt>
                <c:pt idx="302">
                  <c:v>-0.02</c:v>
                </c:pt>
                <c:pt idx="303">
                  <c:v>-0.14000000000000001</c:v>
                </c:pt>
                <c:pt idx="304">
                  <c:v>-0.02</c:v>
                </c:pt>
                <c:pt idx="305">
                  <c:v>0.02</c:v>
                </c:pt>
                <c:pt idx="306">
                  <c:v>-0.06</c:v>
                </c:pt>
                <c:pt idx="307">
                  <c:v>0.06</c:v>
                </c:pt>
                <c:pt idx="308">
                  <c:v>-0.02</c:v>
                </c:pt>
                <c:pt idx="309">
                  <c:v>-0.06</c:v>
                </c:pt>
                <c:pt idx="310">
                  <c:v>0.02</c:v>
                </c:pt>
                <c:pt idx="311">
                  <c:v>0.02</c:v>
                </c:pt>
                <c:pt idx="312">
                  <c:v>-0.02</c:v>
                </c:pt>
                <c:pt idx="313">
                  <c:v>-0.06</c:v>
                </c:pt>
                <c:pt idx="314">
                  <c:v>-0.02</c:v>
                </c:pt>
                <c:pt idx="315">
                  <c:v>-0.1</c:v>
                </c:pt>
                <c:pt idx="316">
                  <c:v>-0.1</c:v>
                </c:pt>
                <c:pt idx="317">
                  <c:v>-0.06</c:v>
                </c:pt>
                <c:pt idx="318">
                  <c:v>-0.1</c:v>
                </c:pt>
                <c:pt idx="319">
                  <c:v>-0.06</c:v>
                </c:pt>
                <c:pt idx="320">
                  <c:v>0.02</c:v>
                </c:pt>
                <c:pt idx="321">
                  <c:v>-0.14000000000000001</c:v>
                </c:pt>
                <c:pt idx="322">
                  <c:v>-0.1</c:v>
                </c:pt>
                <c:pt idx="323">
                  <c:v>0.06</c:v>
                </c:pt>
                <c:pt idx="324">
                  <c:v>0.02</c:v>
                </c:pt>
                <c:pt idx="325">
                  <c:v>-0.1</c:v>
                </c:pt>
                <c:pt idx="326">
                  <c:v>0.02</c:v>
                </c:pt>
                <c:pt idx="327">
                  <c:v>-0.06</c:v>
                </c:pt>
                <c:pt idx="328">
                  <c:v>-0.02</c:v>
                </c:pt>
                <c:pt idx="329">
                  <c:v>0.02</c:v>
                </c:pt>
                <c:pt idx="330">
                  <c:v>-0.02</c:v>
                </c:pt>
                <c:pt idx="331">
                  <c:v>-0.14000000000000001</c:v>
                </c:pt>
                <c:pt idx="332">
                  <c:v>0.02</c:v>
                </c:pt>
                <c:pt idx="333">
                  <c:v>-0.02</c:v>
                </c:pt>
                <c:pt idx="334">
                  <c:v>-0.1</c:v>
                </c:pt>
                <c:pt idx="335">
                  <c:v>-0.02</c:v>
                </c:pt>
                <c:pt idx="336">
                  <c:v>0.02</c:v>
                </c:pt>
                <c:pt idx="337">
                  <c:v>-0.1</c:v>
                </c:pt>
                <c:pt idx="338">
                  <c:v>-0.02</c:v>
                </c:pt>
                <c:pt idx="339">
                  <c:v>-0.02</c:v>
                </c:pt>
                <c:pt idx="340">
                  <c:v>-0.1</c:v>
                </c:pt>
                <c:pt idx="341">
                  <c:v>-0.02</c:v>
                </c:pt>
                <c:pt idx="342">
                  <c:v>0.02</c:v>
                </c:pt>
                <c:pt idx="343">
                  <c:v>-0.06</c:v>
                </c:pt>
                <c:pt idx="344">
                  <c:v>-0.02</c:v>
                </c:pt>
                <c:pt idx="345">
                  <c:v>-0.02</c:v>
                </c:pt>
                <c:pt idx="346">
                  <c:v>-0.06</c:v>
                </c:pt>
                <c:pt idx="347">
                  <c:v>-0.06</c:v>
                </c:pt>
                <c:pt idx="348">
                  <c:v>-0.02</c:v>
                </c:pt>
                <c:pt idx="349">
                  <c:v>-0.06</c:v>
                </c:pt>
                <c:pt idx="350">
                  <c:v>-0.06</c:v>
                </c:pt>
                <c:pt idx="351">
                  <c:v>-0.02</c:v>
                </c:pt>
                <c:pt idx="352">
                  <c:v>-0.02</c:v>
                </c:pt>
                <c:pt idx="353">
                  <c:v>-0.06</c:v>
                </c:pt>
                <c:pt idx="354">
                  <c:v>-0.02</c:v>
                </c:pt>
                <c:pt idx="355">
                  <c:v>-0.02</c:v>
                </c:pt>
                <c:pt idx="356">
                  <c:v>-0.02</c:v>
                </c:pt>
                <c:pt idx="357">
                  <c:v>0.02</c:v>
                </c:pt>
                <c:pt idx="358">
                  <c:v>-0.02</c:v>
                </c:pt>
                <c:pt idx="359">
                  <c:v>-0.1</c:v>
                </c:pt>
                <c:pt idx="360">
                  <c:v>0.02</c:v>
                </c:pt>
                <c:pt idx="361">
                  <c:v>0.02</c:v>
                </c:pt>
                <c:pt idx="362">
                  <c:v>-0.06</c:v>
                </c:pt>
                <c:pt idx="363">
                  <c:v>-0.02</c:v>
                </c:pt>
                <c:pt idx="364">
                  <c:v>0.02</c:v>
                </c:pt>
                <c:pt idx="365">
                  <c:v>-0.14000000000000001</c:v>
                </c:pt>
                <c:pt idx="366">
                  <c:v>-0.02</c:v>
                </c:pt>
                <c:pt idx="367">
                  <c:v>0.02</c:v>
                </c:pt>
                <c:pt idx="368">
                  <c:v>-0.06</c:v>
                </c:pt>
                <c:pt idx="369">
                  <c:v>-0.06</c:v>
                </c:pt>
                <c:pt idx="370">
                  <c:v>0.02</c:v>
                </c:pt>
                <c:pt idx="371">
                  <c:v>-0.06</c:v>
                </c:pt>
                <c:pt idx="372">
                  <c:v>-0.02</c:v>
                </c:pt>
                <c:pt idx="373">
                  <c:v>0.02</c:v>
                </c:pt>
                <c:pt idx="374">
                  <c:v>-0.06</c:v>
                </c:pt>
                <c:pt idx="375">
                  <c:v>-0.02</c:v>
                </c:pt>
                <c:pt idx="376">
                  <c:v>0.02</c:v>
                </c:pt>
                <c:pt idx="377">
                  <c:v>-0.06</c:v>
                </c:pt>
                <c:pt idx="378">
                  <c:v>-0.02</c:v>
                </c:pt>
                <c:pt idx="379">
                  <c:v>-0.02</c:v>
                </c:pt>
                <c:pt idx="380">
                  <c:v>-0.1</c:v>
                </c:pt>
                <c:pt idx="381">
                  <c:v>-0.06</c:v>
                </c:pt>
                <c:pt idx="382">
                  <c:v>0.02</c:v>
                </c:pt>
                <c:pt idx="383">
                  <c:v>-0.02</c:v>
                </c:pt>
                <c:pt idx="384">
                  <c:v>-0.1</c:v>
                </c:pt>
                <c:pt idx="385">
                  <c:v>0.02</c:v>
                </c:pt>
                <c:pt idx="386">
                  <c:v>-0.02</c:v>
                </c:pt>
                <c:pt idx="387">
                  <c:v>-0.1</c:v>
                </c:pt>
                <c:pt idx="388">
                  <c:v>0.02</c:v>
                </c:pt>
                <c:pt idx="389">
                  <c:v>-0.02</c:v>
                </c:pt>
                <c:pt idx="390">
                  <c:v>-0.1</c:v>
                </c:pt>
                <c:pt idx="391">
                  <c:v>-0.02</c:v>
                </c:pt>
                <c:pt idx="392">
                  <c:v>0.02</c:v>
                </c:pt>
                <c:pt idx="393">
                  <c:v>-0.1</c:v>
                </c:pt>
                <c:pt idx="394">
                  <c:v>-0.02</c:v>
                </c:pt>
                <c:pt idx="395">
                  <c:v>0.06</c:v>
                </c:pt>
                <c:pt idx="396">
                  <c:v>-0.1</c:v>
                </c:pt>
                <c:pt idx="397">
                  <c:v>-0.06</c:v>
                </c:pt>
                <c:pt idx="398">
                  <c:v>0.02</c:v>
                </c:pt>
                <c:pt idx="399">
                  <c:v>-0.02</c:v>
                </c:pt>
                <c:pt idx="400">
                  <c:v>0.02</c:v>
                </c:pt>
                <c:pt idx="401">
                  <c:v>-0.02</c:v>
                </c:pt>
                <c:pt idx="402">
                  <c:v>-0.1</c:v>
                </c:pt>
                <c:pt idx="403">
                  <c:v>-0.06</c:v>
                </c:pt>
                <c:pt idx="404">
                  <c:v>0.02</c:v>
                </c:pt>
                <c:pt idx="405">
                  <c:v>-0.06</c:v>
                </c:pt>
                <c:pt idx="406">
                  <c:v>-0.06</c:v>
                </c:pt>
                <c:pt idx="407">
                  <c:v>0.06</c:v>
                </c:pt>
                <c:pt idx="408">
                  <c:v>-0.06</c:v>
                </c:pt>
                <c:pt idx="409">
                  <c:v>-0.1</c:v>
                </c:pt>
                <c:pt idx="410">
                  <c:v>0.02</c:v>
                </c:pt>
                <c:pt idx="411">
                  <c:v>-0.06</c:v>
                </c:pt>
                <c:pt idx="412">
                  <c:v>-0.1</c:v>
                </c:pt>
                <c:pt idx="413">
                  <c:v>0.06</c:v>
                </c:pt>
                <c:pt idx="414">
                  <c:v>-0.06</c:v>
                </c:pt>
                <c:pt idx="415">
                  <c:v>-0.1</c:v>
                </c:pt>
                <c:pt idx="416">
                  <c:v>-0.02</c:v>
                </c:pt>
                <c:pt idx="417">
                  <c:v>0.02</c:v>
                </c:pt>
                <c:pt idx="418">
                  <c:v>-0.02</c:v>
                </c:pt>
                <c:pt idx="419">
                  <c:v>-0.02</c:v>
                </c:pt>
                <c:pt idx="420">
                  <c:v>-0.02</c:v>
                </c:pt>
                <c:pt idx="421">
                  <c:v>-0.06</c:v>
                </c:pt>
                <c:pt idx="422">
                  <c:v>-0.02</c:v>
                </c:pt>
                <c:pt idx="423">
                  <c:v>-0.02</c:v>
                </c:pt>
                <c:pt idx="424">
                  <c:v>-0.02</c:v>
                </c:pt>
                <c:pt idx="425">
                  <c:v>-0.02</c:v>
                </c:pt>
                <c:pt idx="426">
                  <c:v>0.02</c:v>
                </c:pt>
                <c:pt idx="427">
                  <c:v>-0.1</c:v>
                </c:pt>
                <c:pt idx="428">
                  <c:v>-0.02</c:v>
                </c:pt>
                <c:pt idx="429">
                  <c:v>0.06</c:v>
                </c:pt>
                <c:pt idx="430">
                  <c:v>-0.06</c:v>
                </c:pt>
                <c:pt idx="431">
                  <c:v>-0.06</c:v>
                </c:pt>
                <c:pt idx="432">
                  <c:v>0.02</c:v>
                </c:pt>
                <c:pt idx="433">
                  <c:v>-0.06</c:v>
                </c:pt>
                <c:pt idx="434">
                  <c:v>-0.02</c:v>
                </c:pt>
                <c:pt idx="435">
                  <c:v>-0.02</c:v>
                </c:pt>
                <c:pt idx="436">
                  <c:v>-0.06</c:v>
                </c:pt>
                <c:pt idx="437">
                  <c:v>-0.06</c:v>
                </c:pt>
                <c:pt idx="438">
                  <c:v>0.02</c:v>
                </c:pt>
                <c:pt idx="439">
                  <c:v>-0.06</c:v>
                </c:pt>
                <c:pt idx="440">
                  <c:v>-0.06</c:v>
                </c:pt>
                <c:pt idx="441">
                  <c:v>-0.02</c:v>
                </c:pt>
                <c:pt idx="442">
                  <c:v>-0.06</c:v>
                </c:pt>
                <c:pt idx="443">
                  <c:v>-0.06</c:v>
                </c:pt>
                <c:pt idx="444">
                  <c:v>0.02</c:v>
                </c:pt>
                <c:pt idx="445">
                  <c:v>-0.06</c:v>
                </c:pt>
                <c:pt idx="446">
                  <c:v>-0.06</c:v>
                </c:pt>
                <c:pt idx="447">
                  <c:v>0.02</c:v>
                </c:pt>
                <c:pt idx="448">
                  <c:v>0.02</c:v>
                </c:pt>
                <c:pt idx="449">
                  <c:v>-0.06</c:v>
                </c:pt>
                <c:pt idx="450">
                  <c:v>0.02</c:v>
                </c:pt>
                <c:pt idx="451">
                  <c:v>0.02</c:v>
                </c:pt>
                <c:pt idx="452">
                  <c:v>-0.06</c:v>
                </c:pt>
                <c:pt idx="453">
                  <c:v>0.02</c:v>
                </c:pt>
                <c:pt idx="454">
                  <c:v>-0.02</c:v>
                </c:pt>
                <c:pt idx="455">
                  <c:v>-0.06</c:v>
                </c:pt>
                <c:pt idx="456">
                  <c:v>0.02</c:v>
                </c:pt>
                <c:pt idx="457">
                  <c:v>0.06</c:v>
                </c:pt>
                <c:pt idx="458">
                  <c:v>-0.06</c:v>
                </c:pt>
                <c:pt idx="459">
                  <c:v>-0.02</c:v>
                </c:pt>
                <c:pt idx="460">
                  <c:v>-0.02</c:v>
                </c:pt>
                <c:pt idx="461">
                  <c:v>-0.06</c:v>
                </c:pt>
                <c:pt idx="462">
                  <c:v>-0.02</c:v>
                </c:pt>
                <c:pt idx="463">
                  <c:v>-0.02</c:v>
                </c:pt>
                <c:pt idx="464">
                  <c:v>-0.06</c:v>
                </c:pt>
                <c:pt idx="465">
                  <c:v>-0.06</c:v>
                </c:pt>
                <c:pt idx="466">
                  <c:v>0.06</c:v>
                </c:pt>
                <c:pt idx="467">
                  <c:v>-0.06</c:v>
                </c:pt>
                <c:pt idx="468">
                  <c:v>-0.06</c:v>
                </c:pt>
                <c:pt idx="469">
                  <c:v>-0.02</c:v>
                </c:pt>
                <c:pt idx="470">
                  <c:v>-0.02</c:v>
                </c:pt>
                <c:pt idx="471">
                  <c:v>-0.1</c:v>
                </c:pt>
                <c:pt idx="472">
                  <c:v>0.02</c:v>
                </c:pt>
                <c:pt idx="473">
                  <c:v>-0.06</c:v>
                </c:pt>
                <c:pt idx="474">
                  <c:v>-0.02</c:v>
                </c:pt>
                <c:pt idx="475">
                  <c:v>0.06</c:v>
                </c:pt>
                <c:pt idx="476">
                  <c:v>-0.02</c:v>
                </c:pt>
                <c:pt idx="477">
                  <c:v>-0.14000000000000001</c:v>
                </c:pt>
                <c:pt idx="478">
                  <c:v>0.06</c:v>
                </c:pt>
                <c:pt idx="479">
                  <c:v>0.06</c:v>
                </c:pt>
                <c:pt idx="480">
                  <c:v>-0.02</c:v>
                </c:pt>
                <c:pt idx="481">
                  <c:v>-0.06</c:v>
                </c:pt>
                <c:pt idx="482">
                  <c:v>-0.06</c:v>
                </c:pt>
                <c:pt idx="483">
                  <c:v>-0.1</c:v>
                </c:pt>
                <c:pt idx="484">
                  <c:v>-0.02</c:v>
                </c:pt>
                <c:pt idx="485">
                  <c:v>0.02</c:v>
                </c:pt>
                <c:pt idx="486">
                  <c:v>-0.06</c:v>
                </c:pt>
                <c:pt idx="487">
                  <c:v>-0.06</c:v>
                </c:pt>
                <c:pt idx="488">
                  <c:v>-0.02</c:v>
                </c:pt>
                <c:pt idx="489">
                  <c:v>-0.14000000000000001</c:v>
                </c:pt>
                <c:pt idx="490">
                  <c:v>-0.06</c:v>
                </c:pt>
                <c:pt idx="491">
                  <c:v>0.02</c:v>
                </c:pt>
                <c:pt idx="492">
                  <c:v>-0.06</c:v>
                </c:pt>
                <c:pt idx="493">
                  <c:v>-0.06</c:v>
                </c:pt>
                <c:pt idx="494">
                  <c:v>-0.02</c:v>
                </c:pt>
                <c:pt idx="495">
                  <c:v>-0.14000000000000001</c:v>
                </c:pt>
                <c:pt idx="496">
                  <c:v>-0.06</c:v>
                </c:pt>
                <c:pt idx="497">
                  <c:v>0.02</c:v>
                </c:pt>
                <c:pt idx="498">
                  <c:v>-0.02</c:v>
                </c:pt>
                <c:pt idx="499">
                  <c:v>-0.06</c:v>
                </c:pt>
                <c:pt idx="500">
                  <c:v>-0.02</c:v>
                </c:pt>
                <c:pt idx="501">
                  <c:v>-0.06</c:v>
                </c:pt>
                <c:pt idx="502">
                  <c:v>-0.06</c:v>
                </c:pt>
                <c:pt idx="503">
                  <c:v>-0.02</c:v>
                </c:pt>
                <c:pt idx="504">
                  <c:v>-0.02</c:v>
                </c:pt>
                <c:pt idx="505">
                  <c:v>-0.06</c:v>
                </c:pt>
                <c:pt idx="506">
                  <c:v>-0.02</c:v>
                </c:pt>
                <c:pt idx="507">
                  <c:v>-0.06</c:v>
                </c:pt>
                <c:pt idx="508">
                  <c:v>-0.14000000000000001</c:v>
                </c:pt>
                <c:pt idx="509">
                  <c:v>-0.02</c:v>
                </c:pt>
                <c:pt idx="510">
                  <c:v>-0.02</c:v>
                </c:pt>
                <c:pt idx="511">
                  <c:v>-0.1</c:v>
                </c:pt>
                <c:pt idx="512">
                  <c:v>-0.02</c:v>
                </c:pt>
                <c:pt idx="513">
                  <c:v>0.06</c:v>
                </c:pt>
                <c:pt idx="514">
                  <c:v>-0.06</c:v>
                </c:pt>
                <c:pt idx="515">
                  <c:v>-0.02</c:v>
                </c:pt>
                <c:pt idx="516">
                  <c:v>0.06</c:v>
                </c:pt>
                <c:pt idx="517">
                  <c:v>-0.02</c:v>
                </c:pt>
                <c:pt idx="518">
                  <c:v>-0.02</c:v>
                </c:pt>
                <c:pt idx="519">
                  <c:v>-0.02</c:v>
                </c:pt>
                <c:pt idx="520">
                  <c:v>-0.06</c:v>
                </c:pt>
                <c:pt idx="521">
                  <c:v>-0.06</c:v>
                </c:pt>
                <c:pt idx="522">
                  <c:v>-0.06</c:v>
                </c:pt>
                <c:pt idx="523">
                  <c:v>-0.1</c:v>
                </c:pt>
                <c:pt idx="524">
                  <c:v>-0.06</c:v>
                </c:pt>
                <c:pt idx="525">
                  <c:v>0.02</c:v>
                </c:pt>
                <c:pt idx="526">
                  <c:v>-0.02</c:v>
                </c:pt>
                <c:pt idx="527">
                  <c:v>-0.06</c:v>
                </c:pt>
                <c:pt idx="528">
                  <c:v>0.02</c:v>
                </c:pt>
                <c:pt idx="529">
                  <c:v>-0.02</c:v>
                </c:pt>
                <c:pt idx="530">
                  <c:v>-0.06</c:v>
                </c:pt>
                <c:pt idx="531">
                  <c:v>0.02</c:v>
                </c:pt>
                <c:pt idx="532">
                  <c:v>-0.02</c:v>
                </c:pt>
                <c:pt idx="533">
                  <c:v>-0.06</c:v>
                </c:pt>
                <c:pt idx="534">
                  <c:v>0.02</c:v>
                </c:pt>
                <c:pt idx="535">
                  <c:v>-0.06</c:v>
                </c:pt>
                <c:pt idx="536">
                  <c:v>-0.1</c:v>
                </c:pt>
                <c:pt idx="537">
                  <c:v>-0.02</c:v>
                </c:pt>
                <c:pt idx="538">
                  <c:v>-0.02</c:v>
                </c:pt>
                <c:pt idx="539">
                  <c:v>-0.14000000000000001</c:v>
                </c:pt>
                <c:pt idx="540">
                  <c:v>0.02</c:v>
                </c:pt>
                <c:pt idx="541">
                  <c:v>0.02</c:v>
                </c:pt>
                <c:pt idx="542">
                  <c:v>-0.06</c:v>
                </c:pt>
                <c:pt idx="543">
                  <c:v>-0.02</c:v>
                </c:pt>
                <c:pt idx="544">
                  <c:v>-0.02</c:v>
                </c:pt>
                <c:pt idx="545">
                  <c:v>-0.1</c:v>
                </c:pt>
                <c:pt idx="546">
                  <c:v>-0.02</c:v>
                </c:pt>
                <c:pt idx="547">
                  <c:v>-0.02</c:v>
                </c:pt>
                <c:pt idx="548">
                  <c:v>-0.1</c:v>
                </c:pt>
                <c:pt idx="549">
                  <c:v>0.02</c:v>
                </c:pt>
                <c:pt idx="550">
                  <c:v>-0.02</c:v>
                </c:pt>
                <c:pt idx="551">
                  <c:v>-0.1</c:v>
                </c:pt>
                <c:pt idx="552">
                  <c:v>-0.06</c:v>
                </c:pt>
                <c:pt idx="553">
                  <c:v>0.02</c:v>
                </c:pt>
                <c:pt idx="554">
                  <c:v>-0.06</c:v>
                </c:pt>
                <c:pt idx="555">
                  <c:v>-0.06</c:v>
                </c:pt>
                <c:pt idx="556">
                  <c:v>0.02</c:v>
                </c:pt>
                <c:pt idx="557">
                  <c:v>-0.06</c:v>
                </c:pt>
                <c:pt idx="558">
                  <c:v>-0.06</c:v>
                </c:pt>
                <c:pt idx="559">
                  <c:v>0.02</c:v>
                </c:pt>
                <c:pt idx="560">
                  <c:v>-0.02</c:v>
                </c:pt>
                <c:pt idx="561">
                  <c:v>-0.1</c:v>
                </c:pt>
                <c:pt idx="562">
                  <c:v>0.02</c:v>
                </c:pt>
                <c:pt idx="563">
                  <c:v>-0.02</c:v>
                </c:pt>
                <c:pt idx="564">
                  <c:v>-0.1</c:v>
                </c:pt>
                <c:pt idx="565">
                  <c:v>-0.02</c:v>
                </c:pt>
                <c:pt idx="566">
                  <c:v>0.02</c:v>
                </c:pt>
                <c:pt idx="567">
                  <c:v>-0.14000000000000001</c:v>
                </c:pt>
                <c:pt idx="568">
                  <c:v>-0.02</c:v>
                </c:pt>
                <c:pt idx="569">
                  <c:v>-0.02</c:v>
                </c:pt>
                <c:pt idx="570">
                  <c:v>-0.06</c:v>
                </c:pt>
                <c:pt idx="571">
                  <c:v>-0.02</c:v>
                </c:pt>
                <c:pt idx="572">
                  <c:v>0.06</c:v>
                </c:pt>
                <c:pt idx="573">
                  <c:v>-0.06</c:v>
                </c:pt>
                <c:pt idx="574">
                  <c:v>-0.02</c:v>
                </c:pt>
                <c:pt idx="575">
                  <c:v>-0.02</c:v>
                </c:pt>
                <c:pt idx="576">
                  <c:v>-0.02</c:v>
                </c:pt>
                <c:pt idx="577">
                  <c:v>-0.06</c:v>
                </c:pt>
                <c:pt idx="578">
                  <c:v>-0.02</c:v>
                </c:pt>
                <c:pt idx="579">
                  <c:v>-0.1</c:v>
                </c:pt>
                <c:pt idx="580">
                  <c:v>-0.06</c:v>
                </c:pt>
                <c:pt idx="581">
                  <c:v>0.02</c:v>
                </c:pt>
                <c:pt idx="582">
                  <c:v>-0.06</c:v>
                </c:pt>
                <c:pt idx="583">
                  <c:v>-0.1</c:v>
                </c:pt>
                <c:pt idx="584">
                  <c:v>0.02</c:v>
                </c:pt>
                <c:pt idx="585">
                  <c:v>-0.06</c:v>
                </c:pt>
                <c:pt idx="586">
                  <c:v>-0.02</c:v>
                </c:pt>
                <c:pt idx="587">
                  <c:v>0.02</c:v>
                </c:pt>
                <c:pt idx="588">
                  <c:v>0.02</c:v>
                </c:pt>
                <c:pt idx="589">
                  <c:v>-0.06</c:v>
                </c:pt>
                <c:pt idx="590">
                  <c:v>0.02</c:v>
                </c:pt>
                <c:pt idx="591">
                  <c:v>-0.02</c:v>
                </c:pt>
                <c:pt idx="592">
                  <c:v>-0.06</c:v>
                </c:pt>
                <c:pt idx="593">
                  <c:v>-0.02</c:v>
                </c:pt>
                <c:pt idx="594">
                  <c:v>-0.06</c:v>
                </c:pt>
                <c:pt idx="595">
                  <c:v>-0.1</c:v>
                </c:pt>
                <c:pt idx="596">
                  <c:v>-0.02</c:v>
                </c:pt>
                <c:pt idx="597">
                  <c:v>-0.02</c:v>
                </c:pt>
                <c:pt idx="598">
                  <c:v>-0.14000000000000001</c:v>
                </c:pt>
                <c:pt idx="599">
                  <c:v>-0.06</c:v>
                </c:pt>
                <c:pt idx="600">
                  <c:v>-0.02</c:v>
                </c:pt>
                <c:pt idx="601">
                  <c:v>-0.1</c:v>
                </c:pt>
                <c:pt idx="602">
                  <c:v>0.02</c:v>
                </c:pt>
                <c:pt idx="603">
                  <c:v>0.02</c:v>
                </c:pt>
                <c:pt idx="604">
                  <c:v>-0.06</c:v>
                </c:pt>
                <c:pt idx="605">
                  <c:v>-0.02</c:v>
                </c:pt>
                <c:pt idx="606">
                  <c:v>-0.02</c:v>
                </c:pt>
                <c:pt idx="607">
                  <c:v>-0.06</c:v>
                </c:pt>
                <c:pt idx="608">
                  <c:v>-0.06</c:v>
                </c:pt>
                <c:pt idx="609">
                  <c:v>0.02</c:v>
                </c:pt>
                <c:pt idx="610">
                  <c:v>-0.1</c:v>
                </c:pt>
                <c:pt idx="611">
                  <c:v>-0.06</c:v>
                </c:pt>
                <c:pt idx="612">
                  <c:v>0.02</c:v>
                </c:pt>
                <c:pt idx="613">
                  <c:v>-0.06</c:v>
                </c:pt>
                <c:pt idx="614">
                  <c:v>-0.02</c:v>
                </c:pt>
                <c:pt idx="615">
                  <c:v>0.06</c:v>
                </c:pt>
                <c:pt idx="616">
                  <c:v>-0.06</c:v>
                </c:pt>
                <c:pt idx="617">
                  <c:v>-0.06</c:v>
                </c:pt>
                <c:pt idx="618">
                  <c:v>0.02</c:v>
                </c:pt>
                <c:pt idx="619">
                  <c:v>-0.06</c:v>
                </c:pt>
                <c:pt idx="620">
                  <c:v>-0.1</c:v>
                </c:pt>
                <c:pt idx="621">
                  <c:v>-0.02</c:v>
                </c:pt>
                <c:pt idx="622">
                  <c:v>-0.02</c:v>
                </c:pt>
                <c:pt idx="623">
                  <c:v>-0.06</c:v>
                </c:pt>
                <c:pt idx="624">
                  <c:v>0.02</c:v>
                </c:pt>
                <c:pt idx="625">
                  <c:v>-0.06</c:v>
                </c:pt>
                <c:pt idx="626">
                  <c:v>-0.1</c:v>
                </c:pt>
                <c:pt idx="627">
                  <c:v>0.02</c:v>
                </c:pt>
                <c:pt idx="628">
                  <c:v>0.06</c:v>
                </c:pt>
                <c:pt idx="629">
                  <c:v>-0.1</c:v>
                </c:pt>
                <c:pt idx="630">
                  <c:v>-0.02</c:v>
                </c:pt>
                <c:pt idx="631">
                  <c:v>0.02</c:v>
                </c:pt>
                <c:pt idx="632">
                  <c:v>-0.02</c:v>
                </c:pt>
                <c:pt idx="633">
                  <c:v>0.02</c:v>
                </c:pt>
                <c:pt idx="634">
                  <c:v>-0.02</c:v>
                </c:pt>
                <c:pt idx="635">
                  <c:v>-0.14000000000000001</c:v>
                </c:pt>
                <c:pt idx="636">
                  <c:v>-0.06</c:v>
                </c:pt>
                <c:pt idx="637">
                  <c:v>0.02</c:v>
                </c:pt>
                <c:pt idx="638">
                  <c:v>-0.06</c:v>
                </c:pt>
                <c:pt idx="639">
                  <c:v>-0.06</c:v>
                </c:pt>
                <c:pt idx="640">
                  <c:v>0.02</c:v>
                </c:pt>
                <c:pt idx="641">
                  <c:v>-0.1</c:v>
                </c:pt>
                <c:pt idx="642">
                  <c:v>-0.06</c:v>
                </c:pt>
                <c:pt idx="643">
                  <c:v>0.02</c:v>
                </c:pt>
                <c:pt idx="644">
                  <c:v>-0.06</c:v>
                </c:pt>
                <c:pt idx="645">
                  <c:v>-0.06</c:v>
                </c:pt>
                <c:pt idx="646">
                  <c:v>0.02</c:v>
                </c:pt>
                <c:pt idx="647">
                  <c:v>-0.06</c:v>
                </c:pt>
                <c:pt idx="648">
                  <c:v>-0.02</c:v>
                </c:pt>
                <c:pt idx="649">
                  <c:v>-0.02</c:v>
                </c:pt>
                <c:pt idx="650">
                  <c:v>-0.02</c:v>
                </c:pt>
                <c:pt idx="651">
                  <c:v>-0.14000000000000001</c:v>
                </c:pt>
                <c:pt idx="652">
                  <c:v>-0.02</c:v>
                </c:pt>
                <c:pt idx="653">
                  <c:v>-0.06</c:v>
                </c:pt>
                <c:pt idx="654">
                  <c:v>-0.06</c:v>
                </c:pt>
                <c:pt idx="655">
                  <c:v>0.02</c:v>
                </c:pt>
                <c:pt idx="656">
                  <c:v>-0.02</c:v>
                </c:pt>
                <c:pt idx="657">
                  <c:v>-0.06</c:v>
                </c:pt>
                <c:pt idx="658">
                  <c:v>-0.02</c:v>
                </c:pt>
                <c:pt idx="659">
                  <c:v>-0.02</c:v>
                </c:pt>
                <c:pt idx="660">
                  <c:v>-0.06</c:v>
                </c:pt>
                <c:pt idx="661">
                  <c:v>-0.06</c:v>
                </c:pt>
                <c:pt idx="662">
                  <c:v>0.02</c:v>
                </c:pt>
                <c:pt idx="663">
                  <c:v>-0.06</c:v>
                </c:pt>
                <c:pt idx="664">
                  <c:v>-0.02</c:v>
                </c:pt>
                <c:pt idx="665">
                  <c:v>-0.02</c:v>
                </c:pt>
                <c:pt idx="666">
                  <c:v>-0.02</c:v>
                </c:pt>
                <c:pt idx="667">
                  <c:v>0.02</c:v>
                </c:pt>
                <c:pt idx="668">
                  <c:v>0.02</c:v>
                </c:pt>
                <c:pt idx="669">
                  <c:v>-0.1</c:v>
                </c:pt>
                <c:pt idx="670">
                  <c:v>-0.02</c:v>
                </c:pt>
                <c:pt idx="671">
                  <c:v>0.02</c:v>
                </c:pt>
                <c:pt idx="672">
                  <c:v>-0.06</c:v>
                </c:pt>
                <c:pt idx="673">
                  <c:v>-0.06</c:v>
                </c:pt>
                <c:pt idx="674">
                  <c:v>0.02</c:v>
                </c:pt>
                <c:pt idx="675">
                  <c:v>-0.1</c:v>
                </c:pt>
                <c:pt idx="676">
                  <c:v>-0.06</c:v>
                </c:pt>
                <c:pt idx="677">
                  <c:v>0.02</c:v>
                </c:pt>
                <c:pt idx="678">
                  <c:v>0.02</c:v>
                </c:pt>
                <c:pt idx="679">
                  <c:v>-0.02</c:v>
                </c:pt>
                <c:pt idx="680">
                  <c:v>0.02</c:v>
                </c:pt>
                <c:pt idx="681">
                  <c:v>-0.02</c:v>
                </c:pt>
                <c:pt idx="682">
                  <c:v>-0.1</c:v>
                </c:pt>
                <c:pt idx="683">
                  <c:v>-0.02</c:v>
                </c:pt>
                <c:pt idx="684">
                  <c:v>0.02</c:v>
                </c:pt>
                <c:pt idx="685">
                  <c:v>-0.1</c:v>
                </c:pt>
                <c:pt idx="686">
                  <c:v>-0.02</c:v>
                </c:pt>
                <c:pt idx="687">
                  <c:v>-0.02</c:v>
                </c:pt>
                <c:pt idx="688">
                  <c:v>-0.1</c:v>
                </c:pt>
                <c:pt idx="689">
                  <c:v>-0.02</c:v>
                </c:pt>
                <c:pt idx="690">
                  <c:v>-0.02</c:v>
                </c:pt>
                <c:pt idx="691">
                  <c:v>-0.1</c:v>
                </c:pt>
                <c:pt idx="692">
                  <c:v>-0.02</c:v>
                </c:pt>
                <c:pt idx="693">
                  <c:v>-0.06</c:v>
                </c:pt>
                <c:pt idx="694">
                  <c:v>-0.14000000000000001</c:v>
                </c:pt>
                <c:pt idx="695">
                  <c:v>-0.06</c:v>
                </c:pt>
                <c:pt idx="696">
                  <c:v>-0.02</c:v>
                </c:pt>
                <c:pt idx="697">
                  <c:v>-0.1</c:v>
                </c:pt>
                <c:pt idx="698">
                  <c:v>-0.06</c:v>
                </c:pt>
                <c:pt idx="699">
                  <c:v>0.02</c:v>
                </c:pt>
                <c:pt idx="700">
                  <c:v>-0.06</c:v>
                </c:pt>
                <c:pt idx="701">
                  <c:v>-0.06</c:v>
                </c:pt>
                <c:pt idx="702">
                  <c:v>0.02</c:v>
                </c:pt>
                <c:pt idx="703">
                  <c:v>-0.06</c:v>
                </c:pt>
                <c:pt idx="704">
                  <c:v>-0.1</c:v>
                </c:pt>
                <c:pt idx="705">
                  <c:v>-0.02</c:v>
                </c:pt>
                <c:pt idx="706">
                  <c:v>-0.02</c:v>
                </c:pt>
                <c:pt idx="707">
                  <c:v>-0.1</c:v>
                </c:pt>
                <c:pt idx="708">
                  <c:v>0.02</c:v>
                </c:pt>
                <c:pt idx="709">
                  <c:v>-0.06</c:v>
                </c:pt>
                <c:pt idx="710">
                  <c:v>-0.1</c:v>
                </c:pt>
                <c:pt idx="711">
                  <c:v>0.02</c:v>
                </c:pt>
                <c:pt idx="712">
                  <c:v>0.02</c:v>
                </c:pt>
                <c:pt idx="713">
                  <c:v>-0.1</c:v>
                </c:pt>
                <c:pt idx="714">
                  <c:v>0.02</c:v>
                </c:pt>
                <c:pt idx="715">
                  <c:v>-0.02</c:v>
                </c:pt>
                <c:pt idx="716">
                  <c:v>-0.02</c:v>
                </c:pt>
                <c:pt idx="717">
                  <c:v>-0.02</c:v>
                </c:pt>
                <c:pt idx="718">
                  <c:v>-0.02</c:v>
                </c:pt>
                <c:pt idx="719">
                  <c:v>-0.1</c:v>
                </c:pt>
                <c:pt idx="720">
                  <c:v>-0.06</c:v>
                </c:pt>
                <c:pt idx="721">
                  <c:v>0.02</c:v>
                </c:pt>
                <c:pt idx="722">
                  <c:v>-0.02</c:v>
                </c:pt>
                <c:pt idx="723">
                  <c:v>-0.02</c:v>
                </c:pt>
                <c:pt idx="724">
                  <c:v>0.02</c:v>
                </c:pt>
                <c:pt idx="725">
                  <c:v>-0.06</c:v>
                </c:pt>
                <c:pt idx="726">
                  <c:v>-0.06</c:v>
                </c:pt>
                <c:pt idx="727">
                  <c:v>0.02</c:v>
                </c:pt>
                <c:pt idx="728">
                  <c:v>-0.06</c:v>
                </c:pt>
                <c:pt idx="729">
                  <c:v>-0.02</c:v>
                </c:pt>
                <c:pt idx="730">
                  <c:v>-0.02</c:v>
                </c:pt>
                <c:pt idx="731">
                  <c:v>-0.1</c:v>
                </c:pt>
                <c:pt idx="732">
                  <c:v>-0.06</c:v>
                </c:pt>
                <c:pt idx="733">
                  <c:v>0.06</c:v>
                </c:pt>
                <c:pt idx="734">
                  <c:v>-0.02</c:v>
                </c:pt>
                <c:pt idx="735">
                  <c:v>-0.1</c:v>
                </c:pt>
                <c:pt idx="736">
                  <c:v>-0.02</c:v>
                </c:pt>
                <c:pt idx="737">
                  <c:v>-0.06</c:v>
                </c:pt>
                <c:pt idx="738">
                  <c:v>-0.1</c:v>
                </c:pt>
                <c:pt idx="739">
                  <c:v>0.02</c:v>
                </c:pt>
                <c:pt idx="740">
                  <c:v>0.02</c:v>
                </c:pt>
                <c:pt idx="741">
                  <c:v>-0.1</c:v>
                </c:pt>
                <c:pt idx="742">
                  <c:v>0.02</c:v>
                </c:pt>
                <c:pt idx="743">
                  <c:v>-0.06</c:v>
                </c:pt>
                <c:pt idx="744">
                  <c:v>-0.1</c:v>
                </c:pt>
                <c:pt idx="745">
                  <c:v>-0.02</c:v>
                </c:pt>
                <c:pt idx="746">
                  <c:v>0.02</c:v>
                </c:pt>
                <c:pt idx="747">
                  <c:v>-0.06</c:v>
                </c:pt>
                <c:pt idx="748">
                  <c:v>0.06</c:v>
                </c:pt>
                <c:pt idx="749">
                  <c:v>-0.02</c:v>
                </c:pt>
                <c:pt idx="750">
                  <c:v>-0.06</c:v>
                </c:pt>
                <c:pt idx="751">
                  <c:v>-0.02</c:v>
                </c:pt>
                <c:pt idx="752">
                  <c:v>-0.02</c:v>
                </c:pt>
                <c:pt idx="753">
                  <c:v>-0.1</c:v>
                </c:pt>
                <c:pt idx="754">
                  <c:v>-0.02</c:v>
                </c:pt>
                <c:pt idx="755">
                  <c:v>-0.06</c:v>
                </c:pt>
                <c:pt idx="756">
                  <c:v>-0.1</c:v>
                </c:pt>
                <c:pt idx="757">
                  <c:v>-0.06</c:v>
                </c:pt>
                <c:pt idx="758">
                  <c:v>0.06</c:v>
                </c:pt>
                <c:pt idx="759">
                  <c:v>-0.02</c:v>
                </c:pt>
                <c:pt idx="760">
                  <c:v>-0.02</c:v>
                </c:pt>
                <c:pt idx="761">
                  <c:v>0.02</c:v>
                </c:pt>
                <c:pt idx="762">
                  <c:v>-0.1</c:v>
                </c:pt>
                <c:pt idx="763">
                  <c:v>-0.06</c:v>
                </c:pt>
                <c:pt idx="764">
                  <c:v>0.02</c:v>
                </c:pt>
                <c:pt idx="765">
                  <c:v>-0.02</c:v>
                </c:pt>
                <c:pt idx="766">
                  <c:v>-0.06</c:v>
                </c:pt>
                <c:pt idx="767">
                  <c:v>0.02</c:v>
                </c:pt>
                <c:pt idx="768">
                  <c:v>-0.02</c:v>
                </c:pt>
                <c:pt idx="769">
                  <c:v>-0.1</c:v>
                </c:pt>
                <c:pt idx="770">
                  <c:v>-0.02</c:v>
                </c:pt>
                <c:pt idx="771">
                  <c:v>-0.02</c:v>
                </c:pt>
                <c:pt idx="772">
                  <c:v>-0.1</c:v>
                </c:pt>
                <c:pt idx="773">
                  <c:v>-0.02</c:v>
                </c:pt>
                <c:pt idx="774">
                  <c:v>0.02</c:v>
                </c:pt>
                <c:pt idx="775">
                  <c:v>-0.06</c:v>
                </c:pt>
                <c:pt idx="776">
                  <c:v>0.02</c:v>
                </c:pt>
                <c:pt idx="777">
                  <c:v>-0.02</c:v>
                </c:pt>
                <c:pt idx="778">
                  <c:v>-0.1</c:v>
                </c:pt>
                <c:pt idx="779">
                  <c:v>-0.02</c:v>
                </c:pt>
                <c:pt idx="780">
                  <c:v>0.02</c:v>
                </c:pt>
                <c:pt idx="781">
                  <c:v>-0.06</c:v>
                </c:pt>
                <c:pt idx="782">
                  <c:v>-0.02</c:v>
                </c:pt>
                <c:pt idx="783">
                  <c:v>-0.02</c:v>
                </c:pt>
                <c:pt idx="784">
                  <c:v>-0.06</c:v>
                </c:pt>
                <c:pt idx="785">
                  <c:v>-0.06</c:v>
                </c:pt>
                <c:pt idx="786">
                  <c:v>0.02</c:v>
                </c:pt>
                <c:pt idx="787">
                  <c:v>-0.02</c:v>
                </c:pt>
                <c:pt idx="788">
                  <c:v>-0.02</c:v>
                </c:pt>
                <c:pt idx="789">
                  <c:v>-0.06</c:v>
                </c:pt>
                <c:pt idx="790">
                  <c:v>-0.06</c:v>
                </c:pt>
                <c:pt idx="791">
                  <c:v>-0.02</c:v>
                </c:pt>
                <c:pt idx="792">
                  <c:v>-0.02</c:v>
                </c:pt>
                <c:pt idx="793">
                  <c:v>-0.06</c:v>
                </c:pt>
                <c:pt idx="794">
                  <c:v>-0.1</c:v>
                </c:pt>
                <c:pt idx="795">
                  <c:v>0.06</c:v>
                </c:pt>
                <c:pt idx="796">
                  <c:v>-0.02</c:v>
                </c:pt>
                <c:pt idx="797">
                  <c:v>-0.1</c:v>
                </c:pt>
                <c:pt idx="798">
                  <c:v>-0.02</c:v>
                </c:pt>
                <c:pt idx="799">
                  <c:v>-0.06</c:v>
                </c:pt>
                <c:pt idx="800">
                  <c:v>-0.1</c:v>
                </c:pt>
                <c:pt idx="801">
                  <c:v>-0.02</c:v>
                </c:pt>
                <c:pt idx="802">
                  <c:v>-0.02</c:v>
                </c:pt>
                <c:pt idx="803">
                  <c:v>-0.06</c:v>
                </c:pt>
                <c:pt idx="804">
                  <c:v>0.02</c:v>
                </c:pt>
                <c:pt idx="805">
                  <c:v>-0.06</c:v>
                </c:pt>
                <c:pt idx="806">
                  <c:v>-0.06</c:v>
                </c:pt>
                <c:pt idx="807">
                  <c:v>-0.02</c:v>
                </c:pt>
                <c:pt idx="808">
                  <c:v>0.02</c:v>
                </c:pt>
                <c:pt idx="809">
                  <c:v>-0.1</c:v>
                </c:pt>
                <c:pt idx="810">
                  <c:v>0.02</c:v>
                </c:pt>
                <c:pt idx="811">
                  <c:v>0.02</c:v>
                </c:pt>
                <c:pt idx="812">
                  <c:v>-0.06</c:v>
                </c:pt>
                <c:pt idx="813">
                  <c:v>-0.02</c:v>
                </c:pt>
                <c:pt idx="814">
                  <c:v>-0.02</c:v>
                </c:pt>
                <c:pt idx="815">
                  <c:v>-0.06</c:v>
                </c:pt>
                <c:pt idx="816">
                  <c:v>0.02</c:v>
                </c:pt>
                <c:pt idx="817">
                  <c:v>-0.02</c:v>
                </c:pt>
                <c:pt idx="818">
                  <c:v>-0.1</c:v>
                </c:pt>
                <c:pt idx="819">
                  <c:v>-0.06</c:v>
                </c:pt>
                <c:pt idx="820">
                  <c:v>0.02</c:v>
                </c:pt>
                <c:pt idx="821">
                  <c:v>-0.02</c:v>
                </c:pt>
                <c:pt idx="822">
                  <c:v>-0.06</c:v>
                </c:pt>
                <c:pt idx="823">
                  <c:v>0.02</c:v>
                </c:pt>
                <c:pt idx="824">
                  <c:v>0.02</c:v>
                </c:pt>
                <c:pt idx="825">
                  <c:v>-0.02</c:v>
                </c:pt>
                <c:pt idx="826">
                  <c:v>-0.02</c:v>
                </c:pt>
                <c:pt idx="827">
                  <c:v>-0.02</c:v>
                </c:pt>
                <c:pt idx="828">
                  <c:v>-0.02</c:v>
                </c:pt>
                <c:pt idx="829">
                  <c:v>0.02</c:v>
                </c:pt>
                <c:pt idx="830">
                  <c:v>-0.02</c:v>
                </c:pt>
                <c:pt idx="831">
                  <c:v>-0.1</c:v>
                </c:pt>
                <c:pt idx="832">
                  <c:v>0.02</c:v>
                </c:pt>
                <c:pt idx="833">
                  <c:v>-0.06</c:v>
                </c:pt>
                <c:pt idx="834">
                  <c:v>-0.1</c:v>
                </c:pt>
                <c:pt idx="835">
                  <c:v>-0.02</c:v>
                </c:pt>
                <c:pt idx="836">
                  <c:v>0.02</c:v>
                </c:pt>
                <c:pt idx="837">
                  <c:v>-0.06</c:v>
                </c:pt>
                <c:pt idx="838">
                  <c:v>-0.02</c:v>
                </c:pt>
                <c:pt idx="839">
                  <c:v>0.02</c:v>
                </c:pt>
                <c:pt idx="840">
                  <c:v>-0.1</c:v>
                </c:pt>
                <c:pt idx="841">
                  <c:v>0.02</c:v>
                </c:pt>
                <c:pt idx="842">
                  <c:v>-0.02</c:v>
                </c:pt>
                <c:pt idx="843">
                  <c:v>-0.06</c:v>
                </c:pt>
                <c:pt idx="844">
                  <c:v>-0.06</c:v>
                </c:pt>
                <c:pt idx="845">
                  <c:v>0.06</c:v>
                </c:pt>
                <c:pt idx="846">
                  <c:v>-0.02</c:v>
                </c:pt>
                <c:pt idx="847">
                  <c:v>-0.1</c:v>
                </c:pt>
                <c:pt idx="848">
                  <c:v>-0.02</c:v>
                </c:pt>
                <c:pt idx="849">
                  <c:v>-0.02</c:v>
                </c:pt>
                <c:pt idx="850">
                  <c:v>-0.06</c:v>
                </c:pt>
                <c:pt idx="851">
                  <c:v>-0.02</c:v>
                </c:pt>
                <c:pt idx="852">
                  <c:v>-0.02</c:v>
                </c:pt>
                <c:pt idx="853">
                  <c:v>-0.06</c:v>
                </c:pt>
                <c:pt idx="854">
                  <c:v>-0.02</c:v>
                </c:pt>
                <c:pt idx="855">
                  <c:v>-0.1</c:v>
                </c:pt>
                <c:pt idx="856">
                  <c:v>-0.1</c:v>
                </c:pt>
                <c:pt idx="857">
                  <c:v>-0.02</c:v>
                </c:pt>
                <c:pt idx="858">
                  <c:v>-0.02</c:v>
                </c:pt>
                <c:pt idx="859">
                  <c:v>-0.14000000000000001</c:v>
                </c:pt>
                <c:pt idx="860">
                  <c:v>0.06</c:v>
                </c:pt>
                <c:pt idx="861">
                  <c:v>-0.02</c:v>
                </c:pt>
                <c:pt idx="862">
                  <c:v>-0.1</c:v>
                </c:pt>
                <c:pt idx="863">
                  <c:v>-0.02</c:v>
                </c:pt>
                <c:pt idx="864">
                  <c:v>0.02</c:v>
                </c:pt>
                <c:pt idx="865">
                  <c:v>-0.1</c:v>
                </c:pt>
                <c:pt idx="866">
                  <c:v>0.02</c:v>
                </c:pt>
                <c:pt idx="867">
                  <c:v>-0.02</c:v>
                </c:pt>
                <c:pt idx="868">
                  <c:v>-0.1</c:v>
                </c:pt>
                <c:pt idx="869">
                  <c:v>-0.06</c:v>
                </c:pt>
                <c:pt idx="870">
                  <c:v>-0.02</c:v>
                </c:pt>
                <c:pt idx="871">
                  <c:v>-0.06</c:v>
                </c:pt>
                <c:pt idx="872">
                  <c:v>-0.02</c:v>
                </c:pt>
                <c:pt idx="873">
                  <c:v>-0.02</c:v>
                </c:pt>
                <c:pt idx="874">
                  <c:v>-0.02</c:v>
                </c:pt>
                <c:pt idx="875">
                  <c:v>-0.06</c:v>
                </c:pt>
                <c:pt idx="876">
                  <c:v>0.02</c:v>
                </c:pt>
                <c:pt idx="877">
                  <c:v>-0.06</c:v>
                </c:pt>
                <c:pt idx="878">
                  <c:v>-0.02</c:v>
                </c:pt>
                <c:pt idx="879">
                  <c:v>0.06</c:v>
                </c:pt>
                <c:pt idx="880">
                  <c:v>-0.02</c:v>
                </c:pt>
                <c:pt idx="881">
                  <c:v>-0.06</c:v>
                </c:pt>
                <c:pt idx="882">
                  <c:v>0.02</c:v>
                </c:pt>
                <c:pt idx="883">
                  <c:v>-0.06</c:v>
                </c:pt>
                <c:pt idx="884">
                  <c:v>-0.1</c:v>
                </c:pt>
                <c:pt idx="885">
                  <c:v>-0.02</c:v>
                </c:pt>
                <c:pt idx="886">
                  <c:v>-0.06</c:v>
                </c:pt>
                <c:pt idx="887">
                  <c:v>-0.1</c:v>
                </c:pt>
                <c:pt idx="888">
                  <c:v>0.06</c:v>
                </c:pt>
                <c:pt idx="889">
                  <c:v>-0.06</c:v>
                </c:pt>
                <c:pt idx="890">
                  <c:v>-0.02</c:v>
                </c:pt>
                <c:pt idx="891">
                  <c:v>0.02</c:v>
                </c:pt>
                <c:pt idx="892">
                  <c:v>0.02</c:v>
                </c:pt>
                <c:pt idx="893">
                  <c:v>-0.06</c:v>
                </c:pt>
                <c:pt idx="894">
                  <c:v>0.02</c:v>
                </c:pt>
                <c:pt idx="895">
                  <c:v>-0.02</c:v>
                </c:pt>
                <c:pt idx="896">
                  <c:v>-0.06</c:v>
                </c:pt>
                <c:pt idx="897">
                  <c:v>-0.02</c:v>
                </c:pt>
                <c:pt idx="898">
                  <c:v>-0.02</c:v>
                </c:pt>
                <c:pt idx="899">
                  <c:v>-0.06</c:v>
                </c:pt>
                <c:pt idx="900">
                  <c:v>-0.02</c:v>
                </c:pt>
                <c:pt idx="901">
                  <c:v>-0.02</c:v>
                </c:pt>
                <c:pt idx="902">
                  <c:v>-0.06</c:v>
                </c:pt>
                <c:pt idx="903">
                  <c:v>-0.1</c:v>
                </c:pt>
                <c:pt idx="904">
                  <c:v>0.02</c:v>
                </c:pt>
                <c:pt idx="905">
                  <c:v>-0.1</c:v>
                </c:pt>
                <c:pt idx="906">
                  <c:v>-0.02</c:v>
                </c:pt>
                <c:pt idx="907">
                  <c:v>0.02</c:v>
                </c:pt>
                <c:pt idx="908">
                  <c:v>-0.02</c:v>
                </c:pt>
                <c:pt idx="909">
                  <c:v>-0.06</c:v>
                </c:pt>
                <c:pt idx="910">
                  <c:v>-0.02</c:v>
                </c:pt>
                <c:pt idx="911">
                  <c:v>-0.06</c:v>
                </c:pt>
                <c:pt idx="912">
                  <c:v>-0.02</c:v>
                </c:pt>
                <c:pt idx="913">
                  <c:v>0.02</c:v>
                </c:pt>
                <c:pt idx="914">
                  <c:v>-0.02</c:v>
                </c:pt>
                <c:pt idx="915">
                  <c:v>-0.1</c:v>
                </c:pt>
                <c:pt idx="916">
                  <c:v>0.02</c:v>
                </c:pt>
                <c:pt idx="917">
                  <c:v>0.02</c:v>
                </c:pt>
                <c:pt idx="918">
                  <c:v>-0.06</c:v>
                </c:pt>
                <c:pt idx="919">
                  <c:v>-0.02</c:v>
                </c:pt>
                <c:pt idx="920">
                  <c:v>-0.02</c:v>
                </c:pt>
                <c:pt idx="921">
                  <c:v>-0.1</c:v>
                </c:pt>
                <c:pt idx="922">
                  <c:v>-0.02</c:v>
                </c:pt>
                <c:pt idx="923">
                  <c:v>0.02</c:v>
                </c:pt>
                <c:pt idx="924">
                  <c:v>-0.1</c:v>
                </c:pt>
                <c:pt idx="925">
                  <c:v>-0.06</c:v>
                </c:pt>
                <c:pt idx="926">
                  <c:v>0.02</c:v>
                </c:pt>
                <c:pt idx="927">
                  <c:v>-0.02</c:v>
                </c:pt>
                <c:pt idx="928">
                  <c:v>0.02</c:v>
                </c:pt>
                <c:pt idx="929">
                  <c:v>0.06</c:v>
                </c:pt>
                <c:pt idx="930">
                  <c:v>-0.06</c:v>
                </c:pt>
                <c:pt idx="931">
                  <c:v>-0.02</c:v>
                </c:pt>
                <c:pt idx="932">
                  <c:v>0.02</c:v>
                </c:pt>
                <c:pt idx="933">
                  <c:v>-0.06</c:v>
                </c:pt>
                <c:pt idx="934">
                  <c:v>-0.06</c:v>
                </c:pt>
                <c:pt idx="935">
                  <c:v>0.02</c:v>
                </c:pt>
                <c:pt idx="936">
                  <c:v>-0.02</c:v>
                </c:pt>
                <c:pt idx="937">
                  <c:v>-0.06</c:v>
                </c:pt>
                <c:pt idx="938">
                  <c:v>0.02</c:v>
                </c:pt>
                <c:pt idx="939">
                  <c:v>-0.06</c:v>
                </c:pt>
                <c:pt idx="940">
                  <c:v>-0.02</c:v>
                </c:pt>
                <c:pt idx="941">
                  <c:v>0.06</c:v>
                </c:pt>
                <c:pt idx="942">
                  <c:v>-0.02</c:v>
                </c:pt>
                <c:pt idx="943">
                  <c:v>-0.06</c:v>
                </c:pt>
                <c:pt idx="944">
                  <c:v>0.02</c:v>
                </c:pt>
                <c:pt idx="945">
                  <c:v>-0.06</c:v>
                </c:pt>
                <c:pt idx="946">
                  <c:v>-0.1</c:v>
                </c:pt>
                <c:pt idx="947">
                  <c:v>-0.02</c:v>
                </c:pt>
                <c:pt idx="948">
                  <c:v>0.02</c:v>
                </c:pt>
                <c:pt idx="949">
                  <c:v>-0.06</c:v>
                </c:pt>
                <c:pt idx="950">
                  <c:v>0.02</c:v>
                </c:pt>
                <c:pt idx="951">
                  <c:v>0.02</c:v>
                </c:pt>
                <c:pt idx="952">
                  <c:v>-0.06</c:v>
                </c:pt>
                <c:pt idx="953">
                  <c:v>-0.02</c:v>
                </c:pt>
                <c:pt idx="954">
                  <c:v>-0.02</c:v>
                </c:pt>
                <c:pt idx="955">
                  <c:v>-0.1</c:v>
                </c:pt>
                <c:pt idx="956">
                  <c:v>-0.02</c:v>
                </c:pt>
                <c:pt idx="957">
                  <c:v>-0.02</c:v>
                </c:pt>
                <c:pt idx="958">
                  <c:v>-0.06</c:v>
                </c:pt>
                <c:pt idx="959">
                  <c:v>-0.06</c:v>
                </c:pt>
                <c:pt idx="960">
                  <c:v>0.06</c:v>
                </c:pt>
                <c:pt idx="961">
                  <c:v>-0.06</c:v>
                </c:pt>
                <c:pt idx="962">
                  <c:v>0.02</c:v>
                </c:pt>
                <c:pt idx="963">
                  <c:v>-0.02</c:v>
                </c:pt>
                <c:pt idx="964">
                  <c:v>0.02</c:v>
                </c:pt>
                <c:pt idx="965">
                  <c:v>-0.06</c:v>
                </c:pt>
                <c:pt idx="966">
                  <c:v>0.02</c:v>
                </c:pt>
                <c:pt idx="967">
                  <c:v>-0.1</c:v>
                </c:pt>
                <c:pt idx="968">
                  <c:v>-0.06</c:v>
                </c:pt>
                <c:pt idx="969">
                  <c:v>0.02</c:v>
                </c:pt>
                <c:pt idx="970">
                  <c:v>-0.1</c:v>
                </c:pt>
                <c:pt idx="971">
                  <c:v>-0.1</c:v>
                </c:pt>
                <c:pt idx="972">
                  <c:v>0.02</c:v>
                </c:pt>
                <c:pt idx="973">
                  <c:v>0.02</c:v>
                </c:pt>
                <c:pt idx="974">
                  <c:v>-0.1</c:v>
                </c:pt>
                <c:pt idx="975">
                  <c:v>-0.02</c:v>
                </c:pt>
                <c:pt idx="976">
                  <c:v>0.02</c:v>
                </c:pt>
                <c:pt idx="977">
                  <c:v>-0.06</c:v>
                </c:pt>
                <c:pt idx="978">
                  <c:v>0.02</c:v>
                </c:pt>
                <c:pt idx="979">
                  <c:v>-0.02</c:v>
                </c:pt>
                <c:pt idx="980">
                  <c:v>-0.1</c:v>
                </c:pt>
                <c:pt idx="981">
                  <c:v>-0.06</c:v>
                </c:pt>
                <c:pt idx="982">
                  <c:v>-0.02</c:v>
                </c:pt>
                <c:pt idx="983">
                  <c:v>-0.06</c:v>
                </c:pt>
                <c:pt idx="984">
                  <c:v>-0.02</c:v>
                </c:pt>
                <c:pt idx="985">
                  <c:v>-0.02</c:v>
                </c:pt>
                <c:pt idx="986">
                  <c:v>-0.1</c:v>
                </c:pt>
                <c:pt idx="987">
                  <c:v>-0.02</c:v>
                </c:pt>
                <c:pt idx="988">
                  <c:v>0.02</c:v>
                </c:pt>
                <c:pt idx="989">
                  <c:v>-0.06</c:v>
                </c:pt>
                <c:pt idx="990">
                  <c:v>-0.02</c:v>
                </c:pt>
                <c:pt idx="991">
                  <c:v>-0.02</c:v>
                </c:pt>
                <c:pt idx="992">
                  <c:v>-0.06</c:v>
                </c:pt>
                <c:pt idx="993">
                  <c:v>-0.06</c:v>
                </c:pt>
                <c:pt idx="994">
                  <c:v>0.02</c:v>
                </c:pt>
                <c:pt idx="995">
                  <c:v>-0.1</c:v>
                </c:pt>
                <c:pt idx="996">
                  <c:v>-0.06</c:v>
                </c:pt>
                <c:pt idx="997">
                  <c:v>0.02</c:v>
                </c:pt>
                <c:pt idx="998">
                  <c:v>-0.06</c:v>
                </c:pt>
                <c:pt idx="999">
                  <c:v>-0.1</c:v>
                </c:pt>
                <c:pt idx="1000">
                  <c:v>0.06</c:v>
                </c:pt>
                <c:pt idx="1001">
                  <c:v>-0.06</c:v>
                </c:pt>
                <c:pt idx="1002">
                  <c:v>-0.1</c:v>
                </c:pt>
                <c:pt idx="1003">
                  <c:v>0.02</c:v>
                </c:pt>
                <c:pt idx="1004">
                  <c:v>0.02</c:v>
                </c:pt>
                <c:pt idx="1005">
                  <c:v>-0.1</c:v>
                </c:pt>
                <c:pt idx="1006">
                  <c:v>-0.02</c:v>
                </c:pt>
                <c:pt idx="1007">
                  <c:v>-0.02</c:v>
                </c:pt>
                <c:pt idx="1008">
                  <c:v>-0.06</c:v>
                </c:pt>
                <c:pt idx="1009">
                  <c:v>-0.02</c:v>
                </c:pt>
                <c:pt idx="1010">
                  <c:v>0.02</c:v>
                </c:pt>
                <c:pt idx="1011">
                  <c:v>-0.1</c:v>
                </c:pt>
                <c:pt idx="1012">
                  <c:v>-0.02</c:v>
                </c:pt>
                <c:pt idx="1013">
                  <c:v>-0.06</c:v>
                </c:pt>
                <c:pt idx="1014">
                  <c:v>-0.06</c:v>
                </c:pt>
                <c:pt idx="1015">
                  <c:v>0.02</c:v>
                </c:pt>
                <c:pt idx="1016">
                  <c:v>0.02</c:v>
                </c:pt>
                <c:pt idx="1017">
                  <c:v>-0.1</c:v>
                </c:pt>
                <c:pt idx="1018">
                  <c:v>-0.02</c:v>
                </c:pt>
                <c:pt idx="1019">
                  <c:v>-0.02</c:v>
                </c:pt>
                <c:pt idx="1020">
                  <c:v>-0.06</c:v>
                </c:pt>
                <c:pt idx="1021">
                  <c:v>-0.06</c:v>
                </c:pt>
                <c:pt idx="1022">
                  <c:v>0.02</c:v>
                </c:pt>
                <c:pt idx="1023">
                  <c:v>-0.06</c:v>
                </c:pt>
                <c:pt idx="1024">
                  <c:v>0.02</c:v>
                </c:pt>
                <c:pt idx="1025">
                  <c:v>0.02</c:v>
                </c:pt>
                <c:pt idx="1026">
                  <c:v>-0.1</c:v>
                </c:pt>
                <c:pt idx="1027">
                  <c:v>-0.14000000000000001</c:v>
                </c:pt>
                <c:pt idx="1028">
                  <c:v>0.02</c:v>
                </c:pt>
                <c:pt idx="1029">
                  <c:v>-0.02</c:v>
                </c:pt>
                <c:pt idx="1030">
                  <c:v>-0.06</c:v>
                </c:pt>
                <c:pt idx="1031">
                  <c:v>0.02</c:v>
                </c:pt>
                <c:pt idx="1032">
                  <c:v>-0.02</c:v>
                </c:pt>
                <c:pt idx="1033">
                  <c:v>-0.1</c:v>
                </c:pt>
                <c:pt idx="1034">
                  <c:v>0.06</c:v>
                </c:pt>
                <c:pt idx="1035">
                  <c:v>-0.02</c:v>
                </c:pt>
                <c:pt idx="1036">
                  <c:v>-0.1</c:v>
                </c:pt>
                <c:pt idx="1037">
                  <c:v>-0.02</c:v>
                </c:pt>
                <c:pt idx="1038">
                  <c:v>0.02</c:v>
                </c:pt>
                <c:pt idx="1039">
                  <c:v>-0.02</c:v>
                </c:pt>
                <c:pt idx="1040">
                  <c:v>0.06</c:v>
                </c:pt>
                <c:pt idx="1041">
                  <c:v>0.02</c:v>
                </c:pt>
                <c:pt idx="1042">
                  <c:v>-0.06</c:v>
                </c:pt>
                <c:pt idx="1043">
                  <c:v>0.02</c:v>
                </c:pt>
                <c:pt idx="1044">
                  <c:v>0.02</c:v>
                </c:pt>
                <c:pt idx="1045">
                  <c:v>-0.06</c:v>
                </c:pt>
                <c:pt idx="1046">
                  <c:v>-0.06</c:v>
                </c:pt>
                <c:pt idx="1047">
                  <c:v>-0.02</c:v>
                </c:pt>
                <c:pt idx="1048">
                  <c:v>-0.1</c:v>
                </c:pt>
                <c:pt idx="1049">
                  <c:v>-0.02</c:v>
                </c:pt>
                <c:pt idx="1050">
                  <c:v>0.06</c:v>
                </c:pt>
                <c:pt idx="1051">
                  <c:v>0.02</c:v>
                </c:pt>
                <c:pt idx="1052">
                  <c:v>-0.06</c:v>
                </c:pt>
                <c:pt idx="1053">
                  <c:v>0.06</c:v>
                </c:pt>
                <c:pt idx="1054">
                  <c:v>-0.06</c:v>
                </c:pt>
                <c:pt idx="1055">
                  <c:v>-0.1</c:v>
                </c:pt>
                <c:pt idx="1056">
                  <c:v>0.02</c:v>
                </c:pt>
                <c:pt idx="1057">
                  <c:v>-0.06</c:v>
                </c:pt>
                <c:pt idx="1058">
                  <c:v>-0.06</c:v>
                </c:pt>
                <c:pt idx="1059">
                  <c:v>0.02</c:v>
                </c:pt>
                <c:pt idx="1060">
                  <c:v>-0.06</c:v>
                </c:pt>
                <c:pt idx="1061">
                  <c:v>-0.14000000000000001</c:v>
                </c:pt>
                <c:pt idx="1062">
                  <c:v>-0.02</c:v>
                </c:pt>
                <c:pt idx="1063">
                  <c:v>-0.06</c:v>
                </c:pt>
                <c:pt idx="1064">
                  <c:v>-0.06</c:v>
                </c:pt>
                <c:pt idx="1065">
                  <c:v>-0.02</c:v>
                </c:pt>
                <c:pt idx="1066">
                  <c:v>0.02</c:v>
                </c:pt>
                <c:pt idx="1067">
                  <c:v>-0.1</c:v>
                </c:pt>
                <c:pt idx="1068">
                  <c:v>-0.02</c:v>
                </c:pt>
                <c:pt idx="1069">
                  <c:v>-0.02</c:v>
                </c:pt>
                <c:pt idx="1070">
                  <c:v>-0.1</c:v>
                </c:pt>
                <c:pt idx="1071">
                  <c:v>-0.02</c:v>
                </c:pt>
                <c:pt idx="1072">
                  <c:v>0.02</c:v>
                </c:pt>
                <c:pt idx="1073">
                  <c:v>-0.1</c:v>
                </c:pt>
                <c:pt idx="1074">
                  <c:v>-0.02</c:v>
                </c:pt>
                <c:pt idx="1075">
                  <c:v>0.02</c:v>
                </c:pt>
                <c:pt idx="1076">
                  <c:v>-0.06</c:v>
                </c:pt>
                <c:pt idx="1077">
                  <c:v>-0.06</c:v>
                </c:pt>
                <c:pt idx="1078">
                  <c:v>-0.02</c:v>
                </c:pt>
                <c:pt idx="1079">
                  <c:v>-0.1</c:v>
                </c:pt>
                <c:pt idx="1080">
                  <c:v>-0.02</c:v>
                </c:pt>
                <c:pt idx="1081">
                  <c:v>0.02</c:v>
                </c:pt>
                <c:pt idx="1082">
                  <c:v>-0.06</c:v>
                </c:pt>
                <c:pt idx="1083">
                  <c:v>-0.02</c:v>
                </c:pt>
                <c:pt idx="1084">
                  <c:v>0.02</c:v>
                </c:pt>
                <c:pt idx="1085">
                  <c:v>-0.06</c:v>
                </c:pt>
                <c:pt idx="1086">
                  <c:v>-0.1</c:v>
                </c:pt>
                <c:pt idx="1087">
                  <c:v>-0.06</c:v>
                </c:pt>
                <c:pt idx="1088">
                  <c:v>-0.02</c:v>
                </c:pt>
                <c:pt idx="1089">
                  <c:v>-0.06</c:v>
                </c:pt>
                <c:pt idx="1090">
                  <c:v>0.02</c:v>
                </c:pt>
                <c:pt idx="1091">
                  <c:v>-0.02</c:v>
                </c:pt>
                <c:pt idx="1092">
                  <c:v>-0.1</c:v>
                </c:pt>
                <c:pt idx="1093">
                  <c:v>-0.02</c:v>
                </c:pt>
                <c:pt idx="1094">
                  <c:v>-0.02</c:v>
                </c:pt>
                <c:pt idx="1095">
                  <c:v>-0.1</c:v>
                </c:pt>
                <c:pt idx="1096">
                  <c:v>-0.06</c:v>
                </c:pt>
                <c:pt idx="1097">
                  <c:v>-0.06</c:v>
                </c:pt>
                <c:pt idx="1098">
                  <c:v>-0.1</c:v>
                </c:pt>
                <c:pt idx="1099">
                  <c:v>-0.02</c:v>
                </c:pt>
                <c:pt idx="1100">
                  <c:v>0.02</c:v>
                </c:pt>
                <c:pt idx="1101">
                  <c:v>-0.1</c:v>
                </c:pt>
                <c:pt idx="1102">
                  <c:v>-0.02</c:v>
                </c:pt>
                <c:pt idx="1103">
                  <c:v>0.06</c:v>
                </c:pt>
                <c:pt idx="1104">
                  <c:v>-0.1</c:v>
                </c:pt>
                <c:pt idx="1105">
                  <c:v>-0.06</c:v>
                </c:pt>
                <c:pt idx="1106">
                  <c:v>-0.02</c:v>
                </c:pt>
                <c:pt idx="1107">
                  <c:v>-0.06</c:v>
                </c:pt>
                <c:pt idx="1108">
                  <c:v>-0.02</c:v>
                </c:pt>
                <c:pt idx="1109">
                  <c:v>-0.02</c:v>
                </c:pt>
                <c:pt idx="1110">
                  <c:v>-0.1</c:v>
                </c:pt>
                <c:pt idx="1111">
                  <c:v>-0.06</c:v>
                </c:pt>
                <c:pt idx="1112">
                  <c:v>0.02</c:v>
                </c:pt>
                <c:pt idx="1113">
                  <c:v>-0.02</c:v>
                </c:pt>
                <c:pt idx="1114">
                  <c:v>-0.06</c:v>
                </c:pt>
                <c:pt idx="1115">
                  <c:v>0.02</c:v>
                </c:pt>
                <c:pt idx="1116">
                  <c:v>-0.02</c:v>
                </c:pt>
                <c:pt idx="1117">
                  <c:v>-0.1</c:v>
                </c:pt>
                <c:pt idx="1118">
                  <c:v>0.02</c:v>
                </c:pt>
                <c:pt idx="1119">
                  <c:v>-0.1</c:v>
                </c:pt>
                <c:pt idx="1120">
                  <c:v>-0.1</c:v>
                </c:pt>
                <c:pt idx="1121">
                  <c:v>0.02</c:v>
                </c:pt>
                <c:pt idx="1122">
                  <c:v>-0.02</c:v>
                </c:pt>
                <c:pt idx="1123">
                  <c:v>-0.1</c:v>
                </c:pt>
                <c:pt idx="1124">
                  <c:v>-0.02</c:v>
                </c:pt>
                <c:pt idx="1125">
                  <c:v>-0.02</c:v>
                </c:pt>
                <c:pt idx="1126">
                  <c:v>-0.06</c:v>
                </c:pt>
                <c:pt idx="1127">
                  <c:v>-0.06</c:v>
                </c:pt>
                <c:pt idx="1128">
                  <c:v>-0.02</c:v>
                </c:pt>
                <c:pt idx="1129">
                  <c:v>-0.1</c:v>
                </c:pt>
                <c:pt idx="1130">
                  <c:v>-0.06</c:v>
                </c:pt>
                <c:pt idx="1131">
                  <c:v>-0.06</c:v>
                </c:pt>
                <c:pt idx="1132">
                  <c:v>-0.06</c:v>
                </c:pt>
                <c:pt idx="1133">
                  <c:v>-0.06</c:v>
                </c:pt>
                <c:pt idx="1134">
                  <c:v>0.02</c:v>
                </c:pt>
                <c:pt idx="1135">
                  <c:v>-0.06</c:v>
                </c:pt>
                <c:pt idx="1136">
                  <c:v>-0.02</c:v>
                </c:pt>
                <c:pt idx="1137">
                  <c:v>0.02</c:v>
                </c:pt>
                <c:pt idx="1138">
                  <c:v>-0.06</c:v>
                </c:pt>
                <c:pt idx="1139">
                  <c:v>-0.06</c:v>
                </c:pt>
                <c:pt idx="1140">
                  <c:v>0.02</c:v>
                </c:pt>
                <c:pt idx="1141">
                  <c:v>-0.1</c:v>
                </c:pt>
                <c:pt idx="1142">
                  <c:v>-0.06</c:v>
                </c:pt>
                <c:pt idx="1143">
                  <c:v>0.02</c:v>
                </c:pt>
                <c:pt idx="1144">
                  <c:v>-0.06</c:v>
                </c:pt>
                <c:pt idx="1145">
                  <c:v>-0.1</c:v>
                </c:pt>
                <c:pt idx="1146">
                  <c:v>0.02</c:v>
                </c:pt>
                <c:pt idx="1147">
                  <c:v>-0.06</c:v>
                </c:pt>
                <c:pt idx="1148">
                  <c:v>-0.06</c:v>
                </c:pt>
                <c:pt idx="1149">
                  <c:v>-0.02</c:v>
                </c:pt>
                <c:pt idx="1150">
                  <c:v>0.02</c:v>
                </c:pt>
                <c:pt idx="1151">
                  <c:v>-0.1</c:v>
                </c:pt>
                <c:pt idx="1152">
                  <c:v>0.02</c:v>
                </c:pt>
                <c:pt idx="1153">
                  <c:v>-0.02</c:v>
                </c:pt>
                <c:pt idx="1154">
                  <c:v>-0.06</c:v>
                </c:pt>
                <c:pt idx="1155">
                  <c:v>0.02</c:v>
                </c:pt>
                <c:pt idx="1156">
                  <c:v>0.02</c:v>
                </c:pt>
                <c:pt idx="1157">
                  <c:v>-0.06</c:v>
                </c:pt>
                <c:pt idx="1158">
                  <c:v>0.02</c:v>
                </c:pt>
                <c:pt idx="1159">
                  <c:v>0.02</c:v>
                </c:pt>
                <c:pt idx="1160">
                  <c:v>-0.1</c:v>
                </c:pt>
                <c:pt idx="1161">
                  <c:v>-0.02</c:v>
                </c:pt>
                <c:pt idx="1162">
                  <c:v>0.06</c:v>
                </c:pt>
                <c:pt idx="1163">
                  <c:v>-0.06</c:v>
                </c:pt>
                <c:pt idx="1164">
                  <c:v>0.02</c:v>
                </c:pt>
                <c:pt idx="1165">
                  <c:v>0.02</c:v>
                </c:pt>
                <c:pt idx="1166">
                  <c:v>-0.1</c:v>
                </c:pt>
                <c:pt idx="1167">
                  <c:v>-0.14000000000000001</c:v>
                </c:pt>
                <c:pt idx="1168">
                  <c:v>0.06</c:v>
                </c:pt>
                <c:pt idx="1169">
                  <c:v>-0.1</c:v>
                </c:pt>
                <c:pt idx="1170">
                  <c:v>-0.02</c:v>
                </c:pt>
                <c:pt idx="1171">
                  <c:v>-0.02</c:v>
                </c:pt>
                <c:pt idx="1172">
                  <c:v>-0.02</c:v>
                </c:pt>
                <c:pt idx="1173">
                  <c:v>-0.1</c:v>
                </c:pt>
                <c:pt idx="1174">
                  <c:v>0.02</c:v>
                </c:pt>
                <c:pt idx="1175">
                  <c:v>-0.06</c:v>
                </c:pt>
                <c:pt idx="1176">
                  <c:v>-0.1</c:v>
                </c:pt>
                <c:pt idx="1177">
                  <c:v>0.02</c:v>
                </c:pt>
                <c:pt idx="1178">
                  <c:v>-0.02</c:v>
                </c:pt>
                <c:pt idx="1179">
                  <c:v>-0.06</c:v>
                </c:pt>
                <c:pt idx="1180">
                  <c:v>0.06</c:v>
                </c:pt>
                <c:pt idx="1181">
                  <c:v>0.02</c:v>
                </c:pt>
                <c:pt idx="1182">
                  <c:v>-0.1</c:v>
                </c:pt>
                <c:pt idx="1183">
                  <c:v>0.02</c:v>
                </c:pt>
                <c:pt idx="1184">
                  <c:v>0.02</c:v>
                </c:pt>
                <c:pt idx="1185">
                  <c:v>-0.1</c:v>
                </c:pt>
                <c:pt idx="1186">
                  <c:v>0.02</c:v>
                </c:pt>
                <c:pt idx="1187">
                  <c:v>0.02</c:v>
                </c:pt>
                <c:pt idx="1188">
                  <c:v>-0.02</c:v>
                </c:pt>
                <c:pt idx="1189">
                  <c:v>-0.02</c:v>
                </c:pt>
                <c:pt idx="1190">
                  <c:v>-0.02</c:v>
                </c:pt>
                <c:pt idx="1191">
                  <c:v>-0.1</c:v>
                </c:pt>
                <c:pt idx="1192">
                  <c:v>-0.02</c:v>
                </c:pt>
                <c:pt idx="1193">
                  <c:v>-0.02</c:v>
                </c:pt>
                <c:pt idx="1194">
                  <c:v>-0.1</c:v>
                </c:pt>
                <c:pt idx="1195">
                  <c:v>-0.06</c:v>
                </c:pt>
                <c:pt idx="1196">
                  <c:v>0.02</c:v>
                </c:pt>
                <c:pt idx="1197">
                  <c:v>-0.1</c:v>
                </c:pt>
                <c:pt idx="1198">
                  <c:v>-0.02</c:v>
                </c:pt>
                <c:pt idx="1199">
                  <c:v>0.02</c:v>
                </c:pt>
                <c:pt idx="1200">
                  <c:v>-0.02</c:v>
                </c:pt>
                <c:pt idx="1201">
                  <c:v>-0.06</c:v>
                </c:pt>
                <c:pt idx="1202">
                  <c:v>0.02</c:v>
                </c:pt>
                <c:pt idx="1203">
                  <c:v>-0.06</c:v>
                </c:pt>
                <c:pt idx="1204">
                  <c:v>-0.1</c:v>
                </c:pt>
                <c:pt idx="1205">
                  <c:v>-0.02</c:v>
                </c:pt>
                <c:pt idx="1206">
                  <c:v>-0.02</c:v>
                </c:pt>
                <c:pt idx="1207">
                  <c:v>-0.06</c:v>
                </c:pt>
                <c:pt idx="1208">
                  <c:v>0.02</c:v>
                </c:pt>
                <c:pt idx="1209">
                  <c:v>-0.06</c:v>
                </c:pt>
                <c:pt idx="1210">
                  <c:v>-0.06</c:v>
                </c:pt>
                <c:pt idx="1211">
                  <c:v>-0.06</c:v>
                </c:pt>
                <c:pt idx="1212">
                  <c:v>0.02</c:v>
                </c:pt>
                <c:pt idx="1213">
                  <c:v>-0.02</c:v>
                </c:pt>
                <c:pt idx="1214">
                  <c:v>0.06</c:v>
                </c:pt>
                <c:pt idx="1215">
                  <c:v>-0.02</c:v>
                </c:pt>
                <c:pt idx="1216">
                  <c:v>-0.1</c:v>
                </c:pt>
                <c:pt idx="1217">
                  <c:v>0.02</c:v>
                </c:pt>
                <c:pt idx="1218">
                  <c:v>0.06</c:v>
                </c:pt>
                <c:pt idx="1219">
                  <c:v>-0.06</c:v>
                </c:pt>
                <c:pt idx="1220">
                  <c:v>-0.06</c:v>
                </c:pt>
                <c:pt idx="1221">
                  <c:v>-0.02</c:v>
                </c:pt>
                <c:pt idx="1222">
                  <c:v>-0.1</c:v>
                </c:pt>
                <c:pt idx="1223">
                  <c:v>-0.06</c:v>
                </c:pt>
                <c:pt idx="1224">
                  <c:v>0.02</c:v>
                </c:pt>
                <c:pt idx="1225">
                  <c:v>-0.06</c:v>
                </c:pt>
                <c:pt idx="1226">
                  <c:v>-0.06</c:v>
                </c:pt>
                <c:pt idx="1227">
                  <c:v>0.02</c:v>
                </c:pt>
                <c:pt idx="1228">
                  <c:v>-0.06</c:v>
                </c:pt>
                <c:pt idx="1229">
                  <c:v>-0.06</c:v>
                </c:pt>
                <c:pt idx="1230">
                  <c:v>0.02</c:v>
                </c:pt>
                <c:pt idx="1231">
                  <c:v>0.02</c:v>
                </c:pt>
                <c:pt idx="1232">
                  <c:v>-0.02</c:v>
                </c:pt>
                <c:pt idx="1233">
                  <c:v>-0.02</c:v>
                </c:pt>
                <c:pt idx="1234">
                  <c:v>-0.02</c:v>
                </c:pt>
                <c:pt idx="1235">
                  <c:v>-0.02</c:v>
                </c:pt>
                <c:pt idx="1236">
                  <c:v>0.02</c:v>
                </c:pt>
                <c:pt idx="1237">
                  <c:v>-0.02</c:v>
                </c:pt>
                <c:pt idx="1238">
                  <c:v>-0.06</c:v>
                </c:pt>
                <c:pt idx="1239">
                  <c:v>0.02</c:v>
                </c:pt>
                <c:pt idx="1240">
                  <c:v>-0.02</c:v>
                </c:pt>
                <c:pt idx="1241">
                  <c:v>-0.1</c:v>
                </c:pt>
                <c:pt idx="1242">
                  <c:v>0.02</c:v>
                </c:pt>
                <c:pt idx="1243">
                  <c:v>0.02</c:v>
                </c:pt>
                <c:pt idx="1244">
                  <c:v>-0.02</c:v>
                </c:pt>
                <c:pt idx="1245">
                  <c:v>0.02</c:v>
                </c:pt>
                <c:pt idx="1246">
                  <c:v>-0.02</c:v>
                </c:pt>
                <c:pt idx="1247">
                  <c:v>-0.1</c:v>
                </c:pt>
                <c:pt idx="1248">
                  <c:v>0.02</c:v>
                </c:pt>
                <c:pt idx="1249">
                  <c:v>0.02</c:v>
                </c:pt>
                <c:pt idx="1250">
                  <c:v>-0.1</c:v>
                </c:pt>
                <c:pt idx="1251">
                  <c:v>-0.1</c:v>
                </c:pt>
                <c:pt idx="1252">
                  <c:v>-0.02</c:v>
                </c:pt>
                <c:pt idx="1253">
                  <c:v>-0.06</c:v>
                </c:pt>
                <c:pt idx="1254">
                  <c:v>0.02</c:v>
                </c:pt>
                <c:pt idx="1255">
                  <c:v>0.06</c:v>
                </c:pt>
                <c:pt idx="1256">
                  <c:v>-0.1</c:v>
                </c:pt>
                <c:pt idx="1257">
                  <c:v>-0.06</c:v>
                </c:pt>
                <c:pt idx="1258">
                  <c:v>0.02</c:v>
                </c:pt>
                <c:pt idx="1259">
                  <c:v>-0.1</c:v>
                </c:pt>
                <c:pt idx="1260">
                  <c:v>-0.02</c:v>
                </c:pt>
                <c:pt idx="1261">
                  <c:v>-0.02</c:v>
                </c:pt>
                <c:pt idx="1262">
                  <c:v>-0.06</c:v>
                </c:pt>
                <c:pt idx="1263">
                  <c:v>-0.06</c:v>
                </c:pt>
                <c:pt idx="1264">
                  <c:v>0.06</c:v>
                </c:pt>
                <c:pt idx="1265">
                  <c:v>-0.06</c:v>
                </c:pt>
                <c:pt idx="1266">
                  <c:v>-0.14000000000000001</c:v>
                </c:pt>
                <c:pt idx="1267">
                  <c:v>-0.02</c:v>
                </c:pt>
                <c:pt idx="1268">
                  <c:v>0.02</c:v>
                </c:pt>
                <c:pt idx="1269">
                  <c:v>-0.06</c:v>
                </c:pt>
                <c:pt idx="1270">
                  <c:v>-0.02</c:v>
                </c:pt>
                <c:pt idx="1271">
                  <c:v>-0.02</c:v>
                </c:pt>
                <c:pt idx="1272">
                  <c:v>-0.02</c:v>
                </c:pt>
                <c:pt idx="1273">
                  <c:v>-0.02</c:v>
                </c:pt>
                <c:pt idx="1274">
                  <c:v>-0.02</c:v>
                </c:pt>
                <c:pt idx="1275">
                  <c:v>-0.1</c:v>
                </c:pt>
                <c:pt idx="1276">
                  <c:v>0.02</c:v>
                </c:pt>
                <c:pt idx="1277">
                  <c:v>-0.02</c:v>
                </c:pt>
                <c:pt idx="1278">
                  <c:v>-0.02</c:v>
                </c:pt>
                <c:pt idx="1279">
                  <c:v>-0.06</c:v>
                </c:pt>
                <c:pt idx="1280">
                  <c:v>0.02</c:v>
                </c:pt>
                <c:pt idx="1281">
                  <c:v>-0.1</c:v>
                </c:pt>
                <c:pt idx="1282">
                  <c:v>-0.06</c:v>
                </c:pt>
                <c:pt idx="1283">
                  <c:v>0.06</c:v>
                </c:pt>
                <c:pt idx="1284">
                  <c:v>-0.02</c:v>
                </c:pt>
                <c:pt idx="1285">
                  <c:v>-0.02</c:v>
                </c:pt>
                <c:pt idx="1286">
                  <c:v>0.02</c:v>
                </c:pt>
                <c:pt idx="1287">
                  <c:v>-0.06</c:v>
                </c:pt>
                <c:pt idx="1288">
                  <c:v>-0.02</c:v>
                </c:pt>
                <c:pt idx="1289">
                  <c:v>0.02</c:v>
                </c:pt>
                <c:pt idx="1290">
                  <c:v>-0.06</c:v>
                </c:pt>
                <c:pt idx="1291">
                  <c:v>-0.02</c:v>
                </c:pt>
                <c:pt idx="1292">
                  <c:v>-0.02</c:v>
                </c:pt>
                <c:pt idx="1293">
                  <c:v>-0.02</c:v>
                </c:pt>
                <c:pt idx="1294">
                  <c:v>0.02</c:v>
                </c:pt>
                <c:pt idx="1295">
                  <c:v>0.1</c:v>
                </c:pt>
                <c:pt idx="1296">
                  <c:v>-0.02</c:v>
                </c:pt>
                <c:pt idx="1297">
                  <c:v>-0.1</c:v>
                </c:pt>
                <c:pt idx="1298">
                  <c:v>0.02</c:v>
                </c:pt>
                <c:pt idx="1299">
                  <c:v>0.02</c:v>
                </c:pt>
                <c:pt idx="1300">
                  <c:v>-0.14000000000000001</c:v>
                </c:pt>
                <c:pt idx="1301">
                  <c:v>-0.06</c:v>
                </c:pt>
                <c:pt idx="1302">
                  <c:v>0.02</c:v>
                </c:pt>
                <c:pt idx="1303">
                  <c:v>-0.1</c:v>
                </c:pt>
                <c:pt idx="1304">
                  <c:v>-0.02</c:v>
                </c:pt>
                <c:pt idx="1305">
                  <c:v>-0.06</c:v>
                </c:pt>
                <c:pt idx="1306">
                  <c:v>-0.1</c:v>
                </c:pt>
                <c:pt idx="1307">
                  <c:v>-0.02</c:v>
                </c:pt>
                <c:pt idx="1308">
                  <c:v>0.06</c:v>
                </c:pt>
                <c:pt idx="1309">
                  <c:v>-0.06</c:v>
                </c:pt>
                <c:pt idx="1310">
                  <c:v>-0.06</c:v>
                </c:pt>
                <c:pt idx="1311">
                  <c:v>-0.02</c:v>
                </c:pt>
                <c:pt idx="1312">
                  <c:v>-0.06</c:v>
                </c:pt>
                <c:pt idx="1313">
                  <c:v>-0.02</c:v>
                </c:pt>
                <c:pt idx="1314">
                  <c:v>0.02</c:v>
                </c:pt>
                <c:pt idx="1315">
                  <c:v>-0.06</c:v>
                </c:pt>
                <c:pt idx="1316">
                  <c:v>-0.06</c:v>
                </c:pt>
                <c:pt idx="1317">
                  <c:v>0.02</c:v>
                </c:pt>
                <c:pt idx="1318">
                  <c:v>-0.06</c:v>
                </c:pt>
                <c:pt idx="1319">
                  <c:v>-0.06</c:v>
                </c:pt>
                <c:pt idx="1320">
                  <c:v>0.06</c:v>
                </c:pt>
                <c:pt idx="1321">
                  <c:v>-0.02</c:v>
                </c:pt>
                <c:pt idx="1322">
                  <c:v>-0.02</c:v>
                </c:pt>
                <c:pt idx="1323">
                  <c:v>0.06</c:v>
                </c:pt>
                <c:pt idx="1324">
                  <c:v>0.02</c:v>
                </c:pt>
                <c:pt idx="1325">
                  <c:v>-0.1</c:v>
                </c:pt>
                <c:pt idx="1326">
                  <c:v>-0.02</c:v>
                </c:pt>
                <c:pt idx="1327">
                  <c:v>-0.02</c:v>
                </c:pt>
                <c:pt idx="1328">
                  <c:v>-0.06</c:v>
                </c:pt>
                <c:pt idx="1329">
                  <c:v>-0.02</c:v>
                </c:pt>
                <c:pt idx="1330">
                  <c:v>-0.02</c:v>
                </c:pt>
                <c:pt idx="1331">
                  <c:v>-0.06</c:v>
                </c:pt>
                <c:pt idx="1332">
                  <c:v>0.02</c:v>
                </c:pt>
                <c:pt idx="1333">
                  <c:v>-0.02</c:v>
                </c:pt>
                <c:pt idx="1334">
                  <c:v>-0.1</c:v>
                </c:pt>
                <c:pt idx="1335">
                  <c:v>-0.02</c:v>
                </c:pt>
                <c:pt idx="1336">
                  <c:v>0.02</c:v>
                </c:pt>
                <c:pt idx="1337">
                  <c:v>-0.1</c:v>
                </c:pt>
                <c:pt idx="1338">
                  <c:v>-0.02</c:v>
                </c:pt>
                <c:pt idx="1339">
                  <c:v>0.06</c:v>
                </c:pt>
                <c:pt idx="1340">
                  <c:v>-0.1</c:v>
                </c:pt>
                <c:pt idx="1341">
                  <c:v>-0.06</c:v>
                </c:pt>
                <c:pt idx="1342">
                  <c:v>0.02</c:v>
                </c:pt>
                <c:pt idx="1343">
                  <c:v>-0.06</c:v>
                </c:pt>
                <c:pt idx="1344">
                  <c:v>-0.02</c:v>
                </c:pt>
                <c:pt idx="1345">
                  <c:v>0.02</c:v>
                </c:pt>
                <c:pt idx="1346">
                  <c:v>-0.06</c:v>
                </c:pt>
                <c:pt idx="1347">
                  <c:v>-0.06</c:v>
                </c:pt>
                <c:pt idx="1348">
                  <c:v>0.02</c:v>
                </c:pt>
                <c:pt idx="1349">
                  <c:v>0.02</c:v>
                </c:pt>
                <c:pt idx="1350">
                  <c:v>-0.02</c:v>
                </c:pt>
                <c:pt idx="1351">
                  <c:v>0.06</c:v>
                </c:pt>
                <c:pt idx="1352">
                  <c:v>-0.02</c:v>
                </c:pt>
                <c:pt idx="1353">
                  <c:v>-0.1</c:v>
                </c:pt>
                <c:pt idx="1354">
                  <c:v>0.02</c:v>
                </c:pt>
                <c:pt idx="1355">
                  <c:v>-0.06</c:v>
                </c:pt>
                <c:pt idx="1356">
                  <c:v>-0.06</c:v>
                </c:pt>
                <c:pt idx="1357">
                  <c:v>0.02</c:v>
                </c:pt>
                <c:pt idx="1358">
                  <c:v>-0.02</c:v>
                </c:pt>
                <c:pt idx="1359">
                  <c:v>-0.06</c:v>
                </c:pt>
                <c:pt idx="1360">
                  <c:v>0.02</c:v>
                </c:pt>
                <c:pt idx="1361">
                  <c:v>-0.02</c:v>
                </c:pt>
                <c:pt idx="1362">
                  <c:v>-0.06</c:v>
                </c:pt>
                <c:pt idx="1363">
                  <c:v>-0.02</c:v>
                </c:pt>
                <c:pt idx="1364">
                  <c:v>0.02</c:v>
                </c:pt>
                <c:pt idx="1365">
                  <c:v>-0.1</c:v>
                </c:pt>
                <c:pt idx="1366">
                  <c:v>-0.02</c:v>
                </c:pt>
                <c:pt idx="1367">
                  <c:v>0.02</c:v>
                </c:pt>
                <c:pt idx="1368">
                  <c:v>-0.1</c:v>
                </c:pt>
                <c:pt idx="1369">
                  <c:v>-0.02</c:v>
                </c:pt>
                <c:pt idx="1370">
                  <c:v>0.06</c:v>
                </c:pt>
                <c:pt idx="1371">
                  <c:v>-0.1</c:v>
                </c:pt>
                <c:pt idx="1372">
                  <c:v>-0.02</c:v>
                </c:pt>
                <c:pt idx="1373">
                  <c:v>-0.02</c:v>
                </c:pt>
                <c:pt idx="1374">
                  <c:v>-0.1</c:v>
                </c:pt>
                <c:pt idx="1375">
                  <c:v>-0.06</c:v>
                </c:pt>
                <c:pt idx="1376">
                  <c:v>-0.02</c:v>
                </c:pt>
                <c:pt idx="1377">
                  <c:v>-0.06</c:v>
                </c:pt>
                <c:pt idx="1378">
                  <c:v>-0.1</c:v>
                </c:pt>
                <c:pt idx="1379">
                  <c:v>0.02</c:v>
                </c:pt>
                <c:pt idx="1380">
                  <c:v>-0.02</c:v>
                </c:pt>
                <c:pt idx="1381">
                  <c:v>-0.06</c:v>
                </c:pt>
                <c:pt idx="1382">
                  <c:v>0.06</c:v>
                </c:pt>
                <c:pt idx="1383">
                  <c:v>-0.06</c:v>
                </c:pt>
                <c:pt idx="1384">
                  <c:v>-0.1</c:v>
                </c:pt>
                <c:pt idx="1385">
                  <c:v>-0.06</c:v>
                </c:pt>
                <c:pt idx="1386">
                  <c:v>-0.02</c:v>
                </c:pt>
                <c:pt idx="1387">
                  <c:v>-0.14000000000000001</c:v>
                </c:pt>
                <c:pt idx="1388">
                  <c:v>-0.02</c:v>
                </c:pt>
                <c:pt idx="1389">
                  <c:v>-0.02</c:v>
                </c:pt>
                <c:pt idx="1390">
                  <c:v>-0.06</c:v>
                </c:pt>
                <c:pt idx="1391">
                  <c:v>0.02</c:v>
                </c:pt>
                <c:pt idx="1392">
                  <c:v>-0.02</c:v>
                </c:pt>
                <c:pt idx="1393">
                  <c:v>-0.1</c:v>
                </c:pt>
                <c:pt idx="1394">
                  <c:v>-0.02</c:v>
                </c:pt>
                <c:pt idx="1395">
                  <c:v>-0.02</c:v>
                </c:pt>
                <c:pt idx="1396">
                  <c:v>-0.1</c:v>
                </c:pt>
                <c:pt idx="1397">
                  <c:v>-0.02</c:v>
                </c:pt>
                <c:pt idx="1398">
                  <c:v>0.06</c:v>
                </c:pt>
                <c:pt idx="1399">
                  <c:v>-0.06</c:v>
                </c:pt>
                <c:pt idx="1400">
                  <c:v>-0.02</c:v>
                </c:pt>
                <c:pt idx="1401">
                  <c:v>-0.02</c:v>
                </c:pt>
                <c:pt idx="1402">
                  <c:v>-0.06</c:v>
                </c:pt>
                <c:pt idx="1403">
                  <c:v>-0.02</c:v>
                </c:pt>
                <c:pt idx="1404">
                  <c:v>0.02</c:v>
                </c:pt>
                <c:pt idx="1405">
                  <c:v>-0.1</c:v>
                </c:pt>
                <c:pt idx="1406">
                  <c:v>-0.02</c:v>
                </c:pt>
                <c:pt idx="1407">
                  <c:v>0.02</c:v>
                </c:pt>
                <c:pt idx="1408">
                  <c:v>-0.02</c:v>
                </c:pt>
                <c:pt idx="1409">
                  <c:v>-0.1</c:v>
                </c:pt>
                <c:pt idx="1410">
                  <c:v>0.02</c:v>
                </c:pt>
                <c:pt idx="1411">
                  <c:v>-0.02</c:v>
                </c:pt>
                <c:pt idx="1412">
                  <c:v>0.02</c:v>
                </c:pt>
                <c:pt idx="1413">
                  <c:v>0.06</c:v>
                </c:pt>
                <c:pt idx="1414">
                  <c:v>0.06</c:v>
                </c:pt>
                <c:pt idx="1415">
                  <c:v>-0.06</c:v>
                </c:pt>
                <c:pt idx="1416">
                  <c:v>0.02</c:v>
                </c:pt>
                <c:pt idx="1417">
                  <c:v>-0.02</c:v>
                </c:pt>
                <c:pt idx="1418">
                  <c:v>-0.06</c:v>
                </c:pt>
                <c:pt idx="1419">
                  <c:v>-0.02</c:v>
                </c:pt>
                <c:pt idx="1420">
                  <c:v>-0.06</c:v>
                </c:pt>
                <c:pt idx="1421">
                  <c:v>-0.14000000000000001</c:v>
                </c:pt>
                <c:pt idx="1422">
                  <c:v>-0.06</c:v>
                </c:pt>
                <c:pt idx="1423">
                  <c:v>-0.02</c:v>
                </c:pt>
                <c:pt idx="1424">
                  <c:v>-0.02</c:v>
                </c:pt>
                <c:pt idx="1425">
                  <c:v>0.02</c:v>
                </c:pt>
                <c:pt idx="1426">
                  <c:v>-0.02</c:v>
                </c:pt>
                <c:pt idx="1427">
                  <c:v>-0.1</c:v>
                </c:pt>
                <c:pt idx="1428">
                  <c:v>-0.02</c:v>
                </c:pt>
                <c:pt idx="1429">
                  <c:v>0.02</c:v>
                </c:pt>
                <c:pt idx="1430">
                  <c:v>-0.06</c:v>
                </c:pt>
                <c:pt idx="1431">
                  <c:v>-0.02</c:v>
                </c:pt>
                <c:pt idx="1432">
                  <c:v>0.06</c:v>
                </c:pt>
                <c:pt idx="1433">
                  <c:v>-0.06</c:v>
                </c:pt>
                <c:pt idx="1434">
                  <c:v>-0.06</c:v>
                </c:pt>
                <c:pt idx="1435">
                  <c:v>-0.02</c:v>
                </c:pt>
                <c:pt idx="1436">
                  <c:v>-0.06</c:v>
                </c:pt>
                <c:pt idx="1437">
                  <c:v>-0.1</c:v>
                </c:pt>
                <c:pt idx="1438">
                  <c:v>0.02</c:v>
                </c:pt>
                <c:pt idx="1439">
                  <c:v>-0.1</c:v>
                </c:pt>
                <c:pt idx="1440">
                  <c:v>-0.1</c:v>
                </c:pt>
                <c:pt idx="1441">
                  <c:v>0.02</c:v>
                </c:pt>
                <c:pt idx="1442">
                  <c:v>-0.02</c:v>
                </c:pt>
                <c:pt idx="1443">
                  <c:v>-0.1</c:v>
                </c:pt>
                <c:pt idx="1444">
                  <c:v>-0.02</c:v>
                </c:pt>
                <c:pt idx="1445">
                  <c:v>-0.06</c:v>
                </c:pt>
                <c:pt idx="1446">
                  <c:v>-0.1</c:v>
                </c:pt>
                <c:pt idx="1447">
                  <c:v>-0.02</c:v>
                </c:pt>
                <c:pt idx="1448">
                  <c:v>0.02</c:v>
                </c:pt>
                <c:pt idx="1449">
                  <c:v>-0.06</c:v>
                </c:pt>
                <c:pt idx="1450">
                  <c:v>0.02</c:v>
                </c:pt>
                <c:pt idx="1451">
                  <c:v>0.02</c:v>
                </c:pt>
                <c:pt idx="1452">
                  <c:v>-0.06</c:v>
                </c:pt>
                <c:pt idx="1453">
                  <c:v>-0.06</c:v>
                </c:pt>
                <c:pt idx="1454">
                  <c:v>0.02</c:v>
                </c:pt>
                <c:pt idx="1455">
                  <c:v>-0.06</c:v>
                </c:pt>
                <c:pt idx="1456">
                  <c:v>-0.02</c:v>
                </c:pt>
                <c:pt idx="1457">
                  <c:v>0.02</c:v>
                </c:pt>
                <c:pt idx="1458">
                  <c:v>-0.06</c:v>
                </c:pt>
                <c:pt idx="1459">
                  <c:v>-0.06</c:v>
                </c:pt>
                <c:pt idx="1460">
                  <c:v>0.02</c:v>
                </c:pt>
                <c:pt idx="1461">
                  <c:v>-0.06</c:v>
                </c:pt>
                <c:pt idx="1462">
                  <c:v>-0.02</c:v>
                </c:pt>
                <c:pt idx="1463">
                  <c:v>0.02</c:v>
                </c:pt>
                <c:pt idx="1464">
                  <c:v>-0.06</c:v>
                </c:pt>
                <c:pt idx="1465">
                  <c:v>-0.14000000000000001</c:v>
                </c:pt>
                <c:pt idx="1466">
                  <c:v>-0.02</c:v>
                </c:pt>
                <c:pt idx="1467">
                  <c:v>-0.06</c:v>
                </c:pt>
                <c:pt idx="1468">
                  <c:v>-0.06</c:v>
                </c:pt>
                <c:pt idx="1469">
                  <c:v>-0.02</c:v>
                </c:pt>
                <c:pt idx="1470">
                  <c:v>-0.06</c:v>
                </c:pt>
                <c:pt idx="1471">
                  <c:v>-0.1</c:v>
                </c:pt>
                <c:pt idx="1472">
                  <c:v>0.02</c:v>
                </c:pt>
                <c:pt idx="1473">
                  <c:v>-0.02</c:v>
                </c:pt>
                <c:pt idx="1474">
                  <c:v>-0.1</c:v>
                </c:pt>
                <c:pt idx="1475">
                  <c:v>-0.02</c:v>
                </c:pt>
                <c:pt idx="1476">
                  <c:v>-0.06</c:v>
                </c:pt>
                <c:pt idx="1477">
                  <c:v>-0.1</c:v>
                </c:pt>
                <c:pt idx="1478">
                  <c:v>0.02</c:v>
                </c:pt>
                <c:pt idx="1479">
                  <c:v>0.02</c:v>
                </c:pt>
                <c:pt idx="1480">
                  <c:v>-0.1</c:v>
                </c:pt>
                <c:pt idx="1481">
                  <c:v>-0.06</c:v>
                </c:pt>
                <c:pt idx="1482">
                  <c:v>0.02</c:v>
                </c:pt>
                <c:pt idx="1483">
                  <c:v>-0.1</c:v>
                </c:pt>
                <c:pt idx="1484">
                  <c:v>-0.02</c:v>
                </c:pt>
                <c:pt idx="1485">
                  <c:v>0.02</c:v>
                </c:pt>
                <c:pt idx="1486">
                  <c:v>-0.02</c:v>
                </c:pt>
                <c:pt idx="1487">
                  <c:v>-0.02</c:v>
                </c:pt>
                <c:pt idx="1488">
                  <c:v>0.02</c:v>
                </c:pt>
                <c:pt idx="1489">
                  <c:v>-0.1</c:v>
                </c:pt>
                <c:pt idx="1490">
                  <c:v>-0.06</c:v>
                </c:pt>
                <c:pt idx="1491">
                  <c:v>0.02</c:v>
                </c:pt>
                <c:pt idx="1492">
                  <c:v>-0.06</c:v>
                </c:pt>
                <c:pt idx="1493">
                  <c:v>-0.06</c:v>
                </c:pt>
                <c:pt idx="1494">
                  <c:v>0.02</c:v>
                </c:pt>
                <c:pt idx="1495">
                  <c:v>-0.1</c:v>
                </c:pt>
                <c:pt idx="1496">
                  <c:v>-0.06</c:v>
                </c:pt>
                <c:pt idx="1497">
                  <c:v>0.06</c:v>
                </c:pt>
                <c:pt idx="1498">
                  <c:v>-0.02</c:v>
                </c:pt>
                <c:pt idx="1499">
                  <c:v>-0.06</c:v>
                </c:pt>
                <c:pt idx="1500">
                  <c:v>0.02</c:v>
                </c:pt>
                <c:pt idx="1501">
                  <c:v>-0.06</c:v>
                </c:pt>
                <c:pt idx="1502">
                  <c:v>-0.1</c:v>
                </c:pt>
                <c:pt idx="1503">
                  <c:v>0.02</c:v>
                </c:pt>
                <c:pt idx="1504">
                  <c:v>0.02</c:v>
                </c:pt>
                <c:pt idx="1505">
                  <c:v>-0.06</c:v>
                </c:pt>
                <c:pt idx="1506">
                  <c:v>0.02</c:v>
                </c:pt>
                <c:pt idx="1507">
                  <c:v>0.02</c:v>
                </c:pt>
                <c:pt idx="1508">
                  <c:v>-0.06</c:v>
                </c:pt>
                <c:pt idx="1509">
                  <c:v>-0.02</c:v>
                </c:pt>
                <c:pt idx="1510">
                  <c:v>0.02</c:v>
                </c:pt>
                <c:pt idx="1511">
                  <c:v>-0.02</c:v>
                </c:pt>
                <c:pt idx="1512">
                  <c:v>0.02</c:v>
                </c:pt>
                <c:pt idx="1513">
                  <c:v>0.02</c:v>
                </c:pt>
                <c:pt idx="1514">
                  <c:v>-0.06</c:v>
                </c:pt>
                <c:pt idx="1515">
                  <c:v>-0.1</c:v>
                </c:pt>
                <c:pt idx="1516">
                  <c:v>0.02</c:v>
                </c:pt>
                <c:pt idx="1517">
                  <c:v>-0.06</c:v>
                </c:pt>
                <c:pt idx="1518">
                  <c:v>-0.02</c:v>
                </c:pt>
                <c:pt idx="1519">
                  <c:v>-0.02</c:v>
                </c:pt>
                <c:pt idx="1520">
                  <c:v>-0.06</c:v>
                </c:pt>
                <c:pt idx="1521">
                  <c:v>-0.02</c:v>
                </c:pt>
                <c:pt idx="1522">
                  <c:v>0.02</c:v>
                </c:pt>
                <c:pt idx="1523">
                  <c:v>-0.02</c:v>
                </c:pt>
                <c:pt idx="1524">
                  <c:v>-0.06</c:v>
                </c:pt>
                <c:pt idx="1525">
                  <c:v>0.02</c:v>
                </c:pt>
                <c:pt idx="1526">
                  <c:v>-0.02</c:v>
                </c:pt>
                <c:pt idx="1527">
                  <c:v>-0.06</c:v>
                </c:pt>
                <c:pt idx="1528">
                  <c:v>-0.02</c:v>
                </c:pt>
                <c:pt idx="1529">
                  <c:v>-0.02</c:v>
                </c:pt>
                <c:pt idx="1530">
                  <c:v>-0.06</c:v>
                </c:pt>
                <c:pt idx="1531">
                  <c:v>0.06</c:v>
                </c:pt>
                <c:pt idx="1532">
                  <c:v>-0.02</c:v>
                </c:pt>
                <c:pt idx="1533">
                  <c:v>-0.1</c:v>
                </c:pt>
                <c:pt idx="1534">
                  <c:v>0.02</c:v>
                </c:pt>
                <c:pt idx="1535">
                  <c:v>-0.02</c:v>
                </c:pt>
                <c:pt idx="1536">
                  <c:v>-0.06</c:v>
                </c:pt>
                <c:pt idx="1537">
                  <c:v>-0.02</c:v>
                </c:pt>
                <c:pt idx="1538">
                  <c:v>0.02</c:v>
                </c:pt>
                <c:pt idx="1539">
                  <c:v>-0.1</c:v>
                </c:pt>
                <c:pt idx="1540">
                  <c:v>-0.02</c:v>
                </c:pt>
                <c:pt idx="1541">
                  <c:v>-0.06</c:v>
                </c:pt>
                <c:pt idx="1542">
                  <c:v>-0.1</c:v>
                </c:pt>
                <c:pt idx="1543">
                  <c:v>-0.02</c:v>
                </c:pt>
                <c:pt idx="1544">
                  <c:v>-0.02</c:v>
                </c:pt>
                <c:pt idx="1545">
                  <c:v>-0.06</c:v>
                </c:pt>
                <c:pt idx="1546">
                  <c:v>-0.02</c:v>
                </c:pt>
                <c:pt idx="1547">
                  <c:v>0.02</c:v>
                </c:pt>
                <c:pt idx="1548">
                  <c:v>-0.02</c:v>
                </c:pt>
                <c:pt idx="1549">
                  <c:v>-0.02</c:v>
                </c:pt>
                <c:pt idx="1550">
                  <c:v>0.02</c:v>
                </c:pt>
                <c:pt idx="1551">
                  <c:v>-0.1</c:v>
                </c:pt>
                <c:pt idx="1552">
                  <c:v>-0.1</c:v>
                </c:pt>
                <c:pt idx="1553">
                  <c:v>0.06</c:v>
                </c:pt>
                <c:pt idx="1554">
                  <c:v>-0.06</c:v>
                </c:pt>
                <c:pt idx="1555">
                  <c:v>-0.02</c:v>
                </c:pt>
                <c:pt idx="1556">
                  <c:v>0.06</c:v>
                </c:pt>
                <c:pt idx="1557">
                  <c:v>-0.06</c:v>
                </c:pt>
                <c:pt idx="1558">
                  <c:v>-0.06</c:v>
                </c:pt>
                <c:pt idx="1559">
                  <c:v>0.02</c:v>
                </c:pt>
                <c:pt idx="1560">
                  <c:v>0.02</c:v>
                </c:pt>
                <c:pt idx="1561">
                  <c:v>-0.1</c:v>
                </c:pt>
                <c:pt idx="1562">
                  <c:v>0.02</c:v>
                </c:pt>
                <c:pt idx="1563">
                  <c:v>0.02</c:v>
                </c:pt>
                <c:pt idx="1564">
                  <c:v>-0.1</c:v>
                </c:pt>
                <c:pt idx="1565">
                  <c:v>-0.02</c:v>
                </c:pt>
                <c:pt idx="1566">
                  <c:v>0.02</c:v>
                </c:pt>
                <c:pt idx="1567">
                  <c:v>-0.06</c:v>
                </c:pt>
                <c:pt idx="1568">
                  <c:v>-0.02</c:v>
                </c:pt>
                <c:pt idx="1569">
                  <c:v>-0.02</c:v>
                </c:pt>
                <c:pt idx="1570">
                  <c:v>-0.02</c:v>
                </c:pt>
                <c:pt idx="1571">
                  <c:v>-0.06</c:v>
                </c:pt>
                <c:pt idx="1572">
                  <c:v>0.02</c:v>
                </c:pt>
                <c:pt idx="1573">
                  <c:v>-0.1</c:v>
                </c:pt>
                <c:pt idx="1574">
                  <c:v>-0.02</c:v>
                </c:pt>
                <c:pt idx="1575">
                  <c:v>0.02</c:v>
                </c:pt>
                <c:pt idx="1576">
                  <c:v>-0.06</c:v>
                </c:pt>
                <c:pt idx="1577">
                  <c:v>-0.06</c:v>
                </c:pt>
                <c:pt idx="1578">
                  <c:v>0.02</c:v>
                </c:pt>
                <c:pt idx="1579">
                  <c:v>-0.1</c:v>
                </c:pt>
                <c:pt idx="1580">
                  <c:v>-0.06</c:v>
                </c:pt>
                <c:pt idx="1581">
                  <c:v>0.02</c:v>
                </c:pt>
                <c:pt idx="1582">
                  <c:v>-0.06</c:v>
                </c:pt>
                <c:pt idx="1583">
                  <c:v>-0.02</c:v>
                </c:pt>
                <c:pt idx="1584">
                  <c:v>0.02</c:v>
                </c:pt>
                <c:pt idx="1585">
                  <c:v>-0.02</c:v>
                </c:pt>
                <c:pt idx="1586">
                  <c:v>-0.06</c:v>
                </c:pt>
                <c:pt idx="1587">
                  <c:v>0.02</c:v>
                </c:pt>
                <c:pt idx="1588">
                  <c:v>0.02</c:v>
                </c:pt>
                <c:pt idx="1589">
                  <c:v>-0.14000000000000001</c:v>
                </c:pt>
                <c:pt idx="1590">
                  <c:v>0.02</c:v>
                </c:pt>
                <c:pt idx="1591">
                  <c:v>-0.02</c:v>
                </c:pt>
                <c:pt idx="1592">
                  <c:v>-0.06</c:v>
                </c:pt>
                <c:pt idx="1593">
                  <c:v>-0.02</c:v>
                </c:pt>
                <c:pt idx="1594">
                  <c:v>-0.02</c:v>
                </c:pt>
                <c:pt idx="1595">
                  <c:v>-0.1</c:v>
                </c:pt>
                <c:pt idx="1596">
                  <c:v>-0.02</c:v>
                </c:pt>
                <c:pt idx="1597">
                  <c:v>0.02</c:v>
                </c:pt>
                <c:pt idx="1598">
                  <c:v>-0.1</c:v>
                </c:pt>
                <c:pt idx="1599">
                  <c:v>0.02</c:v>
                </c:pt>
                <c:pt idx="1600">
                  <c:v>-0.02</c:v>
                </c:pt>
                <c:pt idx="1601">
                  <c:v>-0.1</c:v>
                </c:pt>
                <c:pt idx="1602">
                  <c:v>-0.02</c:v>
                </c:pt>
                <c:pt idx="1603">
                  <c:v>0.02</c:v>
                </c:pt>
                <c:pt idx="1604">
                  <c:v>-0.1</c:v>
                </c:pt>
                <c:pt idx="1605">
                  <c:v>-0.02</c:v>
                </c:pt>
                <c:pt idx="1606">
                  <c:v>0.06</c:v>
                </c:pt>
                <c:pt idx="1607">
                  <c:v>-0.06</c:v>
                </c:pt>
                <c:pt idx="1608">
                  <c:v>-0.02</c:v>
                </c:pt>
                <c:pt idx="1609">
                  <c:v>-0.02</c:v>
                </c:pt>
                <c:pt idx="1610">
                  <c:v>-0.06</c:v>
                </c:pt>
                <c:pt idx="1611">
                  <c:v>-0.06</c:v>
                </c:pt>
                <c:pt idx="1612">
                  <c:v>0.02</c:v>
                </c:pt>
                <c:pt idx="1613">
                  <c:v>-0.1</c:v>
                </c:pt>
                <c:pt idx="1614">
                  <c:v>-0.1</c:v>
                </c:pt>
                <c:pt idx="1615">
                  <c:v>0.02</c:v>
                </c:pt>
                <c:pt idx="1616">
                  <c:v>-0.06</c:v>
                </c:pt>
                <c:pt idx="1617">
                  <c:v>-0.14000000000000001</c:v>
                </c:pt>
                <c:pt idx="1618">
                  <c:v>0.02</c:v>
                </c:pt>
                <c:pt idx="1619">
                  <c:v>-0.1</c:v>
                </c:pt>
                <c:pt idx="1620">
                  <c:v>-0.02</c:v>
                </c:pt>
                <c:pt idx="1621">
                  <c:v>-0.06</c:v>
                </c:pt>
                <c:pt idx="1622">
                  <c:v>-0.02</c:v>
                </c:pt>
                <c:pt idx="1623">
                  <c:v>-0.02</c:v>
                </c:pt>
                <c:pt idx="1624">
                  <c:v>-0.02</c:v>
                </c:pt>
                <c:pt idx="1625">
                  <c:v>-0.02</c:v>
                </c:pt>
                <c:pt idx="1626">
                  <c:v>-0.06</c:v>
                </c:pt>
                <c:pt idx="1627">
                  <c:v>-0.06</c:v>
                </c:pt>
                <c:pt idx="1628">
                  <c:v>-0.02</c:v>
                </c:pt>
                <c:pt idx="1629">
                  <c:v>-0.1</c:v>
                </c:pt>
                <c:pt idx="1630">
                  <c:v>0.02</c:v>
                </c:pt>
                <c:pt idx="1631">
                  <c:v>0.02</c:v>
                </c:pt>
                <c:pt idx="1632">
                  <c:v>-0.1</c:v>
                </c:pt>
                <c:pt idx="1633">
                  <c:v>-0.06</c:v>
                </c:pt>
                <c:pt idx="1634">
                  <c:v>0.02</c:v>
                </c:pt>
                <c:pt idx="1635">
                  <c:v>-0.06</c:v>
                </c:pt>
                <c:pt idx="1636">
                  <c:v>-0.02</c:v>
                </c:pt>
                <c:pt idx="1637">
                  <c:v>0.02</c:v>
                </c:pt>
                <c:pt idx="1638">
                  <c:v>-0.06</c:v>
                </c:pt>
                <c:pt idx="1639">
                  <c:v>-0.02</c:v>
                </c:pt>
                <c:pt idx="1640">
                  <c:v>0.02</c:v>
                </c:pt>
                <c:pt idx="1641">
                  <c:v>-0.06</c:v>
                </c:pt>
                <c:pt idx="1642">
                  <c:v>-0.06</c:v>
                </c:pt>
                <c:pt idx="1643">
                  <c:v>-0.06</c:v>
                </c:pt>
                <c:pt idx="1644">
                  <c:v>-0.02</c:v>
                </c:pt>
                <c:pt idx="1645">
                  <c:v>-0.06</c:v>
                </c:pt>
                <c:pt idx="1646">
                  <c:v>-0.02</c:v>
                </c:pt>
                <c:pt idx="1647">
                  <c:v>-0.06</c:v>
                </c:pt>
                <c:pt idx="1648">
                  <c:v>-0.06</c:v>
                </c:pt>
                <c:pt idx="1649">
                  <c:v>0.06</c:v>
                </c:pt>
                <c:pt idx="1650">
                  <c:v>-0.02</c:v>
                </c:pt>
                <c:pt idx="1651">
                  <c:v>-0.06</c:v>
                </c:pt>
                <c:pt idx="1652">
                  <c:v>0.06</c:v>
                </c:pt>
                <c:pt idx="1653">
                  <c:v>-0.02</c:v>
                </c:pt>
                <c:pt idx="1654">
                  <c:v>-0.1</c:v>
                </c:pt>
                <c:pt idx="1655">
                  <c:v>-0.02</c:v>
                </c:pt>
                <c:pt idx="1656">
                  <c:v>0.02</c:v>
                </c:pt>
                <c:pt idx="1657">
                  <c:v>-0.06</c:v>
                </c:pt>
                <c:pt idx="1658">
                  <c:v>-0.06</c:v>
                </c:pt>
                <c:pt idx="1659">
                  <c:v>-0.02</c:v>
                </c:pt>
                <c:pt idx="1660">
                  <c:v>-0.06</c:v>
                </c:pt>
                <c:pt idx="1661">
                  <c:v>0.02</c:v>
                </c:pt>
                <c:pt idx="1662">
                  <c:v>0.02</c:v>
                </c:pt>
                <c:pt idx="1663">
                  <c:v>-0.02</c:v>
                </c:pt>
                <c:pt idx="1664">
                  <c:v>0.02</c:v>
                </c:pt>
                <c:pt idx="1665">
                  <c:v>-0.06</c:v>
                </c:pt>
                <c:pt idx="1666">
                  <c:v>-0.06</c:v>
                </c:pt>
                <c:pt idx="1667">
                  <c:v>-0.06</c:v>
                </c:pt>
                <c:pt idx="1668">
                  <c:v>0.06</c:v>
                </c:pt>
                <c:pt idx="1669">
                  <c:v>-0.06</c:v>
                </c:pt>
                <c:pt idx="1670">
                  <c:v>-0.06</c:v>
                </c:pt>
                <c:pt idx="1671">
                  <c:v>-0.02</c:v>
                </c:pt>
                <c:pt idx="1672">
                  <c:v>-0.02</c:v>
                </c:pt>
                <c:pt idx="1673">
                  <c:v>-0.06</c:v>
                </c:pt>
                <c:pt idx="1674">
                  <c:v>0.02</c:v>
                </c:pt>
                <c:pt idx="1675">
                  <c:v>-0.1</c:v>
                </c:pt>
                <c:pt idx="1676">
                  <c:v>-0.1</c:v>
                </c:pt>
                <c:pt idx="1677">
                  <c:v>-0.02</c:v>
                </c:pt>
                <c:pt idx="1678">
                  <c:v>-0.06</c:v>
                </c:pt>
                <c:pt idx="1679">
                  <c:v>-0.02</c:v>
                </c:pt>
                <c:pt idx="1680">
                  <c:v>0.06</c:v>
                </c:pt>
                <c:pt idx="1681">
                  <c:v>-0.06</c:v>
                </c:pt>
                <c:pt idx="1682">
                  <c:v>-0.1</c:v>
                </c:pt>
                <c:pt idx="1683">
                  <c:v>-0.06</c:v>
                </c:pt>
                <c:pt idx="1684">
                  <c:v>-0.02</c:v>
                </c:pt>
                <c:pt idx="1685">
                  <c:v>-0.1</c:v>
                </c:pt>
                <c:pt idx="1686">
                  <c:v>-0.06</c:v>
                </c:pt>
                <c:pt idx="1687">
                  <c:v>-0.02</c:v>
                </c:pt>
                <c:pt idx="1688">
                  <c:v>-0.1</c:v>
                </c:pt>
                <c:pt idx="1689">
                  <c:v>-0.06</c:v>
                </c:pt>
                <c:pt idx="1690">
                  <c:v>0.06</c:v>
                </c:pt>
                <c:pt idx="1691">
                  <c:v>-0.06</c:v>
                </c:pt>
                <c:pt idx="1692">
                  <c:v>0.02</c:v>
                </c:pt>
                <c:pt idx="1693">
                  <c:v>0.06</c:v>
                </c:pt>
                <c:pt idx="1694">
                  <c:v>-0.14000000000000001</c:v>
                </c:pt>
                <c:pt idx="1695">
                  <c:v>-0.06</c:v>
                </c:pt>
                <c:pt idx="1696">
                  <c:v>0.02</c:v>
                </c:pt>
                <c:pt idx="1697">
                  <c:v>-0.06</c:v>
                </c:pt>
                <c:pt idx="1698">
                  <c:v>-0.02</c:v>
                </c:pt>
                <c:pt idx="1699">
                  <c:v>0.02</c:v>
                </c:pt>
                <c:pt idx="1700">
                  <c:v>-0.06</c:v>
                </c:pt>
                <c:pt idx="1701">
                  <c:v>-0.06</c:v>
                </c:pt>
                <c:pt idx="1702">
                  <c:v>0.02</c:v>
                </c:pt>
                <c:pt idx="1703">
                  <c:v>-0.02</c:v>
                </c:pt>
                <c:pt idx="1704">
                  <c:v>-0.02</c:v>
                </c:pt>
                <c:pt idx="1705">
                  <c:v>0.02</c:v>
                </c:pt>
                <c:pt idx="1706">
                  <c:v>-0.02</c:v>
                </c:pt>
                <c:pt idx="1707">
                  <c:v>-0.1</c:v>
                </c:pt>
                <c:pt idx="1708">
                  <c:v>0.02</c:v>
                </c:pt>
                <c:pt idx="1709">
                  <c:v>0.02</c:v>
                </c:pt>
                <c:pt idx="1710">
                  <c:v>-0.1</c:v>
                </c:pt>
                <c:pt idx="1711">
                  <c:v>0.02</c:v>
                </c:pt>
                <c:pt idx="1712">
                  <c:v>0.02</c:v>
                </c:pt>
                <c:pt idx="1713">
                  <c:v>-0.1</c:v>
                </c:pt>
                <c:pt idx="1714">
                  <c:v>0.02</c:v>
                </c:pt>
                <c:pt idx="1715">
                  <c:v>-0.02</c:v>
                </c:pt>
                <c:pt idx="1716">
                  <c:v>-0.1</c:v>
                </c:pt>
                <c:pt idx="1717">
                  <c:v>0.02</c:v>
                </c:pt>
                <c:pt idx="1718">
                  <c:v>-0.02</c:v>
                </c:pt>
                <c:pt idx="1719">
                  <c:v>-0.14000000000000001</c:v>
                </c:pt>
                <c:pt idx="1720">
                  <c:v>-0.02</c:v>
                </c:pt>
                <c:pt idx="1721">
                  <c:v>0.02</c:v>
                </c:pt>
                <c:pt idx="1722">
                  <c:v>-0.06</c:v>
                </c:pt>
                <c:pt idx="1723">
                  <c:v>-0.02</c:v>
                </c:pt>
                <c:pt idx="1724">
                  <c:v>0.02</c:v>
                </c:pt>
                <c:pt idx="1725">
                  <c:v>-0.06</c:v>
                </c:pt>
                <c:pt idx="1726">
                  <c:v>-0.06</c:v>
                </c:pt>
                <c:pt idx="1727">
                  <c:v>-0.02</c:v>
                </c:pt>
                <c:pt idx="1728">
                  <c:v>-0.1</c:v>
                </c:pt>
                <c:pt idx="1729">
                  <c:v>-0.06</c:v>
                </c:pt>
                <c:pt idx="1730">
                  <c:v>0.02</c:v>
                </c:pt>
                <c:pt idx="1731">
                  <c:v>-0.06</c:v>
                </c:pt>
                <c:pt idx="1732">
                  <c:v>-0.06</c:v>
                </c:pt>
                <c:pt idx="1733">
                  <c:v>0.02</c:v>
                </c:pt>
                <c:pt idx="1734">
                  <c:v>-0.06</c:v>
                </c:pt>
                <c:pt idx="1735">
                  <c:v>-0.1</c:v>
                </c:pt>
                <c:pt idx="1736">
                  <c:v>0.02</c:v>
                </c:pt>
                <c:pt idx="1737">
                  <c:v>-0.02</c:v>
                </c:pt>
                <c:pt idx="1738">
                  <c:v>-0.06</c:v>
                </c:pt>
                <c:pt idx="1739">
                  <c:v>0.02</c:v>
                </c:pt>
                <c:pt idx="1740">
                  <c:v>0.02</c:v>
                </c:pt>
                <c:pt idx="1741">
                  <c:v>-0.1</c:v>
                </c:pt>
                <c:pt idx="1742">
                  <c:v>0.02</c:v>
                </c:pt>
                <c:pt idx="1743">
                  <c:v>-0.02</c:v>
                </c:pt>
                <c:pt idx="1744">
                  <c:v>-0.06</c:v>
                </c:pt>
                <c:pt idx="1745">
                  <c:v>-0.02</c:v>
                </c:pt>
                <c:pt idx="1746">
                  <c:v>-0.02</c:v>
                </c:pt>
                <c:pt idx="1747">
                  <c:v>-0.06</c:v>
                </c:pt>
                <c:pt idx="1748">
                  <c:v>-0.02</c:v>
                </c:pt>
                <c:pt idx="1749">
                  <c:v>-0.06</c:v>
                </c:pt>
                <c:pt idx="1750">
                  <c:v>-0.1</c:v>
                </c:pt>
                <c:pt idx="1751">
                  <c:v>-0.06</c:v>
                </c:pt>
                <c:pt idx="1752">
                  <c:v>-0.02</c:v>
                </c:pt>
                <c:pt idx="1753">
                  <c:v>-0.1</c:v>
                </c:pt>
                <c:pt idx="1754">
                  <c:v>0.02</c:v>
                </c:pt>
                <c:pt idx="1755">
                  <c:v>-0.02</c:v>
                </c:pt>
                <c:pt idx="1756">
                  <c:v>-0.06</c:v>
                </c:pt>
                <c:pt idx="1757">
                  <c:v>-0.06</c:v>
                </c:pt>
                <c:pt idx="1758">
                  <c:v>-0.02</c:v>
                </c:pt>
                <c:pt idx="1759">
                  <c:v>-0.06</c:v>
                </c:pt>
                <c:pt idx="1760">
                  <c:v>-0.02</c:v>
                </c:pt>
                <c:pt idx="1761">
                  <c:v>0.02</c:v>
                </c:pt>
                <c:pt idx="1762">
                  <c:v>-0.02</c:v>
                </c:pt>
                <c:pt idx="1763">
                  <c:v>-0.1</c:v>
                </c:pt>
                <c:pt idx="1764">
                  <c:v>0.02</c:v>
                </c:pt>
                <c:pt idx="1765">
                  <c:v>-0.06</c:v>
                </c:pt>
                <c:pt idx="1766">
                  <c:v>-0.1</c:v>
                </c:pt>
                <c:pt idx="1767">
                  <c:v>0.02</c:v>
                </c:pt>
                <c:pt idx="1768">
                  <c:v>0.02</c:v>
                </c:pt>
                <c:pt idx="1769">
                  <c:v>-0.1</c:v>
                </c:pt>
                <c:pt idx="1770">
                  <c:v>0.02</c:v>
                </c:pt>
                <c:pt idx="1771">
                  <c:v>-0.02</c:v>
                </c:pt>
                <c:pt idx="1772">
                  <c:v>-0.02</c:v>
                </c:pt>
                <c:pt idx="1773">
                  <c:v>0.02</c:v>
                </c:pt>
                <c:pt idx="1774">
                  <c:v>0.02</c:v>
                </c:pt>
                <c:pt idx="1775">
                  <c:v>-0.14000000000000001</c:v>
                </c:pt>
                <c:pt idx="1776">
                  <c:v>-0.06</c:v>
                </c:pt>
                <c:pt idx="1777">
                  <c:v>0.02</c:v>
                </c:pt>
                <c:pt idx="1778">
                  <c:v>-0.1</c:v>
                </c:pt>
                <c:pt idx="1779">
                  <c:v>-0.06</c:v>
                </c:pt>
                <c:pt idx="1780">
                  <c:v>0.02</c:v>
                </c:pt>
                <c:pt idx="1781">
                  <c:v>-0.06</c:v>
                </c:pt>
                <c:pt idx="1782">
                  <c:v>-0.02</c:v>
                </c:pt>
                <c:pt idx="1783">
                  <c:v>-0.02</c:v>
                </c:pt>
                <c:pt idx="1784">
                  <c:v>-0.06</c:v>
                </c:pt>
                <c:pt idx="1785">
                  <c:v>-0.02</c:v>
                </c:pt>
                <c:pt idx="1786">
                  <c:v>0.02</c:v>
                </c:pt>
                <c:pt idx="1787">
                  <c:v>-0.06</c:v>
                </c:pt>
                <c:pt idx="1788">
                  <c:v>-0.1</c:v>
                </c:pt>
                <c:pt idx="1789">
                  <c:v>0.02</c:v>
                </c:pt>
                <c:pt idx="1790">
                  <c:v>-0.02</c:v>
                </c:pt>
                <c:pt idx="1791">
                  <c:v>-0.02</c:v>
                </c:pt>
                <c:pt idx="1792">
                  <c:v>0.06</c:v>
                </c:pt>
                <c:pt idx="1793">
                  <c:v>-0.06</c:v>
                </c:pt>
                <c:pt idx="1794">
                  <c:v>-0.1</c:v>
                </c:pt>
                <c:pt idx="1795">
                  <c:v>-0.02</c:v>
                </c:pt>
                <c:pt idx="1796">
                  <c:v>-0.02</c:v>
                </c:pt>
                <c:pt idx="1797">
                  <c:v>-0.06</c:v>
                </c:pt>
                <c:pt idx="1798">
                  <c:v>0.06</c:v>
                </c:pt>
                <c:pt idx="1799">
                  <c:v>-0.02</c:v>
                </c:pt>
                <c:pt idx="1800">
                  <c:v>-0.06</c:v>
                </c:pt>
                <c:pt idx="1801">
                  <c:v>0.02</c:v>
                </c:pt>
                <c:pt idx="1802">
                  <c:v>0.02</c:v>
                </c:pt>
                <c:pt idx="1803">
                  <c:v>-0.06</c:v>
                </c:pt>
                <c:pt idx="1804">
                  <c:v>-0.02</c:v>
                </c:pt>
                <c:pt idx="1805">
                  <c:v>-0.06</c:v>
                </c:pt>
                <c:pt idx="1806">
                  <c:v>-0.1</c:v>
                </c:pt>
                <c:pt idx="1807">
                  <c:v>-0.06</c:v>
                </c:pt>
                <c:pt idx="1808">
                  <c:v>0.02</c:v>
                </c:pt>
                <c:pt idx="1809">
                  <c:v>-0.06</c:v>
                </c:pt>
                <c:pt idx="1810">
                  <c:v>0.02</c:v>
                </c:pt>
                <c:pt idx="1811">
                  <c:v>0.02</c:v>
                </c:pt>
                <c:pt idx="1812">
                  <c:v>-0.1</c:v>
                </c:pt>
                <c:pt idx="1813">
                  <c:v>-0.06</c:v>
                </c:pt>
                <c:pt idx="1814">
                  <c:v>0.02</c:v>
                </c:pt>
                <c:pt idx="1815">
                  <c:v>-0.1</c:v>
                </c:pt>
                <c:pt idx="1816">
                  <c:v>-0.02</c:v>
                </c:pt>
                <c:pt idx="1817">
                  <c:v>0.06</c:v>
                </c:pt>
                <c:pt idx="1818">
                  <c:v>-0.06</c:v>
                </c:pt>
                <c:pt idx="1819">
                  <c:v>-0.18</c:v>
                </c:pt>
                <c:pt idx="1820">
                  <c:v>0.02</c:v>
                </c:pt>
                <c:pt idx="1821">
                  <c:v>-0.02</c:v>
                </c:pt>
                <c:pt idx="1822">
                  <c:v>-0.02</c:v>
                </c:pt>
                <c:pt idx="1823">
                  <c:v>0.02</c:v>
                </c:pt>
                <c:pt idx="1824">
                  <c:v>-0.06</c:v>
                </c:pt>
                <c:pt idx="1825">
                  <c:v>-0.14000000000000001</c:v>
                </c:pt>
                <c:pt idx="1826">
                  <c:v>0.06</c:v>
                </c:pt>
                <c:pt idx="1827">
                  <c:v>-0.06</c:v>
                </c:pt>
                <c:pt idx="1828">
                  <c:v>-0.1</c:v>
                </c:pt>
                <c:pt idx="1829">
                  <c:v>-0.02</c:v>
                </c:pt>
                <c:pt idx="1830">
                  <c:v>-0.02</c:v>
                </c:pt>
                <c:pt idx="1831">
                  <c:v>-0.06</c:v>
                </c:pt>
                <c:pt idx="1832">
                  <c:v>0.02</c:v>
                </c:pt>
                <c:pt idx="1833">
                  <c:v>-0.02</c:v>
                </c:pt>
                <c:pt idx="1834">
                  <c:v>-0.06</c:v>
                </c:pt>
                <c:pt idx="1835">
                  <c:v>-0.06</c:v>
                </c:pt>
                <c:pt idx="1836">
                  <c:v>-0.06</c:v>
                </c:pt>
                <c:pt idx="1837">
                  <c:v>-0.1</c:v>
                </c:pt>
                <c:pt idx="1838">
                  <c:v>0.02</c:v>
                </c:pt>
                <c:pt idx="1839">
                  <c:v>0.02</c:v>
                </c:pt>
                <c:pt idx="1840">
                  <c:v>-0.06</c:v>
                </c:pt>
                <c:pt idx="1841">
                  <c:v>-0.02</c:v>
                </c:pt>
                <c:pt idx="1842">
                  <c:v>-0.02</c:v>
                </c:pt>
                <c:pt idx="1843">
                  <c:v>-0.1</c:v>
                </c:pt>
                <c:pt idx="1844">
                  <c:v>-0.06</c:v>
                </c:pt>
                <c:pt idx="1845">
                  <c:v>-0.02</c:v>
                </c:pt>
                <c:pt idx="1846">
                  <c:v>-0.06</c:v>
                </c:pt>
                <c:pt idx="1847">
                  <c:v>-0.06</c:v>
                </c:pt>
                <c:pt idx="1848">
                  <c:v>0.02</c:v>
                </c:pt>
                <c:pt idx="1849">
                  <c:v>-0.02</c:v>
                </c:pt>
                <c:pt idx="1850">
                  <c:v>-0.02</c:v>
                </c:pt>
                <c:pt idx="1851">
                  <c:v>0.02</c:v>
                </c:pt>
                <c:pt idx="1852">
                  <c:v>0.02</c:v>
                </c:pt>
                <c:pt idx="1853">
                  <c:v>-0.06</c:v>
                </c:pt>
                <c:pt idx="1854">
                  <c:v>0.02</c:v>
                </c:pt>
                <c:pt idx="1855">
                  <c:v>-0.02</c:v>
                </c:pt>
                <c:pt idx="1856">
                  <c:v>-0.1</c:v>
                </c:pt>
                <c:pt idx="1857">
                  <c:v>-0.02</c:v>
                </c:pt>
                <c:pt idx="1858">
                  <c:v>-0.02</c:v>
                </c:pt>
                <c:pt idx="1859">
                  <c:v>-0.1</c:v>
                </c:pt>
                <c:pt idx="1860">
                  <c:v>0.02</c:v>
                </c:pt>
                <c:pt idx="1861">
                  <c:v>0.02</c:v>
                </c:pt>
                <c:pt idx="1862">
                  <c:v>-0.06</c:v>
                </c:pt>
                <c:pt idx="1863">
                  <c:v>-0.02</c:v>
                </c:pt>
                <c:pt idx="1864">
                  <c:v>-0.02</c:v>
                </c:pt>
                <c:pt idx="1865">
                  <c:v>-0.06</c:v>
                </c:pt>
                <c:pt idx="1866">
                  <c:v>0.02</c:v>
                </c:pt>
                <c:pt idx="1867">
                  <c:v>-0.02</c:v>
                </c:pt>
                <c:pt idx="1868">
                  <c:v>-0.06</c:v>
                </c:pt>
                <c:pt idx="1869">
                  <c:v>-0.1</c:v>
                </c:pt>
                <c:pt idx="1870">
                  <c:v>-0.02</c:v>
                </c:pt>
                <c:pt idx="1871">
                  <c:v>-0.02</c:v>
                </c:pt>
                <c:pt idx="1872">
                  <c:v>-0.02</c:v>
                </c:pt>
                <c:pt idx="1873">
                  <c:v>-0.02</c:v>
                </c:pt>
                <c:pt idx="1874">
                  <c:v>-0.1</c:v>
                </c:pt>
                <c:pt idx="1875">
                  <c:v>-0.1</c:v>
                </c:pt>
                <c:pt idx="1876">
                  <c:v>0.02</c:v>
                </c:pt>
                <c:pt idx="1877">
                  <c:v>-0.06</c:v>
                </c:pt>
                <c:pt idx="1878">
                  <c:v>-0.06</c:v>
                </c:pt>
                <c:pt idx="1879">
                  <c:v>0.02</c:v>
                </c:pt>
                <c:pt idx="1880">
                  <c:v>-0.02</c:v>
                </c:pt>
                <c:pt idx="1881">
                  <c:v>-0.1</c:v>
                </c:pt>
                <c:pt idx="1882">
                  <c:v>0.02</c:v>
                </c:pt>
                <c:pt idx="1883">
                  <c:v>-0.06</c:v>
                </c:pt>
                <c:pt idx="1884">
                  <c:v>-0.06</c:v>
                </c:pt>
                <c:pt idx="1885">
                  <c:v>0.06</c:v>
                </c:pt>
                <c:pt idx="1886">
                  <c:v>-0.02</c:v>
                </c:pt>
                <c:pt idx="1887">
                  <c:v>-0.1</c:v>
                </c:pt>
                <c:pt idx="1888">
                  <c:v>0.02</c:v>
                </c:pt>
                <c:pt idx="1889">
                  <c:v>-0.02</c:v>
                </c:pt>
                <c:pt idx="1890">
                  <c:v>-0.1</c:v>
                </c:pt>
                <c:pt idx="1891">
                  <c:v>-0.02</c:v>
                </c:pt>
                <c:pt idx="1892">
                  <c:v>-0.02</c:v>
                </c:pt>
                <c:pt idx="1893">
                  <c:v>-0.1</c:v>
                </c:pt>
                <c:pt idx="1894">
                  <c:v>0.02</c:v>
                </c:pt>
                <c:pt idx="1895">
                  <c:v>-0.02</c:v>
                </c:pt>
                <c:pt idx="1896">
                  <c:v>-0.02</c:v>
                </c:pt>
                <c:pt idx="1897">
                  <c:v>-0.06</c:v>
                </c:pt>
                <c:pt idx="1898">
                  <c:v>-0.02</c:v>
                </c:pt>
                <c:pt idx="1899">
                  <c:v>-0.06</c:v>
                </c:pt>
                <c:pt idx="1900">
                  <c:v>-0.02</c:v>
                </c:pt>
                <c:pt idx="1901">
                  <c:v>0.02</c:v>
                </c:pt>
                <c:pt idx="1902">
                  <c:v>-0.06</c:v>
                </c:pt>
                <c:pt idx="1903">
                  <c:v>-0.06</c:v>
                </c:pt>
                <c:pt idx="1904">
                  <c:v>0.02</c:v>
                </c:pt>
                <c:pt idx="1905">
                  <c:v>-0.02</c:v>
                </c:pt>
                <c:pt idx="1906">
                  <c:v>-0.06</c:v>
                </c:pt>
                <c:pt idx="1907">
                  <c:v>0.06</c:v>
                </c:pt>
                <c:pt idx="1908">
                  <c:v>0.02</c:v>
                </c:pt>
                <c:pt idx="1909">
                  <c:v>-0.06</c:v>
                </c:pt>
                <c:pt idx="1910">
                  <c:v>-0.02</c:v>
                </c:pt>
                <c:pt idx="1911">
                  <c:v>-0.06</c:v>
                </c:pt>
                <c:pt idx="1912">
                  <c:v>-0.14000000000000001</c:v>
                </c:pt>
                <c:pt idx="1913">
                  <c:v>-0.02</c:v>
                </c:pt>
                <c:pt idx="1914">
                  <c:v>0.02</c:v>
                </c:pt>
                <c:pt idx="1915">
                  <c:v>-0.06</c:v>
                </c:pt>
                <c:pt idx="1916">
                  <c:v>0.02</c:v>
                </c:pt>
                <c:pt idx="1917">
                  <c:v>-0.02</c:v>
                </c:pt>
                <c:pt idx="1918">
                  <c:v>-0.06</c:v>
                </c:pt>
                <c:pt idx="1919">
                  <c:v>-0.02</c:v>
                </c:pt>
                <c:pt idx="1920">
                  <c:v>0.06</c:v>
                </c:pt>
                <c:pt idx="1921">
                  <c:v>-0.1</c:v>
                </c:pt>
                <c:pt idx="1922">
                  <c:v>-0.02</c:v>
                </c:pt>
                <c:pt idx="1923">
                  <c:v>-0.02</c:v>
                </c:pt>
                <c:pt idx="1924">
                  <c:v>-0.06</c:v>
                </c:pt>
                <c:pt idx="1925">
                  <c:v>-0.02</c:v>
                </c:pt>
                <c:pt idx="1926">
                  <c:v>0.02</c:v>
                </c:pt>
                <c:pt idx="1927">
                  <c:v>-0.1</c:v>
                </c:pt>
                <c:pt idx="1928">
                  <c:v>-0.06</c:v>
                </c:pt>
                <c:pt idx="1929">
                  <c:v>-0.02</c:v>
                </c:pt>
                <c:pt idx="1930">
                  <c:v>-0.1</c:v>
                </c:pt>
                <c:pt idx="1931">
                  <c:v>-0.06</c:v>
                </c:pt>
                <c:pt idx="1932">
                  <c:v>0.06</c:v>
                </c:pt>
                <c:pt idx="1933">
                  <c:v>-0.06</c:v>
                </c:pt>
                <c:pt idx="1934">
                  <c:v>-0.06</c:v>
                </c:pt>
                <c:pt idx="1935">
                  <c:v>-0.02</c:v>
                </c:pt>
                <c:pt idx="1936">
                  <c:v>-0.06</c:v>
                </c:pt>
                <c:pt idx="1937">
                  <c:v>-0.06</c:v>
                </c:pt>
                <c:pt idx="1938">
                  <c:v>0.06</c:v>
                </c:pt>
                <c:pt idx="1939">
                  <c:v>-0.02</c:v>
                </c:pt>
                <c:pt idx="1940">
                  <c:v>-0.06</c:v>
                </c:pt>
                <c:pt idx="1941">
                  <c:v>-0.02</c:v>
                </c:pt>
                <c:pt idx="1942">
                  <c:v>-0.06</c:v>
                </c:pt>
                <c:pt idx="1943">
                  <c:v>-0.14000000000000001</c:v>
                </c:pt>
                <c:pt idx="1944">
                  <c:v>-0.02</c:v>
                </c:pt>
                <c:pt idx="1945">
                  <c:v>0.02</c:v>
                </c:pt>
                <c:pt idx="1946">
                  <c:v>-0.06</c:v>
                </c:pt>
                <c:pt idx="1947">
                  <c:v>-0.02</c:v>
                </c:pt>
                <c:pt idx="1948">
                  <c:v>0.02</c:v>
                </c:pt>
                <c:pt idx="1949">
                  <c:v>-0.06</c:v>
                </c:pt>
                <c:pt idx="1950">
                  <c:v>0.02</c:v>
                </c:pt>
                <c:pt idx="1951">
                  <c:v>0.02</c:v>
                </c:pt>
                <c:pt idx="1952">
                  <c:v>-0.06</c:v>
                </c:pt>
                <c:pt idx="1953">
                  <c:v>-0.02</c:v>
                </c:pt>
                <c:pt idx="1954">
                  <c:v>0.02</c:v>
                </c:pt>
                <c:pt idx="1955">
                  <c:v>-0.06</c:v>
                </c:pt>
                <c:pt idx="1956">
                  <c:v>0.02</c:v>
                </c:pt>
                <c:pt idx="1957">
                  <c:v>-0.02</c:v>
                </c:pt>
                <c:pt idx="1958">
                  <c:v>-0.02</c:v>
                </c:pt>
                <c:pt idx="1959">
                  <c:v>-0.02</c:v>
                </c:pt>
                <c:pt idx="1960">
                  <c:v>-0.02</c:v>
                </c:pt>
                <c:pt idx="1961">
                  <c:v>-0.14000000000000001</c:v>
                </c:pt>
                <c:pt idx="1962">
                  <c:v>-0.1</c:v>
                </c:pt>
                <c:pt idx="1963">
                  <c:v>-0.02</c:v>
                </c:pt>
                <c:pt idx="1964">
                  <c:v>-0.02</c:v>
                </c:pt>
                <c:pt idx="1965">
                  <c:v>-0.02</c:v>
                </c:pt>
                <c:pt idx="1966">
                  <c:v>0.06</c:v>
                </c:pt>
                <c:pt idx="1967">
                  <c:v>-0.02</c:v>
                </c:pt>
                <c:pt idx="1968">
                  <c:v>-0.06</c:v>
                </c:pt>
                <c:pt idx="1969">
                  <c:v>0.02</c:v>
                </c:pt>
                <c:pt idx="1970">
                  <c:v>-0.02</c:v>
                </c:pt>
                <c:pt idx="1971">
                  <c:v>-0.06</c:v>
                </c:pt>
                <c:pt idx="1972">
                  <c:v>0.02</c:v>
                </c:pt>
                <c:pt idx="1973">
                  <c:v>-0.06</c:v>
                </c:pt>
                <c:pt idx="1974">
                  <c:v>-0.14000000000000001</c:v>
                </c:pt>
                <c:pt idx="1975">
                  <c:v>-0.02</c:v>
                </c:pt>
                <c:pt idx="1976">
                  <c:v>0.06</c:v>
                </c:pt>
                <c:pt idx="1977">
                  <c:v>-0.1</c:v>
                </c:pt>
                <c:pt idx="1978">
                  <c:v>-0.02</c:v>
                </c:pt>
                <c:pt idx="1979">
                  <c:v>-0.02</c:v>
                </c:pt>
                <c:pt idx="1980">
                  <c:v>-0.06</c:v>
                </c:pt>
                <c:pt idx="1981">
                  <c:v>-0.02</c:v>
                </c:pt>
                <c:pt idx="1982">
                  <c:v>0.02</c:v>
                </c:pt>
                <c:pt idx="1983">
                  <c:v>0.02</c:v>
                </c:pt>
                <c:pt idx="1984">
                  <c:v>-0.02</c:v>
                </c:pt>
                <c:pt idx="1985">
                  <c:v>-0.02</c:v>
                </c:pt>
                <c:pt idx="1986">
                  <c:v>-0.1</c:v>
                </c:pt>
                <c:pt idx="1987">
                  <c:v>-0.06</c:v>
                </c:pt>
                <c:pt idx="1988">
                  <c:v>0.06</c:v>
                </c:pt>
                <c:pt idx="1989">
                  <c:v>-0.06</c:v>
                </c:pt>
                <c:pt idx="1990">
                  <c:v>-0.02</c:v>
                </c:pt>
                <c:pt idx="1991">
                  <c:v>-0.02</c:v>
                </c:pt>
                <c:pt idx="1992">
                  <c:v>-0.1</c:v>
                </c:pt>
                <c:pt idx="1993">
                  <c:v>-0.1</c:v>
                </c:pt>
                <c:pt idx="1994">
                  <c:v>0.02</c:v>
                </c:pt>
                <c:pt idx="1995">
                  <c:v>-0.06</c:v>
                </c:pt>
                <c:pt idx="1996">
                  <c:v>-0.06</c:v>
                </c:pt>
                <c:pt idx="1997">
                  <c:v>-0.02</c:v>
                </c:pt>
                <c:pt idx="1998">
                  <c:v>-0.02</c:v>
                </c:pt>
                <c:pt idx="1999">
                  <c:v>-0.06</c:v>
                </c:pt>
                <c:pt idx="2000">
                  <c:v>0.02</c:v>
                </c:pt>
                <c:pt idx="2001">
                  <c:v>-0.02</c:v>
                </c:pt>
                <c:pt idx="2002">
                  <c:v>-0.1</c:v>
                </c:pt>
                <c:pt idx="2003">
                  <c:v>0.02</c:v>
                </c:pt>
                <c:pt idx="2004">
                  <c:v>0.02</c:v>
                </c:pt>
                <c:pt idx="2005">
                  <c:v>-0.06</c:v>
                </c:pt>
                <c:pt idx="2006">
                  <c:v>-0.02</c:v>
                </c:pt>
                <c:pt idx="2007">
                  <c:v>-0.02</c:v>
                </c:pt>
                <c:pt idx="2008">
                  <c:v>-0.06</c:v>
                </c:pt>
                <c:pt idx="2009">
                  <c:v>0.02</c:v>
                </c:pt>
                <c:pt idx="2010">
                  <c:v>0.06</c:v>
                </c:pt>
                <c:pt idx="2011">
                  <c:v>-0.06</c:v>
                </c:pt>
                <c:pt idx="2012">
                  <c:v>-0.02</c:v>
                </c:pt>
                <c:pt idx="2013">
                  <c:v>-0.02</c:v>
                </c:pt>
                <c:pt idx="2014">
                  <c:v>-0.06</c:v>
                </c:pt>
                <c:pt idx="2015">
                  <c:v>-0.02</c:v>
                </c:pt>
                <c:pt idx="2016">
                  <c:v>0.06</c:v>
                </c:pt>
                <c:pt idx="2017">
                  <c:v>-0.1</c:v>
                </c:pt>
                <c:pt idx="2018">
                  <c:v>-0.06</c:v>
                </c:pt>
                <c:pt idx="2019">
                  <c:v>-0.02</c:v>
                </c:pt>
                <c:pt idx="2020">
                  <c:v>-0.06</c:v>
                </c:pt>
                <c:pt idx="2021">
                  <c:v>-0.02</c:v>
                </c:pt>
                <c:pt idx="2022">
                  <c:v>-0.02</c:v>
                </c:pt>
                <c:pt idx="2023">
                  <c:v>-0.1</c:v>
                </c:pt>
                <c:pt idx="2024">
                  <c:v>-0.1</c:v>
                </c:pt>
                <c:pt idx="2025">
                  <c:v>0.06</c:v>
                </c:pt>
                <c:pt idx="2026">
                  <c:v>-0.02</c:v>
                </c:pt>
                <c:pt idx="2027">
                  <c:v>-0.06</c:v>
                </c:pt>
                <c:pt idx="2028">
                  <c:v>0.02</c:v>
                </c:pt>
                <c:pt idx="2029">
                  <c:v>-0.02</c:v>
                </c:pt>
                <c:pt idx="2030">
                  <c:v>-0.1</c:v>
                </c:pt>
                <c:pt idx="2031">
                  <c:v>0.02</c:v>
                </c:pt>
                <c:pt idx="2032">
                  <c:v>-0.02</c:v>
                </c:pt>
                <c:pt idx="2033">
                  <c:v>-0.1</c:v>
                </c:pt>
                <c:pt idx="2034">
                  <c:v>-0.02</c:v>
                </c:pt>
                <c:pt idx="2035">
                  <c:v>-0.06</c:v>
                </c:pt>
                <c:pt idx="2036">
                  <c:v>-0.06</c:v>
                </c:pt>
                <c:pt idx="2037">
                  <c:v>-0.02</c:v>
                </c:pt>
                <c:pt idx="2038">
                  <c:v>-0.02</c:v>
                </c:pt>
                <c:pt idx="2039">
                  <c:v>-0.1</c:v>
                </c:pt>
                <c:pt idx="2040">
                  <c:v>0.02</c:v>
                </c:pt>
                <c:pt idx="2041">
                  <c:v>-0.02</c:v>
                </c:pt>
                <c:pt idx="2042">
                  <c:v>-0.06</c:v>
                </c:pt>
                <c:pt idx="2043">
                  <c:v>-0.06</c:v>
                </c:pt>
                <c:pt idx="2044">
                  <c:v>0.02</c:v>
                </c:pt>
                <c:pt idx="2045">
                  <c:v>-0.1</c:v>
                </c:pt>
                <c:pt idx="2046">
                  <c:v>-0.02</c:v>
                </c:pt>
                <c:pt idx="2047">
                  <c:v>-0.06</c:v>
                </c:pt>
                <c:pt idx="2048">
                  <c:v>-0.1</c:v>
                </c:pt>
                <c:pt idx="2049">
                  <c:v>-0.02</c:v>
                </c:pt>
                <c:pt idx="2050">
                  <c:v>0.02</c:v>
                </c:pt>
                <c:pt idx="2051">
                  <c:v>-0.1</c:v>
                </c:pt>
                <c:pt idx="2052">
                  <c:v>-0.02</c:v>
                </c:pt>
                <c:pt idx="2053">
                  <c:v>0.06</c:v>
                </c:pt>
                <c:pt idx="2054">
                  <c:v>-0.02</c:v>
                </c:pt>
                <c:pt idx="2055">
                  <c:v>-0.1</c:v>
                </c:pt>
                <c:pt idx="2056">
                  <c:v>0.06</c:v>
                </c:pt>
                <c:pt idx="2057">
                  <c:v>-0.02</c:v>
                </c:pt>
                <c:pt idx="2058">
                  <c:v>-0.06</c:v>
                </c:pt>
                <c:pt idx="2059">
                  <c:v>0.02</c:v>
                </c:pt>
                <c:pt idx="2060">
                  <c:v>-0.02</c:v>
                </c:pt>
                <c:pt idx="2061">
                  <c:v>-0.1</c:v>
                </c:pt>
                <c:pt idx="2062">
                  <c:v>-0.02</c:v>
                </c:pt>
                <c:pt idx="2063">
                  <c:v>-0.02</c:v>
                </c:pt>
                <c:pt idx="2064">
                  <c:v>-0.06</c:v>
                </c:pt>
                <c:pt idx="2065">
                  <c:v>0.02</c:v>
                </c:pt>
                <c:pt idx="2066">
                  <c:v>-0.02</c:v>
                </c:pt>
                <c:pt idx="2067">
                  <c:v>-0.1</c:v>
                </c:pt>
                <c:pt idx="2068">
                  <c:v>0.02</c:v>
                </c:pt>
                <c:pt idx="2069">
                  <c:v>-0.02</c:v>
                </c:pt>
                <c:pt idx="2070">
                  <c:v>-0.1</c:v>
                </c:pt>
                <c:pt idx="2071">
                  <c:v>-0.06</c:v>
                </c:pt>
                <c:pt idx="2072">
                  <c:v>0.1</c:v>
                </c:pt>
                <c:pt idx="2073">
                  <c:v>-0.02</c:v>
                </c:pt>
                <c:pt idx="2074">
                  <c:v>-0.02</c:v>
                </c:pt>
                <c:pt idx="2075">
                  <c:v>0.06</c:v>
                </c:pt>
                <c:pt idx="2076">
                  <c:v>-0.02</c:v>
                </c:pt>
                <c:pt idx="2077">
                  <c:v>0.02</c:v>
                </c:pt>
                <c:pt idx="2078">
                  <c:v>0.06</c:v>
                </c:pt>
                <c:pt idx="2079">
                  <c:v>-0.02</c:v>
                </c:pt>
                <c:pt idx="2080">
                  <c:v>-0.1</c:v>
                </c:pt>
                <c:pt idx="2081">
                  <c:v>-0.02</c:v>
                </c:pt>
                <c:pt idx="2082">
                  <c:v>-0.1</c:v>
                </c:pt>
                <c:pt idx="2083">
                  <c:v>-0.06</c:v>
                </c:pt>
                <c:pt idx="2084">
                  <c:v>0.02</c:v>
                </c:pt>
                <c:pt idx="2085">
                  <c:v>-0.1</c:v>
                </c:pt>
                <c:pt idx="2086">
                  <c:v>-0.1</c:v>
                </c:pt>
                <c:pt idx="2087">
                  <c:v>0.06</c:v>
                </c:pt>
                <c:pt idx="2088">
                  <c:v>0.02</c:v>
                </c:pt>
                <c:pt idx="2089">
                  <c:v>-0.06</c:v>
                </c:pt>
                <c:pt idx="2090">
                  <c:v>0.02</c:v>
                </c:pt>
                <c:pt idx="2091">
                  <c:v>-0.02</c:v>
                </c:pt>
                <c:pt idx="2092">
                  <c:v>-0.06</c:v>
                </c:pt>
                <c:pt idx="2093">
                  <c:v>-0.02</c:v>
                </c:pt>
                <c:pt idx="2094">
                  <c:v>0.02</c:v>
                </c:pt>
                <c:pt idx="2095">
                  <c:v>-0.06</c:v>
                </c:pt>
                <c:pt idx="2096">
                  <c:v>-0.02</c:v>
                </c:pt>
                <c:pt idx="2097">
                  <c:v>-0.06</c:v>
                </c:pt>
                <c:pt idx="2098">
                  <c:v>-0.1</c:v>
                </c:pt>
                <c:pt idx="2099">
                  <c:v>-0.02</c:v>
                </c:pt>
                <c:pt idx="2100">
                  <c:v>0.02</c:v>
                </c:pt>
                <c:pt idx="2101">
                  <c:v>-0.1</c:v>
                </c:pt>
                <c:pt idx="2102">
                  <c:v>-0.06</c:v>
                </c:pt>
                <c:pt idx="2103">
                  <c:v>0.02</c:v>
                </c:pt>
                <c:pt idx="2104">
                  <c:v>-0.02</c:v>
                </c:pt>
                <c:pt idx="2105">
                  <c:v>-0.06</c:v>
                </c:pt>
                <c:pt idx="2106">
                  <c:v>0.06</c:v>
                </c:pt>
                <c:pt idx="2107">
                  <c:v>-0.06</c:v>
                </c:pt>
                <c:pt idx="2108">
                  <c:v>-0.06</c:v>
                </c:pt>
                <c:pt idx="2109">
                  <c:v>0.06</c:v>
                </c:pt>
                <c:pt idx="2110">
                  <c:v>-0.06</c:v>
                </c:pt>
                <c:pt idx="2111">
                  <c:v>-0.1</c:v>
                </c:pt>
                <c:pt idx="2112">
                  <c:v>0.06</c:v>
                </c:pt>
                <c:pt idx="2113">
                  <c:v>-0.06</c:v>
                </c:pt>
                <c:pt idx="2114">
                  <c:v>-0.1</c:v>
                </c:pt>
                <c:pt idx="2115">
                  <c:v>-0.02</c:v>
                </c:pt>
                <c:pt idx="2116">
                  <c:v>-0.06</c:v>
                </c:pt>
                <c:pt idx="2117">
                  <c:v>-0.02</c:v>
                </c:pt>
                <c:pt idx="2118">
                  <c:v>0.02</c:v>
                </c:pt>
                <c:pt idx="2119">
                  <c:v>-0.02</c:v>
                </c:pt>
                <c:pt idx="2120">
                  <c:v>-0.1</c:v>
                </c:pt>
                <c:pt idx="2121">
                  <c:v>-0.02</c:v>
                </c:pt>
                <c:pt idx="2122">
                  <c:v>-0.06</c:v>
                </c:pt>
                <c:pt idx="2123">
                  <c:v>-0.1</c:v>
                </c:pt>
                <c:pt idx="2124">
                  <c:v>0.02</c:v>
                </c:pt>
                <c:pt idx="2125">
                  <c:v>-0.06</c:v>
                </c:pt>
                <c:pt idx="2126">
                  <c:v>-0.06</c:v>
                </c:pt>
                <c:pt idx="2127">
                  <c:v>0.02</c:v>
                </c:pt>
                <c:pt idx="2128">
                  <c:v>0.02</c:v>
                </c:pt>
                <c:pt idx="2129">
                  <c:v>-0.1</c:v>
                </c:pt>
                <c:pt idx="2130">
                  <c:v>-0.02</c:v>
                </c:pt>
                <c:pt idx="2131">
                  <c:v>0.02</c:v>
                </c:pt>
                <c:pt idx="2132">
                  <c:v>-0.02</c:v>
                </c:pt>
                <c:pt idx="2133">
                  <c:v>-0.06</c:v>
                </c:pt>
                <c:pt idx="2134">
                  <c:v>0.02</c:v>
                </c:pt>
                <c:pt idx="2135">
                  <c:v>-0.06</c:v>
                </c:pt>
                <c:pt idx="2136">
                  <c:v>-0.02</c:v>
                </c:pt>
                <c:pt idx="2137">
                  <c:v>0.02</c:v>
                </c:pt>
                <c:pt idx="2138">
                  <c:v>-0.06</c:v>
                </c:pt>
                <c:pt idx="2139">
                  <c:v>-0.02</c:v>
                </c:pt>
                <c:pt idx="2140">
                  <c:v>0.02</c:v>
                </c:pt>
                <c:pt idx="2141">
                  <c:v>-0.06</c:v>
                </c:pt>
                <c:pt idx="2142">
                  <c:v>-0.06</c:v>
                </c:pt>
                <c:pt idx="2143">
                  <c:v>0.02</c:v>
                </c:pt>
                <c:pt idx="2144">
                  <c:v>-0.06</c:v>
                </c:pt>
                <c:pt idx="2145">
                  <c:v>-0.06</c:v>
                </c:pt>
                <c:pt idx="2146">
                  <c:v>-0.02</c:v>
                </c:pt>
                <c:pt idx="2147">
                  <c:v>-0.06</c:v>
                </c:pt>
                <c:pt idx="2148">
                  <c:v>-0.02</c:v>
                </c:pt>
                <c:pt idx="2149">
                  <c:v>0.02</c:v>
                </c:pt>
                <c:pt idx="2150">
                  <c:v>-0.06</c:v>
                </c:pt>
                <c:pt idx="2151">
                  <c:v>-0.1</c:v>
                </c:pt>
                <c:pt idx="2152">
                  <c:v>0.06</c:v>
                </c:pt>
                <c:pt idx="2153">
                  <c:v>-0.02</c:v>
                </c:pt>
                <c:pt idx="2154">
                  <c:v>-0.1</c:v>
                </c:pt>
                <c:pt idx="2155">
                  <c:v>-0.02</c:v>
                </c:pt>
                <c:pt idx="2156">
                  <c:v>-0.02</c:v>
                </c:pt>
                <c:pt idx="2157">
                  <c:v>-0.1</c:v>
                </c:pt>
                <c:pt idx="2158">
                  <c:v>0.02</c:v>
                </c:pt>
                <c:pt idx="2159">
                  <c:v>-0.02</c:v>
                </c:pt>
                <c:pt idx="2160">
                  <c:v>-0.06</c:v>
                </c:pt>
                <c:pt idx="2161">
                  <c:v>-0.02</c:v>
                </c:pt>
                <c:pt idx="2162">
                  <c:v>0.02</c:v>
                </c:pt>
                <c:pt idx="2163">
                  <c:v>-0.06</c:v>
                </c:pt>
                <c:pt idx="2164">
                  <c:v>-0.02</c:v>
                </c:pt>
                <c:pt idx="2165">
                  <c:v>0.02</c:v>
                </c:pt>
                <c:pt idx="2166">
                  <c:v>-0.06</c:v>
                </c:pt>
                <c:pt idx="2167">
                  <c:v>-0.1</c:v>
                </c:pt>
                <c:pt idx="2168">
                  <c:v>0.02</c:v>
                </c:pt>
                <c:pt idx="2169">
                  <c:v>-0.02</c:v>
                </c:pt>
                <c:pt idx="2170">
                  <c:v>-0.06</c:v>
                </c:pt>
                <c:pt idx="2171">
                  <c:v>0.02</c:v>
                </c:pt>
                <c:pt idx="2172">
                  <c:v>-0.06</c:v>
                </c:pt>
                <c:pt idx="2173">
                  <c:v>-0.06</c:v>
                </c:pt>
                <c:pt idx="2174">
                  <c:v>0.1</c:v>
                </c:pt>
                <c:pt idx="2175">
                  <c:v>-0.1</c:v>
                </c:pt>
                <c:pt idx="2176">
                  <c:v>-0.06</c:v>
                </c:pt>
                <c:pt idx="2177">
                  <c:v>-0.06</c:v>
                </c:pt>
                <c:pt idx="2178">
                  <c:v>-0.02</c:v>
                </c:pt>
                <c:pt idx="2179">
                  <c:v>-0.06</c:v>
                </c:pt>
                <c:pt idx="2180">
                  <c:v>-0.02</c:v>
                </c:pt>
                <c:pt idx="2181">
                  <c:v>-0.06</c:v>
                </c:pt>
                <c:pt idx="2182">
                  <c:v>-0.1</c:v>
                </c:pt>
                <c:pt idx="2183">
                  <c:v>0.06</c:v>
                </c:pt>
                <c:pt idx="2184">
                  <c:v>0.02</c:v>
                </c:pt>
                <c:pt idx="2185">
                  <c:v>-0.06</c:v>
                </c:pt>
                <c:pt idx="2186">
                  <c:v>0.02</c:v>
                </c:pt>
                <c:pt idx="2187">
                  <c:v>0.02</c:v>
                </c:pt>
                <c:pt idx="2188">
                  <c:v>-0.06</c:v>
                </c:pt>
                <c:pt idx="2189">
                  <c:v>-0.02</c:v>
                </c:pt>
                <c:pt idx="2190">
                  <c:v>0.06</c:v>
                </c:pt>
                <c:pt idx="2191">
                  <c:v>-0.1</c:v>
                </c:pt>
                <c:pt idx="2192">
                  <c:v>-0.06</c:v>
                </c:pt>
                <c:pt idx="2193">
                  <c:v>0.02</c:v>
                </c:pt>
                <c:pt idx="2194">
                  <c:v>-0.1</c:v>
                </c:pt>
                <c:pt idx="2195">
                  <c:v>-0.02</c:v>
                </c:pt>
                <c:pt idx="2196">
                  <c:v>0.06</c:v>
                </c:pt>
                <c:pt idx="2197">
                  <c:v>-0.14000000000000001</c:v>
                </c:pt>
                <c:pt idx="2198">
                  <c:v>-0.06</c:v>
                </c:pt>
                <c:pt idx="2199">
                  <c:v>-0.02</c:v>
                </c:pt>
                <c:pt idx="2200">
                  <c:v>-0.06</c:v>
                </c:pt>
                <c:pt idx="2201">
                  <c:v>-0.1</c:v>
                </c:pt>
                <c:pt idx="2202">
                  <c:v>0.02</c:v>
                </c:pt>
                <c:pt idx="2203">
                  <c:v>-0.1</c:v>
                </c:pt>
                <c:pt idx="2204">
                  <c:v>-0.06</c:v>
                </c:pt>
                <c:pt idx="2205">
                  <c:v>0.02</c:v>
                </c:pt>
                <c:pt idx="2206">
                  <c:v>-0.02</c:v>
                </c:pt>
                <c:pt idx="2207">
                  <c:v>-0.1</c:v>
                </c:pt>
                <c:pt idx="2208">
                  <c:v>0.02</c:v>
                </c:pt>
                <c:pt idx="2209">
                  <c:v>-0.06</c:v>
                </c:pt>
                <c:pt idx="2210">
                  <c:v>-0.1</c:v>
                </c:pt>
                <c:pt idx="2211">
                  <c:v>-0.06</c:v>
                </c:pt>
                <c:pt idx="2212">
                  <c:v>-0.02</c:v>
                </c:pt>
                <c:pt idx="2213">
                  <c:v>-0.14000000000000001</c:v>
                </c:pt>
                <c:pt idx="2214">
                  <c:v>-0.02</c:v>
                </c:pt>
                <c:pt idx="2215">
                  <c:v>-0.02</c:v>
                </c:pt>
                <c:pt idx="2216">
                  <c:v>-0.1</c:v>
                </c:pt>
                <c:pt idx="2217">
                  <c:v>-0.02</c:v>
                </c:pt>
                <c:pt idx="2218">
                  <c:v>0.02</c:v>
                </c:pt>
                <c:pt idx="2219">
                  <c:v>-0.06</c:v>
                </c:pt>
                <c:pt idx="2220">
                  <c:v>-0.02</c:v>
                </c:pt>
                <c:pt idx="2221">
                  <c:v>-0.02</c:v>
                </c:pt>
                <c:pt idx="2222">
                  <c:v>-0.06</c:v>
                </c:pt>
                <c:pt idx="2223">
                  <c:v>-0.02</c:v>
                </c:pt>
                <c:pt idx="2224">
                  <c:v>0.02</c:v>
                </c:pt>
                <c:pt idx="2225">
                  <c:v>-0.06</c:v>
                </c:pt>
                <c:pt idx="2226">
                  <c:v>-0.1</c:v>
                </c:pt>
                <c:pt idx="2227">
                  <c:v>-0.02</c:v>
                </c:pt>
                <c:pt idx="2228">
                  <c:v>-0.06</c:v>
                </c:pt>
                <c:pt idx="2229">
                  <c:v>-0.06</c:v>
                </c:pt>
                <c:pt idx="2230">
                  <c:v>0.06</c:v>
                </c:pt>
                <c:pt idx="2231">
                  <c:v>-0.02</c:v>
                </c:pt>
                <c:pt idx="2232">
                  <c:v>-0.06</c:v>
                </c:pt>
                <c:pt idx="2233">
                  <c:v>-0.02</c:v>
                </c:pt>
                <c:pt idx="2234">
                  <c:v>-0.06</c:v>
                </c:pt>
                <c:pt idx="2235">
                  <c:v>-0.06</c:v>
                </c:pt>
                <c:pt idx="2236">
                  <c:v>0.06</c:v>
                </c:pt>
                <c:pt idx="2237">
                  <c:v>-0.06</c:v>
                </c:pt>
                <c:pt idx="2238">
                  <c:v>-0.1</c:v>
                </c:pt>
                <c:pt idx="2239">
                  <c:v>0.02</c:v>
                </c:pt>
                <c:pt idx="2240">
                  <c:v>0.02</c:v>
                </c:pt>
                <c:pt idx="2241">
                  <c:v>-0.06</c:v>
                </c:pt>
                <c:pt idx="2242">
                  <c:v>-0.02</c:v>
                </c:pt>
                <c:pt idx="2243">
                  <c:v>-0.02</c:v>
                </c:pt>
                <c:pt idx="2244">
                  <c:v>-0.06</c:v>
                </c:pt>
                <c:pt idx="2245">
                  <c:v>-0.02</c:v>
                </c:pt>
                <c:pt idx="2246">
                  <c:v>-0.02</c:v>
                </c:pt>
                <c:pt idx="2247">
                  <c:v>-0.1</c:v>
                </c:pt>
                <c:pt idx="2248">
                  <c:v>-0.02</c:v>
                </c:pt>
                <c:pt idx="2249">
                  <c:v>0.06</c:v>
                </c:pt>
                <c:pt idx="2250">
                  <c:v>-0.02</c:v>
                </c:pt>
                <c:pt idx="2251">
                  <c:v>-0.02</c:v>
                </c:pt>
                <c:pt idx="2252">
                  <c:v>0.02</c:v>
                </c:pt>
                <c:pt idx="2253">
                  <c:v>-0.1</c:v>
                </c:pt>
                <c:pt idx="2254">
                  <c:v>-0.1</c:v>
                </c:pt>
                <c:pt idx="2255">
                  <c:v>-0.02</c:v>
                </c:pt>
                <c:pt idx="2256">
                  <c:v>-0.02</c:v>
                </c:pt>
                <c:pt idx="2257">
                  <c:v>-0.06</c:v>
                </c:pt>
                <c:pt idx="2258">
                  <c:v>0.02</c:v>
                </c:pt>
                <c:pt idx="2259">
                  <c:v>-0.06</c:v>
                </c:pt>
                <c:pt idx="2260">
                  <c:v>-0.06</c:v>
                </c:pt>
                <c:pt idx="2261">
                  <c:v>0.06</c:v>
                </c:pt>
                <c:pt idx="2262">
                  <c:v>-0.02</c:v>
                </c:pt>
                <c:pt idx="2263">
                  <c:v>-0.06</c:v>
                </c:pt>
                <c:pt idx="2264">
                  <c:v>0.06</c:v>
                </c:pt>
                <c:pt idx="2265">
                  <c:v>-0.06</c:v>
                </c:pt>
                <c:pt idx="2266">
                  <c:v>-0.1</c:v>
                </c:pt>
                <c:pt idx="2267">
                  <c:v>0.02</c:v>
                </c:pt>
                <c:pt idx="2268">
                  <c:v>0.02</c:v>
                </c:pt>
                <c:pt idx="2269">
                  <c:v>-0.06</c:v>
                </c:pt>
                <c:pt idx="2270">
                  <c:v>0.02</c:v>
                </c:pt>
                <c:pt idx="2271">
                  <c:v>-0.02</c:v>
                </c:pt>
                <c:pt idx="2272">
                  <c:v>-0.06</c:v>
                </c:pt>
                <c:pt idx="2273">
                  <c:v>0.02</c:v>
                </c:pt>
                <c:pt idx="2274">
                  <c:v>0.02</c:v>
                </c:pt>
                <c:pt idx="2275">
                  <c:v>-0.06</c:v>
                </c:pt>
                <c:pt idx="2276">
                  <c:v>0.02</c:v>
                </c:pt>
                <c:pt idx="2277">
                  <c:v>0.02</c:v>
                </c:pt>
                <c:pt idx="2278">
                  <c:v>-0.06</c:v>
                </c:pt>
                <c:pt idx="2279">
                  <c:v>-0.06</c:v>
                </c:pt>
                <c:pt idx="2280">
                  <c:v>0.06</c:v>
                </c:pt>
                <c:pt idx="2281">
                  <c:v>-0.1</c:v>
                </c:pt>
                <c:pt idx="2282">
                  <c:v>-0.1</c:v>
                </c:pt>
                <c:pt idx="2283">
                  <c:v>0.06</c:v>
                </c:pt>
                <c:pt idx="2284">
                  <c:v>-0.02</c:v>
                </c:pt>
                <c:pt idx="2285">
                  <c:v>-0.06</c:v>
                </c:pt>
                <c:pt idx="2286">
                  <c:v>0.02</c:v>
                </c:pt>
                <c:pt idx="2287">
                  <c:v>-0.14000000000000001</c:v>
                </c:pt>
                <c:pt idx="2288">
                  <c:v>-0.02</c:v>
                </c:pt>
                <c:pt idx="2289">
                  <c:v>0.02</c:v>
                </c:pt>
                <c:pt idx="2290">
                  <c:v>-0.06</c:v>
                </c:pt>
                <c:pt idx="2291">
                  <c:v>-0.02</c:v>
                </c:pt>
                <c:pt idx="2292">
                  <c:v>0.06</c:v>
                </c:pt>
                <c:pt idx="2293">
                  <c:v>-0.02</c:v>
                </c:pt>
                <c:pt idx="2294">
                  <c:v>-0.14000000000000001</c:v>
                </c:pt>
                <c:pt idx="2295">
                  <c:v>-0.02</c:v>
                </c:pt>
                <c:pt idx="2296">
                  <c:v>-0.06</c:v>
                </c:pt>
                <c:pt idx="2297">
                  <c:v>-0.06</c:v>
                </c:pt>
                <c:pt idx="2298">
                  <c:v>0.06</c:v>
                </c:pt>
                <c:pt idx="2299">
                  <c:v>0.02</c:v>
                </c:pt>
                <c:pt idx="2300">
                  <c:v>-0.06</c:v>
                </c:pt>
                <c:pt idx="2301">
                  <c:v>-0.06</c:v>
                </c:pt>
                <c:pt idx="2302">
                  <c:v>-0.02</c:v>
                </c:pt>
                <c:pt idx="2303">
                  <c:v>-0.06</c:v>
                </c:pt>
                <c:pt idx="2304">
                  <c:v>0.02</c:v>
                </c:pt>
                <c:pt idx="2305">
                  <c:v>-0.02</c:v>
                </c:pt>
                <c:pt idx="2306">
                  <c:v>-0.1</c:v>
                </c:pt>
                <c:pt idx="2307">
                  <c:v>-0.06</c:v>
                </c:pt>
                <c:pt idx="2308">
                  <c:v>0.02</c:v>
                </c:pt>
                <c:pt idx="2309">
                  <c:v>-0.14000000000000001</c:v>
                </c:pt>
                <c:pt idx="2310">
                  <c:v>-0.02</c:v>
                </c:pt>
                <c:pt idx="2311">
                  <c:v>0.06</c:v>
                </c:pt>
                <c:pt idx="2312">
                  <c:v>-0.06</c:v>
                </c:pt>
                <c:pt idx="2313">
                  <c:v>-0.06</c:v>
                </c:pt>
                <c:pt idx="2314">
                  <c:v>0.02</c:v>
                </c:pt>
                <c:pt idx="2315">
                  <c:v>-0.06</c:v>
                </c:pt>
                <c:pt idx="2316">
                  <c:v>-0.02</c:v>
                </c:pt>
                <c:pt idx="2317">
                  <c:v>0.02</c:v>
                </c:pt>
                <c:pt idx="2318">
                  <c:v>-0.02</c:v>
                </c:pt>
                <c:pt idx="2319">
                  <c:v>-0.02</c:v>
                </c:pt>
                <c:pt idx="2320">
                  <c:v>0.02</c:v>
                </c:pt>
                <c:pt idx="2321">
                  <c:v>-0.06</c:v>
                </c:pt>
                <c:pt idx="2322">
                  <c:v>-0.06</c:v>
                </c:pt>
                <c:pt idx="2323">
                  <c:v>0.02</c:v>
                </c:pt>
                <c:pt idx="2324">
                  <c:v>-0.02</c:v>
                </c:pt>
                <c:pt idx="2325">
                  <c:v>-0.06</c:v>
                </c:pt>
                <c:pt idx="2326">
                  <c:v>0.06</c:v>
                </c:pt>
                <c:pt idx="2327">
                  <c:v>-0.02</c:v>
                </c:pt>
                <c:pt idx="2328">
                  <c:v>-0.06</c:v>
                </c:pt>
                <c:pt idx="2329">
                  <c:v>-0.02</c:v>
                </c:pt>
                <c:pt idx="2330">
                  <c:v>-0.02</c:v>
                </c:pt>
                <c:pt idx="2331">
                  <c:v>-0.06</c:v>
                </c:pt>
                <c:pt idx="2332">
                  <c:v>-0.02</c:v>
                </c:pt>
                <c:pt idx="2333">
                  <c:v>-0.02</c:v>
                </c:pt>
                <c:pt idx="2334">
                  <c:v>-0.1</c:v>
                </c:pt>
                <c:pt idx="2335">
                  <c:v>-0.02</c:v>
                </c:pt>
                <c:pt idx="2336">
                  <c:v>0.06</c:v>
                </c:pt>
                <c:pt idx="2337">
                  <c:v>-0.06</c:v>
                </c:pt>
                <c:pt idx="2338">
                  <c:v>0.02</c:v>
                </c:pt>
                <c:pt idx="2339">
                  <c:v>0.02</c:v>
                </c:pt>
                <c:pt idx="2340">
                  <c:v>-0.06</c:v>
                </c:pt>
                <c:pt idx="2341">
                  <c:v>-0.02</c:v>
                </c:pt>
                <c:pt idx="2342">
                  <c:v>0.02</c:v>
                </c:pt>
                <c:pt idx="2343">
                  <c:v>-0.06</c:v>
                </c:pt>
                <c:pt idx="2344">
                  <c:v>-0.02</c:v>
                </c:pt>
                <c:pt idx="2345">
                  <c:v>-0.06</c:v>
                </c:pt>
                <c:pt idx="2346">
                  <c:v>-0.02</c:v>
                </c:pt>
                <c:pt idx="2347">
                  <c:v>-0.06</c:v>
                </c:pt>
                <c:pt idx="2348">
                  <c:v>0.1</c:v>
                </c:pt>
                <c:pt idx="2349">
                  <c:v>-0.1</c:v>
                </c:pt>
                <c:pt idx="2350">
                  <c:v>-0.06</c:v>
                </c:pt>
                <c:pt idx="2351">
                  <c:v>-0.02</c:v>
                </c:pt>
                <c:pt idx="2352">
                  <c:v>-0.02</c:v>
                </c:pt>
                <c:pt idx="2353">
                  <c:v>-0.1</c:v>
                </c:pt>
                <c:pt idx="2354">
                  <c:v>-0.02</c:v>
                </c:pt>
                <c:pt idx="2355">
                  <c:v>-0.02</c:v>
                </c:pt>
                <c:pt idx="2356">
                  <c:v>-0.06</c:v>
                </c:pt>
                <c:pt idx="2357">
                  <c:v>-0.02</c:v>
                </c:pt>
                <c:pt idx="2358">
                  <c:v>-0.02</c:v>
                </c:pt>
                <c:pt idx="2359">
                  <c:v>-0.1</c:v>
                </c:pt>
                <c:pt idx="2360">
                  <c:v>0.02</c:v>
                </c:pt>
                <c:pt idx="2361">
                  <c:v>-0.02</c:v>
                </c:pt>
                <c:pt idx="2362">
                  <c:v>-0.1</c:v>
                </c:pt>
                <c:pt idx="2363">
                  <c:v>0.02</c:v>
                </c:pt>
                <c:pt idx="2364">
                  <c:v>0.02</c:v>
                </c:pt>
                <c:pt idx="2365">
                  <c:v>-0.06</c:v>
                </c:pt>
                <c:pt idx="2366">
                  <c:v>-0.06</c:v>
                </c:pt>
                <c:pt idx="2367">
                  <c:v>0.02</c:v>
                </c:pt>
                <c:pt idx="2368">
                  <c:v>-0.06</c:v>
                </c:pt>
                <c:pt idx="2369">
                  <c:v>-0.06</c:v>
                </c:pt>
                <c:pt idx="2370">
                  <c:v>0.02</c:v>
                </c:pt>
                <c:pt idx="2371">
                  <c:v>-0.02</c:v>
                </c:pt>
                <c:pt idx="2372">
                  <c:v>-0.02</c:v>
                </c:pt>
                <c:pt idx="2373">
                  <c:v>0.02</c:v>
                </c:pt>
                <c:pt idx="2374">
                  <c:v>-0.02</c:v>
                </c:pt>
                <c:pt idx="2375">
                  <c:v>-0.06</c:v>
                </c:pt>
                <c:pt idx="2376">
                  <c:v>0.06</c:v>
                </c:pt>
                <c:pt idx="2377">
                  <c:v>-0.02</c:v>
                </c:pt>
                <c:pt idx="2378">
                  <c:v>-0.06</c:v>
                </c:pt>
                <c:pt idx="2379">
                  <c:v>-0.02</c:v>
                </c:pt>
                <c:pt idx="2380">
                  <c:v>-0.1</c:v>
                </c:pt>
                <c:pt idx="2381">
                  <c:v>-0.14000000000000001</c:v>
                </c:pt>
                <c:pt idx="2382">
                  <c:v>0.02</c:v>
                </c:pt>
                <c:pt idx="2383">
                  <c:v>-0.02</c:v>
                </c:pt>
                <c:pt idx="2384">
                  <c:v>0.02</c:v>
                </c:pt>
                <c:pt idx="2385">
                  <c:v>0.02</c:v>
                </c:pt>
                <c:pt idx="2386">
                  <c:v>-0.02</c:v>
                </c:pt>
                <c:pt idx="2387">
                  <c:v>-0.1</c:v>
                </c:pt>
                <c:pt idx="2388">
                  <c:v>-0.02</c:v>
                </c:pt>
                <c:pt idx="2389">
                  <c:v>-0.02</c:v>
                </c:pt>
                <c:pt idx="2390">
                  <c:v>-0.06</c:v>
                </c:pt>
                <c:pt idx="2391">
                  <c:v>-0.02</c:v>
                </c:pt>
                <c:pt idx="2392">
                  <c:v>-0.02</c:v>
                </c:pt>
                <c:pt idx="2393">
                  <c:v>-0.1</c:v>
                </c:pt>
                <c:pt idx="2394">
                  <c:v>-0.06</c:v>
                </c:pt>
                <c:pt idx="2395">
                  <c:v>0.02</c:v>
                </c:pt>
                <c:pt idx="2396">
                  <c:v>-0.1</c:v>
                </c:pt>
                <c:pt idx="2397">
                  <c:v>-0.1</c:v>
                </c:pt>
                <c:pt idx="2398">
                  <c:v>0.02</c:v>
                </c:pt>
                <c:pt idx="2399">
                  <c:v>-0.1</c:v>
                </c:pt>
                <c:pt idx="2400">
                  <c:v>-0.06</c:v>
                </c:pt>
                <c:pt idx="2401">
                  <c:v>0.02</c:v>
                </c:pt>
                <c:pt idx="2402">
                  <c:v>-0.1</c:v>
                </c:pt>
                <c:pt idx="2403">
                  <c:v>-0.02</c:v>
                </c:pt>
                <c:pt idx="2404">
                  <c:v>-0.02</c:v>
                </c:pt>
                <c:pt idx="2405">
                  <c:v>-0.06</c:v>
                </c:pt>
                <c:pt idx="2406">
                  <c:v>-0.06</c:v>
                </c:pt>
                <c:pt idx="2407">
                  <c:v>-0.02</c:v>
                </c:pt>
                <c:pt idx="2408">
                  <c:v>-0.1</c:v>
                </c:pt>
                <c:pt idx="2409">
                  <c:v>-0.1</c:v>
                </c:pt>
                <c:pt idx="2410">
                  <c:v>0.02</c:v>
                </c:pt>
                <c:pt idx="2411">
                  <c:v>0.02</c:v>
                </c:pt>
                <c:pt idx="2412">
                  <c:v>-0.02</c:v>
                </c:pt>
                <c:pt idx="2413">
                  <c:v>0.02</c:v>
                </c:pt>
                <c:pt idx="2414">
                  <c:v>-0.06</c:v>
                </c:pt>
                <c:pt idx="2415">
                  <c:v>-0.14000000000000001</c:v>
                </c:pt>
                <c:pt idx="2416">
                  <c:v>-0.02</c:v>
                </c:pt>
                <c:pt idx="2417">
                  <c:v>-0.02</c:v>
                </c:pt>
                <c:pt idx="2418">
                  <c:v>-0.02</c:v>
                </c:pt>
                <c:pt idx="2419">
                  <c:v>0.02</c:v>
                </c:pt>
                <c:pt idx="2420">
                  <c:v>0.02</c:v>
                </c:pt>
                <c:pt idx="2421">
                  <c:v>-0.1</c:v>
                </c:pt>
                <c:pt idx="2422">
                  <c:v>-0.06</c:v>
                </c:pt>
                <c:pt idx="2423">
                  <c:v>-0.02</c:v>
                </c:pt>
                <c:pt idx="2424">
                  <c:v>-0.06</c:v>
                </c:pt>
                <c:pt idx="2425">
                  <c:v>0.02</c:v>
                </c:pt>
                <c:pt idx="2426">
                  <c:v>0.06</c:v>
                </c:pt>
                <c:pt idx="2427">
                  <c:v>-0.02</c:v>
                </c:pt>
                <c:pt idx="2428">
                  <c:v>-0.02</c:v>
                </c:pt>
                <c:pt idx="2429">
                  <c:v>-0.02</c:v>
                </c:pt>
                <c:pt idx="2430">
                  <c:v>-0.1</c:v>
                </c:pt>
                <c:pt idx="2431">
                  <c:v>-0.06</c:v>
                </c:pt>
                <c:pt idx="2432">
                  <c:v>0.02</c:v>
                </c:pt>
                <c:pt idx="2433">
                  <c:v>-0.14000000000000001</c:v>
                </c:pt>
                <c:pt idx="2434">
                  <c:v>-0.1</c:v>
                </c:pt>
                <c:pt idx="2435">
                  <c:v>-0.02</c:v>
                </c:pt>
                <c:pt idx="2436">
                  <c:v>-0.06</c:v>
                </c:pt>
                <c:pt idx="2437">
                  <c:v>-0.06</c:v>
                </c:pt>
                <c:pt idx="2438">
                  <c:v>0.02</c:v>
                </c:pt>
                <c:pt idx="2439">
                  <c:v>-0.06</c:v>
                </c:pt>
                <c:pt idx="2440">
                  <c:v>-0.1</c:v>
                </c:pt>
                <c:pt idx="2441">
                  <c:v>0.02</c:v>
                </c:pt>
                <c:pt idx="2442">
                  <c:v>-0.02</c:v>
                </c:pt>
                <c:pt idx="2443">
                  <c:v>-0.06</c:v>
                </c:pt>
                <c:pt idx="2444">
                  <c:v>-0.02</c:v>
                </c:pt>
                <c:pt idx="2445">
                  <c:v>-0.06</c:v>
                </c:pt>
                <c:pt idx="2446">
                  <c:v>-0.14000000000000001</c:v>
                </c:pt>
                <c:pt idx="2447">
                  <c:v>-0.02</c:v>
                </c:pt>
                <c:pt idx="2448">
                  <c:v>0.02</c:v>
                </c:pt>
                <c:pt idx="2449">
                  <c:v>-0.1</c:v>
                </c:pt>
                <c:pt idx="2450">
                  <c:v>0.02</c:v>
                </c:pt>
                <c:pt idx="2451">
                  <c:v>0.02</c:v>
                </c:pt>
                <c:pt idx="2452">
                  <c:v>-0.06</c:v>
                </c:pt>
                <c:pt idx="2453">
                  <c:v>-0.06</c:v>
                </c:pt>
                <c:pt idx="2454">
                  <c:v>0.02</c:v>
                </c:pt>
                <c:pt idx="2455">
                  <c:v>-0.06</c:v>
                </c:pt>
                <c:pt idx="2456">
                  <c:v>-0.02</c:v>
                </c:pt>
                <c:pt idx="2457">
                  <c:v>-0.02</c:v>
                </c:pt>
                <c:pt idx="2458">
                  <c:v>-0.1</c:v>
                </c:pt>
                <c:pt idx="2459">
                  <c:v>-0.06</c:v>
                </c:pt>
                <c:pt idx="2460">
                  <c:v>0.1</c:v>
                </c:pt>
                <c:pt idx="2461">
                  <c:v>-0.02</c:v>
                </c:pt>
                <c:pt idx="2462">
                  <c:v>-0.06</c:v>
                </c:pt>
                <c:pt idx="2463">
                  <c:v>0.02</c:v>
                </c:pt>
                <c:pt idx="2464">
                  <c:v>-0.06</c:v>
                </c:pt>
                <c:pt idx="2465">
                  <c:v>-0.1</c:v>
                </c:pt>
                <c:pt idx="2466">
                  <c:v>0.02</c:v>
                </c:pt>
                <c:pt idx="2467">
                  <c:v>-0.02</c:v>
                </c:pt>
                <c:pt idx="2468">
                  <c:v>-0.06</c:v>
                </c:pt>
                <c:pt idx="2469">
                  <c:v>-0.02</c:v>
                </c:pt>
                <c:pt idx="2470">
                  <c:v>-0.1</c:v>
                </c:pt>
                <c:pt idx="2471">
                  <c:v>-0.06</c:v>
                </c:pt>
                <c:pt idx="2472">
                  <c:v>0.02</c:v>
                </c:pt>
                <c:pt idx="2473">
                  <c:v>-0.02</c:v>
                </c:pt>
                <c:pt idx="2474">
                  <c:v>-0.06</c:v>
                </c:pt>
                <c:pt idx="2475">
                  <c:v>-0.02</c:v>
                </c:pt>
                <c:pt idx="2476">
                  <c:v>0.02</c:v>
                </c:pt>
                <c:pt idx="2477">
                  <c:v>-0.06</c:v>
                </c:pt>
                <c:pt idx="2478">
                  <c:v>-0.06</c:v>
                </c:pt>
                <c:pt idx="2479">
                  <c:v>0.02</c:v>
                </c:pt>
                <c:pt idx="2480">
                  <c:v>-0.06</c:v>
                </c:pt>
                <c:pt idx="2481">
                  <c:v>-0.02</c:v>
                </c:pt>
                <c:pt idx="2482">
                  <c:v>-0.02</c:v>
                </c:pt>
                <c:pt idx="2483">
                  <c:v>-0.06</c:v>
                </c:pt>
                <c:pt idx="2484">
                  <c:v>0.02</c:v>
                </c:pt>
                <c:pt idx="2485">
                  <c:v>0.06</c:v>
                </c:pt>
                <c:pt idx="2486">
                  <c:v>-0.06</c:v>
                </c:pt>
                <c:pt idx="2487">
                  <c:v>-0.02</c:v>
                </c:pt>
                <c:pt idx="2488">
                  <c:v>0.02</c:v>
                </c:pt>
                <c:pt idx="2489">
                  <c:v>-0.1</c:v>
                </c:pt>
                <c:pt idx="2490">
                  <c:v>-0.1</c:v>
                </c:pt>
                <c:pt idx="2491">
                  <c:v>-0.02</c:v>
                </c:pt>
                <c:pt idx="2492">
                  <c:v>-0.06</c:v>
                </c:pt>
                <c:pt idx="2493">
                  <c:v>-0.1</c:v>
                </c:pt>
                <c:pt idx="2494">
                  <c:v>0.02</c:v>
                </c:pt>
                <c:pt idx="2495">
                  <c:v>-0.02</c:v>
                </c:pt>
                <c:pt idx="2496">
                  <c:v>-0.02</c:v>
                </c:pt>
                <c:pt idx="2497">
                  <c:v>0.02</c:v>
                </c:pt>
                <c:pt idx="2498">
                  <c:v>-0.02</c:v>
                </c:pt>
                <c:pt idx="2499">
                  <c:v>-0.06</c:v>
                </c:pt>
                <c:pt idx="2500">
                  <c:v>0.02</c:v>
                </c:pt>
                <c:pt idx="2501">
                  <c:v>-0.02</c:v>
                </c:pt>
                <c:pt idx="2502">
                  <c:v>-0.14000000000000001</c:v>
                </c:pt>
                <c:pt idx="2503">
                  <c:v>-0.02</c:v>
                </c:pt>
                <c:pt idx="2504">
                  <c:v>0.02</c:v>
                </c:pt>
                <c:pt idx="2505">
                  <c:v>-0.06</c:v>
                </c:pt>
                <c:pt idx="2506">
                  <c:v>0.02</c:v>
                </c:pt>
                <c:pt idx="2507">
                  <c:v>-0.02</c:v>
                </c:pt>
                <c:pt idx="2508">
                  <c:v>-0.1</c:v>
                </c:pt>
                <c:pt idx="2509">
                  <c:v>-0.06</c:v>
                </c:pt>
                <c:pt idx="2510">
                  <c:v>-0.02</c:v>
                </c:pt>
                <c:pt idx="2511">
                  <c:v>-0.1</c:v>
                </c:pt>
                <c:pt idx="2512">
                  <c:v>-0.02</c:v>
                </c:pt>
                <c:pt idx="2513">
                  <c:v>-0.02</c:v>
                </c:pt>
                <c:pt idx="2514">
                  <c:v>-0.1</c:v>
                </c:pt>
                <c:pt idx="2515">
                  <c:v>-0.06</c:v>
                </c:pt>
                <c:pt idx="2516">
                  <c:v>0.02</c:v>
                </c:pt>
                <c:pt idx="2517">
                  <c:v>-0.06</c:v>
                </c:pt>
                <c:pt idx="2518">
                  <c:v>0.02</c:v>
                </c:pt>
                <c:pt idx="2519">
                  <c:v>0.02</c:v>
                </c:pt>
                <c:pt idx="2520">
                  <c:v>-0.1</c:v>
                </c:pt>
                <c:pt idx="2521">
                  <c:v>-0.06</c:v>
                </c:pt>
                <c:pt idx="2522">
                  <c:v>0.02</c:v>
                </c:pt>
                <c:pt idx="2523">
                  <c:v>-0.06</c:v>
                </c:pt>
                <c:pt idx="2524">
                  <c:v>-0.02</c:v>
                </c:pt>
                <c:pt idx="2525">
                  <c:v>-0.02</c:v>
                </c:pt>
                <c:pt idx="2526">
                  <c:v>-0.06</c:v>
                </c:pt>
                <c:pt idx="2527">
                  <c:v>-0.1</c:v>
                </c:pt>
                <c:pt idx="2528">
                  <c:v>-0.02</c:v>
                </c:pt>
                <c:pt idx="2529">
                  <c:v>-0.1</c:v>
                </c:pt>
                <c:pt idx="2530">
                  <c:v>-0.02</c:v>
                </c:pt>
                <c:pt idx="2531">
                  <c:v>0.02</c:v>
                </c:pt>
                <c:pt idx="2532">
                  <c:v>-0.02</c:v>
                </c:pt>
                <c:pt idx="2533">
                  <c:v>-0.1</c:v>
                </c:pt>
                <c:pt idx="2534">
                  <c:v>-0.02</c:v>
                </c:pt>
                <c:pt idx="2535">
                  <c:v>-0.06</c:v>
                </c:pt>
                <c:pt idx="2536">
                  <c:v>-0.06</c:v>
                </c:pt>
                <c:pt idx="2537">
                  <c:v>0.02</c:v>
                </c:pt>
                <c:pt idx="2538">
                  <c:v>0.02</c:v>
                </c:pt>
                <c:pt idx="2539">
                  <c:v>-0.06</c:v>
                </c:pt>
                <c:pt idx="2540">
                  <c:v>-0.02</c:v>
                </c:pt>
                <c:pt idx="2541">
                  <c:v>0.02</c:v>
                </c:pt>
                <c:pt idx="2542">
                  <c:v>-0.06</c:v>
                </c:pt>
                <c:pt idx="2543">
                  <c:v>0.02</c:v>
                </c:pt>
                <c:pt idx="2544">
                  <c:v>0.02</c:v>
                </c:pt>
                <c:pt idx="2545">
                  <c:v>-0.1</c:v>
                </c:pt>
                <c:pt idx="2546">
                  <c:v>-0.02</c:v>
                </c:pt>
                <c:pt idx="2547">
                  <c:v>0.06</c:v>
                </c:pt>
                <c:pt idx="2548">
                  <c:v>-0.02</c:v>
                </c:pt>
                <c:pt idx="2549">
                  <c:v>-0.06</c:v>
                </c:pt>
                <c:pt idx="2550">
                  <c:v>0.02</c:v>
                </c:pt>
                <c:pt idx="2551">
                  <c:v>-0.06</c:v>
                </c:pt>
                <c:pt idx="2552">
                  <c:v>-0.1</c:v>
                </c:pt>
                <c:pt idx="2553">
                  <c:v>0.06</c:v>
                </c:pt>
                <c:pt idx="2554">
                  <c:v>-0.02</c:v>
                </c:pt>
                <c:pt idx="2555">
                  <c:v>-0.06</c:v>
                </c:pt>
                <c:pt idx="2556">
                  <c:v>0.02</c:v>
                </c:pt>
                <c:pt idx="2557">
                  <c:v>-0.06</c:v>
                </c:pt>
                <c:pt idx="2558">
                  <c:v>-0.06</c:v>
                </c:pt>
                <c:pt idx="2559">
                  <c:v>-0.02</c:v>
                </c:pt>
                <c:pt idx="2560">
                  <c:v>-0.02</c:v>
                </c:pt>
                <c:pt idx="2561">
                  <c:v>-0.06</c:v>
                </c:pt>
                <c:pt idx="2562">
                  <c:v>0.06</c:v>
                </c:pt>
                <c:pt idx="2563">
                  <c:v>-0.02</c:v>
                </c:pt>
                <c:pt idx="2564">
                  <c:v>-0.1</c:v>
                </c:pt>
                <c:pt idx="2565">
                  <c:v>0.02</c:v>
                </c:pt>
                <c:pt idx="2566">
                  <c:v>0.02</c:v>
                </c:pt>
                <c:pt idx="2567">
                  <c:v>-0.06</c:v>
                </c:pt>
                <c:pt idx="2568">
                  <c:v>-0.02</c:v>
                </c:pt>
                <c:pt idx="2569">
                  <c:v>0.02</c:v>
                </c:pt>
                <c:pt idx="2570">
                  <c:v>-0.06</c:v>
                </c:pt>
                <c:pt idx="2571">
                  <c:v>-0.02</c:v>
                </c:pt>
                <c:pt idx="2572">
                  <c:v>0.02</c:v>
                </c:pt>
                <c:pt idx="2573">
                  <c:v>-0.14000000000000001</c:v>
                </c:pt>
                <c:pt idx="2574">
                  <c:v>0.02</c:v>
                </c:pt>
                <c:pt idx="2575">
                  <c:v>-0.02</c:v>
                </c:pt>
                <c:pt idx="2576">
                  <c:v>-0.06</c:v>
                </c:pt>
                <c:pt idx="2577">
                  <c:v>-0.1</c:v>
                </c:pt>
                <c:pt idx="2578">
                  <c:v>0.02</c:v>
                </c:pt>
                <c:pt idx="2579">
                  <c:v>-0.1</c:v>
                </c:pt>
                <c:pt idx="2580">
                  <c:v>-0.06</c:v>
                </c:pt>
                <c:pt idx="2581">
                  <c:v>-0.02</c:v>
                </c:pt>
                <c:pt idx="2582">
                  <c:v>-0.02</c:v>
                </c:pt>
                <c:pt idx="2583">
                  <c:v>-0.1</c:v>
                </c:pt>
                <c:pt idx="2584">
                  <c:v>0.02</c:v>
                </c:pt>
                <c:pt idx="2585">
                  <c:v>-0.02</c:v>
                </c:pt>
                <c:pt idx="2586">
                  <c:v>-0.1</c:v>
                </c:pt>
                <c:pt idx="2587">
                  <c:v>-0.02</c:v>
                </c:pt>
                <c:pt idx="2588">
                  <c:v>-0.02</c:v>
                </c:pt>
                <c:pt idx="2589">
                  <c:v>-0.06</c:v>
                </c:pt>
                <c:pt idx="2590">
                  <c:v>-0.02</c:v>
                </c:pt>
                <c:pt idx="2591">
                  <c:v>-0.02</c:v>
                </c:pt>
                <c:pt idx="2592">
                  <c:v>-0.06</c:v>
                </c:pt>
                <c:pt idx="2593">
                  <c:v>-0.02</c:v>
                </c:pt>
                <c:pt idx="2594">
                  <c:v>0.02</c:v>
                </c:pt>
                <c:pt idx="2595">
                  <c:v>-0.1</c:v>
                </c:pt>
                <c:pt idx="2596">
                  <c:v>-0.06</c:v>
                </c:pt>
                <c:pt idx="2597">
                  <c:v>-0.06</c:v>
                </c:pt>
                <c:pt idx="2598">
                  <c:v>-0.06</c:v>
                </c:pt>
                <c:pt idx="2599">
                  <c:v>-0.02</c:v>
                </c:pt>
                <c:pt idx="2600">
                  <c:v>0.02</c:v>
                </c:pt>
                <c:pt idx="2601">
                  <c:v>-0.14000000000000001</c:v>
                </c:pt>
                <c:pt idx="2602">
                  <c:v>-0.06</c:v>
                </c:pt>
                <c:pt idx="2603">
                  <c:v>0.02</c:v>
                </c:pt>
                <c:pt idx="2604">
                  <c:v>-0.06</c:v>
                </c:pt>
                <c:pt idx="2605">
                  <c:v>-0.06</c:v>
                </c:pt>
                <c:pt idx="2606">
                  <c:v>-0.02</c:v>
                </c:pt>
                <c:pt idx="2607">
                  <c:v>-0.1</c:v>
                </c:pt>
                <c:pt idx="2608">
                  <c:v>0.02</c:v>
                </c:pt>
                <c:pt idx="2609">
                  <c:v>0.02</c:v>
                </c:pt>
                <c:pt idx="2610">
                  <c:v>-0.02</c:v>
                </c:pt>
                <c:pt idx="2611">
                  <c:v>-0.02</c:v>
                </c:pt>
                <c:pt idx="2612">
                  <c:v>0.02</c:v>
                </c:pt>
                <c:pt idx="2613">
                  <c:v>-0.06</c:v>
                </c:pt>
                <c:pt idx="2614">
                  <c:v>-0.1</c:v>
                </c:pt>
                <c:pt idx="2615">
                  <c:v>0.02</c:v>
                </c:pt>
                <c:pt idx="2616">
                  <c:v>0.02</c:v>
                </c:pt>
                <c:pt idx="2617">
                  <c:v>-0.1</c:v>
                </c:pt>
                <c:pt idx="2618">
                  <c:v>0.06</c:v>
                </c:pt>
                <c:pt idx="2619">
                  <c:v>0.02</c:v>
                </c:pt>
                <c:pt idx="2620">
                  <c:v>-0.02</c:v>
                </c:pt>
                <c:pt idx="2621">
                  <c:v>0.06</c:v>
                </c:pt>
                <c:pt idx="2622">
                  <c:v>0.02</c:v>
                </c:pt>
                <c:pt idx="2623">
                  <c:v>-0.02</c:v>
                </c:pt>
                <c:pt idx="2624">
                  <c:v>0.06</c:v>
                </c:pt>
                <c:pt idx="2625">
                  <c:v>0.02</c:v>
                </c:pt>
                <c:pt idx="2626">
                  <c:v>-0.06</c:v>
                </c:pt>
                <c:pt idx="2627">
                  <c:v>-0.06</c:v>
                </c:pt>
                <c:pt idx="2628">
                  <c:v>-0.02</c:v>
                </c:pt>
                <c:pt idx="2629">
                  <c:v>-0.06</c:v>
                </c:pt>
                <c:pt idx="2630">
                  <c:v>-0.02</c:v>
                </c:pt>
                <c:pt idx="2631">
                  <c:v>0.02</c:v>
                </c:pt>
                <c:pt idx="2632">
                  <c:v>-0.1</c:v>
                </c:pt>
                <c:pt idx="2633">
                  <c:v>-0.1</c:v>
                </c:pt>
                <c:pt idx="2634">
                  <c:v>0.02</c:v>
                </c:pt>
                <c:pt idx="2635">
                  <c:v>-0.1</c:v>
                </c:pt>
                <c:pt idx="2636">
                  <c:v>-0.02</c:v>
                </c:pt>
                <c:pt idx="2637">
                  <c:v>-0.02</c:v>
                </c:pt>
                <c:pt idx="2638">
                  <c:v>-0.1</c:v>
                </c:pt>
                <c:pt idx="2639">
                  <c:v>-0.1</c:v>
                </c:pt>
                <c:pt idx="2640">
                  <c:v>0.06</c:v>
                </c:pt>
                <c:pt idx="2641">
                  <c:v>-0.02</c:v>
                </c:pt>
                <c:pt idx="2642">
                  <c:v>-0.02</c:v>
                </c:pt>
                <c:pt idx="2643">
                  <c:v>-0.02</c:v>
                </c:pt>
                <c:pt idx="2644">
                  <c:v>-0.06</c:v>
                </c:pt>
                <c:pt idx="2645">
                  <c:v>-0.1</c:v>
                </c:pt>
                <c:pt idx="2646">
                  <c:v>0.02</c:v>
                </c:pt>
                <c:pt idx="2647">
                  <c:v>-0.02</c:v>
                </c:pt>
                <c:pt idx="2648">
                  <c:v>-0.06</c:v>
                </c:pt>
                <c:pt idx="2649">
                  <c:v>0.02</c:v>
                </c:pt>
                <c:pt idx="2650">
                  <c:v>0.02</c:v>
                </c:pt>
                <c:pt idx="2651">
                  <c:v>-0.06</c:v>
                </c:pt>
                <c:pt idx="2652">
                  <c:v>0.06</c:v>
                </c:pt>
                <c:pt idx="2653">
                  <c:v>0.02</c:v>
                </c:pt>
                <c:pt idx="2654">
                  <c:v>-0.06</c:v>
                </c:pt>
                <c:pt idx="2655">
                  <c:v>0.02</c:v>
                </c:pt>
                <c:pt idx="2656">
                  <c:v>0.02</c:v>
                </c:pt>
                <c:pt idx="2657">
                  <c:v>-0.1</c:v>
                </c:pt>
                <c:pt idx="2658">
                  <c:v>-0.02</c:v>
                </c:pt>
                <c:pt idx="2659">
                  <c:v>-0.02</c:v>
                </c:pt>
                <c:pt idx="2660">
                  <c:v>-0.06</c:v>
                </c:pt>
                <c:pt idx="2661">
                  <c:v>-0.06</c:v>
                </c:pt>
                <c:pt idx="2662">
                  <c:v>-0.02</c:v>
                </c:pt>
                <c:pt idx="2663">
                  <c:v>-0.06</c:v>
                </c:pt>
                <c:pt idx="2664">
                  <c:v>-0.02</c:v>
                </c:pt>
                <c:pt idx="2665">
                  <c:v>0.02</c:v>
                </c:pt>
                <c:pt idx="2666">
                  <c:v>-0.02</c:v>
                </c:pt>
                <c:pt idx="2667">
                  <c:v>-0.1</c:v>
                </c:pt>
                <c:pt idx="2668">
                  <c:v>0.02</c:v>
                </c:pt>
                <c:pt idx="2669">
                  <c:v>-0.02</c:v>
                </c:pt>
                <c:pt idx="2670">
                  <c:v>0.02</c:v>
                </c:pt>
                <c:pt idx="2671">
                  <c:v>-0.02</c:v>
                </c:pt>
                <c:pt idx="2672">
                  <c:v>-0.1</c:v>
                </c:pt>
                <c:pt idx="2673">
                  <c:v>-0.1</c:v>
                </c:pt>
                <c:pt idx="2674">
                  <c:v>0.02</c:v>
                </c:pt>
                <c:pt idx="2675">
                  <c:v>-0.06</c:v>
                </c:pt>
                <c:pt idx="2676">
                  <c:v>-0.1</c:v>
                </c:pt>
                <c:pt idx="2677">
                  <c:v>-0.02</c:v>
                </c:pt>
                <c:pt idx="2678">
                  <c:v>0.02</c:v>
                </c:pt>
                <c:pt idx="2679">
                  <c:v>-0.06</c:v>
                </c:pt>
                <c:pt idx="2680">
                  <c:v>0.1</c:v>
                </c:pt>
                <c:pt idx="2681">
                  <c:v>-0.02</c:v>
                </c:pt>
                <c:pt idx="2682">
                  <c:v>-0.1</c:v>
                </c:pt>
                <c:pt idx="2683">
                  <c:v>0.02</c:v>
                </c:pt>
                <c:pt idx="2684">
                  <c:v>0.02</c:v>
                </c:pt>
                <c:pt idx="2685">
                  <c:v>-0.1</c:v>
                </c:pt>
                <c:pt idx="2686">
                  <c:v>0.02</c:v>
                </c:pt>
                <c:pt idx="2687">
                  <c:v>0.02</c:v>
                </c:pt>
                <c:pt idx="2688">
                  <c:v>-0.1</c:v>
                </c:pt>
                <c:pt idx="2689">
                  <c:v>-0.02</c:v>
                </c:pt>
                <c:pt idx="2690">
                  <c:v>0.02</c:v>
                </c:pt>
                <c:pt idx="2691">
                  <c:v>-0.06</c:v>
                </c:pt>
                <c:pt idx="2692">
                  <c:v>-0.02</c:v>
                </c:pt>
                <c:pt idx="2693">
                  <c:v>-0.02</c:v>
                </c:pt>
                <c:pt idx="2694">
                  <c:v>-0.1</c:v>
                </c:pt>
                <c:pt idx="2695">
                  <c:v>-0.06</c:v>
                </c:pt>
                <c:pt idx="2696">
                  <c:v>-0.02</c:v>
                </c:pt>
                <c:pt idx="2697">
                  <c:v>-0.06</c:v>
                </c:pt>
                <c:pt idx="2698">
                  <c:v>-0.06</c:v>
                </c:pt>
                <c:pt idx="2699">
                  <c:v>-0.02</c:v>
                </c:pt>
                <c:pt idx="2700">
                  <c:v>-0.02</c:v>
                </c:pt>
                <c:pt idx="2701">
                  <c:v>-0.06</c:v>
                </c:pt>
                <c:pt idx="2702">
                  <c:v>0.02</c:v>
                </c:pt>
                <c:pt idx="2703">
                  <c:v>-0.06</c:v>
                </c:pt>
                <c:pt idx="2704">
                  <c:v>-0.1</c:v>
                </c:pt>
                <c:pt idx="2705">
                  <c:v>0.02</c:v>
                </c:pt>
                <c:pt idx="2706">
                  <c:v>0.02</c:v>
                </c:pt>
                <c:pt idx="2707">
                  <c:v>-0.1</c:v>
                </c:pt>
                <c:pt idx="2708">
                  <c:v>0.02</c:v>
                </c:pt>
                <c:pt idx="2709">
                  <c:v>0.02</c:v>
                </c:pt>
                <c:pt idx="2710">
                  <c:v>-0.06</c:v>
                </c:pt>
                <c:pt idx="2711">
                  <c:v>0.02</c:v>
                </c:pt>
                <c:pt idx="2712">
                  <c:v>-0.02</c:v>
                </c:pt>
                <c:pt idx="2713">
                  <c:v>-0.1</c:v>
                </c:pt>
                <c:pt idx="2714">
                  <c:v>0.02</c:v>
                </c:pt>
                <c:pt idx="2715">
                  <c:v>0.02</c:v>
                </c:pt>
                <c:pt idx="2716">
                  <c:v>-0.06</c:v>
                </c:pt>
                <c:pt idx="2717">
                  <c:v>-0.02</c:v>
                </c:pt>
                <c:pt idx="2718">
                  <c:v>0.06</c:v>
                </c:pt>
                <c:pt idx="2719">
                  <c:v>-0.1</c:v>
                </c:pt>
                <c:pt idx="2720">
                  <c:v>-0.06</c:v>
                </c:pt>
                <c:pt idx="2721">
                  <c:v>-0.02</c:v>
                </c:pt>
                <c:pt idx="2722">
                  <c:v>-0.02</c:v>
                </c:pt>
                <c:pt idx="2723">
                  <c:v>-0.02</c:v>
                </c:pt>
                <c:pt idx="2724">
                  <c:v>0.02</c:v>
                </c:pt>
                <c:pt idx="2725">
                  <c:v>-0.1</c:v>
                </c:pt>
                <c:pt idx="2726">
                  <c:v>-0.1</c:v>
                </c:pt>
                <c:pt idx="2727">
                  <c:v>-0.02</c:v>
                </c:pt>
                <c:pt idx="2728">
                  <c:v>-0.02</c:v>
                </c:pt>
                <c:pt idx="2729">
                  <c:v>-0.06</c:v>
                </c:pt>
                <c:pt idx="2730">
                  <c:v>0.02</c:v>
                </c:pt>
                <c:pt idx="2731">
                  <c:v>-0.02</c:v>
                </c:pt>
                <c:pt idx="2732">
                  <c:v>-0.06</c:v>
                </c:pt>
                <c:pt idx="2733">
                  <c:v>-0.02</c:v>
                </c:pt>
                <c:pt idx="2734">
                  <c:v>-0.06</c:v>
                </c:pt>
                <c:pt idx="2735">
                  <c:v>-0.06</c:v>
                </c:pt>
                <c:pt idx="2736">
                  <c:v>-0.02</c:v>
                </c:pt>
                <c:pt idx="2737">
                  <c:v>-0.06</c:v>
                </c:pt>
                <c:pt idx="2738">
                  <c:v>-0.14000000000000001</c:v>
                </c:pt>
                <c:pt idx="2739">
                  <c:v>-0.02</c:v>
                </c:pt>
                <c:pt idx="2740">
                  <c:v>-0.02</c:v>
                </c:pt>
                <c:pt idx="2741">
                  <c:v>-0.02</c:v>
                </c:pt>
                <c:pt idx="2742">
                  <c:v>0.06</c:v>
                </c:pt>
                <c:pt idx="2743">
                  <c:v>-0.02</c:v>
                </c:pt>
                <c:pt idx="2744">
                  <c:v>-0.1</c:v>
                </c:pt>
                <c:pt idx="2745">
                  <c:v>0.02</c:v>
                </c:pt>
                <c:pt idx="2746">
                  <c:v>-0.02</c:v>
                </c:pt>
                <c:pt idx="2747">
                  <c:v>-0.06</c:v>
                </c:pt>
                <c:pt idx="2748">
                  <c:v>-0.02</c:v>
                </c:pt>
                <c:pt idx="2749">
                  <c:v>-0.02</c:v>
                </c:pt>
                <c:pt idx="2750">
                  <c:v>-0.1</c:v>
                </c:pt>
                <c:pt idx="2751">
                  <c:v>-0.06</c:v>
                </c:pt>
                <c:pt idx="2752">
                  <c:v>0.02</c:v>
                </c:pt>
                <c:pt idx="2753">
                  <c:v>-0.1</c:v>
                </c:pt>
                <c:pt idx="2754">
                  <c:v>-0.02</c:v>
                </c:pt>
                <c:pt idx="2755">
                  <c:v>0.06</c:v>
                </c:pt>
                <c:pt idx="2756">
                  <c:v>-0.02</c:v>
                </c:pt>
                <c:pt idx="2757">
                  <c:v>-0.06</c:v>
                </c:pt>
                <c:pt idx="2758">
                  <c:v>-0.02</c:v>
                </c:pt>
                <c:pt idx="2759">
                  <c:v>-0.02</c:v>
                </c:pt>
                <c:pt idx="2760">
                  <c:v>-0.02</c:v>
                </c:pt>
                <c:pt idx="2761">
                  <c:v>0.02</c:v>
                </c:pt>
                <c:pt idx="2762">
                  <c:v>-0.02</c:v>
                </c:pt>
                <c:pt idx="2763">
                  <c:v>-0.1</c:v>
                </c:pt>
                <c:pt idx="2764">
                  <c:v>0.02</c:v>
                </c:pt>
                <c:pt idx="2765">
                  <c:v>-0.02</c:v>
                </c:pt>
                <c:pt idx="2766">
                  <c:v>-0.1</c:v>
                </c:pt>
                <c:pt idx="2767">
                  <c:v>0.02</c:v>
                </c:pt>
                <c:pt idx="2768">
                  <c:v>-0.02</c:v>
                </c:pt>
                <c:pt idx="2769">
                  <c:v>-0.1</c:v>
                </c:pt>
                <c:pt idx="2770">
                  <c:v>0.02</c:v>
                </c:pt>
                <c:pt idx="2771">
                  <c:v>-0.02</c:v>
                </c:pt>
                <c:pt idx="2772">
                  <c:v>-0.02</c:v>
                </c:pt>
                <c:pt idx="2773">
                  <c:v>-0.02</c:v>
                </c:pt>
                <c:pt idx="2774">
                  <c:v>0.02</c:v>
                </c:pt>
                <c:pt idx="2775">
                  <c:v>-0.1</c:v>
                </c:pt>
                <c:pt idx="2776">
                  <c:v>-0.02</c:v>
                </c:pt>
                <c:pt idx="2777">
                  <c:v>0.02</c:v>
                </c:pt>
                <c:pt idx="2778">
                  <c:v>-0.06</c:v>
                </c:pt>
                <c:pt idx="2779">
                  <c:v>-0.06</c:v>
                </c:pt>
                <c:pt idx="2780">
                  <c:v>0.02</c:v>
                </c:pt>
                <c:pt idx="2781">
                  <c:v>-0.14000000000000001</c:v>
                </c:pt>
                <c:pt idx="2782">
                  <c:v>-0.06</c:v>
                </c:pt>
                <c:pt idx="2783">
                  <c:v>0.02</c:v>
                </c:pt>
                <c:pt idx="2784">
                  <c:v>0.02</c:v>
                </c:pt>
                <c:pt idx="2785">
                  <c:v>-0.06</c:v>
                </c:pt>
                <c:pt idx="2786">
                  <c:v>0.02</c:v>
                </c:pt>
                <c:pt idx="2787">
                  <c:v>-0.06</c:v>
                </c:pt>
                <c:pt idx="2788">
                  <c:v>-0.06</c:v>
                </c:pt>
                <c:pt idx="2789">
                  <c:v>-0.02</c:v>
                </c:pt>
                <c:pt idx="2790">
                  <c:v>-0.02</c:v>
                </c:pt>
                <c:pt idx="2791">
                  <c:v>-0.06</c:v>
                </c:pt>
                <c:pt idx="2792">
                  <c:v>0.02</c:v>
                </c:pt>
                <c:pt idx="2793">
                  <c:v>-0.06</c:v>
                </c:pt>
                <c:pt idx="2794">
                  <c:v>-0.06</c:v>
                </c:pt>
                <c:pt idx="2795">
                  <c:v>-0.02</c:v>
                </c:pt>
                <c:pt idx="2796">
                  <c:v>-0.06</c:v>
                </c:pt>
                <c:pt idx="2797">
                  <c:v>-0.06</c:v>
                </c:pt>
                <c:pt idx="2798">
                  <c:v>0.06</c:v>
                </c:pt>
                <c:pt idx="2799">
                  <c:v>0.02</c:v>
                </c:pt>
                <c:pt idx="2800">
                  <c:v>-0.06</c:v>
                </c:pt>
                <c:pt idx="2801">
                  <c:v>-0.02</c:v>
                </c:pt>
                <c:pt idx="2802">
                  <c:v>-0.06</c:v>
                </c:pt>
                <c:pt idx="2803">
                  <c:v>-0.1</c:v>
                </c:pt>
                <c:pt idx="2804">
                  <c:v>0.06</c:v>
                </c:pt>
                <c:pt idx="2805">
                  <c:v>0.02</c:v>
                </c:pt>
                <c:pt idx="2806">
                  <c:v>-0.1</c:v>
                </c:pt>
                <c:pt idx="2807">
                  <c:v>-0.02</c:v>
                </c:pt>
                <c:pt idx="2808">
                  <c:v>0.02</c:v>
                </c:pt>
                <c:pt idx="2809">
                  <c:v>-0.06</c:v>
                </c:pt>
                <c:pt idx="2810">
                  <c:v>-0.06</c:v>
                </c:pt>
                <c:pt idx="2811">
                  <c:v>-0.02</c:v>
                </c:pt>
                <c:pt idx="2812">
                  <c:v>-0.02</c:v>
                </c:pt>
                <c:pt idx="2813">
                  <c:v>-0.06</c:v>
                </c:pt>
                <c:pt idx="2814">
                  <c:v>0.06</c:v>
                </c:pt>
                <c:pt idx="2815">
                  <c:v>-0.06</c:v>
                </c:pt>
                <c:pt idx="2816">
                  <c:v>-0.06</c:v>
                </c:pt>
                <c:pt idx="2817">
                  <c:v>0.02</c:v>
                </c:pt>
                <c:pt idx="2818">
                  <c:v>-0.02</c:v>
                </c:pt>
                <c:pt idx="2819">
                  <c:v>-0.06</c:v>
                </c:pt>
                <c:pt idx="2820">
                  <c:v>0.02</c:v>
                </c:pt>
                <c:pt idx="2821">
                  <c:v>-0.02</c:v>
                </c:pt>
                <c:pt idx="2822">
                  <c:v>-0.06</c:v>
                </c:pt>
                <c:pt idx="2823">
                  <c:v>0.06</c:v>
                </c:pt>
                <c:pt idx="2824">
                  <c:v>-0.02</c:v>
                </c:pt>
                <c:pt idx="2825">
                  <c:v>-0.1</c:v>
                </c:pt>
                <c:pt idx="2826">
                  <c:v>-0.02</c:v>
                </c:pt>
                <c:pt idx="2827">
                  <c:v>-0.02</c:v>
                </c:pt>
                <c:pt idx="2828">
                  <c:v>-0.1</c:v>
                </c:pt>
                <c:pt idx="2829">
                  <c:v>-0.02</c:v>
                </c:pt>
                <c:pt idx="2830">
                  <c:v>0.02</c:v>
                </c:pt>
                <c:pt idx="2831">
                  <c:v>-0.1</c:v>
                </c:pt>
                <c:pt idx="2832">
                  <c:v>-0.06</c:v>
                </c:pt>
                <c:pt idx="2833">
                  <c:v>0.02</c:v>
                </c:pt>
                <c:pt idx="2834">
                  <c:v>-0.02</c:v>
                </c:pt>
                <c:pt idx="2835">
                  <c:v>-0.02</c:v>
                </c:pt>
                <c:pt idx="2836">
                  <c:v>-0.02</c:v>
                </c:pt>
                <c:pt idx="2837">
                  <c:v>-0.14000000000000001</c:v>
                </c:pt>
                <c:pt idx="2838">
                  <c:v>-0.02</c:v>
                </c:pt>
                <c:pt idx="2839">
                  <c:v>0.06</c:v>
                </c:pt>
                <c:pt idx="2840">
                  <c:v>-0.02</c:v>
                </c:pt>
                <c:pt idx="2841">
                  <c:v>-0.02</c:v>
                </c:pt>
                <c:pt idx="2842">
                  <c:v>0.02</c:v>
                </c:pt>
                <c:pt idx="2843">
                  <c:v>-0.06</c:v>
                </c:pt>
                <c:pt idx="2844">
                  <c:v>-0.02</c:v>
                </c:pt>
                <c:pt idx="2845">
                  <c:v>-0.02</c:v>
                </c:pt>
                <c:pt idx="2846">
                  <c:v>-0.06</c:v>
                </c:pt>
                <c:pt idx="2847">
                  <c:v>-0.02</c:v>
                </c:pt>
                <c:pt idx="2848">
                  <c:v>0.06</c:v>
                </c:pt>
                <c:pt idx="2849">
                  <c:v>-0.06</c:v>
                </c:pt>
                <c:pt idx="2850">
                  <c:v>-0.1</c:v>
                </c:pt>
                <c:pt idx="2851">
                  <c:v>0.02</c:v>
                </c:pt>
                <c:pt idx="2852">
                  <c:v>0.02</c:v>
                </c:pt>
                <c:pt idx="2853">
                  <c:v>-0.06</c:v>
                </c:pt>
                <c:pt idx="2854">
                  <c:v>0.02</c:v>
                </c:pt>
                <c:pt idx="2855">
                  <c:v>-0.02</c:v>
                </c:pt>
                <c:pt idx="2856">
                  <c:v>-0.06</c:v>
                </c:pt>
                <c:pt idx="2857">
                  <c:v>-0.02</c:v>
                </c:pt>
                <c:pt idx="2858">
                  <c:v>0.02</c:v>
                </c:pt>
                <c:pt idx="2859">
                  <c:v>-0.06</c:v>
                </c:pt>
                <c:pt idx="2860">
                  <c:v>0.02</c:v>
                </c:pt>
                <c:pt idx="2861">
                  <c:v>-0.02</c:v>
                </c:pt>
                <c:pt idx="2862">
                  <c:v>-0.1</c:v>
                </c:pt>
                <c:pt idx="2863">
                  <c:v>-0.06</c:v>
                </c:pt>
                <c:pt idx="2864">
                  <c:v>0.02</c:v>
                </c:pt>
                <c:pt idx="2865">
                  <c:v>-0.06</c:v>
                </c:pt>
                <c:pt idx="2866">
                  <c:v>0.02</c:v>
                </c:pt>
                <c:pt idx="2867">
                  <c:v>-0.02</c:v>
                </c:pt>
                <c:pt idx="2868">
                  <c:v>-0.1</c:v>
                </c:pt>
                <c:pt idx="2869">
                  <c:v>-0.02</c:v>
                </c:pt>
                <c:pt idx="2870">
                  <c:v>0.02</c:v>
                </c:pt>
                <c:pt idx="2871">
                  <c:v>-0.06</c:v>
                </c:pt>
                <c:pt idx="2872">
                  <c:v>-0.06</c:v>
                </c:pt>
                <c:pt idx="2873">
                  <c:v>-0.02</c:v>
                </c:pt>
                <c:pt idx="2874">
                  <c:v>-0.06</c:v>
                </c:pt>
                <c:pt idx="2875">
                  <c:v>-0.1</c:v>
                </c:pt>
                <c:pt idx="2876">
                  <c:v>0.02</c:v>
                </c:pt>
                <c:pt idx="2877">
                  <c:v>-0.06</c:v>
                </c:pt>
                <c:pt idx="2878">
                  <c:v>-0.06</c:v>
                </c:pt>
                <c:pt idx="2879">
                  <c:v>0.06</c:v>
                </c:pt>
                <c:pt idx="2880">
                  <c:v>-0.02</c:v>
                </c:pt>
                <c:pt idx="2881">
                  <c:v>-0.02</c:v>
                </c:pt>
                <c:pt idx="2882">
                  <c:v>0.02</c:v>
                </c:pt>
                <c:pt idx="2883">
                  <c:v>-0.02</c:v>
                </c:pt>
                <c:pt idx="2884">
                  <c:v>-0.1</c:v>
                </c:pt>
                <c:pt idx="2885">
                  <c:v>0.02</c:v>
                </c:pt>
                <c:pt idx="2886">
                  <c:v>0.02</c:v>
                </c:pt>
                <c:pt idx="2887">
                  <c:v>-0.1</c:v>
                </c:pt>
                <c:pt idx="2888">
                  <c:v>-0.02</c:v>
                </c:pt>
                <c:pt idx="2889">
                  <c:v>0.02</c:v>
                </c:pt>
                <c:pt idx="2890">
                  <c:v>-0.06</c:v>
                </c:pt>
                <c:pt idx="2891">
                  <c:v>-0.06</c:v>
                </c:pt>
                <c:pt idx="2892">
                  <c:v>0.02</c:v>
                </c:pt>
                <c:pt idx="2893">
                  <c:v>-0.06</c:v>
                </c:pt>
                <c:pt idx="2894">
                  <c:v>0.02</c:v>
                </c:pt>
                <c:pt idx="2895">
                  <c:v>0.02</c:v>
                </c:pt>
                <c:pt idx="2896">
                  <c:v>-0.1</c:v>
                </c:pt>
                <c:pt idx="2897">
                  <c:v>-0.02</c:v>
                </c:pt>
                <c:pt idx="2898">
                  <c:v>0.02</c:v>
                </c:pt>
                <c:pt idx="2899">
                  <c:v>-0.06</c:v>
                </c:pt>
                <c:pt idx="2900">
                  <c:v>-0.1</c:v>
                </c:pt>
                <c:pt idx="2901">
                  <c:v>0.02</c:v>
                </c:pt>
                <c:pt idx="2902">
                  <c:v>-0.06</c:v>
                </c:pt>
                <c:pt idx="2903">
                  <c:v>-0.06</c:v>
                </c:pt>
                <c:pt idx="2904">
                  <c:v>0.02</c:v>
                </c:pt>
                <c:pt idx="2905">
                  <c:v>-0.06</c:v>
                </c:pt>
                <c:pt idx="2906">
                  <c:v>-0.06</c:v>
                </c:pt>
                <c:pt idx="2907">
                  <c:v>0.02</c:v>
                </c:pt>
                <c:pt idx="2908">
                  <c:v>-0.02</c:v>
                </c:pt>
                <c:pt idx="2909">
                  <c:v>-0.02</c:v>
                </c:pt>
                <c:pt idx="2910">
                  <c:v>0.02</c:v>
                </c:pt>
                <c:pt idx="2911">
                  <c:v>-0.02</c:v>
                </c:pt>
                <c:pt idx="2912">
                  <c:v>-0.1</c:v>
                </c:pt>
                <c:pt idx="2913">
                  <c:v>-0.02</c:v>
                </c:pt>
                <c:pt idx="2914">
                  <c:v>-0.02</c:v>
                </c:pt>
                <c:pt idx="2915">
                  <c:v>-0.06</c:v>
                </c:pt>
                <c:pt idx="2916">
                  <c:v>0.02</c:v>
                </c:pt>
                <c:pt idx="2917">
                  <c:v>-0.06</c:v>
                </c:pt>
                <c:pt idx="2918">
                  <c:v>-0.1</c:v>
                </c:pt>
                <c:pt idx="2919">
                  <c:v>-0.02</c:v>
                </c:pt>
                <c:pt idx="2920">
                  <c:v>0.02</c:v>
                </c:pt>
                <c:pt idx="2921">
                  <c:v>-0.1</c:v>
                </c:pt>
                <c:pt idx="2922">
                  <c:v>-0.02</c:v>
                </c:pt>
                <c:pt idx="2923">
                  <c:v>0.02</c:v>
                </c:pt>
                <c:pt idx="2924">
                  <c:v>-0.1</c:v>
                </c:pt>
                <c:pt idx="2925">
                  <c:v>0.02</c:v>
                </c:pt>
                <c:pt idx="2926">
                  <c:v>0.02</c:v>
                </c:pt>
                <c:pt idx="2927">
                  <c:v>-0.1</c:v>
                </c:pt>
                <c:pt idx="2928">
                  <c:v>-0.02</c:v>
                </c:pt>
                <c:pt idx="2929">
                  <c:v>0.06</c:v>
                </c:pt>
                <c:pt idx="2930">
                  <c:v>-0.1</c:v>
                </c:pt>
                <c:pt idx="2931">
                  <c:v>-0.06</c:v>
                </c:pt>
                <c:pt idx="2932">
                  <c:v>0.02</c:v>
                </c:pt>
                <c:pt idx="2933">
                  <c:v>-0.02</c:v>
                </c:pt>
                <c:pt idx="2934">
                  <c:v>-0.06</c:v>
                </c:pt>
                <c:pt idx="2935">
                  <c:v>-0.06</c:v>
                </c:pt>
                <c:pt idx="2936">
                  <c:v>-0.06</c:v>
                </c:pt>
                <c:pt idx="2937">
                  <c:v>-0.06</c:v>
                </c:pt>
                <c:pt idx="2938">
                  <c:v>0.02</c:v>
                </c:pt>
                <c:pt idx="2939">
                  <c:v>0.02</c:v>
                </c:pt>
                <c:pt idx="2940">
                  <c:v>-0.02</c:v>
                </c:pt>
                <c:pt idx="2941">
                  <c:v>0.02</c:v>
                </c:pt>
                <c:pt idx="2942">
                  <c:v>-0.02</c:v>
                </c:pt>
                <c:pt idx="2943">
                  <c:v>-0.02</c:v>
                </c:pt>
                <c:pt idx="2944">
                  <c:v>0.02</c:v>
                </c:pt>
                <c:pt idx="2945">
                  <c:v>-0.02</c:v>
                </c:pt>
                <c:pt idx="2946">
                  <c:v>-0.1</c:v>
                </c:pt>
                <c:pt idx="2947">
                  <c:v>-0.02</c:v>
                </c:pt>
                <c:pt idx="2948">
                  <c:v>-0.02</c:v>
                </c:pt>
                <c:pt idx="2949">
                  <c:v>-0.1</c:v>
                </c:pt>
                <c:pt idx="2950">
                  <c:v>-0.02</c:v>
                </c:pt>
                <c:pt idx="2951">
                  <c:v>0.02</c:v>
                </c:pt>
                <c:pt idx="2952">
                  <c:v>-0.1</c:v>
                </c:pt>
                <c:pt idx="2953">
                  <c:v>-0.02</c:v>
                </c:pt>
                <c:pt idx="2954">
                  <c:v>0.02</c:v>
                </c:pt>
                <c:pt idx="2955">
                  <c:v>-0.1</c:v>
                </c:pt>
                <c:pt idx="2956">
                  <c:v>-0.02</c:v>
                </c:pt>
                <c:pt idx="2957">
                  <c:v>0.02</c:v>
                </c:pt>
                <c:pt idx="2958">
                  <c:v>-0.02</c:v>
                </c:pt>
                <c:pt idx="2959">
                  <c:v>-0.06</c:v>
                </c:pt>
                <c:pt idx="2960">
                  <c:v>0.1</c:v>
                </c:pt>
                <c:pt idx="2961">
                  <c:v>-0.1</c:v>
                </c:pt>
                <c:pt idx="2962">
                  <c:v>-0.06</c:v>
                </c:pt>
                <c:pt idx="2963">
                  <c:v>-0.02</c:v>
                </c:pt>
                <c:pt idx="2964">
                  <c:v>-0.02</c:v>
                </c:pt>
                <c:pt idx="2965">
                  <c:v>-0.1</c:v>
                </c:pt>
                <c:pt idx="2966">
                  <c:v>0.02</c:v>
                </c:pt>
                <c:pt idx="2967">
                  <c:v>-0.06</c:v>
                </c:pt>
                <c:pt idx="2968">
                  <c:v>-0.02</c:v>
                </c:pt>
                <c:pt idx="2969">
                  <c:v>0.02</c:v>
                </c:pt>
                <c:pt idx="2970">
                  <c:v>-0.02</c:v>
                </c:pt>
                <c:pt idx="2971">
                  <c:v>-0.1</c:v>
                </c:pt>
                <c:pt idx="2972">
                  <c:v>0.02</c:v>
                </c:pt>
                <c:pt idx="2973">
                  <c:v>0.02</c:v>
                </c:pt>
                <c:pt idx="2974">
                  <c:v>-0.06</c:v>
                </c:pt>
                <c:pt idx="2975">
                  <c:v>0.02</c:v>
                </c:pt>
                <c:pt idx="2976">
                  <c:v>0.02</c:v>
                </c:pt>
                <c:pt idx="2977">
                  <c:v>-0.06</c:v>
                </c:pt>
                <c:pt idx="2978">
                  <c:v>0.02</c:v>
                </c:pt>
                <c:pt idx="2979">
                  <c:v>-0.06</c:v>
                </c:pt>
                <c:pt idx="2980">
                  <c:v>-0.1</c:v>
                </c:pt>
                <c:pt idx="2981">
                  <c:v>0.02</c:v>
                </c:pt>
                <c:pt idx="2982">
                  <c:v>0.02</c:v>
                </c:pt>
                <c:pt idx="2983">
                  <c:v>-0.06</c:v>
                </c:pt>
                <c:pt idx="2984">
                  <c:v>-0.06</c:v>
                </c:pt>
                <c:pt idx="2985">
                  <c:v>0.06</c:v>
                </c:pt>
                <c:pt idx="2986">
                  <c:v>-0.06</c:v>
                </c:pt>
                <c:pt idx="2987">
                  <c:v>-0.02</c:v>
                </c:pt>
                <c:pt idx="2988">
                  <c:v>0.02</c:v>
                </c:pt>
                <c:pt idx="2989">
                  <c:v>-0.1</c:v>
                </c:pt>
                <c:pt idx="2990">
                  <c:v>-0.02</c:v>
                </c:pt>
                <c:pt idx="2991">
                  <c:v>0.02</c:v>
                </c:pt>
                <c:pt idx="2992">
                  <c:v>-0.02</c:v>
                </c:pt>
                <c:pt idx="2993">
                  <c:v>-0.1</c:v>
                </c:pt>
                <c:pt idx="2994">
                  <c:v>0.02</c:v>
                </c:pt>
                <c:pt idx="2995">
                  <c:v>-0.06</c:v>
                </c:pt>
                <c:pt idx="2996">
                  <c:v>-0.02</c:v>
                </c:pt>
                <c:pt idx="2997">
                  <c:v>0.02</c:v>
                </c:pt>
                <c:pt idx="2998">
                  <c:v>-0.02</c:v>
                </c:pt>
                <c:pt idx="2999">
                  <c:v>-0.1</c:v>
                </c:pt>
                <c:pt idx="3000">
                  <c:v>-0.02</c:v>
                </c:pt>
                <c:pt idx="3001">
                  <c:v>0.02</c:v>
                </c:pt>
                <c:pt idx="3002">
                  <c:v>-0.06</c:v>
                </c:pt>
                <c:pt idx="3003">
                  <c:v>-0.02</c:v>
                </c:pt>
                <c:pt idx="3004">
                  <c:v>0.02</c:v>
                </c:pt>
                <c:pt idx="3005">
                  <c:v>-0.1</c:v>
                </c:pt>
                <c:pt idx="3006">
                  <c:v>-0.02</c:v>
                </c:pt>
                <c:pt idx="3007">
                  <c:v>0.02</c:v>
                </c:pt>
                <c:pt idx="3008">
                  <c:v>-0.1</c:v>
                </c:pt>
                <c:pt idx="3009">
                  <c:v>-0.02</c:v>
                </c:pt>
                <c:pt idx="3010">
                  <c:v>0.06</c:v>
                </c:pt>
                <c:pt idx="3011">
                  <c:v>-0.1</c:v>
                </c:pt>
                <c:pt idx="3012">
                  <c:v>0.02</c:v>
                </c:pt>
                <c:pt idx="3013">
                  <c:v>0.02</c:v>
                </c:pt>
                <c:pt idx="3014">
                  <c:v>-0.02</c:v>
                </c:pt>
                <c:pt idx="3015">
                  <c:v>-0.02</c:v>
                </c:pt>
                <c:pt idx="3016">
                  <c:v>0.02</c:v>
                </c:pt>
                <c:pt idx="3017">
                  <c:v>-0.06</c:v>
                </c:pt>
                <c:pt idx="3018">
                  <c:v>-0.02</c:v>
                </c:pt>
                <c:pt idx="3019">
                  <c:v>0.06</c:v>
                </c:pt>
                <c:pt idx="3020">
                  <c:v>-0.02</c:v>
                </c:pt>
                <c:pt idx="3021">
                  <c:v>-0.06</c:v>
                </c:pt>
                <c:pt idx="3022">
                  <c:v>0.02</c:v>
                </c:pt>
                <c:pt idx="3023">
                  <c:v>-0.1</c:v>
                </c:pt>
                <c:pt idx="3024">
                  <c:v>-0.06</c:v>
                </c:pt>
                <c:pt idx="3025">
                  <c:v>0.02</c:v>
                </c:pt>
                <c:pt idx="3026">
                  <c:v>0.02</c:v>
                </c:pt>
                <c:pt idx="3027">
                  <c:v>-0.1</c:v>
                </c:pt>
                <c:pt idx="3028">
                  <c:v>0.02</c:v>
                </c:pt>
                <c:pt idx="3029">
                  <c:v>-0.06</c:v>
                </c:pt>
                <c:pt idx="3030">
                  <c:v>-0.06</c:v>
                </c:pt>
                <c:pt idx="3031">
                  <c:v>0.06</c:v>
                </c:pt>
                <c:pt idx="3032">
                  <c:v>0.02</c:v>
                </c:pt>
                <c:pt idx="3033">
                  <c:v>-0.06</c:v>
                </c:pt>
                <c:pt idx="3034">
                  <c:v>0.02</c:v>
                </c:pt>
                <c:pt idx="3035">
                  <c:v>-0.06</c:v>
                </c:pt>
                <c:pt idx="3036">
                  <c:v>-0.1</c:v>
                </c:pt>
                <c:pt idx="3037">
                  <c:v>-0.02</c:v>
                </c:pt>
                <c:pt idx="3038">
                  <c:v>-0.02</c:v>
                </c:pt>
                <c:pt idx="3039">
                  <c:v>-0.06</c:v>
                </c:pt>
                <c:pt idx="3040">
                  <c:v>-0.1</c:v>
                </c:pt>
                <c:pt idx="3041">
                  <c:v>-0.06</c:v>
                </c:pt>
                <c:pt idx="3042">
                  <c:v>-0.14000000000000001</c:v>
                </c:pt>
                <c:pt idx="3043">
                  <c:v>0.02</c:v>
                </c:pt>
                <c:pt idx="3044">
                  <c:v>0.06</c:v>
                </c:pt>
                <c:pt idx="3045">
                  <c:v>-0.1</c:v>
                </c:pt>
                <c:pt idx="3046">
                  <c:v>-0.02</c:v>
                </c:pt>
                <c:pt idx="3047">
                  <c:v>0.02</c:v>
                </c:pt>
                <c:pt idx="3048">
                  <c:v>-0.06</c:v>
                </c:pt>
                <c:pt idx="3049">
                  <c:v>-0.06</c:v>
                </c:pt>
                <c:pt idx="3050">
                  <c:v>0.02</c:v>
                </c:pt>
                <c:pt idx="3051">
                  <c:v>-0.06</c:v>
                </c:pt>
                <c:pt idx="3052">
                  <c:v>-0.02</c:v>
                </c:pt>
                <c:pt idx="3053">
                  <c:v>0.06</c:v>
                </c:pt>
                <c:pt idx="3054">
                  <c:v>-0.06</c:v>
                </c:pt>
                <c:pt idx="3055">
                  <c:v>-0.06</c:v>
                </c:pt>
                <c:pt idx="3056">
                  <c:v>0.02</c:v>
                </c:pt>
                <c:pt idx="3057">
                  <c:v>-0.02</c:v>
                </c:pt>
                <c:pt idx="3058">
                  <c:v>-0.06</c:v>
                </c:pt>
                <c:pt idx="3059">
                  <c:v>0.06</c:v>
                </c:pt>
                <c:pt idx="3060">
                  <c:v>-0.06</c:v>
                </c:pt>
                <c:pt idx="3061">
                  <c:v>-0.1</c:v>
                </c:pt>
                <c:pt idx="3062">
                  <c:v>0.02</c:v>
                </c:pt>
                <c:pt idx="3063">
                  <c:v>0.02</c:v>
                </c:pt>
                <c:pt idx="3064">
                  <c:v>-0.06</c:v>
                </c:pt>
                <c:pt idx="3065">
                  <c:v>-0.06</c:v>
                </c:pt>
                <c:pt idx="3066">
                  <c:v>-0.06</c:v>
                </c:pt>
                <c:pt idx="3067">
                  <c:v>-0.1</c:v>
                </c:pt>
                <c:pt idx="3068">
                  <c:v>-0.02</c:v>
                </c:pt>
                <c:pt idx="3069">
                  <c:v>-0.06</c:v>
                </c:pt>
                <c:pt idx="3070">
                  <c:v>-0.1</c:v>
                </c:pt>
                <c:pt idx="3071">
                  <c:v>-0.02</c:v>
                </c:pt>
                <c:pt idx="3072">
                  <c:v>0.02</c:v>
                </c:pt>
                <c:pt idx="3073">
                  <c:v>-0.06</c:v>
                </c:pt>
                <c:pt idx="3074">
                  <c:v>-0.06</c:v>
                </c:pt>
                <c:pt idx="3075">
                  <c:v>-0.02</c:v>
                </c:pt>
                <c:pt idx="3076">
                  <c:v>-0.06</c:v>
                </c:pt>
                <c:pt idx="3077">
                  <c:v>-0.02</c:v>
                </c:pt>
                <c:pt idx="3078">
                  <c:v>0.02</c:v>
                </c:pt>
                <c:pt idx="3079">
                  <c:v>-0.1</c:v>
                </c:pt>
                <c:pt idx="3080">
                  <c:v>-0.06</c:v>
                </c:pt>
                <c:pt idx="3081">
                  <c:v>-0.02</c:v>
                </c:pt>
                <c:pt idx="3082">
                  <c:v>-0.06</c:v>
                </c:pt>
                <c:pt idx="3083">
                  <c:v>-0.06</c:v>
                </c:pt>
                <c:pt idx="3084">
                  <c:v>0.02</c:v>
                </c:pt>
                <c:pt idx="3085">
                  <c:v>-0.1</c:v>
                </c:pt>
                <c:pt idx="3086">
                  <c:v>-0.06</c:v>
                </c:pt>
                <c:pt idx="3087">
                  <c:v>0.02</c:v>
                </c:pt>
                <c:pt idx="3088">
                  <c:v>0.02</c:v>
                </c:pt>
                <c:pt idx="3089">
                  <c:v>-0.02</c:v>
                </c:pt>
                <c:pt idx="3090">
                  <c:v>0.02</c:v>
                </c:pt>
                <c:pt idx="3091">
                  <c:v>-0.06</c:v>
                </c:pt>
                <c:pt idx="3092">
                  <c:v>-0.14000000000000001</c:v>
                </c:pt>
                <c:pt idx="3093">
                  <c:v>-0.06</c:v>
                </c:pt>
                <c:pt idx="3094">
                  <c:v>0.02</c:v>
                </c:pt>
                <c:pt idx="3095">
                  <c:v>-0.06</c:v>
                </c:pt>
                <c:pt idx="3096">
                  <c:v>0.06</c:v>
                </c:pt>
                <c:pt idx="3097">
                  <c:v>0.02</c:v>
                </c:pt>
                <c:pt idx="3098">
                  <c:v>-0.1</c:v>
                </c:pt>
                <c:pt idx="3099">
                  <c:v>-0.02</c:v>
                </c:pt>
                <c:pt idx="3100">
                  <c:v>0.02</c:v>
                </c:pt>
                <c:pt idx="3101">
                  <c:v>-0.1</c:v>
                </c:pt>
                <c:pt idx="3102">
                  <c:v>-0.06</c:v>
                </c:pt>
                <c:pt idx="3103">
                  <c:v>0.02</c:v>
                </c:pt>
                <c:pt idx="3104">
                  <c:v>-0.1</c:v>
                </c:pt>
                <c:pt idx="3105">
                  <c:v>-0.06</c:v>
                </c:pt>
                <c:pt idx="3106">
                  <c:v>-0.02</c:v>
                </c:pt>
                <c:pt idx="3107">
                  <c:v>-0.06</c:v>
                </c:pt>
                <c:pt idx="3108">
                  <c:v>-0.06</c:v>
                </c:pt>
                <c:pt idx="3109">
                  <c:v>-0.02</c:v>
                </c:pt>
                <c:pt idx="3110">
                  <c:v>-0.06</c:v>
                </c:pt>
                <c:pt idx="3111">
                  <c:v>-0.02</c:v>
                </c:pt>
                <c:pt idx="3112">
                  <c:v>0.02</c:v>
                </c:pt>
                <c:pt idx="3113">
                  <c:v>-0.02</c:v>
                </c:pt>
                <c:pt idx="3114">
                  <c:v>-0.1</c:v>
                </c:pt>
                <c:pt idx="3115">
                  <c:v>0.02</c:v>
                </c:pt>
                <c:pt idx="3116">
                  <c:v>-0.02</c:v>
                </c:pt>
                <c:pt idx="3117">
                  <c:v>-0.06</c:v>
                </c:pt>
                <c:pt idx="3118">
                  <c:v>0.02</c:v>
                </c:pt>
                <c:pt idx="3119">
                  <c:v>-0.06</c:v>
                </c:pt>
                <c:pt idx="3120">
                  <c:v>-0.06</c:v>
                </c:pt>
                <c:pt idx="3121">
                  <c:v>-0.02</c:v>
                </c:pt>
                <c:pt idx="3122">
                  <c:v>-0.06</c:v>
                </c:pt>
                <c:pt idx="3123">
                  <c:v>-0.1</c:v>
                </c:pt>
                <c:pt idx="3124">
                  <c:v>0.02</c:v>
                </c:pt>
                <c:pt idx="3125">
                  <c:v>-0.02</c:v>
                </c:pt>
                <c:pt idx="3126">
                  <c:v>-0.1</c:v>
                </c:pt>
                <c:pt idx="3127">
                  <c:v>0.02</c:v>
                </c:pt>
                <c:pt idx="3128">
                  <c:v>-0.02</c:v>
                </c:pt>
                <c:pt idx="3129">
                  <c:v>-0.06</c:v>
                </c:pt>
                <c:pt idx="3130">
                  <c:v>-0.02</c:v>
                </c:pt>
                <c:pt idx="3131">
                  <c:v>0.02</c:v>
                </c:pt>
                <c:pt idx="3132">
                  <c:v>-0.02</c:v>
                </c:pt>
                <c:pt idx="3133">
                  <c:v>0.02</c:v>
                </c:pt>
                <c:pt idx="3134">
                  <c:v>0.02</c:v>
                </c:pt>
                <c:pt idx="3135">
                  <c:v>-0.06</c:v>
                </c:pt>
                <c:pt idx="3136">
                  <c:v>-0.1</c:v>
                </c:pt>
                <c:pt idx="3137">
                  <c:v>-0.02</c:v>
                </c:pt>
                <c:pt idx="3138">
                  <c:v>-0.06</c:v>
                </c:pt>
                <c:pt idx="3139">
                  <c:v>-0.06</c:v>
                </c:pt>
                <c:pt idx="3140">
                  <c:v>0.06</c:v>
                </c:pt>
                <c:pt idx="3141">
                  <c:v>-0.06</c:v>
                </c:pt>
                <c:pt idx="3142">
                  <c:v>-0.02</c:v>
                </c:pt>
                <c:pt idx="3143">
                  <c:v>0.02</c:v>
                </c:pt>
                <c:pt idx="3144">
                  <c:v>-0.06</c:v>
                </c:pt>
                <c:pt idx="3145">
                  <c:v>-0.06</c:v>
                </c:pt>
                <c:pt idx="3146">
                  <c:v>0.02</c:v>
                </c:pt>
                <c:pt idx="3147">
                  <c:v>0.02</c:v>
                </c:pt>
                <c:pt idx="3148">
                  <c:v>-0.1</c:v>
                </c:pt>
                <c:pt idx="3149">
                  <c:v>-0.06</c:v>
                </c:pt>
                <c:pt idx="3150">
                  <c:v>-0.02</c:v>
                </c:pt>
                <c:pt idx="3151">
                  <c:v>-0.06</c:v>
                </c:pt>
                <c:pt idx="3152">
                  <c:v>-0.02</c:v>
                </c:pt>
                <c:pt idx="3153">
                  <c:v>-0.02</c:v>
                </c:pt>
                <c:pt idx="3154">
                  <c:v>-0.14000000000000001</c:v>
                </c:pt>
                <c:pt idx="3155">
                  <c:v>-0.02</c:v>
                </c:pt>
                <c:pt idx="3156">
                  <c:v>0.02</c:v>
                </c:pt>
                <c:pt idx="3157">
                  <c:v>-0.06</c:v>
                </c:pt>
                <c:pt idx="3158">
                  <c:v>0.02</c:v>
                </c:pt>
                <c:pt idx="3159">
                  <c:v>0.02</c:v>
                </c:pt>
                <c:pt idx="3160">
                  <c:v>-0.1</c:v>
                </c:pt>
                <c:pt idx="3161">
                  <c:v>-0.06</c:v>
                </c:pt>
                <c:pt idx="3162">
                  <c:v>-0.02</c:v>
                </c:pt>
                <c:pt idx="3163">
                  <c:v>-0.1</c:v>
                </c:pt>
                <c:pt idx="3164">
                  <c:v>-0.02</c:v>
                </c:pt>
                <c:pt idx="3165">
                  <c:v>-0.02</c:v>
                </c:pt>
                <c:pt idx="3166">
                  <c:v>-0.06</c:v>
                </c:pt>
                <c:pt idx="3167">
                  <c:v>-0.1</c:v>
                </c:pt>
                <c:pt idx="3168">
                  <c:v>-0.02</c:v>
                </c:pt>
                <c:pt idx="3169">
                  <c:v>-0.06</c:v>
                </c:pt>
                <c:pt idx="3170">
                  <c:v>-0.06</c:v>
                </c:pt>
                <c:pt idx="3171">
                  <c:v>-0.02</c:v>
                </c:pt>
                <c:pt idx="3172">
                  <c:v>-0.06</c:v>
                </c:pt>
                <c:pt idx="3173">
                  <c:v>-0.06</c:v>
                </c:pt>
                <c:pt idx="3174">
                  <c:v>0.02</c:v>
                </c:pt>
                <c:pt idx="3175">
                  <c:v>-0.06</c:v>
                </c:pt>
                <c:pt idx="3176">
                  <c:v>-0.02</c:v>
                </c:pt>
                <c:pt idx="3177">
                  <c:v>-0.02</c:v>
                </c:pt>
                <c:pt idx="3178">
                  <c:v>-0.06</c:v>
                </c:pt>
                <c:pt idx="3179">
                  <c:v>-0.14000000000000001</c:v>
                </c:pt>
                <c:pt idx="3180">
                  <c:v>-0.02</c:v>
                </c:pt>
                <c:pt idx="3181">
                  <c:v>-0.02</c:v>
                </c:pt>
                <c:pt idx="3182">
                  <c:v>-0.1</c:v>
                </c:pt>
                <c:pt idx="3183">
                  <c:v>-0.02</c:v>
                </c:pt>
                <c:pt idx="3184">
                  <c:v>0.02</c:v>
                </c:pt>
                <c:pt idx="3185">
                  <c:v>-0.06</c:v>
                </c:pt>
                <c:pt idx="3186">
                  <c:v>0.02</c:v>
                </c:pt>
                <c:pt idx="3187">
                  <c:v>0.02</c:v>
                </c:pt>
                <c:pt idx="3188">
                  <c:v>-0.06</c:v>
                </c:pt>
                <c:pt idx="3189">
                  <c:v>-0.06</c:v>
                </c:pt>
                <c:pt idx="3190">
                  <c:v>0.06</c:v>
                </c:pt>
                <c:pt idx="3191">
                  <c:v>-0.06</c:v>
                </c:pt>
                <c:pt idx="3192">
                  <c:v>-0.06</c:v>
                </c:pt>
                <c:pt idx="3193">
                  <c:v>0.02</c:v>
                </c:pt>
                <c:pt idx="3194">
                  <c:v>-0.06</c:v>
                </c:pt>
                <c:pt idx="3195">
                  <c:v>-0.02</c:v>
                </c:pt>
                <c:pt idx="3196">
                  <c:v>0.02</c:v>
                </c:pt>
                <c:pt idx="3197">
                  <c:v>-0.06</c:v>
                </c:pt>
                <c:pt idx="3198">
                  <c:v>-0.06</c:v>
                </c:pt>
                <c:pt idx="3199">
                  <c:v>-0.02</c:v>
                </c:pt>
                <c:pt idx="3200">
                  <c:v>-0.06</c:v>
                </c:pt>
                <c:pt idx="3201">
                  <c:v>-0.06</c:v>
                </c:pt>
                <c:pt idx="3202">
                  <c:v>0.06</c:v>
                </c:pt>
                <c:pt idx="3203">
                  <c:v>-0.06</c:v>
                </c:pt>
                <c:pt idx="3204">
                  <c:v>-0.1</c:v>
                </c:pt>
                <c:pt idx="3205">
                  <c:v>0.02</c:v>
                </c:pt>
                <c:pt idx="3206">
                  <c:v>0.02</c:v>
                </c:pt>
                <c:pt idx="3207">
                  <c:v>-0.06</c:v>
                </c:pt>
                <c:pt idx="3208">
                  <c:v>-0.02</c:v>
                </c:pt>
                <c:pt idx="3209">
                  <c:v>-0.1</c:v>
                </c:pt>
                <c:pt idx="3210">
                  <c:v>-0.14000000000000001</c:v>
                </c:pt>
                <c:pt idx="3211">
                  <c:v>-0.02</c:v>
                </c:pt>
                <c:pt idx="3212">
                  <c:v>-0.02</c:v>
                </c:pt>
                <c:pt idx="3213">
                  <c:v>-0.1</c:v>
                </c:pt>
                <c:pt idx="3214">
                  <c:v>0.02</c:v>
                </c:pt>
                <c:pt idx="3215">
                  <c:v>-0.02</c:v>
                </c:pt>
                <c:pt idx="3216">
                  <c:v>-0.1</c:v>
                </c:pt>
                <c:pt idx="3217">
                  <c:v>0.02</c:v>
                </c:pt>
                <c:pt idx="3218">
                  <c:v>-0.02</c:v>
                </c:pt>
                <c:pt idx="3219">
                  <c:v>-0.1</c:v>
                </c:pt>
                <c:pt idx="3220">
                  <c:v>0.02</c:v>
                </c:pt>
                <c:pt idx="3221">
                  <c:v>0.02</c:v>
                </c:pt>
                <c:pt idx="3222">
                  <c:v>-0.1</c:v>
                </c:pt>
                <c:pt idx="3223">
                  <c:v>-0.02</c:v>
                </c:pt>
                <c:pt idx="3224">
                  <c:v>0.06</c:v>
                </c:pt>
                <c:pt idx="3225">
                  <c:v>-0.06</c:v>
                </c:pt>
                <c:pt idx="3226">
                  <c:v>0.02</c:v>
                </c:pt>
                <c:pt idx="3227">
                  <c:v>0.02</c:v>
                </c:pt>
                <c:pt idx="3228">
                  <c:v>-0.02</c:v>
                </c:pt>
                <c:pt idx="3229">
                  <c:v>-0.06</c:v>
                </c:pt>
                <c:pt idx="3230">
                  <c:v>0.02</c:v>
                </c:pt>
                <c:pt idx="3231">
                  <c:v>-0.02</c:v>
                </c:pt>
                <c:pt idx="3232">
                  <c:v>-0.02</c:v>
                </c:pt>
                <c:pt idx="3233">
                  <c:v>0.02</c:v>
                </c:pt>
                <c:pt idx="3234">
                  <c:v>-0.06</c:v>
                </c:pt>
                <c:pt idx="3235">
                  <c:v>-0.1</c:v>
                </c:pt>
                <c:pt idx="3236">
                  <c:v>0.02</c:v>
                </c:pt>
                <c:pt idx="3237">
                  <c:v>-0.06</c:v>
                </c:pt>
                <c:pt idx="3238">
                  <c:v>-0.06</c:v>
                </c:pt>
                <c:pt idx="3239">
                  <c:v>0.02</c:v>
                </c:pt>
                <c:pt idx="3240">
                  <c:v>0.02</c:v>
                </c:pt>
                <c:pt idx="3241">
                  <c:v>-0.1</c:v>
                </c:pt>
                <c:pt idx="3242">
                  <c:v>-0.02</c:v>
                </c:pt>
                <c:pt idx="3243">
                  <c:v>-0.06</c:v>
                </c:pt>
                <c:pt idx="3244">
                  <c:v>-0.1</c:v>
                </c:pt>
                <c:pt idx="3245">
                  <c:v>-0.02</c:v>
                </c:pt>
                <c:pt idx="3246">
                  <c:v>0.06</c:v>
                </c:pt>
                <c:pt idx="3247">
                  <c:v>-0.02</c:v>
                </c:pt>
                <c:pt idx="3248">
                  <c:v>-0.02</c:v>
                </c:pt>
                <c:pt idx="3249">
                  <c:v>-0.02</c:v>
                </c:pt>
                <c:pt idx="3250">
                  <c:v>-0.06</c:v>
                </c:pt>
                <c:pt idx="3251">
                  <c:v>-0.02</c:v>
                </c:pt>
                <c:pt idx="3252">
                  <c:v>0.02</c:v>
                </c:pt>
                <c:pt idx="3253">
                  <c:v>-0.06</c:v>
                </c:pt>
                <c:pt idx="3254">
                  <c:v>0.02</c:v>
                </c:pt>
                <c:pt idx="3255">
                  <c:v>0.06</c:v>
                </c:pt>
                <c:pt idx="3256">
                  <c:v>-0.02</c:v>
                </c:pt>
                <c:pt idx="3257">
                  <c:v>-0.1</c:v>
                </c:pt>
                <c:pt idx="3258">
                  <c:v>-0.02</c:v>
                </c:pt>
                <c:pt idx="3259">
                  <c:v>-0.02</c:v>
                </c:pt>
                <c:pt idx="3260">
                  <c:v>-0.06</c:v>
                </c:pt>
                <c:pt idx="3261">
                  <c:v>0.02</c:v>
                </c:pt>
                <c:pt idx="3262">
                  <c:v>0.02</c:v>
                </c:pt>
                <c:pt idx="3263">
                  <c:v>0.02</c:v>
                </c:pt>
                <c:pt idx="3264">
                  <c:v>0.02</c:v>
                </c:pt>
                <c:pt idx="3265">
                  <c:v>-0.02</c:v>
                </c:pt>
                <c:pt idx="3266">
                  <c:v>-0.02</c:v>
                </c:pt>
                <c:pt idx="3267">
                  <c:v>0.02</c:v>
                </c:pt>
                <c:pt idx="3268">
                  <c:v>-0.02</c:v>
                </c:pt>
                <c:pt idx="3269">
                  <c:v>-0.1</c:v>
                </c:pt>
                <c:pt idx="3270">
                  <c:v>0.02</c:v>
                </c:pt>
                <c:pt idx="3271">
                  <c:v>-0.06</c:v>
                </c:pt>
                <c:pt idx="3272">
                  <c:v>-0.06</c:v>
                </c:pt>
                <c:pt idx="3273">
                  <c:v>-0.06</c:v>
                </c:pt>
                <c:pt idx="3274">
                  <c:v>0.02</c:v>
                </c:pt>
                <c:pt idx="3275">
                  <c:v>-0.06</c:v>
                </c:pt>
                <c:pt idx="3276">
                  <c:v>-0.02</c:v>
                </c:pt>
                <c:pt idx="3277">
                  <c:v>-0.06</c:v>
                </c:pt>
                <c:pt idx="3278">
                  <c:v>-0.14000000000000001</c:v>
                </c:pt>
                <c:pt idx="3279">
                  <c:v>-0.1</c:v>
                </c:pt>
                <c:pt idx="3280">
                  <c:v>0.06</c:v>
                </c:pt>
                <c:pt idx="3281">
                  <c:v>-0.02</c:v>
                </c:pt>
                <c:pt idx="3282">
                  <c:v>-0.02</c:v>
                </c:pt>
                <c:pt idx="3283">
                  <c:v>0.02</c:v>
                </c:pt>
                <c:pt idx="3284">
                  <c:v>-0.02</c:v>
                </c:pt>
                <c:pt idx="3285">
                  <c:v>-0.02</c:v>
                </c:pt>
                <c:pt idx="3286">
                  <c:v>0.06</c:v>
                </c:pt>
                <c:pt idx="3287">
                  <c:v>-0.02</c:v>
                </c:pt>
                <c:pt idx="3288">
                  <c:v>-0.06</c:v>
                </c:pt>
                <c:pt idx="3289">
                  <c:v>0.02</c:v>
                </c:pt>
                <c:pt idx="3290">
                  <c:v>-0.02</c:v>
                </c:pt>
                <c:pt idx="3291">
                  <c:v>-0.1</c:v>
                </c:pt>
                <c:pt idx="3292">
                  <c:v>-0.02</c:v>
                </c:pt>
                <c:pt idx="3293">
                  <c:v>-0.06</c:v>
                </c:pt>
                <c:pt idx="3294">
                  <c:v>-0.1</c:v>
                </c:pt>
                <c:pt idx="3295">
                  <c:v>0.02</c:v>
                </c:pt>
                <c:pt idx="3296">
                  <c:v>0.02</c:v>
                </c:pt>
                <c:pt idx="3297">
                  <c:v>-0.1</c:v>
                </c:pt>
                <c:pt idx="3298">
                  <c:v>-0.02</c:v>
                </c:pt>
                <c:pt idx="3299">
                  <c:v>-0.02</c:v>
                </c:pt>
                <c:pt idx="3300">
                  <c:v>-0.02</c:v>
                </c:pt>
                <c:pt idx="3301">
                  <c:v>-0.02</c:v>
                </c:pt>
                <c:pt idx="3302">
                  <c:v>0.02</c:v>
                </c:pt>
                <c:pt idx="3303">
                  <c:v>-0.06</c:v>
                </c:pt>
                <c:pt idx="3304">
                  <c:v>0.02</c:v>
                </c:pt>
                <c:pt idx="3305">
                  <c:v>0.02</c:v>
                </c:pt>
                <c:pt idx="3306">
                  <c:v>-0.1</c:v>
                </c:pt>
                <c:pt idx="3307">
                  <c:v>-0.02</c:v>
                </c:pt>
                <c:pt idx="3308">
                  <c:v>-0.02</c:v>
                </c:pt>
                <c:pt idx="3309">
                  <c:v>-0.06</c:v>
                </c:pt>
                <c:pt idx="3310">
                  <c:v>-0.02</c:v>
                </c:pt>
                <c:pt idx="3311">
                  <c:v>0.06</c:v>
                </c:pt>
                <c:pt idx="3312">
                  <c:v>-0.06</c:v>
                </c:pt>
                <c:pt idx="3313">
                  <c:v>-0.02</c:v>
                </c:pt>
                <c:pt idx="3314">
                  <c:v>0.02</c:v>
                </c:pt>
                <c:pt idx="3315">
                  <c:v>-0.02</c:v>
                </c:pt>
                <c:pt idx="3316">
                  <c:v>-0.02</c:v>
                </c:pt>
                <c:pt idx="3317">
                  <c:v>0.02</c:v>
                </c:pt>
                <c:pt idx="3318">
                  <c:v>-0.02</c:v>
                </c:pt>
                <c:pt idx="3319">
                  <c:v>-0.06</c:v>
                </c:pt>
                <c:pt idx="3320">
                  <c:v>-0.02</c:v>
                </c:pt>
                <c:pt idx="3321">
                  <c:v>-0.02</c:v>
                </c:pt>
                <c:pt idx="3322">
                  <c:v>-0.1</c:v>
                </c:pt>
                <c:pt idx="3323">
                  <c:v>-0.02</c:v>
                </c:pt>
                <c:pt idx="3324">
                  <c:v>-0.06</c:v>
                </c:pt>
                <c:pt idx="3325">
                  <c:v>-0.1</c:v>
                </c:pt>
                <c:pt idx="3326">
                  <c:v>-0.02</c:v>
                </c:pt>
                <c:pt idx="3327">
                  <c:v>-0.02</c:v>
                </c:pt>
                <c:pt idx="3328">
                  <c:v>-0.1</c:v>
                </c:pt>
                <c:pt idx="3329">
                  <c:v>-0.06</c:v>
                </c:pt>
                <c:pt idx="3330">
                  <c:v>0.02</c:v>
                </c:pt>
                <c:pt idx="3331">
                  <c:v>-0.06</c:v>
                </c:pt>
                <c:pt idx="3332">
                  <c:v>-0.02</c:v>
                </c:pt>
                <c:pt idx="3333">
                  <c:v>-0.02</c:v>
                </c:pt>
                <c:pt idx="3334">
                  <c:v>-0.1</c:v>
                </c:pt>
                <c:pt idx="3335">
                  <c:v>-0.02</c:v>
                </c:pt>
                <c:pt idx="3336">
                  <c:v>0.02</c:v>
                </c:pt>
                <c:pt idx="3337">
                  <c:v>-0.1</c:v>
                </c:pt>
                <c:pt idx="3338">
                  <c:v>-0.02</c:v>
                </c:pt>
                <c:pt idx="3339">
                  <c:v>0.02</c:v>
                </c:pt>
                <c:pt idx="3340">
                  <c:v>-0.02</c:v>
                </c:pt>
                <c:pt idx="3341">
                  <c:v>-0.06</c:v>
                </c:pt>
                <c:pt idx="3342">
                  <c:v>0.06</c:v>
                </c:pt>
                <c:pt idx="3343">
                  <c:v>-0.02</c:v>
                </c:pt>
                <c:pt idx="3344">
                  <c:v>-0.02</c:v>
                </c:pt>
                <c:pt idx="3345">
                  <c:v>-0.02</c:v>
                </c:pt>
                <c:pt idx="3346">
                  <c:v>-0.1</c:v>
                </c:pt>
                <c:pt idx="3347">
                  <c:v>-0.06</c:v>
                </c:pt>
                <c:pt idx="3348">
                  <c:v>0.02</c:v>
                </c:pt>
                <c:pt idx="3349">
                  <c:v>-0.06</c:v>
                </c:pt>
                <c:pt idx="3350">
                  <c:v>-0.06</c:v>
                </c:pt>
                <c:pt idx="3351">
                  <c:v>0.02</c:v>
                </c:pt>
                <c:pt idx="3352">
                  <c:v>-0.06</c:v>
                </c:pt>
                <c:pt idx="3353">
                  <c:v>-0.1</c:v>
                </c:pt>
                <c:pt idx="3354">
                  <c:v>0.02</c:v>
                </c:pt>
                <c:pt idx="3355">
                  <c:v>-0.02</c:v>
                </c:pt>
                <c:pt idx="3356">
                  <c:v>-0.06</c:v>
                </c:pt>
                <c:pt idx="3357">
                  <c:v>-0.02</c:v>
                </c:pt>
                <c:pt idx="3358">
                  <c:v>-0.02</c:v>
                </c:pt>
                <c:pt idx="3359">
                  <c:v>-0.06</c:v>
                </c:pt>
                <c:pt idx="3360">
                  <c:v>-0.02</c:v>
                </c:pt>
                <c:pt idx="3361">
                  <c:v>-0.02</c:v>
                </c:pt>
                <c:pt idx="3362">
                  <c:v>-0.06</c:v>
                </c:pt>
                <c:pt idx="3363">
                  <c:v>-0.02</c:v>
                </c:pt>
                <c:pt idx="3364">
                  <c:v>0.06</c:v>
                </c:pt>
                <c:pt idx="3365">
                  <c:v>-0.1</c:v>
                </c:pt>
                <c:pt idx="3366">
                  <c:v>0.02</c:v>
                </c:pt>
                <c:pt idx="3367">
                  <c:v>0.02</c:v>
                </c:pt>
                <c:pt idx="3368">
                  <c:v>-0.06</c:v>
                </c:pt>
                <c:pt idx="3369">
                  <c:v>-0.06</c:v>
                </c:pt>
                <c:pt idx="3370">
                  <c:v>-0.02</c:v>
                </c:pt>
                <c:pt idx="3371">
                  <c:v>-0.1</c:v>
                </c:pt>
                <c:pt idx="3372">
                  <c:v>-0.02</c:v>
                </c:pt>
                <c:pt idx="3373">
                  <c:v>-0.02</c:v>
                </c:pt>
                <c:pt idx="3374">
                  <c:v>-0.1</c:v>
                </c:pt>
                <c:pt idx="3375">
                  <c:v>-0.1</c:v>
                </c:pt>
                <c:pt idx="3376">
                  <c:v>0.02</c:v>
                </c:pt>
                <c:pt idx="3377">
                  <c:v>-0.14000000000000001</c:v>
                </c:pt>
                <c:pt idx="3378">
                  <c:v>-0.06</c:v>
                </c:pt>
                <c:pt idx="3379">
                  <c:v>0.02</c:v>
                </c:pt>
                <c:pt idx="3380">
                  <c:v>-0.02</c:v>
                </c:pt>
                <c:pt idx="3381">
                  <c:v>-0.1</c:v>
                </c:pt>
                <c:pt idx="3382">
                  <c:v>-0.02</c:v>
                </c:pt>
                <c:pt idx="3383">
                  <c:v>-0.02</c:v>
                </c:pt>
                <c:pt idx="3384">
                  <c:v>-0.02</c:v>
                </c:pt>
                <c:pt idx="3385">
                  <c:v>0.02</c:v>
                </c:pt>
                <c:pt idx="3386">
                  <c:v>0.02</c:v>
                </c:pt>
                <c:pt idx="3387">
                  <c:v>-0.1</c:v>
                </c:pt>
                <c:pt idx="3388">
                  <c:v>0.02</c:v>
                </c:pt>
                <c:pt idx="3389">
                  <c:v>-0.02</c:v>
                </c:pt>
                <c:pt idx="3390">
                  <c:v>-0.1</c:v>
                </c:pt>
                <c:pt idx="3391">
                  <c:v>-0.06</c:v>
                </c:pt>
                <c:pt idx="3392">
                  <c:v>0.02</c:v>
                </c:pt>
                <c:pt idx="3393">
                  <c:v>-0.06</c:v>
                </c:pt>
                <c:pt idx="3394">
                  <c:v>0.02</c:v>
                </c:pt>
                <c:pt idx="3395">
                  <c:v>0.02</c:v>
                </c:pt>
                <c:pt idx="3396">
                  <c:v>-0.06</c:v>
                </c:pt>
                <c:pt idx="3397">
                  <c:v>-0.1</c:v>
                </c:pt>
                <c:pt idx="3398">
                  <c:v>0.02</c:v>
                </c:pt>
                <c:pt idx="3399">
                  <c:v>-0.1</c:v>
                </c:pt>
                <c:pt idx="3400">
                  <c:v>-0.02</c:v>
                </c:pt>
                <c:pt idx="3401">
                  <c:v>-0.02</c:v>
                </c:pt>
                <c:pt idx="3402">
                  <c:v>-0.06</c:v>
                </c:pt>
                <c:pt idx="3403">
                  <c:v>-0.06</c:v>
                </c:pt>
                <c:pt idx="3404">
                  <c:v>0.06</c:v>
                </c:pt>
                <c:pt idx="3405">
                  <c:v>-0.06</c:v>
                </c:pt>
                <c:pt idx="3406">
                  <c:v>-0.06</c:v>
                </c:pt>
                <c:pt idx="3407">
                  <c:v>0.02</c:v>
                </c:pt>
                <c:pt idx="3408">
                  <c:v>-0.06</c:v>
                </c:pt>
                <c:pt idx="3409">
                  <c:v>-0.06</c:v>
                </c:pt>
                <c:pt idx="3410">
                  <c:v>0.02</c:v>
                </c:pt>
                <c:pt idx="3411">
                  <c:v>-0.02</c:v>
                </c:pt>
                <c:pt idx="3412">
                  <c:v>-0.06</c:v>
                </c:pt>
                <c:pt idx="3413">
                  <c:v>0.02</c:v>
                </c:pt>
                <c:pt idx="3414">
                  <c:v>-0.02</c:v>
                </c:pt>
                <c:pt idx="3415">
                  <c:v>-0.1</c:v>
                </c:pt>
                <c:pt idx="3416">
                  <c:v>-0.02</c:v>
                </c:pt>
                <c:pt idx="3417">
                  <c:v>-0.02</c:v>
                </c:pt>
                <c:pt idx="3418">
                  <c:v>-0.1</c:v>
                </c:pt>
                <c:pt idx="3419">
                  <c:v>-0.02</c:v>
                </c:pt>
                <c:pt idx="3420">
                  <c:v>0.02</c:v>
                </c:pt>
                <c:pt idx="3421">
                  <c:v>-0.1</c:v>
                </c:pt>
                <c:pt idx="3422">
                  <c:v>-0.02</c:v>
                </c:pt>
                <c:pt idx="3423">
                  <c:v>0.02</c:v>
                </c:pt>
                <c:pt idx="3424">
                  <c:v>-0.02</c:v>
                </c:pt>
                <c:pt idx="3425">
                  <c:v>-0.02</c:v>
                </c:pt>
                <c:pt idx="3426">
                  <c:v>0.06</c:v>
                </c:pt>
                <c:pt idx="3427">
                  <c:v>-0.06</c:v>
                </c:pt>
                <c:pt idx="3428">
                  <c:v>-0.02</c:v>
                </c:pt>
                <c:pt idx="3429">
                  <c:v>0.02</c:v>
                </c:pt>
                <c:pt idx="3430">
                  <c:v>-0.06</c:v>
                </c:pt>
                <c:pt idx="3431">
                  <c:v>-0.06</c:v>
                </c:pt>
                <c:pt idx="3432">
                  <c:v>0.1</c:v>
                </c:pt>
                <c:pt idx="3433">
                  <c:v>-0.06</c:v>
                </c:pt>
                <c:pt idx="3434">
                  <c:v>-0.06</c:v>
                </c:pt>
                <c:pt idx="3435">
                  <c:v>0.06</c:v>
                </c:pt>
                <c:pt idx="3436">
                  <c:v>-0.02</c:v>
                </c:pt>
                <c:pt idx="3437">
                  <c:v>-0.06</c:v>
                </c:pt>
                <c:pt idx="3438">
                  <c:v>0.02</c:v>
                </c:pt>
                <c:pt idx="3439">
                  <c:v>-0.06</c:v>
                </c:pt>
                <c:pt idx="3440">
                  <c:v>-0.06</c:v>
                </c:pt>
                <c:pt idx="3441">
                  <c:v>-0.02</c:v>
                </c:pt>
                <c:pt idx="3442">
                  <c:v>0.02</c:v>
                </c:pt>
                <c:pt idx="3443">
                  <c:v>-0.06</c:v>
                </c:pt>
                <c:pt idx="3444">
                  <c:v>-0.06</c:v>
                </c:pt>
                <c:pt idx="3445">
                  <c:v>-0.02</c:v>
                </c:pt>
                <c:pt idx="3446">
                  <c:v>-0.1</c:v>
                </c:pt>
                <c:pt idx="3447">
                  <c:v>-0.02</c:v>
                </c:pt>
                <c:pt idx="3448">
                  <c:v>-0.02</c:v>
                </c:pt>
                <c:pt idx="3449">
                  <c:v>-0.1</c:v>
                </c:pt>
                <c:pt idx="3450">
                  <c:v>-0.02</c:v>
                </c:pt>
                <c:pt idx="3451">
                  <c:v>-0.02</c:v>
                </c:pt>
                <c:pt idx="3452">
                  <c:v>-0.06</c:v>
                </c:pt>
                <c:pt idx="3453">
                  <c:v>-0.06</c:v>
                </c:pt>
                <c:pt idx="3454">
                  <c:v>0.02</c:v>
                </c:pt>
                <c:pt idx="3455">
                  <c:v>-0.06</c:v>
                </c:pt>
                <c:pt idx="3456">
                  <c:v>-0.02</c:v>
                </c:pt>
                <c:pt idx="3457">
                  <c:v>-0.02</c:v>
                </c:pt>
                <c:pt idx="3458">
                  <c:v>-0.06</c:v>
                </c:pt>
                <c:pt idx="3459">
                  <c:v>-0.02</c:v>
                </c:pt>
                <c:pt idx="3460">
                  <c:v>0.06</c:v>
                </c:pt>
                <c:pt idx="3461">
                  <c:v>-0.06</c:v>
                </c:pt>
                <c:pt idx="3462">
                  <c:v>-0.02</c:v>
                </c:pt>
                <c:pt idx="3463">
                  <c:v>0.06</c:v>
                </c:pt>
                <c:pt idx="3464">
                  <c:v>-0.06</c:v>
                </c:pt>
                <c:pt idx="3465">
                  <c:v>-0.1</c:v>
                </c:pt>
                <c:pt idx="3466">
                  <c:v>-0.02</c:v>
                </c:pt>
                <c:pt idx="3467">
                  <c:v>-0.02</c:v>
                </c:pt>
                <c:pt idx="3468">
                  <c:v>-0.06</c:v>
                </c:pt>
                <c:pt idx="3469">
                  <c:v>0.02</c:v>
                </c:pt>
                <c:pt idx="3470">
                  <c:v>-0.02</c:v>
                </c:pt>
                <c:pt idx="3471">
                  <c:v>-0.1</c:v>
                </c:pt>
                <c:pt idx="3472">
                  <c:v>0.02</c:v>
                </c:pt>
                <c:pt idx="3473">
                  <c:v>-0.02</c:v>
                </c:pt>
                <c:pt idx="3474">
                  <c:v>-0.06</c:v>
                </c:pt>
                <c:pt idx="3475">
                  <c:v>-0.02</c:v>
                </c:pt>
                <c:pt idx="3476">
                  <c:v>-0.02</c:v>
                </c:pt>
                <c:pt idx="3477">
                  <c:v>-0.06</c:v>
                </c:pt>
                <c:pt idx="3478">
                  <c:v>0.06</c:v>
                </c:pt>
                <c:pt idx="3479">
                  <c:v>-0.02</c:v>
                </c:pt>
                <c:pt idx="3480">
                  <c:v>-0.02</c:v>
                </c:pt>
                <c:pt idx="3481">
                  <c:v>0.02</c:v>
                </c:pt>
                <c:pt idx="3482">
                  <c:v>-0.02</c:v>
                </c:pt>
                <c:pt idx="3483">
                  <c:v>-0.1</c:v>
                </c:pt>
                <c:pt idx="3484">
                  <c:v>-0.02</c:v>
                </c:pt>
                <c:pt idx="3485">
                  <c:v>0.02</c:v>
                </c:pt>
                <c:pt idx="3486">
                  <c:v>-0.06</c:v>
                </c:pt>
                <c:pt idx="3487">
                  <c:v>-0.02</c:v>
                </c:pt>
                <c:pt idx="3488">
                  <c:v>0.06</c:v>
                </c:pt>
                <c:pt idx="3489">
                  <c:v>-0.02</c:v>
                </c:pt>
                <c:pt idx="3490">
                  <c:v>-0.06</c:v>
                </c:pt>
                <c:pt idx="3491">
                  <c:v>0.02</c:v>
                </c:pt>
                <c:pt idx="3492">
                  <c:v>-0.06</c:v>
                </c:pt>
                <c:pt idx="3493">
                  <c:v>-0.06</c:v>
                </c:pt>
                <c:pt idx="3494">
                  <c:v>0.06</c:v>
                </c:pt>
                <c:pt idx="3495">
                  <c:v>-0.02</c:v>
                </c:pt>
                <c:pt idx="3496">
                  <c:v>-0.06</c:v>
                </c:pt>
                <c:pt idx="3497">
                  <c:v>-0.02</c:v>
                </c:pt>
                <c:pt idx="3498">
                  <c:v>-0.02</c:v>
                </c:pt>
                <c:pt idx="3499">
                  <c:v>-0.06</c:v>
                </c:pt>
                <c:pt idx="3500">
                  <c:v>0.02</c:v>
                </c:pt>
                <c:pt idx="3501">
                  <c:v>-0.02</c:v>
                </c:pt>
                <c:pt idx="3502">
                  <c:v>-0.14000000000000001</c:v>
                </c:pt>
                <c:pt idx="3503">
                  <c:v>-0.02</c:v>
                </c:pt>
                <c:pt idx="3504">
                  <c:v>-0.02</c:v>
                </c:pt>
                <c:pt idx="3505">
                  <c:v>-0.14000000000000001</c:v>
                </c:pt>
                <c:pt idx="3506">
                  <c:v>-0.02</c:v>
                </c:pt>
                <c:pt idx="3507">
                  <c:v>-0.02</c:v>
                </c:pt>
                <c:pt idx="3508">
                  <c:v>-0.06</c:v>
                </c:pt>
                <c:pt idx="3509">
                  <c:v>-0.02</c:v>
                </c:pt>
                <c:pt idx="3510">
                  <c:v>-0.02</c:v>
                </c:pt>
                <c:pt idx="3511">
                  <c:v>-0.1</c:v>
                </c:pt>
                <c:pt idx="3512">
                  <c:v>0.02</c:v>
                </c:pt>
                <c:pt idx="3513">
                  <c:v>0.02</c:v>
                </c:pt>
                <c:pt idx="3514">
                  <c:v>-0.1</c:v>
                </c:pt>
                <c:pt idx="3515">
                  <c:v>-0.06</c:v>
                </c:pt>
                <c:pt idx="3516">
                  <c:v>0.06</c:v>
                </c:pt>
                <c:pt idx="3517">
                  <c:v>-0.06</c:v>
                </c:pt>
                <c:pt idx="3518">
                  <c:v>-0.1</c:v>
                </c:pt>
                <c:pt idx="3519">
                  <c:v>0.02</c:v>
                </c:pt>
                <c:pt idx="3520">
                  <c:v>-0.06</c:v>
                </c:pt>
                <c:pt idx="3521">
                  <c:v>-0.02</c:v>
                </c:pt>
                <c:pt idx="3522">
                  <c:v>0.02</c:v>
                </c:pt>
                <c:pt idx="3523">
                  <c:v>-0.06</c:v>
                </c:pt>
                <c:pt idx="3524">
                  <c:v>-0.02</c:v>
                </c:pt>
                <c:pt idx="3525">
                  <c:v>0.02</c:v>
                </c:pt>
                <c:pt idx="3526">
                  <c:v>-0.06</c:v>
                </c:pt>
                <c:pt idx="3527">
                  <c:v>-0.1</c:v>
                </c:pt>
                <c:pt idx="3528">
                  <c:v>0.02</c:v>
                </c:pt>
                <c:pt idx="3529">
                  <c:v>-0.02</c:v>
                </c:pt>
                <c:pt idx="3530">
                  <c:v>-0.06</c:v>
                </c:pt>
                <c:pt idx="3531">
                  <c:v>0.02</c:v>
                </c:pt>
                <c:pt idx="3532">
                  <c:v>-0.02</c:v>
                </c:pt>
                <c:pt idx="3533">
                  <c:v>-0.14000000000000001</c:v>
                </c:pt>
                <c:pt idx="3534">
                  <c:v>-0.02</c:v>
                </c:pt>
                <c:pt idx="3535">
                  <c:v>0.02</c:v>
                </c:pt>
                <c:pt idx="3536">
                  <c:v>-0.1</c:v>
                </c:pt>
                <c:pt idx="3537">
                  <c:v>-0.02</c:v>
                </c:pt>
                <c:pt idx="3538">
                  <c:v>-0.02</c:v>
                </c:pt>
                <c:pt idx="3539">
                  <c:v>-0.1</c:v>
                </c:pt>
                <c:pt idx="3540">
                  <c:v>0.02</c:v>
                </c:pt>
                <c:pt idx="3541">
                  <c:v>0.02</c:v>
                </c:pt>
                <c:pt idx="3542">
                  <c:v>-0.06</c:v>
                </c:pt>
                <c:pt idx="3543">
                  <c:v>0.02</c:v>
                </c:pt>
                <c:pt idx="3544">
                  <c:v>0.06</c:v>
                </c:pt>
                <c:pt idx="3545">
                  <c:v>-0.1</c:v>
                </c:pt>
                <c:pt idx="3546">
                  <c:v>-0.06</c:v>
                </c:pt>
                <c:pt idx="3547">
                  <c:v>-0.02</c:v>
                </c:pt>
                <c:pt idx="3548">
                  <c:v>-0.06</c:v>
                </c:pt>
                <c:pt idx="3549">
                  <c:v>-0.06</c:v>
                </c:pt>
                <c:pt idx="3550">
                  <c:v>0.02</c:v>
                </c:pt>
                <c:pt idx="3551">
                  <c:v>-0.06</c:v>
                </c:pt>
                <c:pt idx="3552">
                  <c:v>-0.06</c:v>
                </c:pt>
                <c:pt idx="3553">
                  <c:v>0.02</c:v>
                </c:pt>
                <c:pt idx="3554">
                  <c:v>-0.02</c:v>
                </c:pt>
                <c:pt idx="3555">
                  <c:v>-0.06</c:v>
                </c:pt>
                <c:pt idx="3556">
                  <c:v>-0.02</c:v>
                </c:pt>
                <c:pt idx="3557">
                  <c:v>-0.06</c:v>
                </c:pt>
                <c:pt idx="3558">
                  <c:v>-0.1</c:v>
                </c:pt>
                <c:pt idx="3559">
                  <c:v>-0.02</c:v>
                </c:pt>
                <c:pt idx="3560">
                  <c:v>-0.02</c:v>
                </c:pt>
                <c:pt idx="3561">
                  <c:v>-0.1</c:v>
                </c:pt>
                <c:pt idx="3562">
                  <c:v>-0.02</c:v>
                </c:pt>
                <c:pt idx="3563">
                  <c:v>-0.06</c:v>
                </c:pt>
                <c:pt idx="3564">
                  <c:v>-0.1</c:v>
                </c:pt>
                <c:pt idx="3565">
                  <c:v>-0.02</c:v>
                </c:pt>
                <c:pt idx="3566">
                  <c:v>0.02</c:v>
                </c:pt>
                <c:pt idx="3567">
                  <c:v>-0.1</c:v>
                </c:pt>
                <c:pt idx="3568">
                  <c:v>-0.02</c:v>
                </c:pt>
                <c:pt idx="3569">
                  <c:v>0.06</c:v>
                </c:pt>
                <c:pt idx="3570">
                  <c:v>-0.1</c:v>
                </c:pt>
                <c:pt idx="3571">
                  <c:v>-0.06</c:v>
                </c:pt>
                <c:pt idx="3572">
                  <c:v>0.06</c:v>
                </c:pt>
                <c:pt idx="3573">
                  <c:v>-0.06</c:v>
                </c:pt>
                <c:pt idx="3574">
                  <c:v>-0.06</c:v>
                </c:pt>
                <c:pt idx="3575">
                  <c:v>-0.02</c:v>
                </c:pt>
                <c:pt idx="3576">
                  <c:v>-0.06</c:v>
                </c:pt>
                <c:pt idx="3577">
                  <c:v>-0.1</c:v>
                </c:pt>
                <c:pt idx="3578">
                  <c:v>0.02</c:v>
                </c:pt>
                <c:pt idx="3579">
                  <c:v>-0.06</c:v>
                </c:pt>
                <c:pt idx="3580">
                  <c:v>-0.02</c:v>
                </c:pt>
                <c:pt idx="3581">
                  <c:v>0.02</c:v>
                </c:pt>
                <c:pt idx="3582">
                  <c:v>-0.06</c:v>
                </c:pt>
                <c:pt idx="3583">
                  <c:v>-0.14000000000000001</c:v>
                </c:pt>
                <c:pt idx="3584">
                  <c:v>0.02</c:v>
                </c:pt>
                <c:pt idx="3585">
                  <c:v>-0.06</c:v>
                </c:pt>
                <c:pt idx="3586">
                  <c:v>-0.06</c:v>
                </c:pt>
                <c:pt idx="3587">
                  <c:v>0.02</c:v>
                </c:pt>
                <c:pt idx="3588">
                  <c:v>-0.02</c:v>
                </c:pt>
                <c:pt idx="3589">
                  <c:v>-0.1</c:v>
                </c:pt>
                <c:pt idx="3590">
                  <c:v>-0.02</c:v>
                </c:pt>
                <c:pt idx="3591">
                  <c:v>-0.02</c:v>
                </c:pt>
                <c:pt idx="3592">
                  <c:v>-0.1</c:v>
                </c:pt>
                <c:pt idx="3593">
                  <c:v>-0.06</c:v>
                </c:pt>
                <c:pt idx="3594">
                  <c:v>-0.06</c:v>
                </c:pt>
                <c:pt idx="3595">
                  <c:v>-0.1</c:v>
                </c:pt>
                <c:pt idx="3596">
                  <c:v>-0.02</c:v>
                </c:pt>
                <c:pt idx="3597">
                  <c:v>-0.02</c:v>
                </c:pt>
                <c:pt idx="3598">
                  <c:v>-0.06</c:v>
                </c:pt>
                <c:pt idx="3599">
                  <c:v>-0.02</c:v>
                </c:pt>
                <c:pt idx="3600">
                  <c:v>0.02</c:v>
                </c:pt>
                <c:pt idx="3601">
                  <c:v>-0.1</c:v>
                </c:pt>
                <c:pt idx="3602">
                  <c:v>-0.06</c:v>
                </c:pt>
                <c:pt idx="3603">
                  <c:v>0.06</c:v>
                </c:pt>
                <c:pt idx="3604">
                  <c:v>-0.06</c:v>
                </c:pt>
                <c:pt idx="3605">
                  <c:v>-0.02</c:v>
                </c:pt>
                <c:pt idx="3606">
                  <c:v>0.02</c:v>
                </c:pt>
                <c:pt idx="3607">
                  <c:v>-0.06</c:v>
                </c:pt>
                <c:pt idx="3608">
                  <c:v>-0.06</c:v>
                </c:pt>
                <c:pt idx="3609">
                  <c:v>-0.02</c:v>
                </c:pt>
                <c:pt idx="3610">
                  <c:v>-0.06</c:v>
                </c:pt>
                <c:pt idx="3611">
                  <c:v>-0.1</c:v>
                </c:pt>
                <c:pt idx="3612">
                  <c:v>0.06</c:v>
                </c:pt>
                <c:pt idx="3613">
                  <c:v>-0.02</c:v>
                </c:pt>
                <c:pt idx="3614">
                  <c:v>-0.1</c:v>
                </c:pt>
                <c:pt idx="3615">
                  <c:v>0.02</c:v>
                </c:pt>
                <c:pt idx="3616">
                  <c:v>-0.02</c:v>
                </c:pt>
                <c:pt idx="3617">
                  <c:v>-0.06</c:v>
                </c:pt>
                <c:pt idx="3618">
                  <c:v>0.02</c:v>
                </c:pt>
                <c:pt idx="3619">
                  <c:v>-0.02</c:v>
                </c:pt>
                <c:pt idx="3620">
                  <c:v>-0.06</c:v>
                </c:pt>
                <c:pt idx="3621">
                  <c:v>-0.02</c:v>
                </c:pt>
                <c:pt idx="3622">
                  <c:v>0.02</c:v>
                </c:pt>
                <c:pt idx="3623">
                  <c:v>-0.06</c:v>
                </c:pt>
                <c:pt idx="3624">
                  <c:v>0.02</c:v>
                </c:pt>
                <c:pt idx="3625">
                  <c:v>-0.02</c:v>
                </c:pt>
                <c:pt idx="3626">
                  <c:v>-0.1</c:v>
                </c:pt>
                <c:pt idx="3627">
                  <c:v>-0.02</c:v>
                </c:pt>
                <c:pt idx="3628">
                  <c:v>0.06</c:v>
                </c:pt>
                <c:pt idx="3629">
                  <c:v>-0.06</c:v>
                </c:pt>
                <c:pt idx="3630">
                  <c:v>-0.02</c:v>
                </c:pt>
                <c:pt idx="3631">
                  <c:v>0.02</c:v>
                </c:pt>
                <c:pt idx="3632">
                  <c:v>-0.06</c:v>
                </c:pt>
                <c:pt idx="3633">
                  <c:v>-0.06</c:v>
                </c:pt>
                <c:pt idx="3634">
                  <c:v>0.06</c:v>
                </c:pt>
                <c:pt idx="3635">
                  <c:v>-0.06</c:v>
                </c:pt>
                <c:pt idx="3636">
                  <c:v>-0.1</c:v>
                </c:pt>
                <c:pt idx="3637">
                  <c:v>-0.02</c:v>
                </c:pt>
                <c:pt idx="3638">
                  <c:v>-0.02</c:v>
                </c:pt>
                <c:pt idx="3639">
                  <c:v>-0.02</c:v>
                </c:pt>
                <c:pt idx="3640">
                  <c:v>0.02</c:v>
                </c:pt>
                <c:pt idx="3641">
                  <c:v>-0.1</c:v>
                </c:pt>
                <c:pt idx="3642">
                  <c:v>-0.14000000000000001</c:v>
                </c:pt>
                <c:pt idx="3643">
                  <c:v>0.02</c:v>
                </c:pt>
                <c:pt idx="3644">
                  <c:v>-0.06</c:v>
                </c:pt>
                <c:pt idx="3645">
                  <c:v>-0.06</c:v>
                </c:pt>
                <c:pt idx="3646">
                  <c:v>0.02</c:v>
                </c:pt>
                <c:pt idx="3647">
                  <c:v>-0.06</c:v>
                </c:pt>
                <c:pt idx="3648">
                  <c:v>-0.06</c:v>
                </c:pt>
                <c:pt idx="3649">
                  <c:v>0.06</c:v>
                </c:pt>
                <c:pt idx="3650">
                  <c:v>0.02</c:v>
                </c:pt>
                <c:pt idx="3651">
                  <c:v>-0.1</c:v>
                </c:pt>
                <c:pt idx="3652">
                  <c:v>-0.02</c:v>
                </c:pt>
                <c:pt idx="3653">
                  <c:v>-0.02</c:v>
                </c:pt>
                <c:pt idx="3654">
                  <c:v>-0.06</c:v>
                </c:pt>
                <c:pt idx="3655">
                  <c:v>0.06</c:v>
                </c:pt>
                <c:pt idx="3656">
                  <c:v>0.06</c:v>
                </c:pt>
                <c:pt idx="3657">
                  <c:v>-0.1</c:v>
                </c:pt>
                <c:pt idx="3658">
                  <c:v>-0.02</c:v>
                </c:pt>
                <c:pt idx="3659">
                  <c:v>0.02</c:v>
                </c:pt>
                <c:pt idx="3660">
                  <c:v>-0.02</c:v>
                </c:pt>
                <c:pt idx="3661">
                  <c:v>-0.06</c:v>
                </c:pt>
                <c:pt idx="3662">
                  <c:v>-0.02</c:v>
                </c:pt>
                <c:pt idx="3663">
                  <c:v>-0.06</c:v>
                </c:pt>
                <c:pt idx="3664">
                  <c:v>-0.02</c:v>
                </c:pt>
                <c:pt idx="3665">
                  <c:v>-0.02</c:v>
                </c:pt>
                <c:pt idx="3666">
                  <c:v>-0.14000000000000001</c:v>
                </c:pt>
                <c:pt idx="3667">
                  <c:v>-0.06</c:v>
                </c:pt>
                <c:pt idx="3668">
                  <c:v>0.02</c:v>
                </c:pt>
                <c:pt idx="3669">
                  <c:v>-0.06</c:v>
                </c:pt>
                <c:pt idx="3670">
                  <c:v>-0.06</c:v>
                </c:pt>
                <c:pt idx="3671">
                  <c:v>-0.06</c:v>
                </c:pt>
                <c:pt idx="3672">
                  <c:v>-0.06</c:v>
                </c:pt>
                <c:pt idx="3673">
                  <c:v>-0.1</c:v>
                </c:pt>
                <c:pt idx="3674">
                  <c:v>0.02</c:v>
                </c:pt>
                <c:pt idx="3675">
                  <c:v>-0.02</c:v>
                </c:pt>
                <c:pt idx="3676">
                  <c:v>-0.06</c:v>
                </c:pt>
                <c:pt idx="3677">
                  <c:v>0.02</c:v>
                </c:pt>
                <c:pt idx="3678">
                  <c:v>-0.02</c:v>
                </c:pt>
                <c:pt idx="3679">
                  <c:v>-0.14000000000000001</c:v>
                </c:pt>
                <c:pt idx="3680">
                  <c:v>0.02</c:v>
                </c:pt>
                <c:pt idx="3681">
                  <c:v>-0.02</c:v>
                </c:pt>
                <c:pt idx="3682">
                  <c:v>-0.1</c:v>
                </c:pt>
                <c:pt idx="3683">
                  <c:v>-0.02</c:v>
                </c:pt>
                <c:pt idx="3684">
                  <c:v>-0.02</c:v>
                </c:pt>
                <c:pt idx="3685">
                  <c:v>-0.1</c:v>
                </c:pt>
                <c:pt idx="3686">
                  <c:v>-0.02</c:v>
                </c:pt>
                <c:pt idx="3687">
                  <c:v>-0.02</c:v>
                </c:pt>
                <c:pt idx="3688">
                  <c:v>-0.1</c:v>
                </c:pt>
                <c:pt idx="3689">
                  <c:v>-0.1</c:v>
                </c:pt>
                <c:pt idx="3690">
                  <c:v>0.02</c:v>
                </c:pt>
                <c:pt idx="3691">
                  <c:v>-0.06</c:v>
                </c:pt>
                <c:pt idx="3692">
                  <c:v>-0.02</c:v>
                </c:pt>
                <c:pt idx="3693">
                  <c:v>0.06</c:v>
                </c:pt>
                <c:pt idx="3694">
                  <c:v>-0.02</c:v>
                </c:pt>
                <c:pt idx="3695">
                  <c:v>-0.1</c:v>
                </c:pt>
                <c:pt idx="3696">
                  <c:v>0.02</c:v>
                </c:pt>
                <c:pt idx="3697">
                  <c:v>-0.14000000000000001</c:v>
                </c:pt>
                <c:pt idx="3698">
                  <c:v>-0.06</c:v>
                </c:pt>
                <c:pt idx="3699">
                  <c:v>0.02</c:v>
                </c:pt>
                <c:pt idx="3700">
                  <c:v>-0.02</c:v>
                </c:pt>
                <c:pt idx="3701">
                  <c:v>-0.06</c:v>
                </c:pt>
                <c:pt idx="3702">
                  <c:v>0.06</c:v>
                </c:pt>
                <c:pt idx="3703">
                  <c:v>-0.06</c:v>
                </c:pt>
                <c:pt idx="3704">
                  <c:v>-0.02</c:v>
                </c:pt>
                <c:pt idx="3705">
                  <c:v>0.02</c:v>
                </c:pt>
                <c:pt idx="3706">
                  <c:v>-0.02</c:v>
                </c:pt>
                <c:pt idx="3707">
                  <c:v>-0.1</c:v>
                </c:pt>
                <c:pt idx="3708">
                  <c:v>0.02</c:v>
                </c:pt>
                <c:pt idx="3709">
                  <c:v>-0.02</c:v>
                </c:pt>
                <c:pt idx="3710">
                  <c:v>-0.1</c:v>
                </c:pt>
                <c:pt idx="3711">
                  <c:v>-0.06</c:v>
                </c:pt>
                <c:pt idx="3712">
                  <c:v>-0.06</c:v>
                </c:pt>
                <c:pt idx="3713">
                  <c:v>-0.1</c:v>
                </c:pt>
                <c:pt idx="3714">
                  <c:v>0.02</c:v>
                </c:pt>
                <c:pt idx="3715">
                  <c:v>0.02</c:v>
                </c:pt>
                <c:pt idx="3716">
                  <c:v>-0.06</c:v>
                </c:pt>
                <c:pt idx="3717">
                  <c:v>0.02</c:v>
                </c:pt>
                <c:pt idx="3718">
                  <c:v>-0.02</c:v>
                </c:pt>
                <c:pt idx="3719">
                  <c:v>-0.06</c:v>
                </c:pt>
                <c:pt idx="3720">
                  <c:v>-0.02</c:v>
                </c:pt>
                <c:pt idx="3721">
                  <c:v>-0.02</c:v>
                </c:pt>
                <c:pt idx="3722">
                  <c:v>-0.02</c:v>
                </c:pt>
                <c:pt idx="3723">
                  <c:v>-0.02</c:v>
                </c:pt>
                <c:pt idx="3724">
                  <c:v>0.02</c:v>
                </c:pt>
                <c:pt idx="3725">
                  <c:v>-0.06</c:v>
                </c:pt>
                <c:pt idx="3726">
                  <c:v>-0.06</c:v>
                </c:pt>
                <c:pt idx="3727">
                  <c:v>0.02</c:v>
                </c:pt>
                <c:pt idx="3728">
                  <c:v>-0.02</c:v>
                </c:pt>
                <c:pt idx="3729">
                  <c:v>-0.06</c:v>
                </c:pt>
                <c:pt idx="3730">
                  <c:v>0.06</c:v>
                </c:pt>
                <c:pt idx="3731">
                  <c:v>-0.02</c:v>
                </c:pt>
                <c:pt idx="3732">
                  <c:v>-0.06</c:v>
                </c:pt>
                <c:pt idx="3733">
                  <c:v>0.02</c:v>
                </c:pt>
                <c:pt idx="3734">
                  <c:v>-0.06</c:v>
                </c:pt>
                <c:pt idx="3735">
                  <c:v>-0.1</c:v>
                </c:pt>
                <c:pt idx="3736">
                  <c:v>-0.02</c:v>
                </c:pt>
                <c:pt idx="3737">
                  <c:v>-0.02</c:v>
                </c:pt>
                <c:pt idx="3738">
                  <c:v>-0.1</c:v>
                </c:pt>
                <c:pt idx="3739">
                  <c:v>0.02</c:v>
                </c:pt>
                <c:pt idx="3740">
                  <c:v>-0.02</c:v>
                </c:pt>
                <c:pt idx="3741">
                  <c:v>-0.06</c:v>
                </c:pt>
                <c:pt idx="3742">
                  <c:v>0.02</c:v>
                </c:pt>
                <c:pt idx="3743">
                  <c:v>0.02</c:v>
                </c:pt>
                <c:pt idx="3744">
                  <c:v>-0.02</c:v>
                </c:pt>
                <c:pt idx="3745">
                  <c:v>0.02</c:v>
                </c:pt>
                <c:pt idx="3746">
                  <c:v>0.02</c:v>
                </c:pt>
                <c:pt idx="3747">
                  <c:v>-0.06</c:v>
                </c:pt>
                <c:pt idx="3748">
                  <c:v>-0.02</c:v>
                </c:pt>
                <c:pt idx="3749">
                  <c:v>-0.02</c:v>
                </c:pt>
                <c:pt idx="3750">
                  <c:v>-0.1</c:v>
                </c:pt>
                <c:pt idx="3751">
                  <c:v>-0.06</c:v>
                </c:pt>
                <c:pt idx="3752">
                  <c:v>0.06</c:v>
                </c:pt>
                <c:pt idx="3753">
                  <c:v>-0.02</c:v>
                </c:pt>
                <c:pt idx="3754">
                  <c:v>-0.06</c:v>
                </c:pt>
                <c:pt idx="3755">
                  <c:v>0.02</c:v>
                </c:pt>
                <c:pt idx="3756">
                  <c:v>-0.02</c:v>
                </c:pt>
                <c:pt idx="3757">
                  <c:v>-0.06</c:v>
                </c:pt>
                <c:pt idx="3758">
                  <c:v>-0.02</c:v>
                </c:pt>
                <c:pt idx="3759">
                  <c:v>-0.02</c:v>
                </c:pt>
                <c:pt idx="3760">
                  <c:v>-0.02</c:v>
                </c:pt>
                <c:pt idx="3761">
                  <c:v>0.06</c:v>
                </c:pt>
                <c:pt idx="3762">
                  <c:v>-0.02</c:v>
                </c:pt>
                <c:pt idx="3763">
                  <c:v>-0.06</c:v>
                </c:pt>
                <c:pt idx="3764">
                  <c:v>0.02</c:v>
                </c:pt>
                <c:pt idx="3765">
                  <c:v>-0.02</c:v>
                </c:pt>
                <c:pt idx="3766">
                  <c:v>-0.1</c:v>
                </c:pt>
                <c:pt idx="3767">
                  <c:v>-0.02</c:v>
                </c:pt>
                <c:pt idx="3768">
                  <c:v>0.02</c:v>
                </c:pt>
                <c:pt idx="3769">
                  <c:v>-0.1</c:v>
                </c:pt>
                <c:pt idx="3770">
                  <c:v>-0.06</c:v>
                </c:pt>
                <c:pt idx="3771">
                  <c:v>0.02</c:v>
                </c:pt>
                <c:pt idx="3772">
                  <c:v>-0.02</c:v>
                </c:pt>
                <c:pt idx="3773">
                  <c:v>0.06</c:v>
                </c:pt>
                <c:pt idx="3774">
                  <c:v>-0.02</c:v>
                </c:pt>
                <c:pt idx="3775">
                  <c:v>-0.1</c:v>
                </c:pt>
                <c:pt idx="3776">
                  <c:v>-0.06</c:v>
                </c:pt>
                <c:pt idx="3777">
                  <c:v>0.02</c:v>
                </c:pt>
                <c:pt idx="3778">
                  <c:v>-0.06</c:v>
                </c:pt>
                <c:pt idx="3779">
                  <c:v>-0.02</c:v>
                </c:pt>
                <c:pt idx="3780">
                  <c:v>0.06</c:v>
                </c:pt>
                <c:pt idx="3781">
                  <c:v>-0.02</c:v>
                </c:pt>
                <c:pt idx="3782">
                  <c:v>-0.02</c:v>
                </c:pt>
                <c:pt idx="3783">
                  <c:v>-0.02</c:v>
                </c:pt>
                <c:pt idx="3784">
                  <c:v>-0.02</c:v>
                </c:pt>
                <c:pt idx="3785">
                  <c:v>-0.1</c:v>
                </c:pt>
                <c:pt idx="3786">
                  <c:v>-0.02</c:v>
                </c:pt>
                <c:pt idx="3787">
                  <c:v>-0.1</c:v>
                </c:pt>
                <c:pt idx="3788">
                  <c:v>-0.1</c:v>
                </c:pt>
                <c:pt idx="3789">
                  <c:v>-0.02</c:v>
                </c:pt>
                <c:pt idx="3790">
                  <c:v>-0.06</c:v>
                </c:pt>
                <c:pt idx="3791">
                  <c:v>-0.1</c:v>
                </c:pt>
                <c:pt idx="3792">
                  <c:v>0.06</c:v>
                </c:pt>
                <c:pt idx="3793">
                  <c:v>-0.02</c:v>
                </c:pt>
                <c:pt idx="3794">
                  <c:v>-0.1</c:v>
                </c:pt>
                <c:pt idx="3795">
                  <c:v>0.02</c:v>
                </c:pt>
                <c:pt idx="3796">
                  <c:v>-0.02</c:v>
                </c:pt>
                <c:pt idx="3797">
                  <c:v>-0.06</c:v>
                </c:pt>
                <c:pt idx="3798">
                  <c:v>0.02</c:v>
                </c:pt>
                <c:pt idx="3799">
                  <c:v>-0.02</c:v>
                </c:pt>
                <c:pt idx="3800">
                  <c:v>-0.02</c:v>
                </c:pt>
                <c:pt idx="3801">
                  <c:v>-0.02</c:v>
                </c:pt>
                <c:pt idx="3802">
                  <c:v>0.02</c:v>
                </c:pt>
                <c:pt idx="3803">
                  <c:v>-0.06</c:v>
                </c:pt>
                <c:pt idx="3804">
                  <c:v>-0.02</c:v>
                </c:pt>
                <c:pt idx="3805">
                  <c:v>-0.02</c:v>
                </c:pt>
                <c:pt idx="3806">
                  <c:v>-0.06</c:v>
                </c:pt>
                <c:pt idx="3807">
                  <c:v>-0.02</c:v>
                </c:pt>
                <c:pt idx="3808">
                  <c:v>-0.02</c:v>
                </c:pt>
                <c:pt idx="3809">
                  <c:v>-0.06</c:v>
                </c:pt>
                <c:pt idx="3810">
                  <c:v>-0.02</c:v>
                </c:pt>
                <c:pt idx="3811">
                  <c:v>0.06</c:v>
                </c:pt>
                <c:pt idx="3812">
                  <c:v>-0.1</c:v>
                </c:pt>
                <c:pt idx="3813">
                  <c:v>-0.06</c:v>
                </c:pt>
                <c:pt idx="3814">
                  <c:v>0.02</c:v>
                </c:pt>
                <c:pt idx="3815">
                  <c:v>-0.02</c:v>
                </c:pt>
                <c:pt idx="3816">
                  <c:v>-0.02</c:v>
                </c:pt>
                <c:pt idx="3817">
                  <c:v>0.02</c:v>
                </c:pt>
                <c:pt idx="3818">
                  <c:v>-0.02</c:v>
                </c:pt>
                <c:pt idx="3819">
                  <c:v>-0.14000000000000001</c:v>
                </c:pt>
                <c:pt idx="3820">
                  <c:v>0.02</c:v>
                </c:pt>
                <c:pt idx="3821">
                  <c:v>0.02</c:v>
                </c:pt>
                <c:pt idx="3822">
                  <c:v>-0.02</c:v>
                </c:pt>
                <c:pt idx="3823">
                  <c:v>0.02</c:v>
                </c:pt>
                <c:pt idx="3824">
                  <c:v>0.02</c:v>
                </c:pt>
                <c:pt idx="3825">
                  <c:v>-0.1</c:v>
                </c:pt>
                <c:pt idx="3826">
                  <c:v>-0.02</c:v>
                </c:pt>
                <c:pt idx="3827">
                  <c:v>-0.02</c:v>
                </c:pt>
                <c:pt idx="3828">
                  <c:v>-0.06</c:v>
                </c:pt>
                <c:pt idx="3829">
                  <c:v>-0.06</c:v>
                </c:pt>
                <c:pt idx="3830">
                  <c:v>-0.02</c:v>
                </c:pt>
                <c:pt idx="3831">
                  <c:v>-0.14000000000000001</c:v>
                </c:pt>
                <c:pt idx="3832">
                  <c:v>0.02</c:v>
                </c:pt>
                <c:pt idx="3833">
                  <c:v>0.02</c:v>
                </c:pt>
                <c:pt idx="3834">
                  <c:v>-0.06</c:v>
                </c:pt>
                <c:pt idx="3835">
                  <c:v>-0.06</c:v>
                </c:pt>
                <c:pt idx="3836">
                  <c:v>-0.02</c:v>
                </c:pt>
                <c:pt idx="3837">
                  <c:v>-0.1</c:v>
                </c:pt>
                <c:pt idx="3838">
                  <c:v>-0.02</c:v>
                </c:pt>
                <c:pt idx="3839">
                  <c:v>0.06</c:v>
                </c:pt>
                <c:pt idx="3840">
                  <c:v>-0.1</c:v>
                </c:pt>
                <c:pt idx="3841">
                  <c:v>-0.06</c:v>
                </c:pt>
                <c:pt idx="3842">
                  <c:v>0.02</c:v>
                </c:pt>
                <c:pt idx="3843">
                  <c:v>-0.06</c:v>
                </c:pt>
                <c:pt idx="3844">
                  <c:v>-0.06</c:v>
                </c:pt>
                <c:pt idx="3845">
                  <c:v>-0.02</c:v>
                </c:pt>
                <c:pt idx="3846">
                  <c:v>-0.1</c:v>
                </c:pt>
                <c:pt idx="3847">
                  <c:v>-0.1</c:v>
                </c:pt>
                <c:pt idx="3848">
                  <c:v>0.02</c:v>
                </c:pt>
                <c:pt idx="3849">
                  <c:v>-0.06</c:v>
                </c:pt>
                <c:pt idx="3850">
                  <c:v>-0.1</c:v>
                </c:pt>
                <c:pt idx="3851">
                  <c:v>-0.02</c:v>
                </c:pt>
                <c:pt idx="3852">
                  <c:v>-0.02</c:v>
                </c:pt>
                <c:pt idx="3853">
                  <c:v>-0.06</c:v>
                </c:pt>
                <c:pt idx="3854">
                  <c:v>-0.02</c:v>
                </c:pt>
                <c:pt idx="3855">
                  <c:v>-0.02</c:v>
                </c:pt>
                <c:pt idx="3856">
                  <c:v>-0.06</c:v>
                </c:pt>
                <c:pt idx="3857">
                  <c:v>0.02</c:v>
                </c:pt>
                <c:pt idx="3858">
                  <c:v>-0.02</c:v>
                </c:pt>
                <c:pt idx="3859">
                  <c:v>-0.14000000000000001</c:v>
                </c:pt>
                <c:pt idx="3860">
                  <c:v>-0.02</c:v>
                </c:pt>
                <c:pt idx="3861">
                  <c:v>-0.02</c:v>
                </c:pt>
                <c:pt idx="3862">
                  <c:v>-0.1</c:v>
                </c:pt>
                <c:pt idx="3863">
                  <c:v>-0.02</c:v>
                </c:pt>
                <c:pt idx="3864">
                  <c:v>0.06</c:v>
                </c:pt>
                <c:pt idx="3865">
                  <c:v>-0.1</c:v>
                </c:pt>
                <c:pt idx="3866">
                  <c:v>-0.02</c:v>
                </c:pt>
                <c:pt idx="3867">
                  <c:v>-0.02</c:v>
                </c:pt>
                <c:pt idx="3868">
                  <c:v>-0.1</c:v>
                </c:pt>
                <c:pt idx="3869">
                  <c:v>-0.06</c:v>
                </c:pt>
                <c:pt idx="3870">
                  <c:v>0.02</c:v>
                </c:pt>
                <c:pt idx="3871">
                  <c:v>-0.06</c:v>
                </c:pt>
                <c:pt idx="3872">
                  <c:v>-0.1</c:v>
                </c:pt>
                <c:pt idx="3873">
                  <c:v>-0.02</c:v>
                </c:pt>
                <c:pt idx="3874">
                  <c:v>-0.06</c:v>
                </c:pt>
                <c:pt idx="3875">
                  <c:v>-0.1</c:v>
                </c:pt>
                <c:pt idx="3876">
                  <c:v>0.02</c:v>
                </c:pt>
                <c:pt idx="3877">
                  <c:v>-0.06</c:v>
                </c:pt>
                <c:pt idx="3878">
                  <c:v>-0.02</c:v>
                </c:pt>
                <c:pt idx="3879">
                  <c:v>-0.02</c:v>
                </c:pt>
                <c:pt idx="3880">
                  <c:v>-0.06</c:v>
                </c:pt>
                <c:pt idx="3881">
                  <c:v>-0.06</c:v>
                </c:pt>
                <c:pt idx="3882">
                  <c:v>0.02</c:v>
                </c:pt>
                <c:pt idx="3883">
                  <c:v>0.02</c:v>
                </c:pt>
                <c:pt idx="3884">
                  <c:v>0.02</c:v>
                </c:pt>
                <c:pt idx="3885">
                  <c:v>-0.02</c:v>
                </c:pt>
                <c:pt idx="3886">
                  <c:v>-0.02</c:v>
                </c:pt>
                <c:pt idx="3887">
                  <c:v>-0.1</c:v>
                </c:pt>
                <c:pt idx="3888">
                  <c:v>-0.02</c:v>
                </c:pt>
                <c:pt idx="3889">
                  <c:v>-0.02</c:v>
                </c:pt>
                <c:pt idx="3890">
                  <c:v>-0.14000000000000001</c:v>
                </c:pt>
                <c:pt idx="3891">
                  <c:v>0.02</c:v>
                </c:pt>
                <c:pt idx="3892">
                  <c:v>0.06</c:v>
                </c:pt>
                <c:pt idx="3893">
                  <c:v>-0.1</c:v>
                </c:pt>
                <c:pt idx="3894">
                  <c:v>-0.06</c:v>
                </c:pt>
                <c:pt idx="3895">
                  <c:v>-0.02</c:v>
                </c:pt>
                <c:pt idx="3896">
                  <c:v>-0.06</c:v>
                </c:pt>
                <c:pt idx="3897">
                  <c:v>-0.06</c:v>
                </c:pt>
                <c:pt idx="3898">
                  <c:v>0.06</c:v>
                </c:pt>
                <c:pt idx="3899">
                  <c:v>-0.06</c:v>
                </c:pt>
                <c:pt idx="3900">
                  <c:v>-0.02</c:v>
                </c:pt>
                <c:pt idx="3901">
                  <c:v>-0.02</c:v>
                </c:pt>
                <c:pt idx="3902">
                  <c:v>-0.1</c:v>
                </c:pt>
                <c:pt idx="3903">
                  <c:v>-0.1</c:v>
                </c:pt>
                <c:pt idx="3904">
                  <c:v>0.06</c:v>
                </c:pt>
                <c:pt idx="3905">
                  <c:v>-0.06</c:v>
                </c:pt>
                <c:pt idx="3906">
                  <c:v>-0.02</c:v>
                </c:pt>
                <c:pt idx="3907">
                  <c:v>0.02</c:v>
                </c:pt>
                <c:pt idx="3908">
                  <c:v>0.02</c:v>
                </c:pt>
                <c:pt idx="3909">
                  <c:v>-0.06</c:v>
                </c:pt>
                <c:pt idx="3910">
                  <c:v>0.02</c:v>
                </c:pt>
                <c:pt idx="3911">
                  <c:v>-0.02</c:v>
                </c:pt>
                <c:pt idx="3912">
                  <c:v>-0.1</c:v>
                </c:pt>
                <c:pt idx="3913">
                  <c:v>-0.02</c:v>
                </c:pt>
                <c:pt idx="3914">
                  <c:v>-0.02</c:v>
                </c:pt>
                <c:pt idx="3915">
                  <c:v>-0.02</c:v>
                </c:pt>
                <c:pt idx="3916">
                  <c:v>0.02</c:v>
                </c:pt>
                <c:pt idx="3917">
                  <c:v>0.02</c:v>
                </c:pt>
                <c:pt idx="3918">
                  <c:v>-0.06</c:v>
                </c:pt>
                <c:pt idx="3919">
                  <c:v>-0.06</c:v>
                </c:pt>
                <c:pt idx="3920">
                  <c:v>-0.06</c:v>
                </c:pt>
                <c:pt idx="3921">
                  <c:v>-0.1</c:v>
                </c:pt>
                <c:pt idx="3922">
                  <c:v>0.02</c:v>
                </c:pt>
                <c:pt idx="3923">
                  <c:v>-0.02</c:v>
                </c:pt>
                <c:pt idx="3924">
                  <c:v>-0.06</c:v>
                </c:pt>
                <c:pt idx="3925">
                  <c:v>-0.06</c:v>
                </c:pt>
                <c:pt idx="3926">
                  <c:v>0.02</c:v>
                </c:pt>
                <c:pt idx="3927">
                  <c:v>-0.06</c:v>
                </c:pt>
                <c:pt idx="3928">
                  <c:v>-0.02</c:v>
                </c:pt>
                <c:pt idx="3929">
                  <c:v>0.02</c:v>
                </c:pt>
                <c:pt idx="3930">
                  <c:v>-0.06</c:v>
                </c:pt>
                <c:pt idx="3931">
                  <c:v>-0.06</c:v>
                </c:pt>
                <c:pt idx="3932">
                  <c:v>0.02</c:v>
                </c:pt>
                <c:pt idx="3933">
                  <c:v>-0.02</c:v>
                </c:pt>
                <c:pt idx="3934">
                  <c:v>-0.06</c:v>
                </c:pt>
                <c:pt idx="3935">
                  <c:v>0.02</c:v>
                </c:pt>
                <c:pt idx="3936">
                  <c:v>-0.02</c:v>
                </c:pt>
                <c:pt idx="3937">
                  <c:v>-0.1</c:v>
                </c:pt>
                <c:pt idx="3938">
                  <c:v>-0.02</c:v>
                </c:pt>
                <c:pt idx="3939">
                  <c:v>-0.06</c:v>
                </c:pt>
                <c:pt idx="3940">
                  <c:v>-0.14000000000000001</c:v>
                </c:pt>
                <c:pt idx="3941">
                  <c:v>-0.06</c:v>
                </c:pt>
                <c:pt idx="3942">
                  <c:v>-0.02</c:v>
                </c:pt>
                <c:pt idx="3943">
                  <c:v>-0.1</c:v>
                </c:pt>
                <c:pt idx="3944">
                  <c:v>0.02</c:v>
                </c:pt>
                <c:pt idx="3945">
                  <c:v>-0.02</c:v>
                </c:pt>
                <c:pt idx="3946">
                  <c:v>-0.02</c:v>
                </c:pt>
                <c:pt idx="3947">
                  <c:v>0.02</c:v>
                </c:pt>
                <c:pt idx="3948">
                  <c:v>0.02</c:v>
                </c:pt>
                <c:pt idx="3949">
                  <c:v>-0.06</c:v>
                </c:pt>
                <c:pt idx="3950">
                  <c:v>0.02</c:v>
                </c:pt>
                <c:pt idx="3951">
                  <c:v>-0.02</c:v>
                </c:pt>
                <c:pt idx="3952">
                  <c:v>-0.06</c:v>
                </c:pt>
                <c:pt idx="3953">
                  <c:v>-0.02</c:v>
                </c:pt>
                <c:pt idx="3954">
                  <c:v>0.02</c:v>
                </c:pt>
                <c:pt idx="3955">
                  <c:v>-0.06</c:v>
                </c:pt>
                <c:pt idx="3956">
                  <c:v>-0.02</c:v>
                </c:pt>
                <c:pt idx="3957">
                  <c:v>0.02</c:v>
                </c:pt>
                <c:pt idx="3958">
                  <c:v>-0.06</c:v>
                </c:pt>
                <c:pt idx="3959">
                  <c:v>-0.1</c:v>
                </c:pt>
                <c:pt idx="3960">
                  <c:v>0.02</c:v>
                </c:pt>
                <c:pt idx="3961">
                  <c:v>-0.06</c:v>
                </c:pt>
                <c:pt idx="3962">
                  <c:v>-0.02</c:v>
                </c:pt>
                <c:pt idx="3963">
                  <c:v>0.06</c:v>
                </c:pt>
                <c:pt idx="3964">
                  <c:v>-0.02</c:v>
                </c:pt>
                <c:pt idx="3965">
                  <c:v>-0.06</c:v>
                </c:pt>
                <c:pt idx="3966">
                  <c:v>-0.02</c:v>
                </c:pt>
                <c:pt idx="3967">
                  <c:v>-0.06</c:v>
                </c:pt>
                <c:pt idx="3968">
                  <c:v>-0.06</c:v>
                </c:pt>
                <c:pt idx="3969">
                  <c:v>0.02</c:v>
                </c:pt>
                <c:pt idx="3970">
                  <c:v>-0.06</c:v>
                </c:pt>
                <c:pt idx="3971">
                  <c:v>-0.06</c:v>
                </c:pt>
                <c:pt idx="3972">
                  <c:v>0.02</c:v>
                </c:pt>
                <c:pt idx="3973">
                  <c:v>-0.06</c:v>
                </c:pt>
                <c:pt idx="3974">
                  <c:v>-0.1</c:v>
                </c:pt>
                <c:pt idx="3975">
                  <c:v>0.02</c:v>
                </c:pt>
                <c:pt idx="3976">
                  <c:v>0.02</c:v>
                </c:pt>
                <c:pt idx="3977">
                  <c:v>-0.14000000000000001</c:v>
                </c:pt>
                <c:pt idx="3978">
                  <c:v>-0.06</c:v>
                </c:pt>
                <c:pt idx="3979">
                  <c:v>0.02</c:v>
                </c:pt>
                <c:pt idx="3980">
                  <c:v>-0.06</c:v>
                </c:pt>
                <c:pt idx="3981">
                  <c:v>-0.06</c:v>
                </c:pt>
                <c:pt idx="3982">
                  <c:v>-0.02</c:v>
                </c:pt>
                <c:pt idx="3983">
                  <c:v>-0.06</c:v>
                </c:pt>
                <c:pt idx="3984">
                  <c:v>0.02</c:v>
                </c:pt>
                <c:pt idx="3985">
                  <c:v>0.02</c:v>
                </c:pt>
                <c:pt idx="3986">
                  <c:v>-0.06</c:v>
                </c:pt>
                <c:pt idx="3987">
                  <c:v>-0.02</c:v>
                </c:pt>
                <c:pt idx="3988">
                  <c:v>-0.02</c:v>
                </c:pt>
                <c:pt idx="3989">
                  <c:v>-0.1</c:v>
                </c:pt>
                <c:pt idx="3990">
                  <c:v>-0.06</c:v>
                </c:pt>
                <c:pt idx="3991">
                  <c:v>0.02</c:v>
                </c:pt>
                <c:pt idx="3992">
                  <c:v>-0.06</c:v>
                </c:pt>
                <c:pt idx="3993">
                  <c:v>-0.1</c:v>
                </c:pt>
                <c:pt idx="3994">
                  <c:v>-0.02</c:v>
                </c:pt>
                <c:pt idx="3995">
                  <c:v>-0.02</c:v>
                </c:pt>
                <c:pt idx="3996">
                  <c:v>-0.1</c:v>
                </c:pt>
                <c:pt idx="3997">
                  <c:v>-0.02</c:v>
                </c:pt>
                <c:pt idx="3998">
                  <c:v>-0.02</c:v>
                </c:pt>
                <c:pt idx="3999">
                  <c:v>-0.1</c:v>
                </c:pt>
                <c:pt idx="4000">
                  <c:v>-0.02</c:v>
                </c:pt>
                <c:pt idx="4001">
                  <c:v>-0.02</c:v>
                </c:pt>
                <c:pt idx="4002">
                  <c:v>-0.1</c:v>
                </c:pt>
                <c:pt idx="4003">
                  <c:v>-0.02</c:v>
                </c:pt>
                <c:pt idx="4004">
                  <c:v>-0.02</c:v>
                </c:pt>
                <c:pt idx="4005">
                  <c:v>-0.14000000000000001</c:v>
                </c:pt>
                <c:pt idx="4006">
                  <c:v>-0.02</c:v>
                </c:pt>
                <c:pt idx="4007">
                  <c:v>-0.02</c:v>
                </c:pt>
                <c:pt idx="4008">
                  <c:v>-0.06</c:v>
                </c:pt>
                <c:pt idx="4009">
                  <c:v>-0.02</c:v>
                </c:pt>
                <c:pt idx="4010">
                  <c:v>-0.06</c:v>
                </c:pt>
                <c:pt idx="4011">
                  <c:v>-0.06</c:v>
                </c:pt>
                <c:pt idx="4012">
                  <c:v>-0.02</c:v>
                </c:pt>
                <c:pt idx="4013">
                  <c:v>0.02</c:v>
                </c:pt>
                <c:pt idx="4014">
                  <c:v>-0.06</c:v>
                </c:pt>
                <c:pt idx="4015">
                  <c:v>-0.06</c:v>
                </c:pt>
                <c:pt idx="4016">
                  <c:v>-0.02</c:v>
                </c:pt>
                <c:pt idx="4017">
                  <c:v>-0.1</c:v>
                </c:pt>
                <c:pt idx="4018">
                  <c:v>-0.02</c:v>
                </c:pt>
                <c:pt idx="4019">
                  <c:v>0.02</c:v>
                </c:pt>
                <c:pt idx="4020">
                  <c:v>-0.02</c:v>
                </c:pt>
                <c:pt idx="4021">
                  <c:v>-0.06</c:v>
                </c:pt>
                <c:pt idx="4022">
                  <c:v>0.02</c:v>
                </c:pt>
                <c:pt idx="4023">
                  <c:v>-0.1</c:v>
                </c:pt>
                <c:pt idx="4024">
                  <c:v>-0.06</c:v>
                </c:pt>
                <c:pt idx="4025">
                  <c:v>0.02</c:v>
                </c:pt>
                <c:pt idx="4026">
                  <c:v>-0.02</c:v>
                </c:pt>
                <c:pt idx="4027">
                  <c:v>-0.1</c:v>
                </c:pt>
                <c:pt idx="4028">
                  <c:v>0.06</c:v>
                </c:pt>
                <c:pt idx="4029">
                  <c:v>-0.02</c:v>
                </c:pt>
                <c:pt idx="4030">
                  <c:v>-0.06</c:v>
                </c:pt>
                <c:pt idx="4031">
                  <c:v>-0.02</c:v>
                </c:pt>
                <c:pt idx="4032">
                  <c:v>-0.02</c:v>
                </c:pt>
                <c:pt idx="4033">
                  <c:v>-0.1</c:v>
                </c:pt>
                <c:pt idx="4034">
                  <c:v>0.02</c:v>
                </c:pt>
                <c:pt idx="4035">
                  <c:v>0.02</c:v>
                </c:pt>
                <c:pt idx="4036">
                  <c:v>-0.06</c:v>
                </c:pt>
                <c:pt idx="4037">
                  <c:v>-0.06</c:v>
                </c:pt>
                <c:pt idx="4038">
                  <c:v>0.02</c:v>
                </c:pt>
                <c:pt idx="4039">
                  <c:v>-0.1</c:v>
                </c:pt>
                <c:pt idx="4040">
                  <c:v>-0.02</c:v>
                </c:pt>
                <c:pt idx="4041">
                  <c:v>0.02</c:v>
                </c:pt>
                <c:pt idx="4042">
                  <c:v>-0.1</c:v>
                </c:pt>
                <c:pt idx="4043">
                  <c:v>-0.06</c:v>
                </c:pt>
                <c:pt idx="4044">
                  <c:v>0.02</c:v>
                </c:pt>
                <c:pt idx="4045">
                  <c:v>-0.06</c:v>
                </c:pt>
                <c:pt idx="4046">
                  <c:v>-0.06</c:v>
                </c:pt>
                <c:pt idx="4047">
                  <c:v>0.02</c:v>
                </c:pt>
                <c:pt idx="4048">
                  <c:v>-0.1</c:v>
                </c:pt>
                <c:pt idx="4049">
                  <c:v>-0.06</c:v>
                </c:pt>
                <c:pt idx="4050">
                  <c:v>0.1</c:v>
                </c:pt>
                <c:pt idx="4051">
                  <c:v>-0.1</c:v>
                </c:pt>
                <c:pt idx="4052">
                  <c:v>-0.1</c:v>
                </c:pt>
                <c:pt idx="4053">
                  <c:v>-0.02</c:v>
                </c:pt>
                <c:pt idx="4054">
                  <c:v>-0.02</c:v>
                </c:pt>
                <c:pt idx="4055">
                  <c:v>-0.14000000000000001</c:v>
                </c:pt>
                <c:pt idx="4056">
                  <c:v>-0.02</c:v>
                </c:pt>
                <c:pt idx="4057">
                  <c:v>-0.06</c:v>
                </c:pt>
                <c:pt idx="4058">
                  <c:v>-0.02</c:v>
                </c:pt>
                <c:pt idx="4059">
                  <c:v>-0.02</c:v>
                </c:pt>
                <c:pt idx="4060">
                  <c:v>-0.02</c:v>
                </c:pt>
                <c:pt idx="4061">
                  <c:v>-0.06</c:v>
                </c:pt>
                <c:pt idx="4062">
                  <c:v>-0.02</c:v>
                </c:pt>
                <c:pt idx="4063">
                  <c:v>0.02</c:v>
                </c:pt>
                <c:pt idx="4064">
                  <c:v>-0.06</c:v>
                </c:pt>
                <c:pt idx="4065">
                  <c:v>-0.02</c:v>
                </c:pt>
                <c:pt idx="4066">
                  <c:v>-0.02</c:v>
                </c:pt>
                <c:pt idx="4067">
                  <c:v>-0.06</c:v>
                </c:pt>
                <c:pt idx="4068">
                  <c:v>-0.02</c:v>
                </c:pt>
                <c:pt idx="4069">
                  <c:v>-0.02</c:v>
                </c:pt>
                <c:pt idx="4070">
                  <c:v>-0.1</c:v>
                </c:pt>
                <c:pt idx="4071">
                  <c:v>-0.02</c:v>
                </c:pt>
                <c:pt idx="4072">
                  <c:v>0.02</c:v>
                </c:pt>
                <c:pt idx="4073">
                  <c:v>-0.1</c:v>
                </c:pt>
                <c:pt idx="4074">
                  <c:v>-0.1</c:v>
                </c:pt>
                <c:pt idx="4075">
                  <c:v>-0.02</c:v>
                </c:pt>
                <c:pt idx="4076">
                  <c:v>-0.06</c:v>
                </c:pt>
                <c:pt idx="4077">
                  <c:v>-0.1</c:v>
                </c:pt>
                <c:pt idx="4078">
                  <c:v>0.02</c:v>
                </c:pt>
                <c:pt idx="4079">
                  <c:v>-0.06</c:v>
                </c:pt>
                <c:pt idx="4080">
                  <c:v>-0.1</c:v>
                </c:pt>
                <c:pt idx="4081">
                  <c:v>0.02</c:v>
                </c:pt>
                <c:pt idx="4082">
                  <c:v>0.02</c:v>
                </c:pt>
                <c:pt idx="4083">
                  <c:v>-0.06</c:v>
                </c:pt>
                <c:pt idx="4084">
                  <c:v>0.02</c:v>
                </c:pt>
                <c:pt idx="4085">
                  <c:v>-0.06</c:v>
                </c:pt>
                <c:pt idx="4086">
                  <c:v>-0.1</c:v>
                </c:pt>
                <c:pt idx="4087">
                  <c:v>0.02</c:v>
                </c:pt>
                <c:pt idx="4088">
                  <c:v>0.02</c:v>
                </c:pt>
                <c:pt idx="4089">
                  <c:v>-0.1</c:v>
                </c:pt>
                <c:pt idx="4090">
                  <c:v>-0.02</c:v>
                </c:pt>
                <c:pt idx="4091">
                  <c:v>-0.02</c:v>
                </c:pt>
                <c:pt idx="4092">
                  <c:v>-0.1</c:v>
                </c:pt>
                <c:pt idx="4093">
                  <c:v>-0.02</c:v>
                </c:pt>
                <c:pt idx="4094">
                  <c:v>-0.02</c:v>
                </c:pt>
                <c:pt idx="4095">
                  <c:v>-0.06</c:v>
                </c:pt>
                <c:pt idx="4096">
                  <c:v>0.02</c:v>
                </c:pt>
                <c:pt idx="4097">
                  <c:v>0.02</c:v>
                </c:pt>
                <c:pt idx="4098">
                  <c:v>-0.06</c:v>
                </c:pt>
                <c:pt idx="4099">
                  <c:v>0.02</c:v>
                </c:pt>
                <c:pt idx="4100">
                  <c:v>0.02</c:v>
                </c:pt>
                <c:pt idx="4101">
                  <c:v>-0.02</c:v>
                </c:pt>
                <c:pt idx="4102">
                  <c:v>-0.02</c:v>
                </c:pt>
                <c:pt idx="4103">
                  <c:v>-0.02</c:v>
                </c:pt>
                <c:pt idx="4104">
                  <c:v>-0.02</c:v>
                </c:pt>
                <c:pt idx="4105">
                  <c:v>-0.06</c:v>
                </c:pt>
                <c:pt idx="4106">
                  <c:v>0.06</c:v>
                </c:pt>
                <c:pt idx="4107">
                  <c:v>-0.02</c:v>
                </c:pt>
                <c:pt idx="4108">
                  <c:v>-0.02</c:v>
                </c:pt>
                <c:pt idx="4109">
                  <c:v>-0.02</c:v>
                </c:pt>
                <c:pt idx="4110">
                  <c:v>-0.06</c:v>
                </c:pt>
                <c:pt idx="4111">
                  <c:v>-0.06</c:v>
                </c:pt>
                <c:pt idx="4112">
                  <c:v>0.02</c:v>
                </c:pt>
                <c:pt idx="4113">
                  <c:v>-0.06</c:v>
                </c:pt>
                <c:pt idx="4114">
                  <c:v>-0.06</c:v>
                </c:pt>
                <c:pt idx="4115">
                  <c:v>0.02</c:v>
                </c:pt>
                <c:pt idx="4116">
                  <c:v>-0.02</c:v>
                </c:pt>
                <c:pt idx="4117">
                  <c:v>-0.06</c:v>
                </c:pt>
                <c:pt idx="4118">
                  <c:v>-0.02</c:v>
                </c:pt>
                <c:pt idx="4119">
                  <c:v>-0.02</c:v>
                </c:pt>
                <c:pt idx="4120">
                  <c:v>-0.06</c:v>
                </c:pt>
                <c:pt idx="4121">
                  <c:v>-0.06</c:v>
                </c:pt>
                <c:pt idx="4122">
                  <c:v>-0.02</c:v>
                </c:pt>
                <c:pt idx="4123">
                  <c:v>-0.1</c:v>
                </c:pt>
                <c:pt idx="4124">
                  <c:v>0.02</c:v>
                </c:pt>
                <c:pt idx="4125">
                  <c:v>-0.02</c:v>
                </c:pt>
                <c:pt idx="4126">
                  <c:v>-0.06</c:v>
                </c:pt>
                <c:pt idx="4127">
                  <c:v>0.02</c:v>
                </c:pt>
                <c:pt idx="4128">
                  <c:v>0.02</c:v>
                </c:pt>
                <c:pt idx="4129">
                  <c:v>-0.06</c:v>
                </c:pt>
                <c:pt idx="4130">
                  <c:v>-0.02</c:v>
                </c:pt>
                <c:pt idx="4131">
                  <c:v>0.02</c:v>
                </c:pt>
                <c:pt idx="4132">
                  <c:v>-0.06</c:v>
                </c:pt>
                <c:pt idx="4133">
                  <c:v>-0.02</c:v>
                </c:pt>
                <c:pt idx="4134">
                  <c:v>0.02</c:v>
                </c:pt>
                <c:pt idx="4135">
                  <c:v>-0.02</c:v>
                </c:pt>
                <c:pt idx="4136">
                  <c:v>-0.06</c:v>
                </c:pt>
                <c:pt idx="4137">
                  <c:v>0.06</c:v>
                </c:pt>
                <c:pt idx="4138">
                  <c:v>0.02</c:v>
                </c:pt>
                <c:pt idx="4139">
                  <c:v>-0.02</c:v>
                </c:pt>
                <c:pt idx="4140">
                  <c:v>0.02</c:v>
                </c:pt>
                <c:pt idx="4141">
                  <c:v>-0.1</c:v>
                </c:pt>
                <c:pt idx="4142">
                  <c:v>-0.06</c:v>
                </c:pt>
                <c:pt idx="4143">
                  <c:v>0.02</c:v>
                </c:pt>
                <c:pt idx="4144">
                  <c:v>0.06</c:v>
                </c:pt>
                <c:pt idx="4145">
                  <c:v>-0.1</c:v>
                </c:pt>
                <c:pt idx="4146">
                  <c:v>-0.02</c:v>
                </c:pt>
                <c:pt idx="4147">
                  <c:v>-0.06</c:v>
                </c:pt>
                <c:pt idx="4148">
                  <c:v>-0.1</c:v>
                </c:pt>
                <c:pt idx="4149">
                  <c:v>-0.02</c:v>
                </c:pt>
                <c:pt idx="4150">
                  <c:v>0.02</c:v>
                </c:pt>
                <c:pt idx="4151">
                  <c:v>-0.1</c:v>
                </c:pt>
                <c:pt idx="4152">
                  <c:v>-0.02</c:v>
                </c:pt>
                <c:pt idx="4153">
                  <c:v>-0.06</c:v>
                </c:pt>
                <c:pt idx="4154">
                  <c:v>-0.1</c:v>
                </c:pt>
                <c:pt idx="4155">
                  <c:v>-0.06</c:v>
                </c:pt>
                <c:pt idx="4156">
                  <c:v>0.06</c:v>
                </c:pt>
                <c:pt idx="4157">
                  <c:v>-0.06</c:v>
                </c:pt>
                <c:pt idx="4158">
                  <c:v>0.02</c:v>
                </c:pt>
                <c:pt idx="4159">
                  <c:v>0.02</c:v>
                </c:pt>
                <c:pt idx="4160">
                  <c:v>-0.1</c:v>
                </c:pt>
                <c:pt idx="4161">
                  <c:v>-0.1</c:v>
                </c:pt>
                <c:pt idx="4162">
                  <c:v>0.06</c:v>
                </c:pt>
                <c:pt idx="4163">
                  <c:v>-0.02</c:v>
                </c:pt>
                <c:pt idx="4164">
                  <c:v>-0.06</c:v>
                </c:pt>
                <c:pt idx="4165">
                  <c:v>0.06</c:v>
                </c:pt>
                <c:pt idx="4166">
                  <c:v>-0.02</c:v>
                </c:pt>
                <c:pt idx="4167">
                  <c:v>-0.1</c:v>
                </c:pt>
                <c:pt idx="4168">
                  <c:v>0.02</c:v>
                </c:pt>
                <c:pt idx="4169">
                  <c:v>-0.1</c:v>
                </c:pt>
                <c:pt idx="4170">
                  <c:v>-0.06</c:v>
                </c:pt>
                <c:pt idx="4171">
                  <c:v>-0.02</c:v>
                </c:pt>
                <c:pt idx="4172">
                  <c:v>-0.02</c:v>
                </c:pt>
                <c:pt idx="4173">
                  <c:v>-0.06</c:v>
                </c:pt>
                <c:pt idx="4174">
                  <c:v>0.02</c:v>
                </c:pt>
                <c:pt idx="4175">
                  <c:v>-0.02</c:v>
                </c:pt>
                <c:pt idx="4176">
                  <c:v>-0.14000000000000001</c:v>
                </c:pt>
                <c:pt idx="4177">
                  <c:v>-0.02</c:v>
                </c:pt>
                <c:pt idx="4178">
                  <c:v>-0.02</c:v>
                </c:pt>
                <c:pt idx="4179">
                  <c:v>-0.06</c:v>
                </c:pt>
                <c:pt idx="4180">
                  <c:v>0.02</c:v>
                </c:pt>
                <c:pt idx="4181">
                  <c:v>0.02</c:v>
                </c:pt>
                <c:pt idx="4182">
                  <c:v>-0.06</c:v>
                </c:pt>
                <c:pt idx="4183">
                  <c:v>0.02</c:v>
                </c:pt>
                <c:pt idx="4184">
                  <c:v>-0.06</c:v>
                </c:pt>
                <c:pt idx="4185">
                  <c:v>-0.1</c:v>
                </c:pt>
                <c:pt idx="4186">
                  <c:v>-0.02</c:v>
                </c:pt>
                <c:pt idx="4187">
                  <c:v>0.02</c:v>
                </c:pt>
                <c:pt idx="4188">
                  <c:v>-0.02</c:v>
                </c:pt>
                <c:pt idx="4189">
                  <c:v>-0.02</c:v>
                </c:pt>
                <c:pt idx="4190">
                  <c:v>0.02</c:v>
                </c:pt>
                <c:pt idx="4191">
                  <c:v>-0.06</c:v>
                </c:pt>
                <c:pt idx="4192">
                  <c:v>-0.02</c:v>
                </c:pt>
                <c:pt idx="4193">
                  <c:v>0.02</c:v>
                </c:pt>
                <c:pt idx="4194">
                  <c:v>-0.06</c:v>
                </c:pt>
                <c:pt idx="4195">
                  <c:v>-0.06</c:v>
                </c:pt>
                <c:pt idx="4196">
                  <c:v>0.06</c:v>
                </c:pt>
                <c:pt idx="4197">
                  <c:v>-0.06</c:v>
                </c:pt>
                <c:pt idx="4198">
                  <c:v>-0.1</c:v>
                </c:pt>
                <c:pt idx="4199">
                  <c:v>-0.02</c:v>
                </c:pt>
                <c:pt idx="4200">
                  <c:v>-0.06</c:v>
                </c:pt>
                <c:pt idx="4201">
                  <c:v>-0.06</c:v>
                </c:pt>
                <c:pt idx="4202">
                  <c:v>-0.02</c:v>
                </c:pt>
                <c:pt idx="4203">
                  <c:v>-0.06</c:v>
                </c:pt>
                <c:pt idx="4204">
                  <c:v>-0.1</c:v>
                </c:pt>
                <c:pt idx="4205">
                  <c:v>-0.02</c:v>
                </c:pt>
                <c:pt idx="4206">
                  <c:v>0.06</c:v>
                </c:pt>
                <c:pt idx="4207">
                  <c:v>-0.06</c:v>
                </c:pt>
                <c:pt idx="4208">
                  <c:v>-0.02</c:v>
                </c:pt>
                <c:pt idx="4209">
                  <c:v>0.02</c:v>
                </c:pt>
                <c:pt idx="4210">
                  <c:v>-0.1</c:v>
                </c:pt>
                <c:pt idx="4211">
                  <c:v>-0.02</c:v>
                </c:pt>
                <c:pt idx="4212">
                  <c:v>-0.02</c:v>
                </c:pt>
                <c:pt idx="4213">
                  <c:v>-0.1</c:v>
                </c:pt>
                <c:pt idx="4214">
                  <c:v>-0.02</c:v>
                </c:pt>
                <c:pt idx="4215">
                  <c:v>0.02</c:v>
                </c:pt>
                <c:pt idx="4216">
                  <c:v>-0.1</c:v>
                </c:pt>
                <c:pt idx="4217">
                  <c:v>-0.1</c:v>
                </c:pt>
                <c:pt idx="4218">
                  <c:v>0.02</c:v>
                </c:pt>
                <c:pt idx="4219">
                  <c:v>-0.06</c:v>
                </c:pt>
                <c:pt idx="4220">
                  <c:v>-0.1</c:v>
                </c:pt>
                <c:pt idx="4221">
                  <c:v>-0.02</c:v>
                </c:pt>
                <c:pt idx="4222">
                  <c:v>-0.1</c:v>
                </c:pt>
                <c:pt idx="4223">
                  <c:v>-0.02</c:v>
                </c:pt>
                <c:pt idx="4224">
                  <c:v>0.02</c:v>
                </c:pt>
                <c:pt idx="4225">
                  <c:v>-0.06</c:v>
                </c:pt>
                <c:pt idx="4226">
                  <c:v>-0.02</c:v>
                </c:pt>
                <c:pt idx="4227">
                  <c:v>0.02</c:v>
                </c:pt>
                <c:pt idx="4228">
                  <c:v>-0.06</c:v>
                </c:pt>
                <c:pt idx="4229">
                  <c:v>-0.1</c:v>
                </c:pt>
                <c:pt idx="4230">
                  <c:v>-0.02</c:v>
                </c:pt>
                <c:pt idx="4231">
                  <c:v>-0.02</c:v>
                </c:pt>
                <c:pt idx="4232">
                  <c:v>-0.06</c:v>
                </c:pt>
                <c:pt idx="4233">
                  <c:v>-0.02</c:v>
                </c:pt>
                <c:pt idx="4234">
                  <c:v>-0.06</c:v>
                </c:pt>
                <c:pt idx="4235">
                  <c:v>-0.1</c:v>
                </c:pt>
                <c:pt idx="4236">
                  <c:v>-0.02</c:v>
                </c:pt>
                <c:pt idx="4237">
                  <c:v>-0.02</c:v>
                </c:pt>
                <c:pt idx="4238">
                  <c:v>-0.06</c:v>
                </c:pt>
                <c:pt idx="4239">
                  <c:v>-0.02</c:v>
                </c:pt>
                <c:pt idx="4240">
                  <c:v>0.02</c:v>
                </c:pt>
                <c:pt idx="4241">
                  <c:v>-0.14000000000000001</c:v>
                </c:pt>
                <c:pt idx="4242">
                  <c:v>-0.02</c:v>
                </c:pt>
                <c:pt idx="4243">
                  <c:v>-0.02</c:v>
                </c:pt>
                <c:pt idx="4244">
                  <c:v>-0.02</c:v>
                </c:pt>
                <c:pt idx="4245">
                  <c:v>-0.02</c:v>
                </c:pt>
                <c:pt idx="4246">
                  <c:v>-0.02</c:v>
                </c:pt>
                <c:pt idx="4247">
                  <c:v>-0.06</c:v>
                </c:pt>
                <c:pt idx="4248">
                  <c:v>-0.02</c:v>
                </c:pt>
                <c:pt idx="4249">
                  <c:v>-0.02</c:v>
                </c:pt>
                <c:pt idx="4250">
                  <c:v>-0.06</c:v>
                </c:pt>
                <c:pt idx="4251">
                  <c:v>-0.06</c:v>
                </c:pt>
                <c:pt idx="4252">
                  <c:v>0.06</c:v>
                </c:pt>
                <c:pt idx="4253">
                  <c:v>-0.02</c:v>
                </c:pt>
                <c:pt idx="4254">
                  <c:v>-0.06</c:v>
                </c:pt>
                <c:pt idx="4255">
                  <c:v>0.06</c:v>
                </c:pt>
                <c:pt idx="4256">
                  <c:v>-0.02</c:v>
                </c:pt>
                <c:pt idx="4257">
                  <c:v>-0.1</c:v>
                </c:pt>
                <c:pt idx="4258">
                  <c:v>-0.02</c:v>
                </c:pt>
                <c:pt idx="4259">
                  <c:v>-0.02</c:v>
                </c:pt>
                <c:pt idx="4260">
                  <c:v>-0.02</c:v>
                </c:pt>
                <c:pt idx="4261">
                  <c:v>0.02</c:v>
                </c:pt>
                <c:pt idx="4262">
                  <c:v>0.02</c:v>
                </c:pt>
                <c:pt idx="4263">
                  <c:v>-0.06</c:v>
                </c:pt>
                <c:pt idx="4264">
                  <c:v>0.02</c:v>
                </c:pt>
                <c:pt idx="4265">
                  <c:v>-0.02</c:v>
                </c:pt>
                <c:pt idx="4266">
                  <c:v>-0.1</c:v>
                </c:pt>
                <c:pt idx="4267">
                  <c:v>0.02</c:v>
                </c:pt>
                <c:pt idx="4268">
                  <c:v>0.02</c:v>
                </c:pt>
                <c:pt idx="4269">
                  <c:v>-0.06</c:v>
                </c:pt>
                <c:pt idx="4270">
                  <c:v>0.02</c:v>
                </c:pt>
                <c:pt idx="4271">
                  <c:v>-0.02</c:v>
                </c:pt>
                <c:pt idx="4272">
                  <c:v>-0.06</c:v>
                </c:pt>
                <c:pt idx="4273">
                  <c:v>-0.02</c:v>
                </c:pt>
                <c:pt idx="4274">
                  <c:v>0.02</c:v>
                </c:pt>
                <c:pt idx="4275">
                  <c:v>-0.02</c:v>
                </c:pt>
                <c:pt idx="4276">
                  <c:v>0.02</c:v>
                </c:pt>
                <c:pt idx="4277">
                  <c:v>0.02</c:v>
                </c:pt>
                <c:pt idx="4278">
                  <c:v>-0.06</c:v>
                </c:pt>
                <c:pt idx="4279">
                  <c:v>-0.06</c:v>
                </c:pt>
                <c:pt idx="4280">
                  <c:v>0.02</c:v>
                </c:pt>
                <c:pt idx="4281">
                  <c:v>-0.06</c:v>
                </c:pt>
                <c:pt idx="4282">
                  <c:v>-0.06</c:v>
                </c:pt>
                <c:pt idx="4283">
                  <c:v>0.02</c:v>
                </c:pt>
                <c:pt idx="4284">
                  <c:v>-0.1</c:v>
                </c:pt>
                <c:pt idx="4285">
                  <c:v>-0.06</c:v>
                </c:pt>
                <c:pt idx="4286">
                  <c:v>-0.02</c:v>
                </c:pt>
                <c:pt idx="4287">
                  <c:v>-0.1</c:v>
                </c:pt>
                <c:pt idx="4288">
                  <c:v>-0.02</c:v>
                </c:pt>
                <c:pt idx="4289">
                  <c:v>-0.02</c:v>
                </c:pt>
                <c:pt idx="4290">
                  <c:v>-0.06</c:v>
                </c:pt>
                <c:pt idx="4291">
                  <c:v>-0.1</c:v>
                </c:pt>
                <c:pt idx="4292">
                  <c:v>0.02</c:v>
                </c:pt>
                <c:pt idx="4293">
                  <c:v>-0.02</c:v>
                </c:pt>
                <c:pt idx="4294">
                  <c:v>-0.02</c:v>
                </c:pt>
                <c:pt idx="4295">
                  <c:v>0.02</c:v>
                </c:pt>
                <c:pt idx="4296">
                  <c:v>0.06</c:v>
                </c:pt>
                <c:pt idx="4297">
                  <c:v>-0.06</c:v>
                </c:pt>
                <c:pt idx="4298">
                  <c:v>-0.02</c:v>
                </c:pt>
                <c:pt idx="4299">
                  <c:v>-0.02</c:v>
                </c:pt>
                <c:pt idx="4300">
                  <c:v>-0.06</c:v>
                </c:pt>
                <c:pt idx="4301">
                  <c:v>-0.02</c:v>
                </c:pt>
                <c:pt idx="4302">
                  <c:v>0.06</c:v>
                </c:pt>
                <c:pt idx="4303">
                  <c:v>-0.1</c:v>
                </c:pt>
                <c:pt idx="4304">
                  <c:v>-0.02</c:v>
                </c:pt>
                <c:pt idx="4305">
                  <c:v>0.06</c:v>
                </c:pt>
                <c:pt idx="4306">
                  <c:v>-0.06</c:v>
                </c:pt>
                <c:pt idx="4307">
                  <c:v>-0.06</c:v>
                </c:pt>
                <c:pt idx="4308">
                  <c:v>0.02</c:v>
                </c:pt>
                <c:pt idx="4309">
                  <c:v>-0.06</c:v>
                </c:pt>
                <c:pt idx="4310">
                  <c:v>-0.06</c:v>
                </c:pt>
                <c:pt idx="4311">
                  <c:v>0.02</c:v>
                </c:pt>
                <c:pt idx="4312">
                  <c:v>-0.06</c:v>
                </c:pt>
                <c:pt idx="4313">
                  <c:v>-0.06</c:v>
                </c:pt>
                <c:pt idx="4314">
                  <c:v>0.06</c:v>
                </c:pt>
                <c:pt idx="4315">
                  <c:v>-0.06</c:v>
                </c:pt>
                <c:pt idx="4316">
                  <c:v>-0.1</c:v>
                </c:pt>
                <c:pt idx="4317">
                  <c:v>-0.06</c:v>
                </c:pt>
                <c:pt idx="4318">
                  <c:v>-0.06</c:v>
                </c:pt>
                <c:pt idx="4319">
                  <c:v>-0.06</c:v>
                </c:pt>
                <c:pt idx="4320">
                  <c:v>0.06</c:v>
                </c:pt>
                <c:pt idx="4321">
                  <c:v>-0.06</c:v>
                </c:pt>
                <c:pt idx="4322">
                  <c:v>-0.1</c:v>
                </c:pt>
                <c:pt idx="4323">
                  <c:v>0.02</c:v>
                </c:pt>
                <c:pt idx="4324">
                  <c:v>0.06</c:v>
                </c:pt>
                <c:pt idx="4325">
                  <c:v>-0.1</c:v>
                </c:pt>
                <c:pt idx="4326">
                  <c:v>-0.02</c:v>
                </c:pt>
                <c:pt idx="4327">
                  <c:v>-0.02</c:v>
                </c:pt>
                <c:pt idx="4328">
                  <c:v>-0.1</c:v>
                </c:pt>
                <c:pt idx="4329">
                  <c:v>-0.06</c:v>
                </c:pt>
                <c:pt idx="4330">
                  <c:v>-0.02</c:v>
                </c:pt>
                <c:pt idx="4331">
                  <c:v>-0.06</c:v>
                </c:pt>
                <c:pt idx="4332">
                  <c:v>0.02</c:v>
                </c:pt>
                <c:pt idx="4333">
                  <c:v>-0.02</c:v>
                </c:pt>
                <c:pt idx="4334">
                  <c:v>-0.1</c:v>
                </c:pt>
                <c:pt idx="4335">
                  <c:v>-0.02</c:v>
                </c:pt>
                <c:pt idx="4336">
                  <c:v>0.02</c:v>
                </c:pt>
                <c:pt idx="4337">
                  <c:v>-0.02</c:v>
                </c:pt>
                <c:pt idx="4338">
                  <c:v>0.02</c:v>
                </c:pt>
                <c:pt idx="4339">
                  <c:v>0.02</c:v>
                </c:pt>
                <c:pt idx="4340">
                  <c:v>-0.06</c:v>
                </c:pt>
                <c:pt idx="4341">
                  <c:v>-0.02</c:v>
                </c:pt>
                <c:pt idx="4342">
                  <c:v>-0.02</c:v>
                </c:pt>
                <c:pt idx="4343">
                  <c:v>-0.1</c:v>
                </c:pt>
                <c:pt idx="4344">
                  <c:v>-0.06</c:v>
                </c:pt>
                <c:pt idx="4345">
                  <c:v>-0.02</c:v>
                </c:pt>
                <c:pt idx="4346">
                  <c:v>-0.06</c:v>
                </c:pt>
                <c:pt idx="4347">
                  <c:v>-0.14000000000000001</c:v>
                </c:pt>
                <c:pt idx="4348">
                  <c:v>0.02</c:v>
                </c:pt>
                <c:pt idx="4349">
                  <c:v>-0.02</c:v>
                </c:pt>
                <c:pt idx="4350">
                  <c:v>-0.02</c:v>
                </c:pt>
                <c:pt idx="4351">
                  <c:v>0.02</c:v>
                </c:pt>
                <c:pt idx="4352">
                  <c:v>-0.02</c:v>
                </c:pt>
                <c:pt idx="4353">
                  <c:v>-0.1</c:v>
                </c:pt>
                <c:pt idx="4354">
                  <c:v>0.02</c:v>
                </c:pt>
                <c:pt idx="4355">
                  <c:v>-0.02</c:v>
                </c:pt>
                <c:pt idx="4356">
                  <c:v>-0.1</c:v>
                </c:pt>
                <c:pt idx="4357">
                  <c:v>-0.02</c:v>
                </c:pt>
                <c:pt idx="4358">
                  <c:v>0.02</c:v>
                </c:pt>
                <c:pt idx="4359">
                  <c:v>-0.14000000000000001</c:v>
                </c:pt>
                <c:pt idx="4360">
                  <c:v>-0.02</c:v>
                </c:pt>
                <c:pt idx="4361">
                  <c:v>-0.02</c:v>
                </c:pt>
                <c:pt idx="4362">
                  <c:v>-0.06</c:v>
                </c:pt>
                <c:pt idx="4363">
                  <c:v>-0.06</c:v>
                </c:pt>
                <c:pt idx="4364">
                  <c:v>-0.02</c:v>
                </c:pt>
                <c:pt idx="4365">
                  <c:v>-0.14000000000000001</c:v>
                </c:pt>
                <c:pt idx="4366">
                  <c:v>-0.02</c:v>
                </c:pt>
                <c:pt idx="4367">
                  <c:v>-0.02</c:v>
                </c:pt>
                <c:pt idx="4368">
                  <c:v>-0.02</c:v>
                </c:pt>
                <c:pt idx="4369">
                  <c:v>0.02</c:v>
                </c:pt>
                <c:pt idx="4370">
                  <c:v>0.06</c:v>
                </c:pt>
                <c:pt idx="4371">
                  <c:v>-0.1</c:v>
                </c:pt>
                <c:pt idx="4372">
                  <c:v>-0.06</c:v>
                </c:pt>
                <c:pt idx="4373">
                  <c:v>-0.02</c:v>
                </c:pt>
                <c:pt idx="4374">
                  <c:v>-0.06</c:v>
                </c:pt>
                <c:pt idx="4375">
                  <c:v>-0.1</c:v>
                </c:pt>
                <c:pt idx="4376">
                  <c:v>0.02</c:v>
                </c:pt>
                <c:pt idx="4377">
                  <c:v>-0.02</c:v>
                </c:pt>
                <c:pt idx="4378">
                  <c:v>-0.06</c:v>
                </c:pt>
                <c:pt idx="4379">
                  <c:v>0.02</c:v>
                </c:pt>
                <c:pt idx="4380">
                  <c:v>0.02</c:v>
                </c:pt>
                <c:pt idx="4381">
                  <c:v>-0.1</c:v>
                </c:pt>
                <c:pt idx="4382">
                  <c:v>0.02</c:v>
                </c:pt>
                <c:pt idx="4383">
                  <c:v>-0.06</c:v>
                </c:pt>
                <c:pt idx="4384">
                  <c:v>-0.06</c:v>
                </c:pt>
                <c:pt idx="4385">
                  <c:v>-0.06</c:v>
                </c:pt>
                <c:pt idx="4386">
                  <c:v>-0.06</c:v>
                </c:pt>
                <c:pt idx="4387">
                  <c:v>-0.1</c:v>
                </c:pt>
                <c:pt idx="4388">
                  <c:v>-0.02</c:v>
                </c:pt>
                <c:pt idx="4389">
                  <c:v>0.02</c:v>
                </c:pt>
                <c:pt idx="4390">
                  <c:v>-0.14000000000000001</c:v>
                </c:pt>
                <c:pt idx="4391">
                  <c:v>-0.06</c:v>
                </c:pt>
                <c:pt idx="4392">
                  <c:v>0.06</c:v>
                </c:pt>
                <c:pt idx="4393">
                  <c:v>-0.02</c:v>
                </c:pt>
                <c:pt idx="4394">
                  <c:v>-0.02</c:v>
                </c:pt>
                <c:pt idx="4395">
                  <c:v>0.02</c:v>
                </c:pt>
                <c:pt idx="4396">
                  <c:v>-0.06</c:v>
                </c:pt>
                <c:pt idx="4397">
                  <c:v>-0.02</c:v>
                </c:pt>
                <c:pt idx="4398">
                  <c:v>0.06</c:v>
                </c:pt>
                <c:pt idx="4399">
                  <c:v>-0.06</c:v>
                </c:pt>
                <c:pt idx="4400">
                  <c:v>-0.02</c:v>
                </c:pt>
                <c:pt idx="4401">
                  <c:v>-0.02</c:v>
                </c:pt>
                <c:pt idx="4402">
                  <c:v>-0.06</c:v>
                </c:pt>
                <c:pt idx="4403">
                  <c:v>-0.06</c:v>
                </c:pt>
                <c:pt idx="4404">
                  <c:v>0.02</c:v>
                </c:pt>
                <c:pt idx="4405">
                  <c:v>-0.1</c:v>
                </c:pt>
                <c:pt idx="4406">
                  <c:v>-0.1</c:v>
                </c:pt>
                <c:pt idx="4407">
                  <c:v>0.02</c:v>
                </c:pt>
                <c:pt idx="4408">
                  <c:v>-0.02</c:v>
                </c:pt>
                <c:pt idx="4409">
                  <c:v>-0.1</c:v>
                </c:pt>
                <c:pt idx="4410">
                  <c:v>-0.06</c:v>
                </c:pt>
                <c:pt idx="4411">
                  <c:v>-0.02</c:v>
                </c:pt>
                <c:pt idx="4412">
                  <c:v>-0.1</c:v>
                </c:pt>
                <c:pt idx="4413">
                  <c:v>-0.06</c:v>
                </c:pt>
                <c:pt idx="4414">
                  <c:v>-0.02</c:v>
                </c:pt>
                <c:pt idx="4415">
                  <c:v>-0.06</c:v>
                </c:pt>
                <c:pt idx="4416">
                  <c:v>0.02</c:v>
                </c:pt>
                <c:pt idx="4417">
                  <c:v>0.02</c:v>
                </c:pt>
                <c:pt idx="4418">
                  <c:v>-0.06</c:v>
                </c:pt>
                <c:pt idx="4419">
                  <c:v>0.02</c:v>
                </c:pt>
                <c:pt idx="4420">
                  <c:v>0.06</c:v>
                </c:pt>
                <c:pt idx="4421">
                  <c:v>-0.06</c:v>
                </c:pt>
                <c:pt idx="4422">
                  <c:v>-0.02</c:v>
                </c:pt>
                <c:pt idx="4423">
                  <c:v>-0.02</c:v>
                </c:pt>
                <c:pt idx="4424">
                  <c:v>-0.1</c:v>
                </c:pt>
                <c:pt idx="4425">
                  <c:v>-0.1</c:v>
                </c:pt>
                <c:pt idx="4426">
                  <c:v>0.02</c:v>
                </c:pt>
                <c:pt idx="4427">
                  <c:v>-0.06</c:v>
                </c:pt>
                <c:pt idx="4428">
                  <c:v>-0.02</c:v>
                </c:pt>
                <c:pt idx="4429">
                  <c:v>0.02</c:v>
                </c:pt>
                <c:pt idx="4430">
                  <c:v>-0.06</c:v>
                </c:pt>
                <c:pt idx="4431">
                  <c:v>-0.02</c:v>
                </c:pt>
                <c:pt idx="4432">
                  <c:v>0.06</c:v>
                </c:pt>
                <c:pt idx="4433">
                  <c:v>-0.06</c:v>
                </c:pt>
                <c:pt idx="4434">
                  <c:v>-0.1</c:v>
                </c:pt>
                <c:pt idx="4435">
                  <c:v>0.02</c:v>
                </c:pt>
                <c:pt idx="4436">
                  <c:v>-0.1</c:v>
                </c:pt>
                <c:pt idx="4437">
                  <c:v>-0.1</c:v>
                </c:pt>
                <c:pt idx="4438">
                  <c:v>0.02</c:v>
                </c:pt>
                <c:pt idx="4439">
                  <c:v>-0.02</c:v>
                </c:pt>
                <c:pt idx="4440">
                  <c:v>-0.06</c:v>
                </c:pt>
                <c:pt idx="4441">
                  <c:v>-0.02</c:v>
                </c:pt>
                <c:pt idx="4442">
                  <c:v>-0.02</c:v>
                </c:pt>
                <c:pt idx="4443">
                  <c:v>-0.1</c:v>
                </c:pt>
                <c:pt idx="4444">
                  <c:v>-0.02</c:v>
                </c:pt>
                <c:pt idx="4445">
                  <c:v>-0.02</c:v>
                </c:pt>
                <c:pt idx="4446">
                  <c:v>-0.06</c:v>
                </c:pt>
                <c:pt idx="4447">
                  <c:v>-0.02</c:v>
                </c:pt>
                <c:pt idx="4448">
                  <c:v>0.06</c:v>
                </c:pt>
                <c:pt idx="4449">
                  <c:v>-0.02</c:v>
                </c:pt>
                <c:pt idx="4450">
                  <c:v>-0.02</c:v>
                </c:pt>
                <c:pt idx="4451">
                  <c:v>0.02</c:v>
                </c:pt>
                <c:pt idx="4452">
                  <c:v>-0.06</c:v>
                </c:pt>
                <c:pt idx="4453">
                  <c:v>-0.02</c:v>
                </c:pt>
                <c:pt idx="4454">
                  <c:v>0.06</c:v>
                </c:pt>
                <c:pt idx="4455">
                  <c:v>-0.06</c:v>
                </c:pt>
                <c:pt idx="4456">
                  <c:v>-0.02</c:v>
                </c:pt>
                <c:pt idx="4457">
                  <c:v>0.02</c:v>
                </c:pt>
                <c:pt idx="4458">
                  <c:v>-0.06</c:v>
                </c:pt>
                <c:pt idx="4459">
                  <c:v>-0.06</c:v>
                </c:pt>
                <c:pt idx="4460">
                  <c:v>0.06</c:v>
                </c:pt>
                <c:pt idx="4461">
                  <c:v>-0.02</c:v>
                </c:pt>
                <c:pt idx="4462">
                  <c:v>-0.02</c:v>
                </c:pt>
                <c:pt idx="4463">
                  <c:v>0.02</c:v>
                </c:pt>
                <c:pt idx="4464">
                  <c:v>-0.02</c:v>
                </c:pt>
                <c:pt idx="4465">
                  <c:v>-0.1</c:v>
                </c:pt>
                <c:pt idx="4466">
                  <c:v>-0.02</c:v>
                </c:pt>
                <c:pt idx="4467">
                  <c:v>-0.06</c:v>
                </c:pt>
                <c:pt idx="4468">
                  <c:v>-0.06</c:v>
                </c:pt>
                <c:pt idx="4469">
                  <c:v>0.02</c:v>
                </c:pt>
                <c:pt idx="4470">
                  <c:v>-0.06</c:v>
                </c:pt>
                <c:pt idx="4471">
                  <c:v>-0.1</c:v>
                </c:pt>
                <c:pt idx="4472">
                  <c:v>0.02</c:v>
                </c:pt>
                <c:pt idx="4473">
                  <c:v>0.06</c:v>
                </c:pt>
                <c:pt idx="4474">
                  <c:v>-0.1</c:v>
                </c:pt>
                <c:pt idx="4475">
                  <c:v>-0.02</c:v>
                </c:pt>
                <c:pt idx="4476">
                  <c:v>0.02</c:v>
                </c:pt>
                <c:pt idx="4477">
                  <c:v>-0.1</c:v>
                </c:pt>
                <c:pt idx="4478">
                  <c:v>-0.02</c:v>
                </c:pt>
                <c:pt idx="4479">
                  <c:v>0.02</c:v>
                </c:pt>
                <c:pt idx="4480">
                  <c:v>-0.1</c:v>
                </c:pt>
                <c:pt idx="4481">
                  <c:v>-0.02</c:v>
                </c:pt>
                <c:pt idx="4482">
                  <c:v>0.02</c:v>
                </c:pt>
                <c:pt idx="4483">
                  <c:v>-0.06</c:v>
                </c:pt>
                <c:pt idx="4484">
                  <c:v>-0.02</c:v>
                </c:pt>
                <c:pt idx="4485">
                  <c:v>0.06</c:v>
                </c:pt>
                <c:pt idx="4486">
                  <c:v>-0.02</c:v>
                </c:pt>
                <c:pt idx="4487">
                  <c:v>-0.06</c:v>
                </c:pt>
                <c:pt idx="4488">
                  <c:v>0.02</c:v>
                </c:pt>
                <c:pt idx="4489">
                  <c:v>-0.06</c:v>
                </c:pt>
                <c:pt idx="4490">
                  <c:v>-0.06</c:v>
                </c:pt>
                <c:pt idx="4491">
                  <c:v>0.02</c:v>
                </c:pt>
                <c:pt idx="4492">
                  <c:v>0.02</c:v>
                </c:pt>
                <c:pt idx="4493">
                  <c:v>-0.02</c:v>
                </c:pt>
                <c:pt idx="4494">
                  <c:v>0.02</c:v>
                </c:pt>
                <c:pt idx="4495">
                  <c:v>-0.02</c:v>
                </c:pt>
                <c:pt idx="4496">
                  <c:v>-0.06</c:v>
                </c:pt>
                <c:pt idx="4497">
                  <c:v>0.02</c:v>
                </c:pt>
                <c:pt idx="4498">
                  <c:v>-0.02</c:v>
                </c:pt>
                <c:pt idx="4499">
                  <c:v>-0.1</c:v>
                </c:pt>
                <c:pt idx="4500">
                  <c:v>-0.02</c:v>
                </c:pt>
                <c:pt idx="4501">
                  <c:v>0.02</c:v>
                </c:pt>
                <c:pt idx="4502">
                  <c:v>-0.06</c:v>
                </c:pt>
                <c:pt idx="4503">
                  <c:v>0.02</c:v>
                </c:pt>
                <c:pt idx="4504">
                  <c:v>-0.02</c:v>
                </c:pt>
                <c:pt idx="4505">
                  <c:v>-0.06</c:v>
                </c:pt>
                <c:pt idx="4506">
                  <c:v>0.02</c:v>
                </c:pt>
                <c:pt idx="4507">
                  <c:v>-0.02</c:v>
                </c:pt>
                <c:pt idx="4508">
                  <c:v>-0.14000000000000001</c:v>
                </c:pt>
                <c:pt idx="4509">
                  <c:v>-0.02</c:v>
                </c:pt>
                <c:pt idx="4510">
                  <c:v>0.06</c:v>
                </c:pt>
                <c:pt idx="4511">
                  <c:v>-0.06</c:v>
                </c:pt>
                <c:pt idx="4512">
                  <c:v>-0.02</c:v>
                </c:pt>
                <c:pt idx="4513">
                  <c:v>-0.02</c:v>
                </c:pt>
                <c:pt idx="4514">
                  <c:v>-0.14000000000000001</c:v>
                </c:pt>
                <c:pt idx="4515">
                  <c:v>-0.06</c:v>
                </c:pt>
                <c:pt idx="4516">
                  <c:v>0.02</c:v>
                </c:pt>
                <c:pt idx="4517">
                  <c:v>-0.02</c:v>
                </c:pt>
                <c:pt idx="4518">
                  <c:v>-0.06</c:v>
                </c:pt>
                <c:pt idx="4519">
                  <c:v>-0.02</c:v>
                </c:pt>
                <c:pt idx="4520">
                  <c:v>-0.1</c:v>
                </c:pt>
                <c:pt idx="4521">
                  <c:v>-0.1</c:v>
                </c:pt>
                <c:pt idx="4522">
                  <c:v>0.06</c:v>
                </c:pt>
                <c:pt idx="4523">
                  <c:v>-0.06</c:v>
                </c:pt>
                <c:pt idx="4524">
                  <c:v>-0.06</c:v>
                </c:pt>
                <c:pt idx="4525">
                  <c:v>0.02</c:v>
                </c:pt>
                <c:pt idx="4526">
                  <c:v>-0.06</c:v>
                </c:pt>
                <c:pt idx="4527">
                  <c:v>-0.14000000000000001</c:v>
                </c:pt>
                <c:pt idx="4528">
                  <c:v>-0.02</c:v>
                </c:pt>
                <c:pt idx="4529">
                  <c:v>0.02</c:v>
                </c:pt>
                <c:pt idx="4530">
                  <c:v>-0.06</c:v>
                </c:pt>
                <c:pt idx="4531">
                  <c:v>-0.06</c:v>
                </c:pt>
                <c:pt idx="4532">
                  <c:v>-0.02</c:v>
                </c:pt>
                <c:pt idx="4533">
                  <c:v>-0.1</c:v>
                </c:pt>
                <c:pt idx="4534">
                  <c:v>-0.02</c:v>
                </c:pt>
                <c:pt idx="4535">
                  <c:v>-0.02</c:v>
                </c:pt>
                <c:pt idx="4536">
                  <c:v>-0.06</c:v>
                </c:pt>
                <c:pt idx="4537">
                  <c:v>-0.1</c:v>
                </c:pt>
                <c:pt idx="4538">
                  <c:v>-0.02</c:v>
                </c:pt>
                <c:pt idx="4539">
                  <c:v>-0.1</c:v>
                </c:pt>
                <c:pt idx="4540">
                  <c:v>-0.02</c:v>
                </c:pt>
                <c:pt idx="4541">
                  <c:v>-0.02</c:v>
                </c:pt>
                <c:pt idx="4542">
                  <c:v>-0.06</c:v>
                </c:pt>
                <c:pt idx="4543">
                  <c:v>-0.06</c:v>
                </c:pt>
                <c:pt idx="4544">
                  <c:v>0.02</c:v>
                </c:pt>
                <c:pt idx="4545">
                  <c:v>-0.06</c:v>
                </c:pt>
                <c:pt idx="4546">
                  <c:v>-0.1</c:v>
                </c:pt>
                <c:pt idx="4547">
                  <c:v>0.02</c:v>
                </c:pt>
                <c:pt idx="4548">
                  <c:v>0.02</c:v>
                </c:pt>
                <c:pt idx="4549">
                  <c:v>-0.02</c:v>
                </c:pt>
                <c:pt idx="4550">
                  <c:v>0.02</c:v>
                </c:pt>
                <c:pt idx="4551">
                  <c:v>-0.1</c:v>
                </c:pt>
                <c:pt idx="4552">
                  <c:v>-0.06</c:v>
                </c:pt>
                <c:pt idx="4553">
                  <c:v>0.02</c:v>
                </c:pt>
                <c:pt idx="4554">
                  <c:v>-0.06</c:v>
                </c:pt>
                <c:pt idx="4555">
                  <c:v>-0.1</c:v>
                </c:pt>
                <c:pt idx="4556">
                  <c:v>-0.06</c:v>
                </c:pt>
                <c:pt idx="4557">
                  <c:v>-0.02</c:v>
                </c:pt>
                <c:pt idx="4558">
                  <c:v>-0.06</c:v>
                </c:pt>
                <c:pt idx="4559">
                  <c:v>0.02</c:v>
                </c:pt>
                <c:pt idx="4560">
                  <c:v>-0.02</c:v>
                </c:pt>
                <c:pt idx="4561">
                  <c:v>-0.06</c:v>
                </c:pt>
                <c:pt idx="4562">
                  <c:v>0.02</c:v>
                </c:pt>
                <c:pt idx="4563">
                  <c:v>0.02</c:v>
                </c:pt>
                <c:pt idx="4564">
                  <c:v>-0.02</c:v>
                </c:pt>
                <c:pt idx="4565">
                  <c:v>-0.06</c:v>
                </c:pt>
                <c:pt idx="4566">
                  <c:v>-0.02</c:v>
                </c:pt>
                <c:pt idx="4567">
                  <c:v>-0.06</c:v>
                </c:pt>
                <c:pt idx="4568">
                  <c:v>-0.02</c:v>
                </c:pt>
                <c:pt idx="4569">
                  <c:v>-0.06</c:v>
                </c:pt>
                <c:pt idx="4570">
                  <c:v>-0.1</c:v>
                </c:pt>
                <c:pt idx="4571">
                  <c:v>-0.06</c:v>
                </c:pt>
                <c:pt idx="4572">
                  <c:v>0.06</c:v>
                </c:pt>
                <c:pt idx="4573">
                  <c:v>-0.06</c:v>
                </c:pt>
                <c:pt idx="4574">
                  <c:v>-0.02</c:v>
                </c:pt>
                <c:pt idx="4575">
                  <c:v>0.06</c:v>
                </c:pt>
                <c:pt idx="4576">
                  <c:v>-0.1</c:v>
                </c:pt>
                <c:pt idx="4577">
                  <c:v>-0.1</c:v>
                </c:pt>
                <c:pt idx="4578">
                  <c:v>-0.02</c:v>
                </c:pt>
                <c:pt idx="4579">
                  <c:v>-0.02</c:v>
                </c:pt>
                <c:pt idx="4580">
                  <c:v>-0.02</c:v>
                </c:pt>
                <c:pt idx="4581">
                  <c:v>0.02</c:v>
                </c:pt>
                <c:pt idx="4582">
                  <c:v>-0.02</c:v>
                </c:pt>
                <c:pt idx="4583">
                  <c:v>-0.06</c:v>
                </c:pt>
                <c:pt idx="4584">
                  <c:v>0.02</c:v>
                </c:pt>
                <c:pt idx="4585">
                  <c:v>-0.02</c:v>
                </c:pt>
                <c:pt idx="4586">
                  <c:v>-0.06</c:v>
                </c:pt>
                <c:pt idx="4587">
                  <c:v>-0.02</c:v>
                </c:pt>
                <c:pt idx="4588">
                  <c:v>-0.02</c:v>
                </c:pt>
                <c:pt idx="4589">
                  <c:v>-0.1</c:v>
                </c:pt>
                <c:pt idx="4590">
                  <c:v>0.02</c:v>
                </c:pt>
                <c:pt idx="4591">
                  <c:v>-0.06</c:v>
                </c:pt>
                <c:pt idx="4592">
                  <c:v>-0.06</c:v>
                </c:pt>
                <c:pt idx="4593">
                  <c:v>-0.02</c:v>
                </c:pt>
                <c:pt idx="4594">
                  <c:v>0.02</c:v>
                </c:pt>
                <c:pt idx="4595">
                  <c:v>-0.06</c:v>
                </c:pt>
                <c:pt idx="4596">
                  <c:v>-0.1</c:v>
                </c:pt>
                <c:pt idx="4597">
                  <c:v>-0.02</c:v>
                </c:pt>
                <c:pt idx="4598">
                  <c:v>-0.1</c:v>
                </c:pt>
                <c:pt idx="4599">
                  <c:v>-0.02</c:v>
                </c:pt>
                <c:pt idx="4600">
                  <c:v>0.02</c:v>
                </c:pt>
                <c:pt idx="4601">
                  <c:v>-0.06</c:v>
                </c:pt>
                <c:pt idx="4602">
                  <c:v>-0.02</c:v>
                </c:pt>
                <c:pt idx="4603">
                  <c:v>-0.02</c:v>
                </c:pt>
                <c:pt idx="4604">
                  <c:v>-0.02</c:v>
                </c:pt>
                <c:pt idx="4605">
                  <c:v>-0.02</c:v>
                </c:pt>
                <c:pt idx="4606">
                  <c:v>0.06</c:v>
                </c:pt>
                <c:pt idx="4607">
                  <c:v>-0.1</c:v>
                </c:pt>
                <c:pt idx="4608">
                  <c:v>-0.1</c:v>
                </c:pt>
                <c:pt idx="4609">
                  <c:v>-0.02</c:v>
                </c:pt>
                <c:pt idx="4610">
                  <c:v>-0.06</c:v>
                </c:pt>
                <c:pt idx="4611">
                  <c:v>-0.1</c:v>
                </c:pt>
                <c:pt idx="4612">
                  <c:v>0.06</c:v>
                </c:pt>
                <c:pt idx="4613">
                  <c:v>-0.06</c:v>
                </c:pt>
                <c:pt idx="4614">
                  <c:v>-0.02</c:v>
                </c:pt>
                <c:pt idx="4615">
                  <c:v>-0.02</c:v>
                </c:pt>
                <c:pt idx="4616">
                  <c:v>-0.02</c:v>
                </c:pt>
                <c:pt idx="4617">
                  <c:v>-0.1</c:v>
                </c:pt>
                <c:pt idx="4618">
                  <c:v>0.02</c:v>
                </c:pt>
                <c:pt idx="4619">
                  <c:v>-0.06</c:v>
                </c:pt>
                <c:pt idx="4620">
                  <c:v>-0.1</c:v>
                </c:pt>
                <c:pt idx="4621">
                  <c:v>0.02</c:v>
                </c:pt>
                <c:pt idx="4622">
                  <c:v>0.06</c:v>
                </c:pt>
                <c:pt idx="4623">
                  <c:v>-0.06</c:v>
                </c:pt>
                <c:pt idx="4624">
                  <c:v>0.02</c:v>
                </c:pt>
                <c:pt idx="4625">
                  <c:v>-0.02</c:v>
                </c:pt>
                <c:pt idx="4626">
                  <c:v>-0.1</c:v>
                </c:pt>
                <c:pt idx="4627">
                  <c:v>-0.06</c:v>
                </c:pt>
                <c:pt idx="4628">
                  <c:v>0.06</c:v>
                </c:pt>
                <c:pt idx="4629">
                  <c:v>-0.06</c:v>
                </c:pt>
                <c:pt idx="4630">
                  <c:v>-0.02</c:v>
                </c:pt>
                <c:pt idx="4631">
                  <c:v>-0.02</c:v>
                </c:pt>
                <c:pt idx="4632">
                  <c:v>-0.1</c:v>
                </c:pt>
                <c:pt idx="4633">
                  <c:v>-0.06</c:v>
                </c:pt>
                <c:pt idx="4634">
                  <c:v>0.02</c:v>
                </c:pt>
                <c:pt idx="4635">
                  <c:v>-0.06</c:v>
                </c:pt>
                <c:pt idx="4636">
                  <c:v>-0.1</c:v>
                </c:pt>
                <c:pt idx="4637">
                  <c:v>-0.02</c:v>
                </c:pt>
                <c:pt idx="4638">
                  <c:v>-0.06</c:v>
                </c:pt>
                <c:pt idx="4639">
                  <c:v>-0.1</c:v>
                </c:pt>
                <c:pt idx="4640">
                  <c:v>0.02</c:v>
                </c:pt>
                <c:pt idx="4641">
                  <c:v>-0.02</c:v>
                </c:pt>
                <c:pt idx="4642">
                  <c:v>-0.06</c:v>
                </c:pt>
                <c:pt idx="4643">
                  <c:v>0.02</c:v>
                </c:pt>
                <c:pt idx="4644">
                  <c:v>-0.02</c:v>
                </c:pt>
                <c:pt idx="4645">
                  <c:v>-0.14000000000000001</c:v>
                </c:pt>
                <c:pt idx="4646">
                  <c:v>0.02</c:v>
                </c:pt>
                <c:pt idx="4647">
                  <c:v>-0.06</c:v>
                </c:pt>
                <c:pt idx="4648">
                  <c:v>-0.1</c:v>
                </c:pt>
                <c:pt idx="4649">
                  <c:v>-0.02</c:v>
                </c:pt>
                <c:pt idx="4650">
                  <c:v>-0.02</c:v>
                </c:pt>
                <c:pt idx="4651">
                  <c:v>-0.18</c:v>
                </c:pt>
                <c:pt idx="4652">
                  <c:v>-0.02</c:v>
                </c:pt>
                <c:pt idx="4653">
                  <c:v>-0.02</c:v>
                </c:pt>
                <c:pt idx="4654">
                  <c:v>-0.06</c:v>
                </c:pt>
                <c:pt idx="4655">
                  <c:v>-0.02</c:v>
                </c:pt>
                <c:pt idx="4656">
                  <c:v>0.02</c:v>
                </c:pt>
                <c:pt idx="4657">
                  <c:v>-0.06</c:v>
                </c:pt>
                <c:pt idx="4658">
                  <c:v>-0.06</c:v>
                </c:pt>
                <c:pt idx="4659">
                  <c:v>-0.02</c:v>
                </c:pt>
                <c:pt idx="4660">
                  <c:v>-0.02</c:v>
                </c:pt>
                <c:pt idx="4661">
                  <c:v>-0.1</c:v>
                </c:pt>
                <c:pt idx="4662">
                  <c:v>0.02</c:v>
                </c:pt>
                <c:pt idx="4663">
                  <c:v>-0.06</c:v>
                </c:pt>
                <c:pt idx="4664">
                  <c:v>0.02</c:v>
                </c:pt>
                <c:pt idx="4665">
                  <c:v>0.02</c:v>
                </c:pt>
                <c:pt idx="4666">
                  <c:v>-0.02</c:v>
                </c:pt>
                <c:pt idx="4667">
                  <c:v>-0.02</c:v>
                </c:pt>
                <c:pt idx="4668">
                  <c:v>0.06</c:v>
                </c:pt>
                <c:pt idx="4669">
                  <c:v>-0.02</c:v>
                </c:pt>
                <c:pt idx="4670">
                  <c:v>-0.1</c:v>
                </c:pt>
                <c:pt idx="4671">
                  <c:v>-0.02</c:v>
                </c:pt>
                <c:pt idx="4672">
                  <c:v>-0.06</c:v>
                </c:pt>
                <c:pt idx="4673">
                  <c:v>-0.06</c:v>
                </c:pt>
                <c:pt idx="4674">
                  <c:v>0.06</c:v>
                </c:pt>
                <c:pt idx="4675">
                  <c:v>-0.02</c:v>
                </c:pt>
                <c:pt idx="4676">
                  <c:v>-0.06</c:v>
                </c:pt>
                <c:pt idx="4677">
                  <c:v>-0.02</c:v>
                </c:pt>
                <c:pt idx="4678">
                  <c:v>-0.02</c:v>
                </c:pt>
                <c:pt idx="4679">
                  <c:v>-0.06</c:v>
                </c:pt>
                <c:pt idx="4680">
                  <c:v>0.02</c:v>
                </c:pt>
                <c:pt idx="4681">
                  <c:v>0.02</c:v>
                </c:pt>
                <c:pt idx="4682">
                  <c:v>-0.06</c:v>
                </c:pt>
                <c:pt idx="4683">
                  <c:v>-0.02</c:v>
                </c:pt>
                <c:pt idx="4684">
                  <c:v>0.02</c:v>
                </c:pt>
                <c:pt idx="4685">
                  <c:v>-0.14000000000000001</c:v>
                </c:pt>
                <c:pt idx="4686">
                  <c:v>-0.02</c:v>
                </c:pt>
                <c:pt idx="4687">
                  <c:v>0.02</c:v>
                </c:pt>
                <c:pt idx="4688">
                  <c:v>-0.06</c:v>
                </c:pt>
                <c:pt idx="4689">
                  <c:v>-0.06</c:v>
                </c:pt>
                <c:pt idx="4690">
                  <c:v>0.02</c:v>
                </c:pt>
                <c:pt idx="4691">
                  <c:v>-0.06</c:v>
                </c:pt>
                <c:pt idx="4692">
                  <c:v>-0.02</c:v>
                </c:pt>
                <c:pt idx="4693">
                  <c:v>0.02</c:v>
                </c:pt>
                <c:pt idx="4694">
                  <c:v>-0.1</c:v>
                </c:pt>
                <c:pt idx="4695">
                  <c:v>-0.06</c:v>
                </c:pt>
                <c:pt idx="4696">
                  <c:v>0.02</c:v>
                </c:pt>
                <c:pt idx="4697">
                  <c:v>-0.06</c:v>
                </c:pt>
                <c:pt idx="4698">
                  <c:v>-0.02</c:v>
                </c:pt>
                <c:pt idx="4699">
                  <c:v>0.02</c:v>
                </c:pt>
                <c:pt idx="4700">
                  <c:v>-0.06</c:v>
                </c:pt>
                <c:pt idx="4701">
                  <c:v>-0.06</c:v>
                </c:pt>
                <c:pt idx="4702">
                  <c:v>0.06</c:v>
                </c:pt>
                <c:pt idx="4703">
                  <c:v>0.02</c:v>
                </c:pt>
                <c:pt idx="4704">
                  <c:v>-0.06</c:v>
                </c:pt>
                <c:pt idx="4705">
                  <c:v>-0.06</c:v>
                </c:pt>
                <c:pt idx="4706">
                  <c:v>-0.06</c:v>
                </c:pt>
                <c:pt idx="4707">
                  <c:v>-0.14000000000000001</c:v>
                </c:pt>
                <c:pt idx="4708">
                  <c:v>0.02</c:v>
                </c:pt>
                <c:pt idx="4709">
                  <c:v>-0.06</c:v>
                </c:pt>
                <c:pt idx="4710">
                  <c:v>-0.1</c:v>
                </c:pt>
                <c:pt idx="4711">
                  <c:v>-0.02</c:v>
                </c:pt>
                <c:pt idx="4712">
                  <c:v>-0.02</c:v>
                </c:pt>
                <c:pt idx="4713">
                  <c:v>-0.1</c:v>
                </c:pt>
                <c:pt idx="4714">
                  <c:v>-0.06</c:v>
                </c:pt>
                <c:pt idx="4715">
                  <c:v>-0.02</c:v>
                </c:pt>
                <c:pt idx="4716">
                  <c:v>-0.06</c:v>
                </c:pt>
                <c:pt idx="4717">
                  <c:v>-0.06</c:v>
                </c:pt>
                <c:pt idx="4718">
                  <c:v>-0.02</c:v>
                </c:pt>
                <c:pt idx="4719">
                  <c:v>-0.14000000000000001</c:v>
                </c:pt>
                <c:pt idx="4720">
                  <c:v>-0.02</c:v>
                </c:pt>
                <c:pt idx="4721">
                  <c:v>0.06</c:v>
                </c:pt>
                <c:pt idx="4722">
                  <c:v>-0.02</c:v>
                </c:pt>
                <c:pt idx="4723">
                  <c:v>-0.06</c:v>
                </c:pt>
                <c:pt idx="4724">
                  <c:v>0.06</c:v>
                </c:pt>
                <c:pt idx="4725">
                  <c:v>-0.02</c:v>
                </c:pt>
                <c:pt idx="4726">
                  <c:v>-0.06</c:v>
                </c:pt>
                <c:pt idx="4727">
                  <c:v>-0.02</c:v>
                </c:pt>
                <c:pt idx="4728">
                  <c:v>-0.06</c:v>
                </c:pt>
                <c:pt idx="4729">
                  <c:v>-0.1</c:v>
                </c:pt>
                <c:pt idx="4730">
                  <c:v>-0.02</c:v>
                </c:pt>
                <c:pt idx="4731">
                  <c:v>-0.02</c:v>
                </c:pt>
                <c:pt idx="4732">
                  <c:v>-0.06</c:v>
                </c:pt>
                <c:pt idx="4733">
                  <c:v>0.02</c:v>
                </c:pt>
                <c:pt idx="4734">
                  <c:v>0.02</c:v>
                </c:pt>
                <c:pt idx="4735">
                  <c:v>-0.06</c:v>
                </c:pt>
                <c:pt idx="4736">
                  <c:v>0.02</c:v>
                </c:pt>
                <c:pt idx="4737">
                  <c:v>-0.06</c:v>
                </c:pt>
                <c:pt idx="4738">
                  <c:v>-0.22</c:v>
                </c:pt>
                <c:pt idx="4739">
                  <c:v>-0.14000000000000001</c:v>
                </c:pt>
                <c:pt idx="4740">
                  <c:v>-0.1</c:v>
                </c:pt>
                <c:pt idx="4741">
                  <c:v>-0.14000000000000001</c:v>
                </c:pt>
                <c:pt idx="4742">
                  <c:v>-0.02</c:v>
                </c:pt>
                <c:pt idx="4743">
                  <c:v>0.02</c:v>
                </c:pt>
                <c:pt idx="4744">
                  <c:v>0.06</c:v>
                </c:pt>
                <c:pt idx="4745">
                  <c:v>0.14000000000000001</c:v>
                </c:pt>
                <c:pt idx="4746">
                  <c:v>0.14000000000000001</c:v>
                </c:pt>
                <c:pt idx="4747">
                  <c:v>-0.06</c:v>
                </c:pt>
                <c:pt idx="4748">
                  <c:v>-0.02</c:v>
                </c:pt>
                <c:pt idx="4749">
                  <c:v>0.02</c:v>
                </c:pt>
                <c:pt idx="4750">
                  <c:v>-0.02</c:v>
                </c:pt>
                <c:pt idx="4751">
                  <c:v>-0.06</c:v>
                </c:pt>
                <c:pt idx="4752">
                  <c:v>0.02</c:v>
                </c:pt>
                <c:pt idx="4753">
                  <c:v>-0.06</c:v>
                </c:pt>
                <c:pt idx="4754">
                  <c:v>-0.06</c:v>
                </c:pt>
                <c:pt idx="4755">
                  <c:v>0.02</c:v>
                </c:pt>
                <c:pt idx="4756">
                  <c:v>-0.02</c:v>
                </c:pt>
                <c:pt idx="4757">
                  <c:v>-0.02</c:v>
                </c:pt>
                <c:pt idx="4758">
                  <c:v>0.02</c:v>
                </c:pt>
                <c:pt idx="4759">
                  <c:v>-0.06</c:v>
                </c:pt>
                <c:pt idx="4760">
                  <c:v>-0.02</c:v>
                </c:pt>
                <c:pt idx="4761">
                  <c:v>0.02</c:v>
                </c:pt>
                <c:pt idx="4762">
                  <c:v>-0.14000000000000001</c:v>
                </c:pt>
                <c:pt idx="4763">
                  <c:v>-0.38</c:v>
                </c:pt>
                <c:pt idx="4764">
                  <c:v>-0.38</c:v>
                </c:pt>
                <c:pt idx="4765">
                  <c:v>-0.3</c:v>
                </c:pt>
                <c:pt idx="4766">
                  <c:v>-0.14000000000000001</c:v>
                </c:pt>
                <c:pt idx="4767">
                  <c:v>0.02</c:v>
                </c:pt>
                <c:pt idx="4768">
                  <c:v>0.06</c:v>
                </c:pt>
                <c:pt idx="4769">
                  <c:v>0.18</c:v>
                </c:pt>
                <c:pt idx="4770">
                  <c:v>0.42</c:v>
                </c:pt>
                <c:pt idx="4771">
                  <c:v>0.22</c:v>
                </c:pt>
                <c:pt idx="4772">
                  <c:v>0.02</c:v>
                </c:pt>
                <c:pt idx="4773">
                  <c:v>-0.02</c:v>
                </c:pt>
                <c:pt idx="4774">
                  <c:v>0.02</c:v>
                </c:pt>
                <c:pt idx="4775">
                  <c:v>-0.02</c:v>
                </c:pt>
                <c:pt idx="4776">
                  <c:v>-0.02</c:v>
                </c:pt>
                <c:pt idx="4777">
                  <c:v>0.02</c:v>
                </c:pt>
                <c:pt idx="4778">
                  <c:v>-0.1</c:v>
                </c:pt>
                <c:pt idx="4779">
                  <c:v>-0.1</c:v>
                </c:pt>
                <c:pt idx="4780">
                  <c:v>0.02</c:v>
                </c:pt>
                <c:pt idx="4781">
                  <c:v>-0.06</c:v>
                </c:pt>
                <c:pt idx="4782">
                  <c:v>-0.06</c:v>
                </c:pt>
                <c:pt idx="4783">
                  <c:v>0.02</c:v>
                </c:pt>
                <c:pt idx="4784">
                  <c:v>-0.02</c:v>
                </c:pt>
                <c:pt idx="4785">
                  <c:v>-0.06</c:v>
                </c:pt>
                <c:pt idx="4786">
                  <c:v>0.02</c:v>
                </c:pt>
                <c:pt idx="4787">
                  <c:v>-0.22</c:v>
                </c:pt>
                <c:pt idx="4788">
                  <c:v>-0.62</c:v>
                </c:pt>
                <c:pt idx="4789">
                  <c:v>-0.66</c:v>
                </c:pt>
                <c:pt idx="4790">
                  <c:v>-0.46</c:v>
                </c:pt>
                <c:pt idx="4791">
                  <c:v>-0.22</c:v>
                </c:pt>
                <c:pt idx="4792">
                  <c:v>-0.02</c:v>
                </c:pt>
                <c:pt idx="4793">
                  <c:v>0.1</c:v>
                </c:pt>
                <c:pt idx="4794">
                  <c:v>0.46</c:v>
                </c:pt>
                <c:pt idx="4795">
                  <c:v>0.62</c:v>
                </c:pt>
                <c:pt idx="4796">
                  <c:v>0.38</c:v>
                </c:pt>
                <c:pt idx="4797">
                  <c:v>-0.02</c:v>
                </c:pt>
                <c:pt idx="4798">
                  <c:v>-0.02</c:v>
                </c:pt>
                <c:pt idx="4799">
                  <c:v>-0.02</c:v>
                </c:pt>
                <c:pt idx="4800">
                  <c:v>-0.02</c:v>
                </c:pt>
                <c:pt idx="4801">
                  <c:v>0.02</c:v>
                </c:pt>
                <c:pt idx="4802">
                  <c:v>-0.02</c:v>
                </c:pt>
                <c:pt idx="4803">
                  <c:v>-0.1</c:v>
                </c:pt>
                <c:pt idx="4804">
                  <c:v>0.02</c:v>
                </c:pt>
                <c:pt idx="4805">
                  <c:v>0.02</c:v>
                </c:pt>
                <c:pt idx="4806">
                  <c:v>-0.02</c:v>
                </c:pt>
                <c:pt idx="4807">
                  <c:v>-0.02</c:v>
                </c:pt>
                <c:pt idx="4808">
                  <c:v>0.02</c:v>
                </c:pt>
                <c:pt idx="4809">
                  <c:v>-0.1</c:v>
                </c:pt>
                <c:pt idx="4810">
                  <c:v>-0.02</c:v>
                </c:pt>
                <c:pt idx="4811">
                  <c:v>0.02</c:v>
                </c:pt>
                <c:pt idx="4812">
                  <c:v>-0.26</c:v>
                </c:pt>
                <c:pt idx="4813">
                  <c:v>-0.7</c:v>
                </c:pt>
                <c:pt idx="4814">
                  <c:v>-0.78</c:v>
                </c:pt>
                <c:pt idx="4815">
                  <c:v>-0.5</c:v>
                </c:pt>
                <c:pt idx="4816">
                  <c:v>-0.22</c:v>
                </c:pt>
                <c:pt idx="4817">
                  <c:v>-0.06</c:v>
                </c:pt>
                <c:pt idx="4818">
                  <c:v>0.14000000000000001</c:v>
                </c:pt>
                <c:pt idx="4819">
                  <c:v>0.57999999999999996</c:v>
                </c:pt>
                <c:pt idx="4820">
                  <c:v>0.78</c:v>
                </c:pt>
                <c:pt idx="4821">
                  <c:v>0.34</c:v>
                </c:pt>
                <c:pt idx="4822">
                  <c:v>0.02</c:v>
                </c:pt>
                <c:pt idx="4823">
                  <c:v>0.02</c:v>
                </c:pt>
                <c:pt idx="4824">
                  <c:v>0.02</c:v>
                </c:pt>
                <c:pt idx="4825">
                  <c:v>-0.06</c:v>
                </c:pt>
                <c:pt idx="4826">
                  <c:v>0.06</c:v>
                </c:pt>
                <c:pt idx="4827">
                  <c:v>0.02</c:v>
                </c:pt>
                <c:pt idx="4828">
                  <c:v>-0.06</c:v>
                </c:pt>
                <c:pt idx="4829">
                  <c:v>0.02</c:v>
                </c:pt>
                <c:pt idx="4830">
                  <c:v>0.06</c:v>
                </c:pt>
                <c:pt idx="4831">
                  <c:v>-0.06</c:v>
                </c:pt>
                <c:pt idx="4832">
                  <c:v>0.02</c:v>
                </c:pt>
                <c:pt idx="4833">
                  <c:v>-0.02</c:v>
                </c:pt>
                <c:pt idx="4834">
                  <c:v>-0.1</c:v>
                </c:pt>
                <c:pt idx="4835">
                  <c:v>-0.06</c:v>
                </c:pt>
                <c:pt idx="4836">
                  <c:v>-0.02</c:v>
                </c:pt>
                <c:pt idx="4837">
                  <c:v>-0.34</c:v>
                </c:pt>
                <c:pt idx="4838">
                  <c:v>-0.74</c:v>
                </c:pt>
                <c:pt idx="4839">
                  <c:v>-0.82</c:v>
                </c:pt>
                <c:pt idx="4840">
                  <c:v>-0.54</c:v>
                </c:pt>
                <c:pt idx="4841">
                  <c:v>-0.18</c:v>
                </c:pt>
                <c:pt idx="4842">
                  <c:v>0.02</c:v>
                </c:pt>
                <c:pt idx="4843">
                  <c:v>0.22</c:v>
                </c:pt>
                <c:pt idx="4844">
                  <c:v>0.7</c:v>
                </c:pt>
                <c:pt idx="4845">
                  <c:v>0.86</c:v>
                </c:pt>
                <c:pt idx="4846">
                  <c:v>0.34</c:v>
                </c:pt>
                <c:pt idx="4847">
                  <c:v>0.02</c:v>
                </c:pt>
                <c:pt idx="4848">
                  <c:v>0.06</c:v>
                </c:pt>
                <c:pt idx="4849">
                  <c:v>0.02</c:v>
                </c:pt>
                <c:pt idx="4850">
                  <c:v>-0.02</c:v>
                </c:pt>
                <c:pt idx="4851">
                  <c:v>0.06</c:v>
                </c:pt>
                <c:pt idx="4852">
                  <c:v>0.02</c:v>
                </c:pt>
                <c:pt idx="4853">
                  <c:v>-0.06</c:v>
                </c:pt>
                <c:pt idx="4854">
                  <c:v>-0.02</c:v>
                </c:pt>
                <c:pt idx="4855">
                  <c:v>0.02</c:v>
                </c:pt>
                <c:pt idx="4856">
                  <c:v>-0.06</c:v>
                </c:pt>
                <c:pt idx="4857">
                  <c:v>-0.02</c:v>
                </c:pt>
                <c:pt idx="4858">
                  <c:v>-0.02</c:v>
                </c:pt>
                <c:pt idx="4859">
                  <c:v>-0.06</c:v>
                </c:pt>
                <c:pt idx="4860">
                  <c:v>-0.02</c:v>
                </c:pt>
                <c:pt idx="4861">
                  <c:v>-0.1</c:v>
                </c:pt>
                <c:pt idx="4862">
                  <c:v>-0.46</c:v>
                </c:pt>
                <c:pt idx="4863">
                  <c:v>-0.9</c:v>
                </c:pt>
                <c:pt idx="4864">
                  <c:v>-0.78</c:v>
                </c:pt>
                <c:pt idx="4865">
                  <c:v>-0.46</c:v>
                </c:pt>
                <c:pt idx="4866">
                  <c:v>-0.14000000000000001</c:v>
                </c:pt>
                <c:pt idx="4867">
                  <c:v>-0.1</c:v>
                </c:pt>
                <c:pt idx="4868">
                  <c:v>0.3</c:v>
                </c:pt>
                <c:pt idx="4869">
                  <c:v>0.86</c:v>
                </c:pt>
                <c:pt idx="4870">
                  <c:v>0.86</c:v>
                </c:pt>
                <c:pt idx="4871">
                  <c:v>0.26</c:v>
                </c:pt>
                <c:pt idx="4872">
                  <c:v>-0.02</c:v>
                </c:pt>
                <c:pt idx="4873">
                  <c:v>0.02</c:v>
                </c:pt>
                <c:pt idx="4874">
                  <c:v>-0.02</c:v>
                </c:pt>
                <c:pt idx="4875">
                  <c:v>-0.02</c:v>
                </c:pt>
                <c:pt idx="4876">
                  <c:v>0.06</c:v>
                </c:pt>
                <c:pt idx="4877">
                  <c:v>0.02</c:v>
                </c:pt>
                <c:pt idx="4878">
                  <c:v>-0.1</c:v>
                </c:pt>
                <c:pt idx="4879">
                  <c:v>0.02</c:v>
                </c:pt>
                <c:pt idx="4880">
                  <c:v>-0.02</c:v>
                </c:pt>
                <c:pt idx="4881">
                  <c:v>-0.06</c:v>
                </c:pt>
                <c:pt idx="4882">
                  <c:v>-0.02</c:v>
                </c:pt>
                <c:pt idx="4883">
                  <c:v>0.02</c:v>
                </c:pt>
                <c:pt idx="4884">
                  <c:v>-0.02</c:v>
                </c:pt>
                <c:pt idx="4885">
                  <c:v>0.02</c:v>
                </c:pt>
                <c:pt idx="4886">
                  <c:v>-0.1</c:v>
                </c:pt>
                <c:pt idx="4887">
                  <c:v>-0.54</c:v>
                </c:pt>
                <c:pt idx="4888">
                  <c:v>-0.94</c:v>
                </c:pt>
                <c:pt idx="4889">
                  <c:v>-0.78</c:v>
                </c:pt>
                <c:pt idx="4890">
                  <c:v>-0.42</c:v>
                </c:pt>
                <c:pt idx="4891">
                  <c:v>-0.18</c:v>
                </c:pt>
                <c:pt idx="4892">
                  <c:v>0.02</c:v>
                </c:pt>
                <c:pt idx="4893">
                  <c:v>0.38</c:v>
                </c:pt>
                <c:pt idx="4894">
                  <c:v>0.94</c:v>
                </c:pt>
                <c:pt idx="4895">
                  <c:v>0.78</c:v>
                </c:pt>
                <c:pt idx="4896">
                  <c:v>0.18</c:v>
                </c:pt>
                <c:pt idx="4897">
                  <c:v>-0.06</c:v>
                </c:pt>
                <c:pt idx="4898">
                  <c:v>0.02</c:v>
                </c:pt>
                <c:pt idx="4899">
                  <c:v>-0.06</c:v>
                </c:pt>
                <c:pt idx="4900">
                  <c:v>0.02</c:v>
                </c:pt>
                <c:pt idx="4901">
                  <c:v>0.06</c:v>
                </c:pt>
                <c:pt idx="4902">
                  <c:v>0.02</c:v>
                </c:pt>
                <c:pt idx="4903">
                  <c:v>-0.06</c:v>
                </c:pt>
                <c:pt idx="4904">
                  <c:v>0.02</c:v>
                </c:pt>
                <c:pt idx="4905">
                  <c:v>-0.02</c:v>
                </c:pt>
                <c:pt idx="4906">
                  <c:v>-0.06</c:v>
                </c:pt>
                <c:pt idx="4907">
                  <c:v>-0.02</c:v>
                </c:pt>
                <c:pt idx="4908">
                  <c:v>-0.02</c:v>
                </c:pt>
                <c:pt idx="4909">
                  <c:v>-0.02</c:v>
                </c:pt>
                <c:pt idx="4910">
                  <c:v>0.06</c:v>
                </c:pt>
                <c:pt idx="4911">
                  <c:v>-0.18</c:v>
                </c:pt>
                <c:pt idx="4912">
                  <c:v>-0.66</c:v>
                </c:pt>
                <c:pt idx="4913">
                  <c:v>-0.94</c:v>
                </c:pt>
                <c:pt idx="4914">
                  <c:v>-0.78</c:v>
                </c:pt>
                <c:pt idx="4915">
                  <c:v>-0.38</c:v>
                </c:pt>
                <c:pt idx="4916">
                  <c:v>-0.06</c:v>
                </c:pt>
                <c:pt idx="4917">
                  <c:v>0.02</c:v>
                </c:pt>
                <c:pt idx="4918">
                  <c:v>0.5</c:v>
                </c:pt>
                <c:pt idx="4919">
                  <c:v>0.98</c:v>
                </c:pt>
                <c:pt idx="4920">
                  <c:v>0.78</c:v>
                </c:pt>
                <c:pt idx="4921">
                  <c:v>0.14000000000000001</c:v>
                </c:pt>
                <c:pt idx="4922">
                  <c:v>-0.02</c:v>
                </c:pt>
                <c:pt idx="4923">
                  <c:v>0.02</c:v>
                </c:pt>
                <c:pt idx="4924">
                  <c:v>-0.02</c:v>
                </c:pt>
                <c:pt idx="4925">
                  <c:v>0.02</c:v>
                </c:pt>
                <c:pt idx="4926">
                  <c:v>0.06</c:v>
                </c:pt>
                <c:pt idx="4927">
                  <c:v>-0.1</c:v>
                </c:pt>
                <c:pt idx="4928">
                  <c:v>-0.1</c:v>
                </c:pt>
                <c:pt idx="4929">
                  <c:v>0.02</c:v>
                </c:pt>
                <c:pt idx="4930">
                  <c:v>0.02</c:v>
                </c:pt>
                <c:pt idx="4931">
                  <c:v>-0.06</c:v>
                </c:pt>
                <c:pt idx="4932">
                  <c:v>-0.02</c:v>
                </c:pt>
                <c:pt idx="4933">
                  <c:v>-0.06</c:v>
                </c:pt>
                <c:pt idx="4934">
                  <c:v>-0.02</c:v>
                </c:pt>
                <c:pt idx="4935">
                  <c:v>0.02</c:v>
                </c:pt>
                <c:pt idx="4936">
                  <c:v>-0.14000000000000001</c:v>
                </c:pt>
                <c:pt idx="4937">
                  <c:v>-0.7</c:v>
                </c:pt>
                <c:pt idx="4938">
                  <c:v>-0.9</c:v>
                </c:pt>
                <c:pt idx="4939">
                  <c:v>-0.7</c:v>
                </c:pt>
                <c:pt idx="4940">
                  <c:v>-0.38</c:v>
                </c:pt>
                <c:pt idx="4941">
                  <c:v>-0.1</c:v>
                </c:pt>
                <c:pt idx="4942">
                  <c:v>0.06</c:v>
                </c:pt>
                <c:pt idx="4943">
                  <c:v>0.54</c:v>
                </c:pt>
                <c:pt idx="4944">
                  <c:v>0.94</c:v>
                </c:pt>
                <c:pt idx="4945">
                  <c:v>0.62</c:v>
                </c:pt>
                <c:pt idx="4946">
                  <c:v>0.1</c:v>
                </c:pt>
                <c:pt idx="4947">
                  <c:v>-0.06</c:v>
                </c:pt>
                <c:pt idx="4948">
                  <c:v>0.02</c:v>
                </c:pt>
                <c:pt idx="4949">
                  <c:v>-0.02</c:v>
                </c:pt>
                <c:pt idx="4950">
                  <c:v>0.02</c:v>
                </c:pt>
                <c:pt idx="4951">
                  <c:v>0.02</c:v>
                </c:pt>
                <c:pt idx="4952">
                  <c:v>-0.1</c:v>
                </c:pt>
                <c:pt idx="4953">
                  <c:v>-0.06</c:v>
                </c:pt>
                <c:pt idx="4954">
                  <c:v>0.02</c:v>
                </c:pt>
                <c:pt idx="4955">
                  <c:v>-0.02</c:v>
                </c:pt>
                <c:pt idx="4956">
                  <c:v>0.02</c:v>
                </c:pt>
                <c:pt idx="4957">
                  <c:v>0.02</c:v>
                </c:pt>
                <c:pt idx="4958">
                  <c:v>-0.1</c:v>
                </c:pt>
                <c:pt idx="4959">
                  <c:v>-0.06</c:v>
                </c:pt>
                <c:pt idx="4960">
                  <c:v>0.02</c:v>
                </c:pt>
                <c:pt idx="4961">
                  <c:v>-0.3</c:v>
                </c:pt>
                <c:pt idx="4962">
                  <c:v>-0.74</c:v>
                </c:pt>
                <c:pt idx="4963">
                  <c:v>-0.94</c:v>
                </c:pt>
                <c:pt idx="4964">
                  <c:v>-0.66</c:v>
                </c:pt>
                <c:pt idx="4965">
                  <c:v>-0.3</c:v>
                </c:pt>
                <c:pt idx="4966">
                  <c:v>-0.06</c:v>
                </c:pt>
                <c:pt idx="4967">
                  <c:v>0.14000000000000001</c:v>
                </c:pt>
                <c:pt idx="4968">
                  <c:v>0.7</c:v>
                </c:pt>
                <c:pt idx="4969">
                  <c:v>0.94</c:v>
                </c:pt>
                <c:pt idx="4970">
                  <c:v>0.5</c:v>
                </c:pt>
                <c:pt idx="4971">
                  <c:v>-0.02</c:v>
                </c:pt>
                <c:pt idx="4972">
                  <c:v>-0.02</c:v>
                </c:pt>
                <c:pt idx="4973">
                  <c:v>-0.02</c:v>
                </c:pt>
                <c:pt idx="4974">
                  <c:v>-0.02</c:v>
                </c:pt>
                <c:pt idx="4975">
                  <c:v>0.06</c:v>
                </c:pt>
                <c:pt idx="4976">
                  <c:v>0.06</c:v>
                </c:pt>
                <c:pt idx="4977">
                  <c:v>-0.06</c:v>
                </c:pt>
                <c:pt idx="4978">
                  <c:v>-0.02</c:v>
                </c:pt>
                <c:pt idx="4979">
                  <c:v>0.02</c:v>
                </c:pt>
                <c:pt idx="4980">
                  <c:v>-0.02</c:v>
                </c:pt>
                <c:pt idx="4981">
                  <c:v>-0.02</c:v>
                </c:pt>
                <c:pt idx="4982">
                  <c:v>-0.02</c:v>
                </c:pt>
                <c:pt idx="4983">
                  <c:v>-0.1</c:v>
                </c:pt>
                <c:pt idx="4984">
                  <c:v>-0.02</c:v>
                </c:pt>
                <c:pt idx="4985">
                  <c:v>-0.02</c:v>
                </c:pt>
                <c:pt idx="4986">
                  <c:v>-0.38</c:v>
                </c:pt>
                <c:pt idx="4987">
                  <c:v>-0.9</c:v>
                </c:pt>
                <c:pt idx="4988">
                  <c:v>-0.86</c:v>
                </c:pt>
                <c:pt idx="4989">
                  <c:v>-0.54</c:v>
                </c:pt>
                <c:pt idx="4990">
                  <c:v>-0.22</c:v>
                </c:pt>
                <c:pt idx="4991">
                  <c:v>-0.02</c:v>
                </c:pt>
                <c:pt idx="4992">
                  <c:v>0.26</c:v>
                </c:pt>
                <c:pt idx="4993">
                  <c:v>0.74</c:v>
                </c:pt>
                <c:pt idx="4994">
                  <c:v>0.9</c:v>
                </c:pt>
                <c:pt idx="4995">
                  <c:v>0.42</c:v>
                </c:pt>
                <c:pt idx="4996">
                  <c:v>0.02</c:v>
                </c:pt>
                <c:pt idx="4997">
                  <c:v>-0.02</c:v>
                </c:pt>
                <c:pt idx="4998">
                  <c:v>0.06</c:v>
                </c:pt>
                <c:pt idx="4999">
                  <c:v>0.02</c:v>
                </c:pt>
                <c:pt idx="5000">
                  <c:v>0.1</c:v>
                </c:pt>
                <c:pt idx="5001">
                  <c:v>0.06</c:v>
                </c:pt>
                <c:pt idx="5002">
                  <c:v>-0.06</c:v>
                </c:pt>
                <c:pt idx="5003">
                  <c:v>0.02</c:v>
                </c:pt>
                <c:pt idx="5004">
                  <c:v>0.02</c:v>
                </c:pt>
                <c:pt idx="5005">
                  <c:v>-0.1</c:v>
                </c:pt>
                <c:pt idx="5006">
                  <c:v>-0.06</c:v>
                </c:pt>
                <c:pt idx="5007">
                  <c:v>0.02</c:v>
                </c:pt>
                <c:pt idx="5008">
                  <c:v>-0.06</c:v>
                </c:pt>
                <c:pt idx="5009">
                  <c:v>-0.02</c:v>
                </c:pt>
                <c:pt idx="5010">
                  <c:v>-0.06</c:v>
                </c:pt>
                <c:pt idx="5011">
                  <c:v>-0.46</c:v>
                </c:pt>
                <c:pt idx="5012">
                  <c:v>-0.86</c:v>
                </c:pt>
                <c:pt idx="5013">
                  <c:v>-0.86</c:v>
                </c:pt>
                <c:pt idx="5014">
                  <c:v>-0.54</c:v>
                </c:pt>
                <c:pt idx="5015">
                  <c:v>-0.22</c:v>
                </c:pt>
                <c:pt idx="5016">
                  <c:v>-0.02</c:v>
                </c:pt>
                <c:pt idx="5017">
                  <c:v>0.26</c:v>
                </c:pt>
                <c:pt idx="5018">
                  <c:v>0.86</c:v>
                </c:pt>
                <c:pt idx="5019">
                  <c:v>0.9</c:v>
                </c:pt>
                <c:pt idx="5020">
                  <c:v>0.3</c:v>
                </c:pt>
                <c:pt idx="5021">
                  <c:v>-0.06</c:v>
                </c:pt>
                <c:pt idx="5022">
                  <c:v>-0.02</c:v>
                </c:pt>
                <c:pt idx="5023">
                  <c:v>-0.02</c:v>
                </c:pt>
                <c:pt idx="5024">
                  <c:v>0.02</c:v>
                </c:pt>
                <c:pt idx="5025">
                  <c:v>0.02</c:v>
                </c:pt>
                <c:pt idx="5026">
                  <c:v>0.02</c:v>
                </c:pt>
                <c:pt idx="5027">
                  <c:v>-0.1</c:v>
                </c:pt>
                <c:pt idx="5028">
                  <c:v>0.06</c:v>
                </c:pt>
                <c:pt idx="5029">
                  <c:v>0.02</c:v>
                </c:pt>
                <c:pt idx="5030">
                  <c:v>-0.06</c:v>
                </c:pt>
                <c:pt idx="5031">
                  <c:v>-0.02</c:v>
                </c:pt>
                <c:pt idx="5032">
                  <c:v>0.02</c:v>
                </c:pt>
                <c:pt idx="5033">
                  <c:v>-0.06</c:v>
                </c:pt>
                <c:pt idx="5034">
                  <c:v>-0.02</c:v>
                </c:pt>
                <c:pt idx="5035">
                  <c:v>-0.06</c:v>
                </c:pt>
                <c:pt idx="5036">
                  <c:v>-0.5</c:v>
                </c:pt>
                <c:pt idx="5037">
                  <c:v>-0.86</c:v>
                </c:pt>
                <c:pt idx="5038">
                  <c:v>-0.78</c:v>
                </c:pt>
                <c:pt idx="5039">
                  <c:v>-0.46</c:v>
                </c:pt>
                <c:pt idx="5040">
                  <c:v>-0.14000000000000001</c:v>
                </c:pt>
                <c:pt idx="5041">
                  <c:v>-0.02</c:v>
                </c:pt>
                <c:pt idx="5042">
                  <c:v>0.38</c:v>
                </c:pt>
                <c:pt idx="5043">
                  <c:v>0.9</c:v>
                </c:pt>
                <c:pt idx="5044">
                  <c:v>0.86</c:v>
                </c:pt>
                <c:pt idx="5045">
                  <c:v>0.26</c:v>
                </c:pt>
                <c:pt idx="5046">
                  <c:v>-0.02</c:v>
                </c:pt>
                <c:pt idx="5047">
                  <c:v>-0.02</c:v>
                </c:pt>
                <c:pt idx="5048">
                  <c:v>-0.02</c:v>
                </c:pt>
                <c:pt idx="5049">
                  <c:v>-0.02</c:v>
                </c:pt>
                <c:pt idx="5050">
                  <c:v>0.1</c:v>
                </c:pt>
                <c:pt idx="5051">
                  <c:v>-0.02</c:v>
                </c:pt>
                <c:pt idx="5052">
                  <c:v>-0.02</c:v>
                </c:pt>
                <c:pt idx="5053">
                  <c:v>-0.02</c:v>
                </c:pt>
                <c:pt idx="5054">
                  <c:v>-0.02</c:v>
                </c:pt>
                <c:pt idx="5055">
                  <c:v>-0.1</c:v>
                </c:pt>
                <c:pt idx="5056">
                  <c:v>-0.06</c:v>
                </c:pt>
                <c:pt idx="5057">
                  <c:v>-0.02</c:v>
                </c:pt>
                <c:pt idx="5058">
                  <c:v>-0.06</c:v>
                </c:pt>
                <c:pt idx="5059">
                  <c:v>0.02</c:v>
                </c:pt>
                <c:pt idx="5060">
                  <c:v>-0.14000000000000001</c:v>
                </c:pt>
                <c:pt idx="5061">
                  <c:v>-0.57999999999999996</c:v>
                </c:pt>
                <c:pt idx="5062">
                  <c:v>-0.94</c:v>
                </c:pt>
                <c:pt idx="5063">
                  <c:v>-0.74</c:v>
                </c:pt>
                <c:pt idx="5064">
                  <c:v>-0.34</c:v>
                </c:pt>
                <c:pt idx="5065">
                  <c:v>-0.14000000000000001</c:v>
                </c:pt>
                <c:pt idx="5066">
                  <c:v>0.06</c:v>
                </c:pt>
                <c:pt idx="5067">
                  <c:v>0.46</c:v>
                </c:pt>
                <c:pt idx="5068">
                  <c:v>1.02</c:v>
                </c:pt>
                <c:pt idx="5069">
                  <c:v>0.78</c:v>
                </c:pt>
                <c:pt idx="5070">
                  <c:v>0.18</c:v>
                </c:pt>
                <c:pt idx="5071">
                  <c:v>-0.02</c:v>
                </c:pt>
                <c:pt idx="5072">
                  <c:v>0.02</c:v>
                </c:pt>
                <c:pt idx="5073">
                  <c:v>0.02</c:v>
                </c:pt>
                <c:pt idx="5074">
                  <c:v>0.06</c:v>
                </c:pt>
                <c:pt idx="5075">
                  <c:v>0.02</c:v>
                </c:pt>
                <c:pt idx="5076">
                  <c:v>-0.06</c:v>
                </c:pt>
                <c:pt idx="5077">
                  <c:v>-0.1</c:v>
                </c:pt>
                <c:pt idx="5078">
                  <c:v>0.02</c:v>
                </c:pt>
                <c:pt idx="5079">
                  <c:v>-0.06</c:v>
                </c:pt>
                <c:pt idx="5080">
                  <c:v>-0.02</c:v>
                </c:pt>
                <c:pt idx="5081">
                  <c:v>-0.06</c:v>
                </c:pt>
                <c:pt idx="5082">
                  <c:v>-0.06</c:v>
                </c:pt>
                <c:pt idx="5083">
                  <c:v>-0.06</c:v>
                </c:pt>
                <c:pt idx="5084">
                  <c:v>0.02</c:v>
                </c:pt>
                <c:pt idx="5085">
                  <c:v>-0.18</c:v>
                </c:pt>
                <c:pt idx="5086">
                  <c:v>-0.7</c:v>
                </c:pt>
                <c:pt idx="5087">
                  <c:v>-0.94</c:v>
                </c:pt>
                <c:pt idx="5088">
                  <c:v>-0.74</c:v>
                </c:pt>
                <c:pt idx="5089">
                  <c:v>-0.38</c:v>
                </c:pt>
                <c:pt idx="5090">
                  <c:v>-0.18</c:v>
                </c:pt>
                <c:pt idx="5091">
                  <c:v>0.06</c:v>
                </c:pt>
                <c:pt idx="5092">
                  <c:v>0.54</c:v>
                </c:pt>
                <c:pt idx="5093">
                  <c:v>0.98</c:v>
                </c:pt>
                <c:pt idx="5094">
                  <c:v>0.66</c:v>
                </c:pt>
                <c:pt idx="5095">
                  <c:v>0.06</c:v>
                </c:pt>
                <c:pt idx="5096">
                  <c:v>-0.06</c:v>
                </c:pt>
                <c:pt idx="5097">
                  <c:v>0.02</c:v>
                </c:pt>
                <c:pt idx="5098">
                  <c:v>-0.06</c:v>
                </c:pt>
                <c:pt idx="5099">
                  <c:v>0.06</c:v>
                </c:pt>
                <c:pt idx="5100">
                  <c:v>0.06</c:v>
                </c:pt>
                <c:pt idx="5101">
                  <c:v>-0.06</c:v>
                </c:pt>
                <c:pt idx="5102">
                  <c:v>-0.02</c:v>
                </c:pt>
                <c:pt idx="5103">
                  <c:v>0.02</c:v>
                </c:pt>
                <c:pt idx="5104">
                  <c:v>-0.02</c:v>
                </c:pt>
                <c:pt idx="5105">
                  <c:v>-0.1</c:v>
                </c:pt>
                <c:pt idx="5106">
                  <c:v>-0.02</c:v>
                </c:pt>
                <c:pt idx="5107">
                  <c:v>-0.06</c:v>
                </c:pt>
                <c:pt idx="5108">
                  <c:v>-0.02</c:v>
                </c:pt>
                <c:pt idx="5109">
                  <c:v>0.06</c:v>
                </c:pt>
                <c:pt idx="5110">
                  <c:v>-0.22</c:v>
                </c:pt>
                <c:pt idx="5111">
                  <c:v>-0.7</c:v>
                </c:pt>
                <c:pt idx="5112">
                  <c:v>-0.86</c:v>
                </c:pt>
                <c:pt idx="5113">
                  <c:v>-0.62</c:v>
                </c:pt>
                <c:pt idx="5114">
                  <c:v>-0.3</c:v>
                </c:pt>
                <c:pt idx="5115">
                  <c:v>-0.06</c:v>
                </c:pt>
                <c:pt idx="5116">
                  <c:v>0.14000000000000001</c:v>
                </c:pt>
                <c:pt idx="5117">
                  <c:v>0.62</c:v>
                </c:pt>
                <c:pt idx="5118">
                  <c:v>0.94</c:v>
                </c:pt>
                <c:pt idx="5119">
                  <c:v>0.57999999999999996</c:v>
                </c:pt>
                <c:pt idx="5120">
                  <c:v>0.02</c:v>
                </c:pt>
                <c:pt idx="5121">
                  <c:v>-0.02</c:v>
                </c:pt>
                <c:pt idx="5122">
                  <c:v>0.02</c:v>
                </c:pt>
                <c:pt idx="5123">
                  <c:v>-0.02</c:v>
                </c:pt>
                <c:pt idx="5124">
                  <c:v>0.06</c:v>
                </c:pt>
                <c:pt idx="5125">
                  <c:v>0.02</c:v>
                </c:pt>
                <c:pt idx="5126">
                  <c:v>-0.06</c:v>
                </c:pt>
                <c:pt idx="5127">
                  <c:v>-0.06</c:v>
                </c:pt>
                <c:pt idx="5128">
                  <c:v>0.02</c:v>
                </c:pt>
                <c:pt idx="5129">
                  <c:v>-0.06</c:v>
                </c:pt>
                <c:pt idx="5130">
                  <c:v>-0.1</c:v>
                </c:pt>
                <c:pt idx="5131">
                  <c:v>-0.02</c:v>
                </c:pt>
                <c:pt idx="5132">
                  <c:v>-0.06</c:v>
                </c:pt>
                <c:pt idx="5133">
                  <c:v>-0.02</c:v>
                </c:pt>
                <c:pt idx="5134">
                  <c:v>-0.02</c:v>
                </c:pt>
                <c:pt idx="5135">
                  <c:v>-0.3</c:v>
                </c:pt>
                <c:pt idx="5136">
                  <c:v>-0.86</c:v>
                </c:pt>
                <c:pt idx="5137">
                  <c:v>-0.94</c:v>
                </c:pt>
                <c:pt idx="5138">
                  <c:v>-0.62</c:v>
                </c:pt>
                <c:pt idx="5139">
                  <c:v>-0.22</c:v>
                </c:pt>
                <c:pt idx="5140">
                  <c:v>-0.02</c:v>
                </c:pt>
                <c:pt idx="5141">
                  <c:v>0.1</c:v>
                </c:pt>
                <c:pt idx="5142">
                  <c:v>0.74</c:v>
                </c:pt>
                <c:pt idx="5143">
                  <c:v>0.94</c:v>
                </c:pt>
                <c:pt idx="5144">
                  <c:v>0.5</c:v>
                </c:pt>
                <c:pt idx="5145">
                  <c:v>0.02</c:v>
                </c:pt>
                <c:pt idx="5146">
                  <c:v>-0.02</c:v>
                </c:pt>
                <c:pt idx="5147">
                  <c:v>-0.02</c:v>
                </c:pt>
                <c:pt idx="5148">
                  <c:v>0.02</c:v>
                </c:pt>
                <c:pt idx="5149">
                  <c:v>0.1</c:v>
                </c:pt>
                <c:pt idx="5150">
                  <c:v>0.02</c:v>
                </c:pt>
                <c:pt idx="5151">
                  <c:v>-0.1</c:v>
                </c:pt>
                <c:pt idx="5152">
                  <c:v>0.06</c:v>
                </c:pt>
                <c:pt idx="5153">
                  <c:v>0.06</c:v>
                </c:pt>
                <c:pt idx="5154">
                  <c:v>0.02</c:v>
                </c:pt>
                <c:pt idx="5155">
                  <c:v>-0.02</c:v>
                </c:pt>
                <c:pt idx="5156">
                  <c:v>-0.02</c:v>
                </c:pt>
                <c:pt idx="5157">
                  <c:v>-0.06</c:v>
                </c:pt>
                <c:pt idx="5158">
                  <c:v>-0.02</c:v>
                </c:pt>
                <c:pt idx="5159">
                  <c:v>-0.02</c:v>
                </c:pt>
                <c:pt idx="5160">
                  <c:v>-0.38</c:v>
                </c:pt>
                <c:pt idx="5161">
                  <c:v>-0.86</c:v>
                </c:pt>
                <c:pt idx="5162">
                  <c:v>-0.86</c:v>
                </c:pt>
                <c:pt idx="5163">
                  <c:v>-0.54</c:v>
                </c:pt>
                <c:pt idx="5164">
                  <c:v>-0.14000000000000001</c:v>
                </c:pt>
                <c:pt idx="5165">
                  <c:v>-0.02</c:v>
                </c:pt>
                <c:pt idx="5166">
                  <c:v>0.3</c:v>
                </c:pt>
                <c:pt idx="5167">
                  <c:v>0.82</c:v>
                </c:pt>
                <c:pt idx="5168">
                  <c:v>0.9</c:v>
                </c:pt>
                <c:pt idx="5169">
                  <c:v>0.38</c:v>
                </c:pt>
                <c:pt idx="5170">
                  <c:v>0.02</c:v>
                </c:pt>
                <c:pt idx="5171">
                  <c:v>0.02</c:v>
                </c:pt>
                <c:pt idx="5172">
                  <c:v>0.02</c:v>
                </c:pt>
                <c:pt idx="5173">
                  <c:v>-0.02</c:v>
                </c:pt>
                <c:pt idx="5174">
                  <c:v>0.06</c:v>
                </c:pt>
                <c:pt idx="5175">
                  <c:v>0.02</c:v>
                </c:pt>
                <c:pt idx="5176">
                  <c:v>-0.1</c:v>
                </c:pt>
                <c:pt idx="5177">
                  <c:v>0.02</c:v>
                </c:pt>
                <c:pt idx="5178">
                  <c:v>-0.02</c:v>
                </c:pt>
                <c:pt idx="5179">
                  <c:v>-0.06</c:v>
                </c:pt>
                <c:pt idx="5180">
                  <c:v>0.02</c:v>
                </c:pt>
                <c:pt idx="5181">
                  <c:v>0.02</c:v>
                </c:pt>
                <c:pt idx="5182">
                  <c:v>-0.02</c:v>
                </c:pt>
                <c:pt idx="5183">
                  <c:v>0.02</c:v>
                </c:pt>
                <c:pt idx="5184">
                  <c:v>-0.02</c:v>
                </c:pt>
                <c:pt idx="5185">
                  <c:v>-0.5</c:v>
                </c:pt>
                <c:pt idx="5186">
                  <c:v>-0.9</c:v>
                </c:pt>
                <c:pt idx="5187">
                  <c:v>-0.86</c:v>
                </c:pt>
                <c:pt idx="5188">
                  <c:v>-0.46</c:v>
                </c:pt>
                <c:pt idx="5189">
                  <c:v>-0.14000000000000001</c:v>
                </c:pt>
                <c:pt idx="5190">
                  <c:v>-0.02</c:v>
                </c:pt>
                <c:pt idx="5191">
                  <c:v>0.26</c:v>
                </c:pt>
                <c:pt idx="5192">
                  <c:v>0.9</c:v>
                </c:pt>
                <c:pt idx="5193">
                  <c:v>0.86</c:v>
                </c:pt>
                <c:pt idx="5194">
                  <c:v>0.3</c:v>
                </c:pt>
                <c:pt idx="5195">
                  <c:v>-0.06</c:v>
                </c:pt>
                <c:pt idx="5196">
                  <c:v>0.02</c:v>
                </c:pt>
                <c:pt idx="5197">
                  <c:v>-0.06</c:v>
                </c:pt>
                <c:pt idx="5198">
                  <c:v>-0.02</c:v>
                </c:pt>
                <c:pt idx="5199">
                  <c:v>0.06</c:v>
                </c:pt>
                <c:pt idx="5200">
                  <c:v>-0.06</c:v>
                </c:pt>
                <c:pt idx="5201">
                  <c:v>-0.1</c:v>
                </c:pt>
                <c:pt idx="5202">
                  <c:v>0.02</c:v>
                </c:pt>
                <c:pt idx="5203">
                  <c:v>-0.02</c:v>
                </c:pt>
                <c:pt idx="5204">
                  <c:v>-0.1</c:v>
                </c:pt>
                <c:pt idx="5205">
                  <c:v>-0.02</c:v>
                </c:pt>
                <c:pt idx="5206">
                  <c:v>-0.06</c:v>
                </c:pt>
                <c:pt idx="5207">
                  <c:v>-0.1</c:v>
                </c:pt>
                <c:pt idx="5208">
                  <c:v>0.02</c:v>
                </c:pt>
                <c:pt idx="5209">
                  <c:v>-0.1</c:v>
                </c:pt>
                <c:pt idx="5210">
                  <c:v>-0.57999999999999996</c:v>
                </c:pt>
                <c:pt idx="5211">
                  <c:v>-0.98</c:v>
                </c:pt>
                <c:pt idx="5212">
                  <c:v>-0.78</c:v>
                </c:pt>
                <c:pt idx="5213">
                  <c:v>-0.38</c:v>
                </c:pt>
                <c:pt idx="5214">
                  <c:v>-0.1</c:v>
                </c:pt>
                <c:pt idx="5215">
                  <c:v>0.02</c:v>
                </c:pt>
                <c:pt idx="5216">
                  <c:v>0.42</c:v>
                </c:pt>
                <c:pt idx="5217">
                  <c:v>0.94</c:v>
                </c:pt>
                <c:pt idx="5218">
                  <c:v>0.78</c:v>
                </c:pt>
                <c:pt idx="5219">
                  <c:v>0.22</c:v>
                </c:pt>
                <c:pt idx="5220">
                  <c:v>-0.02</c:v>
                </c:pt>
                <c:pt idx="5221">
                  <c:v>0.02</c:v>
                </c:pt>
                <c:pt idx="5222">
                  <c:v>-0.06</c:v>
                </c:pt>
                <c:pt idx="5223">
                  <c:v>-0.02</c:v>
                </c:pt>
                <c:pt idx="5224">
                  <c:v>0.14000000000000001</c:v>
                </c:pt>
                <c:pt idx="5225">
                  <c:v>-0.02</c:v>
                </c:pt>
                <c:pt idx="5226">
                  <c:v>-0.06</c:v>
                </c:pt>
                <c:pt idx="5227">
                  <c:v>-0.02</c:v>
                </c:pt>
                <c:pt idx="5228">
                  <c:v>-0.02</c:v>
                </c:pt>
                <c:pt idx="5229">
                  <c:v>-0.1</c:v>
                </c:pt>
                <c:pt idx="5230">
                  <c:v>0.02</c:v>
                </c:pt>
                <c:pt idx="5231">
                  <c:v>-0.06</c:v>
                </c:pt>
                <c:pt idx="5232">
                  <c:v>-0.06</c:v>
                </c:pt>
                <c:pt idx="5233">
                  <c:v>0.02</c:v>
                </c:pt>
                <c:pt idx="5234">
                  <c:v>-0.1</c:v>
                </c:pt>
                <c:pt idx="5235">
                  <c:v>-0.7</c:v>
                </c:pt>
                <c:pt idx="5236">
                  <c:v>-0.98</c:v>
                </c:pt>
                <c:pt idx="5237">
                  <c:v>-0.74</c:v>
                </c:pt>
                <c:pt idx="5238">
                  <c:v>-0.34</c:v>
                </c:pt>
                <c:pt idx="5239">
                  <c:v>-0.1</c:v>
                </c:pt>
                <c:pt idx="5240">
                  <c:v>0.06</c:v>
                </c:pt>
                <c:pt idx="5241">
                  <c:v>0.5</c:v>
                </c:pt>
                <c:pt idx="5242">
                  <c:v>0.98</c:v>
                </c:pt>
                <c:pt idx="5243">
                  <c:v>0.7</c:v>
                </c:pt>
                <c:pt idx="5244">
                  <c:v>0.14000000000000001</c:v>
                </c:pt>
                <c:pt idx="5245">
                  <c:v>-0.1</c:v>
                </c:pt>
                <c:pt idx="5246">
                  <c:v>-0.02</c:v>
                </c:pt>
                <c:pt idx="5247">
                  <c:v>-0.02</c:v>
                </c:pt>
                <c:pt idx="5248">
                  <c:v>0.06</c:v>
                </c:pt>
                <c:pt idx="5249">
                  <c:v>0.1</c:v>
                </c:pt>
                <c:pt idx="5250">
                  <c:v>0.02</c:v>
                </c:pt>
                <c:pt idx="5251">
                  <c:v>-0.1</c:v>
                </c:pt>
                <c:pt idx="5252">
                  <c:v>0.02</c:v>
                </c:pt>
                <c:pt idx="5253">
                  <c:v>-0.02</c:v>
                </c:pt>
                <c:pt idx="5254">
                  <c:v>-0.1</c:v>
                </c:pt>
                <c:pt idx="5255">
                  <c:v>-0.02</c:v>
                </c:pt>
                <c:pt idx="5256">
                  <c:v>-0.02</c:v>
                </c:pt>
                <c:pt idx="5257">
                  <c:v>-0.06</c:v>
                </c:pt>
                <c:pt idx="5258">
                  <c:v>0.02</c:v>
                </c:pt>
                <c:pt idx="5259">
                  <c:v>-0.22</c:v>
                </c:pt>
                <c:pt idx="5260">
                  <c:v>-0.74</c:v>
                </c:pt>
                <c:pt idx="5261">
                  <c:v>-0.94</c:v>
                </c:pt>
                <c:pt idx="5262">
                  <c:v>-0.7</c:v>
                </c:pt>
                <c:pt idx="5263">
                  <c:v>-0.3</c:v>
                </c:pt>
                <c:pt idx="5264">
                  <c:v>-0.06</c:v>
                </c:pt>
                <c:pt idx="5265">
                  <c:v>0.06</c:v>
                </c:pt>
                <c:pt idx="5266">
                  <c:v>0.62</c:v>
                </c:pt>
                <c:pt idx="5267">
                  <c:v>0.98</c:v>
                </c:pt>
                <c:pt idx="5268">
                  <c:v>0.62</c:v>
                </c:pt>
                <c:pt idx="5269">
                  <c:v>0.06</c:v>
                </c:pt>
                <c:pt idx="5270">
                  <c:v>-0.02</c:v>
                </c:pt>
                <c:pt idx="5271">
                  <c:v>0.02</c:v>
                </c:pt>
                <c:pt idx="5272">
                  <c:v>-0.02</c:v>
                </c:pt>
                <c:pt idx="5273">
                  <c:v>0.06</c:v>
                </c:pt>
                <c:pt idx="5274">
                  <c:v>0.06</c:v>
                </c:pt>
                <c:pt idx="5275">
                  <c:v>-0.06</c:v>
                </c:pt>
                <c:pt idx="5276">
                  <c:v>0.02</c:v>
                </c:pt>
                <c:pt idx="5277">
                  <c:v>0.02</c:v>
                </c:pt>
                <c:pt idx="5278">
                  <c:v>0.02</c:v>
                </c:pt>
                <c:pt idx="5279">
                  <c:v>-0.1</c:v>
                </c:pt>
                <c:pt idx="5280">
                  <c:v>0.02</c:v>
                </c:pt>
                <c:pt idx="5281">
                  <c:v>-0.02</c:v>
                </c:pt>
                <c:pt idx="5282">
                  <c:v>0.02</c:v>
                </c:pt>
                <c:pt idx="5283">
                  <c:v>-0.02</c:v>
                </c:pt>
                <c:pt idx="5284">
                  <c:v>-0.26</c:v>
                </c:pt>
                <c:pt idx="5285">
                  <c:v>-0.78</c:v>
                </c:pt>
                <c:pt idx="5286">
                  <c:v>-0.94</c:v>
                </c:pt>
                <c:pt idx="5287">
                  <c:v>-0.66</c:v>
                </c:pt>
                <c:pt idx="5288">
                  <c:v>-0.26</c:v>
                </c:pt>
                <c:pt idx="5289">
                  <c:v>-0.1</c:v>
                </c:pt>
                <c:pt idx="5290">
                  <c:v>0.14000000000000001</c:v>
                </c:pt>
                <c:pt idx="5291">
                  <c:v>0.62</c:v>
                </c:pt>
                <c:pt idx="5292">
                  <c:v>1.02</c:v>
                </c:pt>
                <c:pt idx="5293">
                  <c:v>0.54</c:v>
                </c:pt>
                <c:pt idx="5294">
                  <c:v>0.06</c:v>
                </c:pt>
                <c:pt idx="5295">
                  <c:v>-0.06</c:v>
                </c:pt>
                <c:pt idx="5296">
                  <c:v>0.06</c:v>
                </c:pt>
                <c:pt idx="5297">
                  <c:v>0.02</c:v>
                </c:pt>
                <c:pt idx="5298">
                  <c:v>0.02</c:v>
                </c:pt>
                <c:pt idx="5299">
                  <c:v>0.06</c:v>
                </c:pt>
                <c:pt idx="5300">
                  <c:v>-0.02</c:v>
                </c:pt>
                <c:pt idx="5301">
                  <c:v>-0.06</c:v>
                </c:pt>
                <c:pt idx="5302">
                  <c:v>0.02</c:v>
                </c:pt>
                <c:pt idx="5303">
                  <c:v>-0.02</c:v>
                </c:pt>
                <c:pt idx="5304">
                  <c:v>-0.06</c:v>
                </c:pt>
                <c:pt idx="5305">
                  <c:v>-0.06</c:v>
                </c:pt>
                <c:pt idx="5306">
                  <c:v>-0.06</c:v>
                </c:pt>
                <c:pt idx="5307">
                  <c:v>-0.02</c:v>
                </c:pt>
                <c:pt idx="5308">
                  <c:v>-0.02</c:v>
                </c:pt>
                <c:pt idx="5309">
                  <c:v>-0.34</c:v>
                </c:pt>
                <c:pt idx="5310">
                  <c:v>-0.82</c:v>
                </c:pt>
                <c:pt idx="5311">
                  <c:v>-0.86</c:v>
                </c:pt>
                <c:pt idx="5312">
                  <c:v>-0.54</c:v>
                </c:pt>
                <c:pt idx="5313">
                  <c:v>-0.26</c:v>
                </c:pt>
                <c:pt idx="5314">
                  <c:v>0.02</c:v>
                </c:pt>
                <c:pt idx="5315">
                  <c:v>0.18</c:v>
                </c:pt>
                <c:pt idx="5316">
                  <c:v>0.86</c:v>
                </c:pt>
                <c:pt idx="5317">
                  <c:v>0.94</c:v>
                </c:pt>
                <c:pt idx="5318">
                  <c:v>0.42</c:v>
                </c:pt>
                <c:pt idx="5319">
                  <c:v>-0.06</c:v>
                </c:pt>
                <c:pt idx="5320">
                  <c:v>-0.02</c:v>
                </c:pt>
                <c:pt idx="5321">
                  <c:v>-0.02</c:v>
                </c:pt>
                <c:pt idx="5322">
                  <c:v>-0.02</c:v>
                </c:pt>
                <c:pt idx="5323">
                  <c:v>0.1</c:v>
                </c:pt>
                <c:pt idx="5324">
                  <c:v>0.06</c:v>
                </c:pt>
                <c:pt idx="5325">
                  <c:v>-0.1</c:v>
                </c:pt>
                <c:pt idx="5326">
                  <c:v>-0.02</c:v>
                </c:pt>
                <c:pt idx="5327">
                  <c:v>0.02</c:v>
                </c:pt>
                <c:pt idx="5328">
                  <c:v>-0.06</c:v>
                </c:pt>
                <c:pt idx="5329">
                  <c:v>-0.02</c:v>
                </c:pt>
                <c:pt idx="5330">
                  <c:v>0.02</c:v>
                </c:pt>
                <c:pt idx="5331">
                  <c:v>-0.06</c:v>
                </c:pt>
                <c:pt idx="5332">
                  <c:v>0.02</c:v>
                </c:pt>
                <c:pt idx="5333">
                  <c:v>-0.02</c:v>
                </c:pt>
                <c:pt idx="5334">
                  <c:v>-0.46</c:v>
                </c:pt>
                <c:pt idx="5335">
                  <c:v>-0.9</c:v>
                </c:pt>
                <c:pt idx="5336">
                  <c:v>-0.82</c:v>
                </c:pt>
                <c:pt idx="5337">
                  <c:v>-0.5</c:v>
                </c:pt>
                <c:pt idx="5338">
                  <c:v>-0.14000000000000001</c:v>
                </c:pt>
                <c:pt idx="5339">
                  <c:v>-0.02</c:v>
                </c:pt>
                <c:pt idx="5340">
                  <c:v>0.26</c:v>
                </c:pt>
                <c:pt idx="5341">
                  <c:v>0.86</c:v>
                </c:pt>
                <c:pt idx="5342">
                  <c:v>0.9</c:v>
                </c:pt>
                <c:pt idx="5343">
                  <c:v>0.3</c:v>
                </c:pt>
                <c:pt idx="5344">
                  <c:v>-0.02</c:v>
                </c:pt>
                <c:pt idx="5345">
                  <c:v>-0.02</c:v>
                </c:pt>
                <c:pt idx="5346">
                  <c:v>-0.02</c:v>
                </c:pt>
                <c:pt idx="5347">
                  <c:v>0.02</c:v>
                </c:pt>
                <c:pt idx="5348">
                  <c:v>0.1</c:v>
                </c:pt>
                <c:pt idx="5349">
                  <c:v>-0.06</c:v>
                </c:pt>
                <c:pt idx="5350">
                  <c:v>-0.1</c:v>
                </c:pt>
                <c:pt idx="5351">
                  <c:v>0.06</c:v>
                </c:pt>
                <c:pt idx="5352">
                  <c:v>0.02</c:v>
                </c:pt>
                <c:pt idx="5353">
                  <c:v>-0.06</c:v>
                </c:pt>
                <c:pt idx="5354">
                  <c:v>0.02</c:v>
                </c:pt>
                <c:pt idx="5355">
                  <c:v>-0.02</c:v>
                </c:pt>
                <c:pt idx="5356">
                  <c:v>0.02</c:v>
                </c:pt>
                <c:pt idx="5357">
                  <c:v>0.02</c:v>
                </c:pt>
                <c:pt idx="5358">
                  <c:v>-0.1</c:v>
                </c:pt>
                <c:pt idx="5359">
                  <c:v>-0.5</c:v>
                </c:pt>
                <c:pt idx="5360">
                  <c:v>-0.94</c:v>
                </c:pt>
                <c:pt idx="5361">
                  <c:v>-0.86</c:v>
                </c:pt>
                <c:pt idx="5362">
                  <c:v>-0.46</c:v>
                </c:pt>
                <c:pt idx="5363">
                  <c:v>-0.1</c:v>
                </c:pt>
                <c:pt idx="5364">
                  <c:v>0.02</c:v>
                </c:pt>
                <c:pt idx="5365">
                  <c:v>0.34</c:v>
                </c:pt>
                <c:pt idx="5366">
                  <c:v>0.94</c:v>
                </c:pt>
                <c:pt idx="5367">
                  <c:v>0.86</c:v>
                </c:pt>
                <c:pt idx="5368">
                  <c:v>0.26</c:v>
                </c:pt>
                <c:pt idx="5369">
                  <c:v>-0.06</c:v>
                </c:pt>
                <c:pt idx="5370">
                  <c:v>0.02</c:v>
                </c:pt>
                <c:pt idx="5371">
                  <c:v>-0.06</c:v>
                </c:pt>
                <c:pt idx="5372">
                  <c:v>0.02</c:v>
                </c:pt>
                <c:pt idx="5373">
                  <c:v>0.06</c:v>
                </c:pt>
                <c:pt idx="5374">
                  <c:v>-0.02</c:v>
                </c:pt>
                <c:pt idx="5375">
                  <c:v>-0.06</c:v>
                </c:pt>
                <c:pt idx="5376">
                  <c:v>0.02</c:v>
                </c:pt>
                <c:pt idx="5377">
                  <c:v>-0.02</c:v>
                </c:pt>
                <c:pt idx="5378">
                  <c:v>-0.1</c:v>
                </c:pt>
                <c:pt idx="5379">
                  <c:v>-0.06</c:v>
                </c:pt>
                <c:pt idx="5380">
                  <c:v>-0.02</c:v>
                </c:pt>
                <c:pt idx="5381">
                  <c:v>-0.06</c:v>
                </c:pt>
                <c:pt idx="5382">
                  <c:v>0.02</c:v>
                </c:pt>
                <c:pt idx="5383">
                  <c:v>-0.14000000000000001</c:v>
                </c:pt>
                <c:pt idx="5384">
                  <c:v>-0.66</c:v>
                </c:pt>
                <c:pt idx="5385">
                  <c:v>-0.94</c:v>
                </c:pt>
                <c:pt idx="5386">
                  <c:v>-0.82</c:v>
                </c:pt>
                <c:pt idx="5387">
                  <c:v>-0.46</c:v>
                </c:pt>
                <c:pt idx="5388">
                  <c:v>-0.18</c:v>
                </c:pt>
                <c:pt idx="5389">
                  <c:v>-0.02</c:v>
                </c:pt>
                <c:pt idx="5390">
                  <c:v>0.5</c:v>
                </c:pt>
                <c:pt idx="5391">
                  <c:v>0.98</c:v>
                </c:pt>
                <c:pt idx="5392">
                  <c:v>0.78</c:v>
                </c:pt>
                <c:pt idx="5393">
                  <c:v>0.14000000000000001</c:v>
                </c:pt>
                <c:pt idx="5394">
                  <c:v>-0.02</c:v>
                </c:pt>
                <c:pt idx="5395">
                  <c:v>0.02</c:v>
                </c:pt>
                <c:pt idx="5396">
                  <c:v>0.02</c:v>
                </c:pt>
                <c:pt idx="5397">
                  <c:v>0.06</c:v>
                </c:pt>
                <c:pt idx="5398">
                  <c:v>0.06</c:v>
                </c:pt>
                <c:pt idx="5399">
                  <c:v>-0.06</c:v>
                </c:pt>
                <c:pt idx="5400">
                  <c:v>-0.06</c:v>
                </c:pt>
                <c:pt idx="5401">
                  <c:v>0.06</c:v>
                </c:pt>
                <c:pt idx="5402">
                  <c:v>-0.02</c:v>
                </c:pt>
                <c:pt idx="5403">
                  <c:v>-0.06</c:v>
                </c:pt>
                <c:pt idx="5404">
                  <c:v>-0.02</c:v>
                </c:pt>
                <c:pt idx="5405">
                  <c:v>-0.06</c:v>
                </c:pt>
                <c:pt idx="5406">
                  <c:v>0.02</c:v>
                </c:pt>
                <c:pt idx="5407">
                  <c:v>0.02</c:v>
                </c:pt>
                <c:pt idx="5408">
                  <c:v>-0.14000000000000001</c:v>
                </c:pt>
                <c:pt idx="5409">
                  <c:v>-0.66</c:v>
                </c:pt>
                <c:pt idx="5410">
                  <c:v>-0.98</c:v>
                </c:pt>
                <c:pt idx="5411">
                  <c:v>-0.74</c:v>
                </c:pt>
                <c:pt idx="5412">
                  <c:v>-0.34</c:v>
                </c:pt>
                <c:pt idx="5413">
                  <c:v>-0.06</c:v>
                </c:pt>
                <c:pt idx="5414">
                  <c:v>0.06</c:v>
                </c:pt>
                <c:pt idx="5415">
                  <c:v>0.54</c:v>
                </c:pt>
                <c:pt idx="5416">
                  <c:v>1.02</c:v>
                </c:pt>
                <c:pt idx="5417">
                  <c:v>0.74</c:v>
                </c:pt>
                <c:pt idx="5418">
                  <c:v>0.1</c:v>
                </c:pt>
                <c:pt idx="5419">
                  <c:v>-0.02</c:v>
                </c:pt>
                <c:pt idx="5420">
                  <c:v>0.1</c:v>
                </c:pt>
                <c:pt idx="5421">
                  <c:v>-0.06</c:v>
                </c:pt>
                <c:pt idx="5422">
                  <c:v>0.02</c:v>
                </c:pt>
                <c:pt idx="5423">
                  <c:v>0.06</c:v>
                </c:pt>
                <c:pt idx="5424">
                  <c:v>-0.06</c:v>
                </c:pt>
                <c:pt idx="5425">
                  <c:v>-0.06</c:v>
                </c:pt>
                <c:pt idx="5426">
                  <c:v>-0.02</c:v>
                </c:pt>
                <c:pt idx="5427">
                  <c:v>-0.02</c:v>
                </c:pt>
                <c:pt idx="5428">
                  <c:v>-0.06</c:v>
                </c:pt>
                <c:pt idx="5429">
                  <c:v>-0.02</c:v>
                </c:pt>
                <c:pt idx="5430">
                  <c:v>-0.06</c:v>
                </c:pt>
                <c:pt idx="5431">
                  <c:v>-0.06</c:v>
                </c:pt>
                <c:pt idx="5432">
                  <c:v>0.02</c:v>
                </c:pt>
                <c:pt idx="5433">
                  <c:v>-0.3</c:v>
                </c:pt>
                <c:pt idx="5434">
                  <c:v>-0.74</c:v>
                </c:pt>
                <c:pt idx="5435">
                  <c:v>-0.94</c:v>
                </c:pt>
                <c:pt idx="5436">
                  <c:v>-0.66</c:v>
                </c:pt>
                <c:pt idx="5437">
                  <c:v>-0.3</c:v>
                </c:pt>
                <c:pt idx="5438">
                  <c:v>-0.06</c:v>
                </c:pt>
                <c:pt idx="5439">
                  <c:v>0.14000000000000001</c:v>
                </c:pt>
                <c:pt idx="5440">
                  <c:v>0.7</c:v>
                </c:pt>
                <c:pt idx="5441">
                  <c:v>1.02</c:v>
                </c:pt>
                <c:pt idx="5442">
                  <c:v>0.57999999999999996</c:v>
                </c:pt>
                <c:pt idx="5443">
                  <c:v>0.02</c:v>
                </c:pt>
                <c:pt idx="5444">
                  <c:v>-0.06</c:v>
                </c:pt>
                <c:pt idx="5445">
                  <c:v>-0.02</c:v>
                </c:pt>
                <c:pt idx="5446">
                  <c:v>-0.02</c:v>
                </c:pt>
                <c:pt idx="5447">
                  <c:v>0.06</c:v>
                </c:pt>
                <c:pt idx="5448">
                  <c:v>0.06</c:v>
                </c:pt>
                <c:pt idx="5449">
                  <c:v>-0.1</c:v>
                </c:pt>
                <c:pt idx="5450">
                  <c:v>-0.02</c:v>
                </c:pt>
                <c:pt idx="5451">
                  <c:v>-0.02</c:v>
                </c:pt>
                <c:pt idx="5452">
                  <c:v>-0.06</c:v>
                </c:pt>
                <c:pt idx="5453">
                  <c:v>-0.02</c:v>
                </c:pt>
                <c:pt idx="5454">
                  <c:v>0.02</c:v>
                </c:pt>
                <c:pt idx="5455">
                  <c:v>-0.06</c:v>
                </c:pt>
                <c:pt idx="5456">
                  <c:v>-0.02</c:v>
                </c:pt>
                <c:pt idx="5457">
                  <c:v>-0.02</c:v>
                </c:pt>
                <c:pt idx="5458">
                  <c:v>-0.34</c:v>
                </c:pt>
                <c:pt idx="5459">
                  <c:v>-0.86</c:v>
                </c:pt>
                <c:pt idx="5460">
                  <c:v>-0.9</c:v>
                </c:pt>
                <c:pt idx="5461">
                  <c:v>-0.57999999999999996</c:v>
                </c:pt>
                <c:pt idx="5462">
                  <c:v>-0.18</c:v>
                </c:pt>
                <c:pt idx="5463">
                  <c:v>-0.02</c:v>
                </c:pt>
                <c:pt idx="5464">
                  <c:v>0.18</c:v>
                </c:pt>
                <c:pt idx="5465">
                  <c:v>0.7</c:v>
                </c:pt>
                <c:pt idx="5466">
                  <c:v>1.02</c:v>
                </c:pt>
                <c:pt idx="5467">
                  <c:v>0.54</c:v>
                </c:pt>
                <c:pt idx="5468">
                  <c:v>-0.02</c:v>
                </c:pt>
                <c:pt idx="5469">
                  <c:v>-0.06</c:v>
                </c:pt>
                <c:pt idx="5470">
                  <c:v>-0.06</c:v>
                </c:pt>
                <c:pt idx="5471">
                  <c:v>-0.02</c:v>
                </c:pt>
                <c:pt idx="5472">
                  <c:v>0.1</c:v>
                </c:pt>
                <c:pt idx="5473">
                  <c:v>0.02</c:v>
                </c:pt>
                <c:pt idx="5474">
                  <c:v>-0.02</c:v>
                </c:pt>
                <c:pt idx="5475">
                  <c:v>0.06</c:v>
                </c:pt>
                <c:pt idx="5476">
                  <c:v>0.06</c:v>
                </c:pt>
                <c:pt idx="5477">
                  <c:v>-0.02</c:v>
                </c:pt>
                <c:pt idx="5478">
                  <c:v>-0.06</c:v>
                </c:pt>
                <c:pt idx="5479">
                  <c:v>-0.06</c:v>
                </c:pt>
                <c:pt idx="5480">
                  <c:v>-0.02</c:v>
                </c:pt>
                <c:pt idx="5481">
                  <c:v>-0.06</c:v>
                </c:pt>
                <c:pt idx="5482">
                  <c:v>-0.02</c:v>
                </c:pt>
                <c:pt idx="5483">
                  <c:v>-0.38</c:v>
                </c:pt>
                <c:pt idx="5484">
                  <c:v>-0.86</c:v>
                </c:pt>
                <c:pt idx="5485">
                  <c:v>-0.9</c:v>
                </c:pt>
                <c:pt idx="5486">
                  <c:v>-0.54</c:v>
                </c:pt>
                <c:pt idx="5487">
                  <c:v>-0.22</c:v>
                </c:pt>
                <c:pt idx="5488">
                  <c:v>-0.02</c:v>
                </c:pt>
                <c:pt idx="5489">
                  <c:v>0.18</c:v>
                </c:pt>
                <c:pt idx="5490">
                  <c:v>0.78</c:v>
                </c:pt>
                <c:pt idx="5491">
                  <c:v>0.94</c:v>
                </c:pt>
                <c:pt idx="5492">
                  <c:v>0.38</c:v>
                </c:pt>
                <c:pt idx="5493">
                  <c:v>0.02</c:v>
                </c:pt>
                <c:pt idx="5494">
                  <c:v>0.02</c:v>
                </c:pt>
                <c:pt idx="5495">
                  <c:v>-0.06</c:v>
                </c:pt>
                <c:pt idx="5496">
                  <c:v>0.02</c:v>
                </c:pt>
                <c:pt idx="5497">
                  <c:v>0.06</c:v>
                </c:pt>
                <c:pt idx="5498">
                  <c:v>0.02</c:v>
                </c:pt>
                <c:pt idx="5499">
                  <c:v>-0.1</c:v>
                </c:pt>
                <c:pt idx="5500">
                  <c:v>0.06</c:v>
                </c:pt>
                <c:pt idx="5501">
                  <c:v>0.02</c:v>
                </c:pt>
                <c:pt idx="5502">
                  <c:v>0.02</c:v>
                </c:pt>
                <c:pt idx="5503">
                  <c:v>-0.02</c:v>
                </c:pt>
                <c:pt idx="5504">
                  <c:v>-0.02</c:v>
                </c:pt>
                <c:pt idx="5505">
                  <c:v>-0.06</c:v>
                </c:pt>
                <c:pt idx="5506">
                  <c:v>-0.02</c:v>
                </c:pt>
                <c:pt idx="5507">
                  <c:v>-0.02</c:v>
                </c:pt>
                <c:pt idx="5508">
                  <c:v>-0.5</c:v>
                </c:pt>
                <c:pt idx="5509">
                  <c:v>-0.94</c:v>
                </c:pt>
                <c:pt idx="5510">
                  <c:v>-0.9</c:v>
                </c:pt>
                <c:pt idx="5511">
                  <c:v>-0.5</c:v>
                </c:pt>
                <c:pt idx="5512">
                  <c:v>-0.18</c:v>
                </c:pt>
                <c:pt idx="5513">
                  <c:v>-0.02</c:v>
                </c:pt>
                <c:pt idx="5514">
                  <c:v>0.3</c:v>
                </c:pt>
                <c:pt idx="5515">
                  <c:v>0.9</c:v>
                </c:pt>
                <c:pt idx="5516">
                  <c:v>0.86</c:v>
                </c:pt>
                <c:pt idx="5517">
                  <c:v>0.3</c:v>
                </c:pt>
                <c:pt idx="5518">
                  <c:v>-0.1</c:v>
                </c:pt>
                <c:pt idx="5519">
                  <c:v>-0.02</c:v>
                </c:pt>
                <c:pt idx="5520">
                  <c:v>0.1</c:v>
                </c:pt>
                <c:pt idx="5521">
                  <c:v>0.06</c:v>
                </c:pt>
                <c:pt idx="5522">
                  <c:v>0.02</c:v>
                </c:pt>
                <c:pt idx="5523">
                  <c:v>-0.06</c:v>
                </c:pt>
                <c:pt idx="5524">
                  <c:v>-0.02</c:v>
                </c:pt>
                <c:pt idx="5525">
                  <c:v>0.02</c:v>
                </c:pt>
                <c:pt idx="5526">
                  <c:v>-0.02</c:v>
                </c:pt>
                <c:pt idx="5527">
                  <c:v>-0.06</c:v>
                </c:pt>
                <c:pt idx="5528">
                  <c:v>-0.02</c:v>
                </c:pt>
                <c:pt idx="5529">
                  <c:v>-0.06</c:v>
                </c:pt>
                <c:pt idx="5530">
                  <c:v>-0.02</c:v>
                </c:pt>
                <c:pt idx="5531">
                  <c:v>0.02</c:v>
                </c:pt>
                <c:pt idx="5532">
                  <c:v>-0.1</c:v>
                </c:pt>
                <c:pt idx="5533">
                  <c:v>-0.62</c:v>
                </c:pt>
                <c:pt idx="5534">
                  <c:v>-0.94</c:v>
                </c:pt>
                <c:pt idx="5535">
                  <c:v>-0.74</c:v>
                </c:pt>
                <c:pt idx="5536">
                  <c:v>-0.38</c:v>
                </c:pt>
                <c:pt idx="5537">
                  <c:v>-0.14000000000000001</c:v>
                </c:pt>
                <c:pt idx="5538">
                  <c:v>0.02</c:v>
                </c:pt>
                <c:pt idx="5539">
                  <c:v>0.34</c:v>
                </c:pt>
                <c:pt idx="5540">
                  <c:v>0.94</c:v>
                </c:pt>
                <c:pt idx="5541">
                  <c:v>0.82</c:v>
                </c:pt>
                <c:pt idx="5542">
                  <c:v>0.22</c:v>
                </c:pt>
                <c:pt idx="5543">
                  <c:v>-0.02</c:v>
                </c:pt>
                <c:pt idx="5544">
                  <c:v>0.02</c:v>
                </c:pt>
                <c:pt idx="5545">
                  <c:v>-0.02</c:v>
                </c:pt>
                <c:pt idx="5546">
                  <c:v>0.02</c:v>
                </c:pt>
                <c:pt idx="5547">
                  <c:v>0.06</c:v>
                </c:pt>
                <c:pt idx="5548">
                  <c:v>-0.06</c:v>
                </c:pt>
                <c:pt idx="5549">
                  <c:v>-0.06</c:v>
                </c:pt>
                <c:pt idx="5550">
                  <c:v>-0.02</c:v>
                </c:pt>
                <c:pt idx="5551">
                  <c:v>-0.06</c:v>
                </c:pt>
                <c:pt idx="5552">
                  <c:v>-0.02</c:v>
                </c:pt>
                <c:pt idx="5553">
                  <c:v>0.02</c:v>
                </c:pt>
                <c:pt idx="5554">
                  <c:v>-0.02</c:v>
                </c:pt>
                <c:pt idx="5555">
                  <c:v>-0.02</c:v>
                </c:pt>
                <c:pt idx="5556">
                  <c:v>0.02</c:v>
                </c:pt>
                <c:pt idx="5557">
                  <c:v>-0.14000000000000001</c:v>
                </c:pt>
                <c:pt idx="5558">
                  <c:v>-0.66</c:v>
                </c:pt>
                <c:pt idx="5559">
                  <c:v>-0.98</c:v>
                </c:pt>
                <c:pt idx="5560">
                  <c:v>-0.74</c:v>
                </c:pt>
                <c:pt idx="5561">
                  <c:v>-0.38</c:v>
                </c:pt>
                <c:pt idx="5562">
                  <c:v>-0.1</c:v>
                </c:pt>
                <c:pt idx="5563">
                  <c:v>0.02</c:v>
                </c:pt>
                <c:pt idx="5564">
                  <c:v>0.5</c:v>
                </c:pt>
                <c:pt idx="5565">
                  <c:v>0.98</c:v>
                </c:pt>
                <c:pt idx="5566">
                  <c:v>0.74</c:v>
                </c:pt>
                <c:pt idx="5567">
                  <c:v>0.14000000000000001</c:v>
                </c:pt>
                <c:pt idx="5568">
                  <c:v>-0.06</c:v>
                </c:pt>
                <c:pt idx="5569">
                  <c:v>0.02</c:v>
                </c:pt>
                <c:pt idx="5570">
                  <c:v>-0.02</c:v>
                </c:pt>
                <c:pt idx="5571">
                  <c:v>0.02</c:v>
                </c:pt>
                <c:pt idx="5572">
                  <c:v>0.14000000000000001</c:v>
                </c:pt>
                <c:pt idx="5573">
                  <c:v>-0.06</c:v>
                </c:pt>
                <c:pt idx="5574">
                  <c:v>-0.02</c:v>
                </c:pt>
                <c:pt idx="5575">
                  <c:v>0.02</c:v>
                </c:pt>
                <c:pt idx="5576">
                  <c:v>-0.06</c:v>
                </c:pt>
                <c:pt idx="5577">
                  <c:v>-0.06</c:v>
                </c:pt>
                <c:pt idx="5578">
                  <c:v>-0.02</c:v>
                </c:pt>
                <c:pt idx="5579">
                  <c:v>-0.06</c:v>
                </c:pt>
                <c:pt idx="5580">
                  <c:v>-0.02</c:v>
                </c:pt>
                <c:pt idx="5581">
                  <c:v>-0.02</c:v>
                </c:pt>
                <c:pt idx="5582">
                  <c:v>-0.18</c:v>
                </c:pt>
                <c:pt idx="5583">
                  <c:v>-0.74</c:v>
                </c:pt>
                <c:pt idx="5584">
                  <c:v>-0.94</c:v>
                </c:pt>
                <c:pt idx="5585">
                  <c:v>-0.66</c:v>
                </c:pt>
                <c:pt idx="5586">
                  <c:v>-0.34</c:v>
                </c:pt>
                <c:pt idx="5587">
                  <c:v>-0.06</c:v>
                </c:pt>
                <c:pt idx="5588">
                  <c:v>0.14000000000000001</c:v>
                </c:pt>
                <c:pt idx="5589">
                  <c:v>0.62</c:v>
                </c:pt>
                <c:pt idx="5590">
                  <c:v>0.98</c:v>
                </c:pt>
                <c:pt idx="5591">
                  <c:v>0.62</c:v>
                </c:pt>
                <c:pt idx="5592">
                  <c:v>0.1</c:v>
                </c:pt>
                <c:pt idx="5593">
                  <c:v>0.02</c:v>
                </c:pt>
                <c:pt idx="5594">
                  <c:v>0.02</c:v>
                </c:pt>
                <c:pt idx="5595">
                  <c:v>-0.02</c:v>
                </c:pt>
                <c:pt idx="5596">
                  <c:v>0.1</c:v>
                </c:pt>
                <c:pt idx="5597">
                  <c:v>0.06</c:v>
                </c:pt>
                <c:pt idx="5598">
                  <c:v>-0.1</c:v>
                </c:pt>
                <c:pt idx="5599">
                  <c:v>-0.06</c:v>
                </c:pt>
                <c:pt idx="5600">
                  <c:v>-0.02</c:v>
                </c:pt>
                <c:pt idx="5601">
                  <c:v>-0.06</c:v>
                </c:pt>
                <c:pt idx="5602">
                  <c:v>-0.06</c:v>
                </c:pt>
                <c:pt idx="5603">
                  <c:v>-0.02</c:v>
                </c:pt>
                <c:pt idx="5604">
                  <c:v>-0.06</c:v>
                </c:pt>
                <c:pt idx="5605">
                  <c:v>-0.06</c:v>
                </c:pt>
                <c:pt idx="5606">
                  <c:v>-0.02</c:v>
                </c:pt>
                <c:pt idx="5607">
                  <c:v>-0.34</c:v>
                </c:pt>
                <c:pt idx="5608">
                  <c:v>-0.82</c:v>
                </c:pt>
                <c:pt idx="5609">
                  <c:v>-0.9</c:v>
                </c:pt>
                <c:pt idx="5610">
                  <c:v>-0.62</c:v>
                </c:pt>
                <c:pt idx="5611">
                  <c:v>-0.26</c:v>
                </c:pt>
                <c:pt idx="5612">
                  <c:v>-0.06</c:v>
                </c:pt>
                <c:pt idx="5613">
                  <c:v>0.14000000000000001</c:v>
                </c:pt>
                <c:pt idx="5614">
                  <c:v>0.7</c:v>
                </c:pt>
                <c:pt idx="5615">
                  <c:v>1.02</c:v>
                </c:pt>
                <c:pt idx="5616">
                  <c:v>0.57999999999999996</c:v>
                </c:pt>
                <c:pt idx="5617">
                  <c:v>-0.02</c:v>
                </c:pt>
                <c:pt idx="5618">
                  <c:v>-0.06</c:v>
                </c:pt>
                <c:pt idx="5619">
                  <c:v>0.02</c:v>
                </c:pt>
                <c:pt idx="5620">
                  <c:v>0.02</c:v>
                </c:pt>
                <c:pt idx="5621">
                  <c:v>0.06</c:v>
                </c:pt>
                <c:pt idx="5622">
                  <c:v>0.06</c:v>
                </c:pt>
                <c:pt idx="5623">
                  <c:v>-0.06</c:v>
                </c:pt>
                <c:pt idx="5624">
                  <c:v>0.02</c:v>
                </c:pt>
                <c:pt idx="5625">
                  <c:v>0.02</c:v>
                </c:pt>
                <c:pt idx="5626">
                  <c:v>-0.02</c:v>
                </c:pt>
                <c:pt idx="5627">
                  <c:v>-0.06</c:v>
                </c:pt>
                <c:pt idx="5628">
                  <c:v>-0.02</c:v>
                </c:pt>
                <c:pt idx="5629">
                  <c:v>-0.06</c:v>
                </c:pt>
                <c:pt idx="5630">
                  <c:v>-0.06</c:v>
                </c:pt>
                <c:pt idx="5631">
                  <c:v>-0.06</c:v>
                </c:pt>
                <c:pt idx="5632">
                  <c:v>-0.34</c:v>
                </c:pt>
                <c:pt idx="5633">
                  <c:v>-0.86</c:v>
                </c:pt>
                <c:pt idx="5634">
                  <c:v>-0.9</c:v>
                </c:pt>
                <c:pt idx="5635">
                  <c:v>-0.62</c:v>
                </c:pt>
                <c:pt idx="5636">
                  <c:v>-0.18</c:v>
                </c:pt>
                <c:pt idx="5637">
                  <c:v>-0.02</c:v>
                </c:pt>
                <c:pt idx="5638">
                  <c:v>0.22</c:v>
                </c:pt>
                <c:pt idx="5639">
                  <c:v>0.78</c:v>
                </c:pt>
                <c:pt idx="5640">
                  <c:v>0.98</c:v>
                </c:pt>
                <c:pt idx="5641">
                  <c:v>0.42</c:v>
                </c:pt>
                <c:pt idx="5642">
                  <c:v>-0.02</c:v>
                </c:pt>
                <c:pt idx="5643">
                  <c:v>-0.02</c:v>
                </c:pt>
                <c:pt idx="5644">
                  <c:v>0.02</c:v>
                </c:pt>
                <c:pt idx="5645">
                  <c:v>0.02</c:v>
                </c:pt>
                <c:pt idx="5646">
                  <c:v>0.1</c:v>
                </c:pt>
                <c:pt idx="5647">
                  <c:v>0.02</c:v>
                </c:pt>
                <c:pt idx="5648">
                  <c:v>-0.02</c:v>
                </c:pt>
                <c:pt idx="5649">
                  <c:v>-0.02</c:v>
                </c:pt>
                <c:pt idx="5650">
                  <c:v>-0.02</c:v>
                </c:pt>
                <c:pt idx="5651">
                  <c:v>-0.06</c:v>
                </c:pt>
                <c:pt idx="5652">
                  <c:v>-0.02</c:v>
                </c:pt>
                <c:pt idx="5653">
                  <c:v>-0.02</c:v>
                </c:pt>
                <c:pt idx="5654">
                  <c:v>-0.02</c:v>
                </c:pt>
                <c:pt idx="5655">
                  <c:v>0.02</c:v>
                </c:pt>
                <c:pt idx="5656">
                  <c:v>-0.02</c:v>
                </c:pt>
                <c:pt idx="5657">
                  <c:v>-0.5</c:v>
                </c:pt>
                <c:pt idx="5658">
                  <c:v>-0.9</c:v>
                </c:pt>
                <c:pt idx="5659">
                  <c:v>-0.9</c:v>
                </c:pt>
                <c:pt idx="5660">
                  <c:v>-0.5</c:v>
                </c:pt>
                <c:pt idx="5661">
                  <c:v>-0.22</c:v>
                </c:pt>
                <c:pt idx="5662">
                  <c:v>-0.06</c:v>
                </c:pt>
                <c:pt idx="5663">
                  <c:v>0.26</c:v>
                </c:pt>
                <c:pt idx="5664">
                  <c:v>0.94</c:v>
                </c:pt>
                <c:pt idx="5665">
                  <c:v>0.9</c:v>
                </c:pt>
                <c:pt idx="5666">
                  <c:v>0.3</c:v>
                </c:pt>
                <c:pt idx="5667">
                  <c:v>-0.02</c:v>
                </c:pt>
                <c:pt idx="5668">
                  <c:v>-0.02</c:v>
                </c:pt>
                <c:pt idx="5669">
                  <c:v>-0.02</c:v>
                </c:pt>
                <c:pt idx="5670">
                  <c:v>0.02</c:v>
                </c:pt>
                <c:pt idx="5671">
                  <c:v>0.06</c:v>
                </c:pt>
                <c:pt idx="5672">
                  <c:v>0.02</c:v>
                </c:pt>
                <c:pt idx="5673">
                  <c:v>-0.02</c:v>
                </c:pt>
                <c:pt idx="5674">
                  <c:v>0.06</c:v>
                </c:pt>
                <c:pt idx="5675">
                  <c:v>-0.02</c:v>
                </c:pt>
                <c:pt idx="5676">
                  <c:v>-0.06</c:v>
                </c:pt>
                <c:pt idx="5677">
                  <c:v>-0.02</c:v>
                </c:pt>
                <c:pt idx="5678">
                  <c:v>-0.02</c:v>
                </c:pt>
                <c:pt idx="5679">
                  <c:v>-0.02</c:v>
                </c:pt>
                <c:pt idx="5680">
                  <c:v>0.02</c:v>
                </c:pt>
                <c:pt idx="5681">
                  <c:v>-0.14000000000000001</c:v>
                </c:pt>
                <c:pt idx="5682">
                  <c:v>-0.54</c:v>
                </c:pt>
                <c:pt idx="5683">
                  <c:v>-0.94</c:v>
                </c:pt>
                <c:pt idx="5684">
                  <c:v>-0.82</c:v>
                </c:pt>
                <c:pt idx="5685">
                  <c:v>-0.46</c:v>
                </c:pt>
                <c:pt idx="5686">
                  <c:v>-0.1</c:v>
                </c:pt>
                <c:pt idx="5687">
                  <c:v>0.02</c:v>
                </c:pt>
                <c:pt idx="5688">
                  <c:v>0.42</c:v>
                </c:pt>
                <c:pt idx="5689">
                  <c:v>0.94</c:v>
                </c:pt>
                <c:pt idx="5690">
                  <c:v>0.86</c:v>
                </c:pt>
                <c:pt idx="5691">
                  <c:v>0.22</c:v>
                </c:pt>
                <c:pt idx="5692">
                  <c:v>-0.1</c:v>
                </c:pt>
                <c:pt idx="5693">
                  <c:v>-0.06</c:v>
                </c:pt>
                <c:pt idx="5694">
                  <c:v>0.02</c:v>
                </c:pt>
                <c:pt idx="5695">
                  <c:v>0.02</c:v>
                </c:pt>
                <c:pt idx="5696">
                  <c:v>0.06</c:v>
                </c:pt>
                <c:pt idx="5697">
                  <c:v>0.06</c:v>
                </c:pt>
                <c:pt idx="5698">
                  <c:v>-0.06</c:v>
                </c:pt>
                <c:pt idx="5699">
                  <c:v>-0.02</c:v>
                </c:pt>
                <c:pt idx="5700">
                  <c:v>-0.02</c:v>
                </c:pt>
                <c:pt idx="5701">
                  <c:v>-0.1</c:v>
                </c:pt>
                <c:pt idx="5702">
                  <c:v>-0.06</c:v>
                </c:pt>
                <c:pt idx="5703">
                  <c:v>-0.06</c:v>
                </c:pt>
                <c:pt idx="5704">
                  <c:v>-0.02</c:v>
                </c:pt>
                <c:pt idx="5705">
                  <c:v>0.02</c:v>
                </c:pt>
                <c:pt idx="5706">
                  <c:v>-0.1</c:v>
                </c:pt>
                <c:pt idx="5707">
                  <c:v>-0.66</c:v>
                </c:pt>
                <c:pt idx="5708">
                  <c:v>-0.9</c:v>
                </c:pt>
                <c:pt idx="5709">
                  <c:v>-0.78</c:v>
                </c:pt>
                <c:pt idx="5710">
                  <c:v>-0.46</c:v>
                </c:pt>
                <c:pt idx="5711">
                  <c:v>-0.1</c:v>
                </c:pt>
                <c:pt idx="5712">
                  <c:v>0.02</c:v>
                </c:pt>
                <c:pt idx="5713">
                  <c:v>0.42</c:v>
                </c:pt>
                <c:pt idx="5714">
                  <c:v>1.02</c:v>
                </c:pt>
                <c:pt idx="5715">
                  <c:v>0.78</c:v>
                </c:pt>
                <c:pt idx="5716">
                  <c:v>0.14000000000000001</c:v>
                </c:pt>
                <c:pt idx="5717">
                  <c:v>-0.06</c:v>
                </c:pt>
                <c:pt idx="5718">
                  <c:v>0.02</c:v>
                </c:pt>
                <c:pt idx="5719">
                  <c:v>-0.02</c:v>
                </c:pt>
                <c:pt idx="5720">
                  <c:v>0.06</c:v>
                </c:pt>
                <c:pt idx="5721">
                  <c:v>0.1</c:v>
                </c:pt>
                <c:pt idx="5722">
                  <c:v>-0.02</c:v>
                </c:pt>
                <c:pt idx="5723">
                  <c:v>-0.06</c:v>
                </c:pt>
                <c:pt idx="5724">
                  <c:v>0.06</c:v>
                </c:pt>
                <c:pt idx="5725">
                  <c:v>0.02</c:v>
                </c:pt>
                <c:pt idx="5726">
                  <c:v>-0.1</c:v>
                </c:pt>
                <c:pt idx="5727">
                  <c:v>0.02</c:v>
                </c:pt>
                <c:pt idx="5728">
                  <c:v>-0.02</c:v>
                </c:pt>
                <c:pt idx="5729">
                  <c:v>-0.02</c:v>
                </c:pt>
                <c:pt idx="5730">
                  <c:v>0.02</c:v>
                </c:pt>
                <c:pt idx="5731">
                  <c:v>-0.18</c:v>
                </c:pt>
                <c:pt idx="5732">
                  <c:v>-0.74</c:v>
                </c:pt>
                <c:pt idx="5733">
                  <c:v>-0.94</c:v>
                </c:pt>
                <c:pt idx="5734">
                  <c:v>-0.7</c:v>
                </c:pt>
                <c:pt idx="5735">
                  <c:v>-0.34</c:v>
                </c:pt>
                <c:pt idx="5736">
                  <c:v>-0.1</c:v>
                </c:pt>
                <c:pt idx="5737">
                  <c:v>0.02</c:v>
                </c:pt>
                <c:pt idx="5738">
                  <c:v>0.54</c:v>
                </c:pt>
                <c:pt idx="5739">
                  <c:v>1.06</c:v>
                </c:pt>
                <c:pt idx="5740">
                  <c:v>0.66</c:v>
                </c:pt>
                <c:pt idx="5741">
                  <c:v>0.06</c:v>
                </c:pt>
                <c:pt idx="5742">
                  <c:v>-0.06</c:v>
                </c:pt>
                <c:pt idx="5743">
                  <c:v>-0.06</c:v>
                </c:pt>
                <c:pt idx="5744">
                  <c:v>-0.02</c:v>
                </c:pt>
                <c:pt idx="5745">
                  <c:v>0.02</c:v>
                </c:pt>
                <c:pt idx="5746">
                  <c:v>0.1</c:v>
                </c:pt>
                <c:pt idx="5747">
                  <c:v>-0.02</c:v>
                </c:pt>
                <c:pt idx="5748">
                  <c:v>-0.02</c:v>
                </c:pt>
                <c:pt idx="5749">
                  <c:v>0.02</c:v>
                </c:pt>
                <c:pt idx="5750">
                  <c:v>-0.02</c:v>
                </c:pt>
                <c:pt idx="5751">
                  <c:v>-0.1</c:v>
                </c:pt>
                <c:pt idx="5752">
                  <c:v>-0.02</c:v>
                </c:pt>
                <c:pt idx="5753">
                  <c:v>-0.06</c:v>
                </c:pt>
                <c:pt idx="5754">
                  <c:v>0.02</c:v>
                </c:pt>
                <c:pt idx="5755">
                  <c:v>0.02</c:v>
                </c:pt>
                <c:pt idx="5756">
                  <c:v>-0.22</c:v>
                </c:pt>
                <c:pt idx="5757">
                  <c:v>-0.78</c:v>
                </c:pt>
                <c:pt idx="5758">
                  <c:v>-0.98</c:v>
                </c:pt>
                <c:pt idx="5759">
                  <c:v>-0.7</c:v>
                </c:pt>
                <c:pt idx="5760">
                  <c:v>-0.26</c:v>
                </c:pt>
                <c:pt idx="5761">
                  <c:v>-0.06</c:v>
                </c:pt>
                <c:pt idx="5762">
                  <c:v>0.14000000000000001</c:v>
                </c:pt>
                <c:pt idx="5763">
                  <c:v>0.66</c:v>
                </c:pt>
                <c:pt idx="5764">
                  <c:v>0.98</c:v>
                </c:pt>
                <c:pt idx="5765">
                  <c:v>0.54</c:v>
                </c:pt>
                <c:pt idx="5766">
                  <c:v>0.06</c:v>
                </c:pt>
                <c:pt idx="5767">
                  <c:v>-0.06</c:v>
                </c:pt>
                <c:pt idx="5768">
                  <c:v>0.02</c:v>
                </c:pt>
                <c:pt idx="5769">
                  <c:v>-0.02</c:v>
                </c:pt>
                <c:pt idx="5770">
                  <c:v>0.06</c:v>
                </c:pt>
                <c:pt idx="5771">
                  <c:v>0.06</c:v>
                </c:pt>
                <c:pt idx="5772">
                  <c:v>-0.02</c:v>
                </c:pt>
                <c:pt idx="5773">
                  <c:v>-0.02</c:v>
                </c:pt>
                <c:pt idx="5774">
                  <c:v>0.02</c:v>
                </c:pt>
                <c:pt idx="5775">
                  <c:v>-0.06</c:v>
                </c:pt>
                <c:pt idx="5776">
                  <c:v>-0.06</c:v>
                </c:pt>
                <c:pt idx="5777">
                  <c:v>-0.02</c:v>
                </c:pt>
                <c:pt idx="5778">
                  <c:v>-0.1</c:v>
                </c:pt>
                <c:pt idx="5779">
                  <c:v>-0.02</c:v>
                </c:pt>
                <c:pt idx="5780">
                  <c:v>-0.06</c:v>
                </c:pt>
                <c:pt idx="5781">
                  <c:v>-0.34</c:v>
                </c:pt>
                <c:pt idx="5782">
                  <c:v>-0.78</c:v>
                </c:pt>
                <c:pt idx="5783">
                  <c:v>-0.9</c:v>
                </c:pt>
                <c:pt idx="5784">
                  <c:v>-0.57999999999999996</c:v>
                </c:pt>
                <c:pt idx="5785">
                  <c:v>-0.26</c:v>
                </c:pt>
                <c:pt idx="5786">
                  <c:v>-0.06</c:v>
                </c:pt>
                <c:pt idx="5787">
                  <c:v>0.18</c:v>
                </c:pt>
                <c:pt idx="5788">
                  <c:v>0.78</c:v>
                </c:pt>
                <c:pt idx="5789">
                  <c:v>0.98</c:v>
                </c:pt>
                <c:pt idx="5790">
                  <c:v>0.46</c:v>
                </c:pt>
                <c:pt idx="5791">
                  <c:v>0.02</c:v>
                </c:pt>
                <c:pt idx="5792">
                  <c:v>0.02</c:v>
                </c:pt>
                <c:pt idx="5793">
                  <c:v>-0.02</c:v>
                </c:pt>
                <c:pt idx="5794">
                  <c:v>-0.02</c:v>
                </c:pt>
                <c:pt idx="5795">
                  <c:v>0.06</c:v>
                </c:pt>
                <c:pt idx="5796">
                  <c:v>0.02</c:v>
                </c:pt>
                <c:pt idx="5797">
                  <c:v>-0.06</c:v>
                </c:pt>
                <c:pt idx="5798">
                  <c:v>0.02</c:v>
                </c:pt>
                <c:pt idx="5799">
                  <c:v>-0.02</c:v>
                </c:pt>
                <c:pt idx="5800">
                  <c:v>-0.02</c:v>
                </c:pt>
                <c:pt idx="5801">
                  <c:v>-0.06</c:v>
                </c:pt>
                <c:pt idx="5802">
                  <c:v>-0.02</c:v>
                </c:pt>
                <c:pt idx="5803">
                  <c:v>-0.06</c:v>
                </c:pt>
                <c:pt idx="5804">
                  <c:v>0.02</c:v>
                </c:pt>
                <c:pt idx="5805">
                  <c:v>-0.02</c:v>
                </c:pt>
                <c:pt idx="5806">
                  <c:v>-0.38</c:v>
                </c:pt>
                <c:pt idx="5807">
                  <c:v>-0.86</c:v>
                </c:pt>
                <c:pt idx="5808">
                  <c:v>-0.86</c:v>
                </c:pt>
                <c:pt idx="5809">
                  <c:v>-0.54</c:v>
                </c:pt>
                <c:pt idx="5810">
                  <c:v>-0.22</c:v>
                </c:pt>
                <c:pt idx="5811">
                  <c:v>-0.02</c:v>
                </c:pt>
                <c:pt idx="5812">
                  <c:v>0.34</c:v>
                </c:pt>
                <c:pt idx="5813">
                  <c:v>0.86</c:v>
                </c:pt>
                <c:pt idx="5814">
                  <c:v>0.94</c:v>
                </c:pt>
                <c:pt idx="5815">
                  <c:v>0.38</c:v>
                </c:pt>
                <c:pt idx="5816">
                  <c:v>-0.06</c:v>
                </c:pt>
                <c:pt idx="5817">
                  <c:v>-0.02</c:v>
                </c:pt>
                <c:pt idx="5818">
                  <c:v>0.02</c:v>
                </c:pt>
                <c:pt idx="5819">
                  <c:v>0.02</c:v>
                </c:pt>
                <c:pt idx="5820">
                  <c:v>0.06</c:v>
                </c:pt>
                <c:pt idx="5821">
                  <c:v>0.02</c:v>
                </c:pt>
                <c:pt idx="5822">
                  <c:v>-0.02</c:v>
                </c:pt>
                <c:pt idx="5823">
                  <c:v>0.02</c:v>
                </c:pt>
                <c:pt idx="5824">
                  <c:v>-0.02</c:v>
                </c:pt>
                <c:pt idx="5825">
                  <c:v>-0.06</c:v>
                </c:pt>
                <c:pt idx="5826">
                  <c:v>-0.02</c:v>
                </c:pt>
                <c:pt idx="5827">
                  <c:v>-0.02</c:v>
                </c:pt>
                <c:pt idx="5828">
                  <c:v>0.02</c:v>
                </c:pt>
                <c:pt idx="5829">
                  <c:v>0.02</c:v>
                </c:pt>
                <c:pt idx="5830">
                  <c:v>-0.06</c:v>
                </c:pt>
                <c:pt idx="5831">
                  <c:v>-0.46</c:v>
                </c:pt>
                <c:pt idx="5832">
                  <c:v>-0.9</c:v>
                </c:pt>
                <c:pt idx="5833">
                  <c:v>-0.86</c:v>
                </c:pt>
                <c:pt idx="5834">
                  <c:v>-0.5</c:v>
                </c:pt>
                <c:pt idx="5835">
                  <c:v>-0.14000000000000001</c:v>
                </c:pt>
                <c:pt idx="5836">
                  <c:v>-0.02</c:v>
                </c:pt>
                <c:pt idx="5837">
                  <c:v>0.38</c:v>
                </c:pt>
                <c:pt idx="5838">
                  <c:v>0.94</c:v>
                </c:pt>
                <c:pt idx="5839">
                  <c:v>0.9</c:v>
                </c:pt>
                <c:pt idx="5840">
                  <c:v>0.3</c:v>
                </c:pt>
                <c:pt idx="5841">
                  <c:v>-0.06</c:v>
                </c:pt>
                <c:pt idx="5842">
                  <c:v>0.02</c:v>
                </c:pt>
                <c:pt idx="5843">
                  <c:v>0.02</c:v>
                </c:pt>
                <c:pt idx="5844">
                  <c:v>0.06</c:v>
                </c:pt>
                <c:pt idx="5845">
                  <c:v>0.02</c:v>
                </c:pt>
                <c:pt idx="5846">
                  <c:v>-0.02</c:v>
                </c:pt>
                <c:pt idx="5847">
                  <c:v>-0.06</c:v>
                </c:pt>
                <c:pt idx="5848">
                  <c:v>0.06</c:v>
                </c:pt>
                <c:pt idx="5849">
                  <c:v>-0.02</c:v>
                </c:pt>
                <c:pt idx="5850">
                  <c:v>-0.06</c:v>
                </c:pt>
                <c:pt idx="5851">
                  <c:v>-0.02</c:v>
                </c:pt>
                <c:pt idx="5852">
                  <c:v>-0.06</c:v>
                </c:pt>
                <c:pt idx="5853">
                  <c:v>-0.1</c:v>
                </c:pt>
                <c:pt idx="5854">
                  <c:v>-0.02</c:v>
                </c:pt>
                <c:pt idx="5855">
                  <c:v>-0.06</c:v>
                </c:pt>
                <c:pt idx="5856">
                  <c:v>-0.54</c:v>
                </c:pt>
                <c:pt idx="5857">
                  <c:v>-0.98</c:v>
                </c:pt>
                <c:pt idx="5858">
                  <c:v>-0.82</c:v>
                </c:pt>
                <c:pt idx="5859">
                  <c:v>-0.42</c:v>
                </c:pt>
                <c:pt idx="5860">
                  <c:v>-0.14000000000000001</c:v>
                </c:pt>
                <c:pt idx="5861">
                  <c:v>-0.02</c:v>
                </c:pt>
                <c:pt idx="5862">
                  <c:v>0.38</c:v>
                </c:pt>
                <c:pt idx="5863">
                  <c:v>0.98</c:v>
                </c:pt>
                <c:pt idx="5864">
                  <c:v>0.9</c:v>
                </c:pt>
                <c:pt idx="5865">
                  <c:v>0.22</c:v>
                </c:pt>
                <c:pt idx="5866">
                  <c:v>-0.06</c:v>
                </c:pt>
                <c:pt idx="5867">
                  <c:v>0.02</c:v>
                </c:pt>
                <c:pt idx="5868">
                  <c:v>-0.02</c:v>
                </c:pt>
                <c:pt idx="5869">
                  <c:v>0.02</c:v>
                </c:pt>
                <c:pt idx="5870">
                  <c:v>0.06</c:v>
                </c:pt>
                <c:pt idx="5871">
                  <c:v>-0.06</c:v>
                </c:pt>
                <c:pt idx="5872">
                  <c:v>-0.02</c:v>
                </c:pt>
                <c:pt idx="5873">
                  <c:v>0.02</c:v>
                </c:pt>
                <c:pt idx="5874">
                  <c:v>-0.02</c:v>
                </c:pt>
                <c:pt idx="5875">
                  <c:v>-0.02</c:v>
                </c:pt>
                <c:pt idx="5876">
                  <c:v>0.02</c:v>
                </c:pt>
                <c:pt idx="5877">
                  <c:v>0.02</c:v>
                </c:pt>
                <c:pt idx="5878">
                  <c:v>-0.02</c:v>
                </c:pt>
                <c:pt idx="5879">
                  <c:v>-0.02</c:v>
                </c:pt>
                <c:pt idx="5880">
                  <c:v>-0.18</c:v>
                </c:pt>
                <c:pt idx="5881">
                  <c:v>-0.66</c:v>
                </c:pt>
                <c:pt idx="5882">
                  <c:v>-0.94</c:v>
                </c:pt>
                <c:pt idx="5883">
                  <c:v>-0.74</c:v>
                </c:pt>
                <c:pt idx="5884">
                  <c:v>-0.38</c:v>
                </c:pt>
                <c:pt idx="5885">
                  <c:v>-0.1</c:v>
                </c:pt>
                <c:pt idx="5886">
                  <c:v>0.06</c:v>
                </c:pt>
                <c:pt idx="5887">
                  <c:v>0.54</c:v>
                </c:pt>
                <c:pt idx="5888">
                  <c:v>1.02</c:v>
                </c:pt>
                <c:pt idx="5889">
                  <c:v>0.74</c:v>
                </c:pt>
                <c:pt idx="5890">
                  <c:v>0.1</c:v>
                </c:pt>
                <c:pt idx="5891">
                  <c:v>-0.06</c:v>
                </c:pt>
                <c:pt idx="5892">
                  <c:v>-0.02</c:v>
                </c:pt>
                <c:pt idx="5893">
                  <c:v>-0.02</c:v>
                </c:pt>
                <c:pt idx="5894">
                  <c:v>0.02</c:v>
                </c:pt>
                <c:pt idx="5895">
                  <c:v>0.06</c:v>
                </c:pt>
                <c:pt idx="5896">
                  <c:v>-0.06</c:v>
                </c:pt>
                <c:pt idx="5897">
                  <c:v>0.02</c:v>
                </c:pt>
                <c:pt idx="5898">
                  <c:v>0.02</c:v>
                </c:pt>
                <c:pt idx="5899">
                  <c:v>-0.06</c:v>
                </c:pt>
                <c:pt idx="5900">
                  <c:v>0.02</c:v>
                </c:pt>
                <c:pt idx="5901">
                  <c:v>-0.02</c:v>
                </c:pt>
                <c:pt idx="5902">
                  <c:v>-0.1</c:v>
                </c:pt>
                <c:pt idx="5903">
                  <c:v>-0.06</c:v>
                </c:pt>
                <c:pt idx="5904">
                  <c:v>-0.02</c:v>
                </c:pt>
                <c:pt idx="5905">
                  <c:v>-0.26</c:v>
                </c:pt>
                <c:pt idx="5906">
                  <c:v>-0.74</c:v>
                </c:pt>
                <c:pt idx="5907">
                  <c:v>-0.98</c:v>
                </c:pt>
                <c:pt idx="5908">
                  <c:v>-0.7</c:v>
                </c:pt>
                <c:pt idx="5909">
                  <c:v>-0.34</c:v>
                </c:pt>
                <c:pt idx="5910">
                  <c:v>-0.06</c:v>
                </c:pt>
                <c:pt idx="5911">
                  <c:v>0.06</c:v>
                </c:pt>
                <c:pt idx="5912">
                  <c:v>0.57999999999999996</c:v>
                </c:pt>
                <c:pt idx="5913">
                  <c:v>0.98</c:v>
                </c:pt>
                <c:pt idx="5914">
                  <c:v>0.62</c:v>
                </c:pt>
                <c:pt idx="5915">
                  <c:v>0.06</c:v>
                </c:pt>
                <c:pt idx="5916">
                  <c:v>-0.02</c:v>
                </c:pt>
                <c:pt idx="5917">
                  <c:v>-0.02</c:v>
                </c:pt>
                <c:pt idx="5918">
                  <c:v>-0.02</c:v>
                </c:pt>
                <c:pt idx="5919">
                  <c:v>0.02</c:v>
                </c:pt>
                <c:pt idx="5920">
                  <c:v>0.02</c:v>
                </c:pt>
                <c:pt idx="5921">
                  <c:v>-0.06</c:v>
                </c:pt>
                <c:pt idx="5922">
                  <c:v>0.02</c:v>
                </c:pt>
                <c:pt idx="5923">
                  <c:v>0.02</c:v>
                </c:pt>
                <c:pt idx="5924">
                  <c:v>-0.02</c:v>
                </c:pt>
                <c:pt idx="5925">
                  <c:v>-0.06</c:v>
                </c:pt>
                <c:pt idx="5926">
                  <c:v>-0.06</c:v>
                </c:pt>
                <c:pt idx="5927">
                  <c:v>-0.06</c:v>
                </c:pt>
                <c:pt idx="5928">
                  <c:v>-0.02</c:v>
                </c:pt>
                <c:pt idx="5929">
                  <c:v>0.02</c:v>
                </c:pt>
                <c:pt idx="5930">
                  <c:v>-0.26</c:v>
                </c:pt>
                <c:pt idx="5931">
                  <c:v>-0.82</c:v>
                </c:pt>
                <c:pt idx="5932">
                  <c:v>-0.94</c:v>
                </c:pt>
                <c:pt idx="5933">
                  <c:v>-0.66</c:v>
                </c:pt>
                <c:pt idx="5934">
                  <c:v>-0.26</c:v>
                </c:pt>
                <c:pt idx="5935">
                  <c:v>-0.1</c:v>
                </c:pt>
                <c:pt idx="5936">
                  <c:v>0.14000000000000001</c:v>
                </c:pt>
                <c:pt idx="5937">
                  <c:v>0.66</c:v>
                </c:pt>
                <c:pt idx="5938">
                  <c:v>1.06</c:v>
                </c:pt>
                <c:pt idx="5939">
                  <c:v>0.54</c:v>
                </c:pt>
                <c:pt idx="5940">
                  <c:v>0.06</c:v>
                </c:pt>
                <c:pt idx="5941">
                  <c:v>-0.02</c:v>
                </c:pt>
                <c:pt idx="5942">
                  <c:v>0.02</c:v>
                </c:pt>
                <c:pt idx="5943">
                  <c:v>0.02</c:v>
                </c:pt>
                <c:pt idx="5944">
                  <c:v>0.06</c:v>
                </c:pt>
                <c:pt idx="5945">
                  <c:v>0.06</c:v>
                </c:pt>
                <c:pt idx="5946">
                  <c:v>-0.06</c:v>
                </c:pt>
                <c:pt idx="5947">
                  <c:v>0.02</c:v>
                </c:pt>
                <c:pt idx="5948">
                  <c:v>0.06</c:v>
                </c:pt>
                <c:pt idx="5949">
                  <c:v>0.02</c:v>
                </c:pt>
                <c:pt idx="5950">
                  <c:v>-0.02</c:v>
                </c:pt>
                <c:pt idx="5951">
                  <c:v>-0.02</c:v>
                </c:pt>
                <c:pt idx="5952">
                  <c:v>-0.06</c:v>
                </c:pt>
                <c:pt idx="5953">
                  <c:v>-0.02</c:v>
                </c:pt>
                <c:pt idx="5954">
                  <c:v>-0.06</c:v>
                </c:pt>
                <c:pt idx="5955">
                  <c:v>-0.38</c:v>
                </c:pt>
                <c:pt idx="5956">
                  <c:v>-0.9</c:v>
                </c:pt>
                <c:pt idx="5957">
                  <c:v>-0.94</c:v>
                </c:pt>
                <c:pt idx="5958">
                  <c:v>-0.57999999999999996</c:v>
                </c:pt>
                <c:pt idx="5959">
                  <c:v>-0.22</c:v>
                </c:pt>
                <c:pt idx="5960">
                  <c:v>-0.02</c:v>
                </c:pt>
                <c:pt idx="5961">
                  <c:v>0.18</c:v>
                </c:pt>
                <c:pt idx="5962">
                  <c:v>0.78</c:v>
                </c:pt>
                <c:pt idx="5963">
                  <c:v>0.98</c:v>
                </c:pt>
                <c:pt idx="5964">
                  <c:v>0.46</c:v>
                </c:pt>
                <c:pt idx="5965">
                  <c:v>-0.06</c:v>
                </c:pt>
                <c:pt idx="5966">
                  <c:v>0.02</c:v>
                </c:pt>
                <c:pt idx="5967">
                  <c:v>0.02</c:v>
                </c:pt>
                <c:pt idx="5968">
                  <c:v>0.02</c:v>
                </c:pt>
                <c:pt idx="5969">
                  <c:v>0.02</c:v>
                </c:pt>
                <c:pt idx="5970">
                  <c:v>-0.02</c:v>
                </c:pt>
                <c:pt idx="5971">
                  <c:v>-0.1</c:v>
                </c:pt>
                <c:pt idx="5972">
                  <c:v>-0.02</c:v>
                </c:pt>
                <c:pt idx="5973">
                  <c:v>-0.02</c:v>
                </c:pt>
                <c:pt idx="5974">
                  <c:v>-0.02</c:v>
                </c:pt>
                <c:pt idx="5975">
                  <c:v>-0.06</c:v>
                </c:pt>
                <c:pt idx="5976">
                  <c:v>-0.06</c:v>
                </c:pt>
                <c:pt idx="5977">
                  <c:v>-0.1</c:v>
                </c:pt>
                <c:pt idx="5978">
                  <c:v>-0.02</c:v>
                </c:pt>
                <c:pt idx="5979">
                  <c:v>-0.02</c:v>
                </c:pt>
                <c:pt idx="5980">
                  <c:v>-0.38</c:v>
                </c:pt>
                <c:pt idx="5981">
                  <c:v>-0.86</c:v>
                </c:pt>
                <c:pt idx="5982">
                  <c:v>-0.86</c:v>
                </c:pt>
                <c:pt idx="5983">
                  <c:v>-0.54</c:v>
                </c:pt>
                <c:pt idx="5984">
                  <c:v>-0.18</c:v>
                </c:pt>
                <c:pt idx="5985">
                  <c:v>-0.02</c:v>
                </c:pt>
                <c:pt idx="5986">
                  <c:v>0.34</c:v>
                </c:pt>
                <c:pt idx="5987">
                  <c:v>0.86</c:v>
                </c:pt>
                <c:pt idx="5988">
                  <c:v>0.9</c:v>
                </c:pt>
                <c:pt idx="5989">
                  <c:v>0.3</c:v>
                </c:pt>
                <c:pt idx="5990">
                  <c:v>-0.06</c:v>
                </c:pt>
                <c:pt idx="5991">
                  <c:v>-0.02</c:v>
                </c:pt>
                <c:pt idx="5992">
                  <c:v>-0.02</c:v>
                </c:pt>
                <c:pt idx="5993">
                  <c:v>-0.02</c:v>
                </c:pt>
                <c:pt idx="5994">
                  <c:v>0.06</c:v>
                </c:pt>
                <c:pt idx="5995">
                  <c:v>0.02</c:v>
                </c:pt>
                <c:pt idx="5996">
                  <c:v>-0.02</c:v>
                </c:pt>
                <c:pt idx="5997">
                  <c:v>0.02</c:v>
                </c:pt>
                <c:pt idx="5998">
                  <c:v>0.02</c:v>
                </c:pt>
                <c:pt idx="5999">
                  <c:v>-0.02</c:v>
                </c:pt>
                <c:pt idx="6000">
                  <c:v>0.02</c:v>
                </c:pt>
                <c:pt idx="6001">
                  <c:v>-0.1</c:v>
                </c:pt>
                <c:pt idx="6002">
                  <c:v>-0.1</c:v>
                </c:pt>
                <c:pt idx="6003">
                  <c:v>-0.06</c:v>
                </c:pt>
                <c:pt idx="6004">
                  <c:v>-0.1</c:v>
                </c:pt>
                <c:pt idx="6005">
                  <c:v>-0.54</c:v>
                </c:pt>
                <c:pt idx="6006">
                  <c:v>-0.9</c:v>
                </c:pt>
                <c:pt idx="6007">
                  <c:v>-0.82</c:v>
                </c:pt>
                <c:pt idx="6008">
                  <c:v>-0.46</c:v>
                </c:pt>
                <c:pt idx="6009">
                  <c:v>-0.14000000000000001</c:v>
                </c:pt>
                <c:pt idx="6010">
                  <c:v>-0.06</c:v>
                </c:pt>
                <c:pt idx="6011">
                  <c:v>0.42</c:v>
                </c:pt>
                <c:pt idx="6012">
                  <c:v>0.94</c:v>
                </c:pt>
                <c:pt idx="6013">
                  <c:v>0.82</c:v>
                </c:pt>
                <c:pt idx="6014">
                  <c:v>0.26</c:v>
                </c:pt>
                <c:pt idx="6015">
                  <c:v>-0.02</c:v>
                </c:pt>
                <c:pt idx="6016">
                  <c:v>0.02</c:v>
                </c:pt>
                <c:pt idx="6017">
                  <c:v>-0.02</c:v>
                </c:pt>
                <c:pt idx="6018">
                  <c:v>-0.02</c:v>
                </c:pt>
                <c:pt idx="6019">
                  <c:v>0.06</c:v>
                </c:pt>
                <c:pt idx="6020">
                  <c:v>-0.02</c:v>
                </c:pt>
                <c:pt idx="6021">
                  <c:v>-0.06</c:v>
                </c:pt>
                <c:pt idx="6022">
                  <c:v>0.02</c:v>
                </c:pt>
                <c:pt idx="6023">
                  <c:v>-0.06</c:v>
                </c:pt>
                <c:pt idx="6024">
                  <c:v>-0.06</c:v>
                </c:pt>
                <c:pt idx="6025">
                  <c:v>-0.1</c:v>
                </c:pt>
                <c:pt idx="6026">
                  <c:v>-0.06</c:v>
                </c:pt>
                <c:pt idx="6027">
                  <c:v>-0.06</c:v>
                </c:pt>
                <c:pt idx="6028">
                  <c:v>-0.02</c:v>
                </c:pt>
                <c:pt idx="6029">
                  <c:v>-0.1</c:v>
                </c:pt>
                <c:pt idx="6030">
                  <c:v>-0.57999999999999996</c:v>
                </c:pt>
                <c:pt idx="6031">
                  <c:v>-0.98</c:v>
                </c:pt>
                <c:pt idx="6032">
                  <c:v>-0.78</c:v>
                </c:pt>
                <c:pt idx="6033">
                  <c:v>-0.46</c:v>
                </c:pt>
                <c:pt idx="6034">
                  <c:v>-0.1</c:v>
                </c:pt>
                <c:pt idx="6035">
                  <c:v>0.02</c:v>
                </c:pt>
                <c:pt idx="6036">
                  <c:v>0.46</c:v>
                </c:pt>
                <c:pt idx="6037">
                  <c:v>0.98</c:v>
                </c:pt>
                <c:pt idx="6038">
                  <c:v>0.74</c:v>
                </c:pt>
                <c:pt idx="6039">
                  <c:v>0.18</c:v>
                </c:pt>
                <c:pt idx="6040">
                  <c:v>-0.06</c:v>
                </c:pt>
                <c:pt idx="6041">
                  <c:v>0.02</c:v>
                </c:pt>
                <c:pt idx="6042">
                  <c:v>0.02</c:v>
                </c:pt>
                <c:pt idx="6043">
                  <c:v>0.02</c:v>
                </c:pt>
                <c:pt idx="6044">
                  <c:v>0.06</c:v>
                </c:pt>
                <c:pt idx="6045">
                  <c:v>-0.06</c:v>
                </c:pt>
                <c:pt idx="6046">
                  <c:v>-0.1</c:v>
                </c:pt>
                <c:pt idx="6047">
                  <c:v>0.06</c:v>
                </c:pt>
                <c:pt idx="6048">
                  <c:v>0.02</c:v>
                </c:pt>
                <c:pt idx="6049">
                  <c:v>-0.1</c:v>
                </c:pt>
                <c:pt idx="6050">
                  <c:v>-0.02</c:v>
                </c:pt>
                <c:pt idx="6051">
                  <c:v>-0.06</c:v>
                </c:pt>
                <c:pt idx="6052">
                  <c:v>-0.02</c:v>
                </c:pt>
                <c:pt idx="6053">
                  <c:v>0.06</c:v>
                </c:pt>
                <c:pt idx="6054">
                  <c:v>-0.18</c:v>
                </c:pt>
                <c:pt idx="6055">
                  <c:v>-0.66</c:v>
                </c:pt>
                <c:pt idx="6056">
                  <c:v>-0.9</c:v>
                </c:pt>
                <c:pt idx="6057">
                  <c:v>-0.74</c:v>
                </c:pt>
                <c:pt idx="6058">
                  <c:v>-0.34</c:v>
                </c:pt>
                <c:pt idx="6059">
                  <c:v>-0.1</c:v>
                </c:pt>
                <c:pt idx="6060">
                  <c:v>0.1</c:v>
                </c:pt>
                <c:pt idx="6061">
                  <c:v>0.54</c:v>
                </c:pt>
                <c:pt idx="6062">
                  <c:v>1.06</c:v>
                </c:pt>
                <c:pt idx="6063">
                  <c:v>0.7</c:v>
                </c:pt>
                <c:pt idx="6064">
                  <c:v>0.1</c:v>
                </c:pt>
                <c:pt idx="6065">
                  <c:v>-0.02</c:v>
                </c:pt>
                <c:pt idx="6066">
                  <c:v>0.06</c:v>
                </c:pt>
                <c:pt idx="6067">
                  <c:v>-0.02</c:v>
                </c:pt>
                <c:pt idx="6068">
                  <c:v>0.06</c:v>
                </c:pt>
                <c:pt idx="6069">
                  <c:v>0.02</c:v>
                </c:pt>
                <c:pt idx="6070">
                  <c:v>-0.06</c:v>
                </c:pt>
                <c:pt idx="6071">
                  <c:v>-0.02</c:v>
                </c:pt>
                <c:pt idx="6072">
                  <c:v>0.06</c:v>
                </c:pt>
                <c:pt idx="6073">
                  <c:v>-0.06</c:v>
                </c:pt>
                <c:pt idx="6074">
                  <c:v>-0.1</c:v>
                </c:pt>
                <c:pt idx="6075">
                  <c:v>-0.06</c:v>
                </c:pt>
                <c:pt idx="6076">
                  <c:v>-0.06</c:v>
                </c:pt>
                <c:pt idx="6077">
                  <c:v>-0.06</c:v>
                </c:pt>
                <c:pt idx="6078">
                  <c:v>-0.02</c:v>
                </c:pt>
                <c:pt idx="6079">
                  <c:v>-0.26</c:v>
                </c:pt>
                <c:pt idx="6080">
                  <c:v>-0.74</c:v>
                </c:pt>
                <c:pt idx="6081">
                  <c:v>-0.9</c:v>
                </c:pt>
                <c:pt idx="6082">
                  <c:v>-0.62</c:v>
                </c:pt>
                <c:pt idx="6083">
                  <c:v>-0.3</c:v>
                </c:pt>
                <c:pt idx="6084">
                  <c:v>-0.06</c:v>
                </c:pt>
                <c:pt idx="6085">
                  <c:v>0.1</c:v>
                </c:pt>
                <c:pt idx="6086">
                  <c:v>0.62</c:v>
                </c:pt>
                <c:pt idx="6087">
                  <c:v>0.98</c:v>
                </c:pt>
                <c:pt idx="6088">
                  <c:v>0.57999999999999996</c:v>
                </c:pt>
                <c:pt idx="6089">
                  <c:v>0.06</c:v>
                </c:pt>
                <c:pt idx="6090">
                  <c:v>-0.02</c:v>
                </c:pt>
                <c:pt idx="6091">
                  <c:v>-0.02</c:v>
                </c:pt>
                <c:pt idx="6092">
                  <c:v>-0.02</c:v>
                </c:pt>
                <c:pt idx="6093">
                  <c:v>0.06</c:v>
                </c:pt>
                <c:pt idx="6094">
                  <c:v>0.02</c:v>
                </c:pt>
                <c:pt idx="6095">
                  <c:v>-0.06</c:v>
                </c:pt>
                <c:pt idx="6096">
                  <c:v>-0.06</c:v>
                </c:pt>
                <c:pt idx="6097">
                  <c:v>-0.02</c:v>
                </c:pt>
                <c:pt idx="6098">
                  <c:v>-0.06</c:v>
                </c:pt>
                <c:pt idx="6099">
                  <c:v>-0.06</c:v>
                </c:pt>
                <c:pt idx="6100">
                  <c:v>-0.02</c:v>
                </c:pt>
                <c:pt idx="6101">
                  <c:v>-0.06</c:v>
                </c:pt>
                <c:pt idx="6102">
                  <c:v>-0.02</c:v>
                </c:pt>
                <c:pt idx="6103">
                  <c:v>0.06</c:v>
                </c:pt>
                <c:pt idx="6104">
                  <c:v>-0.3</c:v>
                </c:pt>
                <c:pt idx="6105">
                  <c:v>-0.78</c:v>
                </c:pt>
                <c:pt idx="6106">
                  <c:v>-0.9</c:v>
                </c:pt>
                <c:pt idx="6107">
                  <c:v>-0.62</c:v>
                </c:pt>
                <c:pt idx="6108">
                  <c:v>-0.22</c:v>
                </c:pt>
                <c:pt idx="6109">
                  <c:v>-0.06</c:v>
                </c:pt>
                <c:pt idx="6110">
                  <c:v>0.18</c:v>
                </c:pt>
                <c:pt idx="6111">
                  <c:v>0.78</c:v>
                </c:pt>
                <c:pt idx="6112">
                  <c:v>0.94</c:v>
                </c:pt>
                <c:pt idx="6113">
                  <c:v>0.46</c:v>
                </c:pt>
                <c:pt idx="6114">
                  <c:v>0.02</c:v>
                </c:pt>
                <c:pt idx="6115">
                  <c:v>-0.06</c:v>
                </c:pt>
                <c:pt idx="6116">
                  <c:v>0.02</c:v>
                </c:pt>
                <c:pt idx="6117">
                  <c:v>0.02</c:v>
                </c:pt>
                <c:pt idx="6118">
                  <c:v>0.1</c:v>
                </c:pt>
                <c:pt idx="6119">
                  <c:v>0.02</c:v>
                </c:pt>
                <c:pt idx="6120">
                  <c:v>0.02</c:v>
                </c:pt>
                <c:pt idx="6121">
                  <c:v>0.02</c:v>
                </c:pt>
                <c:pt idx="6122">
                  <c:v>0.02</c:v>
                </c:pt>
                <c:pt idx="6123">
                  <c:v>-0.06</c:v>
                </c:pt>
                <c:pt idx="6124">
                  <c:v>-0.06</c:v>
                </c:pt>
                <c:pt idx="6125">
                  <c:v>-0.06</c:v>
                </c:pt>
                <c:pt idx="6126">
                  <c:v>-0.06</c:v>
                </c:pt>
                <c:pt idx="6127">
                  <c:v>0.02</c:v>
                </c:pt>
                <c:pt idx="6128">
                  <c:v>-0.06</c:v>
                </c:pt>
                <c:pt idx="6129">
                  <c:v>-0.38</c:v>
                </c:pt>
                <c:pt idx="6130">
                  <c:v>-0.86</c:v>
                </c:pt>
                <c:pt idx="6131">
                  <c:v>-0.9</c:v>
                </c:pt>
                <c:pt idx="6132">
                  <c:v>-0.5</c:v>
                </c:pt>
                <c:pt idx="6133">
                  <c:v>-0.22</c:v>
                </c:pt>
                <c:pt idx="6134">
                  <c:v>-0.02</c:v>
                </c:pt>
                <c:pt idx="6135">
                  <c:v>0.26</c:v>
                </c:pt>
                <c:pt idx="6136">
                  <c:v>0.82</c:v>
                </c:pt>
                <c:pt idx="6137">
                  <c:v>0.94</c:v>
                </c:pt>
                <c:pt idx="6138">
                  <c:v>0.38</c:v>
                </c:pt>
                <c:pt idx="6139">
                  <c:v>0.02</c:v>
                </c:pt>
                <c:pt idx="6140">
                  <c:v>0.02</c:v>
                </c:pt>
                <c:pt idx="6141">
                  <c:v>0.02</c:v>
                </c:pt>
                <c:pt idx="6142">
                  <c:v>0.02</c:v>
                </c:pt>
                <c:pt idx="6143">
                  <c:v>0.1</c:v>
                </c:pt>
                <c:pt idx="6144">
                  <c:v>0.06</c:v>
                </c:pt>
                <c:pt idx="6145">
                  <c:v>-0.06</c:v>
                </c:pt>
                <c:pt idx="6146">
                  <c:v>-0.02</c:v>
                </c:pt>
                <c:pt idx="6147">
                  <c:v>-0.06</c:v>
                </c:pt>
                <c:pt idx="6148">
                  <c:v>-0.06</c:v>
                </c:pt>
                <c:pt idx="6149">
                  <c:v>-0.02</c:v>
                </c:pt>
                <c:pt idx="6150">
                  <c:v>-0.02</c:v>
                </c:pt>
                <c:pt idx="6151">
                  <c:v>-0.06</c:v>
                </c:pt>
                <c:pt idx="6152">
                  <c:v>0.02</c:v>
                </c:pt>
                <c:pt idx="6153">
                  <c:v>-0.06</c:v>
                </c:pt>
                <c:pt idx="6154">
                  <c:v>-0.5</c:v>
                </c:pt>
                <c:pt idx="6155">
                  <c:v>-0.86</c:v>
                </c:pt>
                <c:pt idx="6156">
                  <c:v>-0.82</c:v>
                </c:pt>
                <c:pt idx="6157">
                  <c:v>-0.54</c:v>
                </c:pt>
                <c:pt idx="6158">
                  <c:v>-0.18</c:v>
                </c:pt>
                <c:pt idx="6159">
                  <c:v>-0.06</c:v>
                </c:pt>
                <c:pt idx="6160">
                  <c:v>0.3</c:v>
                </c:pt>
                <c:pt idx="6161">
                  <c:v>0.9</c:v>
                </c:pt>
                <c:pt idx="6162">
                  <c:v>0.86</c:v>
                </c:pt>
                <c:pt idx="6163">
                  <c:v>0.26</c:v>
                </c:pt>
                <c:pt idx="6164">
                  <c:v>-0.02</c:v>
                </c:pt>
                <c:pt idx="6165">
                  <c:v>-0.02</c:v>
                </c:pt>
                <c:pt idx="6166">
                  <c:v>0.06</c:v>
                </c:pt>
                <c:pt idx="6167">
                  <c:v>-0.02</c:v>
                </c:pt>
                <c:pt idx="6168">
                  <c:v>0.06</c:v>
                </c:pt>
                <c:pt idx="6169">
                  <c:v>-0.02</c:v>
                </c:pt>
                <c:pt idx="6170">
                  <c:v>-0.06</c:v>
                </c:pt>
                <c:pt idx="6171">
                  <c:v>0.02</c:v>
                </c:pt>
                <c:pt idx="6172">
                  <c:v>-0.02</c:v>
                </c:pt>
                <c:pt idx="6173">
                  <c:v>-0.1</c:v>
                </c:pt>
                <c:pt idx="6174">
                  <c:v>0.02</c:v>
                </c:pt>
                <c:pt idx="6175">
                  <c:v>-0.06</c:v>
                </c:pt>
                <c:pt idx="6176">
                  <c:v>-0.02</c:v>
                </c:pt>
                <c:pt idx="6177">
                  <c:v>0.06</c:v>
                </c:pt>
                <c:pt idx="6178">
                  <c:v>-0.1</c:v>
                </c:pt>
                <c:pt idx="6179">
                  <c:v>-0.57999999999999996</c:v>
                </c:pt>
                <c:pt idx="6180">
                  <c:v>-0.9</c:v>
                </c:pt>
                <c:pt idx="6181">
                  <c:v>-0.82</c:v>
                </c:pt>
                <c:pt idx="6182">
                  <c:v>-0.42</c:v>
                </c:pt>
                <c:pt idx="6183">
                  <c:v>-0.1</c:v>
                </c:pt>
                <c:pt idx="6184">
                  <c:v>0.02</c:v>
                </c:pt>
                <c:pt idx="6185">
                  <c:v>0.34</c:v>
                </c:pt>
                <c:pt idx="6186">
                  <c:v>0.94</c:v>
                </c:pt>
                <c:pt idx="6187">
                  <c:v>0.74</c:v>
                </c:pt>
                <c:pt idx="6188">
                  <c:v>0.22</c:v>
                </c:pt>
                <c:pt idx="6189">
                  <c:v>-0.1</c:v>
                </c:pt>
                <c:pt idx="6190">
                  <c:v>0.02</c:v>
                </c:pt>
                <c:pt idx="6191">
                  <c:v>0.02</c:v>
                </c:pt>
                <c:pt idx="6192">
                  <c:v>0.06</c:v>
                </c:pt>
                <c:pt idx="6193">
                  <c:v>0.06</c:v>
                </c:pt>
                <c:pt idx="6194">
                  <c:v>-0.06</c:v>
                </c:pt>
                <c:pt idx="6195">
                  <c:v>-0.02</c:v>
                </c:pt>
                <c:pt idx="6196">
                  <c:v>0.06</c:v>
                </c:pt>
                <c:pt idx="6197">
                  <c:v>-0.06</c:v>
                </c:pt>
                <c:pt idx="6198">
                  <c:v>-0.06</c:v>
                </c:pt>
                <c:pt idx="6199">
                  <c:v>-0.02</c:v>
                </c:pt>
                <c:pt idx="6200">
                  <c:v>-0.02</c:v>
                </c:pt>
                <c:pt idx="6201">
                  <c:v>-0.1</c:v>
                </c:pt>
                <c:pt idx="6202">
                  <c:v>0.02</c:v>
                </c:pt>
                <c:pt idx="6203">
                  <c:v>-0.18</c:v>
                </c:pt>
                <c:pt idx="6204">
                  <c:v>-0.62</c:v>
                </c:pt>
                <c:pt idx="6205">
                  <c:v>-0.94</c:v>
                </c:pt>
                <c:pt idx="6206">
                  <c:v>-0.7</c:v>
                </c:pt>
                <c:pt idx="6207">
                  <c:v>-0.38</c:v>
                </c:pt>
                <c:pt idx="6208">
                  <c:v>-0.06</c:v>
                </c:pt>
                <c:pt idx="6209">
                  <c:v>0.02</c:v>
                </c:pt>
                <c:pt idx="6210">
                  <c:v>0.46</c:v>
                </c:pt>
                <c:pt idx="6211">
                  <c:v>0.94</c:v>
                </c:pt>
                <c:pt idx="6212">
                  <c:v>0.66</c:v>
                </c:pt>
                <c:pt idx="6213">
                  <c:v>0.14000000000000001</c:v>
                </c:pt>
                <c:pt idx="6214">
                  <c:v>-0.02</c:v>
                </c:pt>
                <c:pt idx="6215">
                  <c:v>0.02</c:v>
                </c:pt>
                <c:pt idx="6216">
                  <c:v>-0.02</c:v>
                </c:pt>
                <c:pt idx="6217">
                  <c:v>0.02</c:v>
                </c:pt>
                <c:pt idx="6218">
                  <c:v>0.02</c:v>
                </c:pt>
                <c:pt idx="6219">
                  <c:v>-0.06</c:v>
                </c:pt>
                <c:pt idx="6220">
                  <c:v>-0.06</c:v>
                </c:pt>
                <c:pt idx="6221">
                  <c:v>0.02</c:v>
                </c:pt>
                <c:pt idx="6222">
                  <c:v>-0.02</c:v>
                </c:pt>
                <c:pt idx="6223">
                  <c:v>-0.06</c:v>
                </c:pt>
                <c:pt idx="6224">
                  <c:v>-0.02</c:v>
                </c:pt>
                <c:pt idx="6225">
                  <c:v>-0.06</c:v>
                </c:pt>
                <c:pt idx="6226">
                  <c:v>-0.02</c:v>
                </c:pt>
                <c:pt idx="6227">
                  <c:v>0.06</c:v>
                </c:pt>
                <c:pt idx="6228">
                  <c:v>-0.18</c:v>
                </c:pt>
                <c:pt idx="6229">
                  <c:v>-0.74</c:v>
                </c:pt>
                <c:pt idx="6230">
                  <c:v>-0.98</c:v>
                </c:pt>
                <c:pt idx="6231">
                  <c:v>-0.74</c:v>
                </c:pt>
                <c:pt idx="6232">
                  <c:v>-0.3</c:v>
                </c:pt>
                <c:pt idx="6233">
                  <c:v>-0.06</c:v>
                </c:pt>
                <c:pt idx="6234">
                  <c:v>0.06</c:v>
                </c:pt>
                <c:pt idx="6235">
                  <c:v>0.57999999999999996</c:v>
                </c:pt>
                <c:pt idx="6236">
                  <c:v>1.02</c:v>
                </c:pt>
                <c:pt idx="6237">
                  <c:v>0.62</c:v>
                </c:pt>
                <c:pt idx="6238">
                  <c:v>0.1</c:v>
                </c:pt>
                <c:pt idx="6239">
                  <c:v>-0.02</c:v>
                </c:pt>
                <c:pt idx="6240">
                  <c:v>0.1</c:v>
                </c:pt>
                <c:pt idx="6241">
                  <c:v>0.02</c:v>
                </c:pt>
                <c:pt idx="6242">
                  <c:v>0.06</c:v>
                </c:pt>
                <c:pt idx="6243">
                  <c:v>0.06</c:v>
                </c:pt>
                <c:pt idx="6244">
                  <c:v>-0.06</c:v>
                </c:pt>
                <c:pt idx="6245">
                  <c:v>-0.06</c:v>
                </c:pt>
                <c:pt idx="6246">
                  <c:v>-0.02</c:v>
                </c:pt>
                <c:pt idx="6247">
                  <c:v>-0.06</c:v>
                </c:pt>
                <c:pt idx="6248">
                  <c:v>-0.06</c:v>
                </c:pt>
                <c:pt idx="6249">
                  <c:v>-0.02</c:v>
                </c:pt>
                <c:pt idx="6250">
                  <c:v>-0.06</c:v>
                </c:pt>
                <c:pt idx="6251">
                  <c:v>-0.06</c:v>
                </c:pt>
                <c:pt idx="6252">
                  <c:v>-0.02</c:v>
                </c:pt>
                <c:pt idx="6253">
                  <c:v>-0.34</c:v>
                </c:pt>
                <c:pt idx="6254">
                  <c:v>-0.78</c:v>
                </c:pt>
                <c:pt idx="6255">
                  <c:v>-0.9</c:v>
                </c:pt>
                <c:pt idx="6256">
                  <c:v>-0.57999999999999996</c:v>
                </c:pt>
                <c:pt idx="6257">
                  <c:v>-0.22</c:v>
                </c:pt>
                <c:pt idx="6258">
                  <c:v>-0.02</c:v>
                </c:pt>
                <c:pt idx="6259">
                  <c:v>0.14000000000000001</c:v>
                </c:pt>
                <c:pt idx="6260">
                  <c:v>0.7</c:v>
                </c:pt>
                <c:pt idx="6261">
                  <c:v>0.94</c:v>
                </c:pt>
                <c:pt idx="6262">
                  <c:v>0.5</c:v>
                </c:pt>
                <c:pt idx="6263">
                  <c:v>0.02</c:v>
                </c:pt>
                <c:pt idx="6264">
                  <c:v>-0.06</c:v>
                </c:pt>
                <c:pt idx="6265">
                  <c:v>0.02</c:v>
                </c:pt>
                <c:pt idx="6266">
                  <c:v>-0.02</c:v>
                </c:pt>
                <c:pt idx="6267">
                  <c:v>0.06</c:v>
                </c:pt>
                <c:pt idx="6268">
                  <c:v>0.06</c:v>
                </c:pt>
                <c:pt idx="6269">
                  <c:v>-0.02</c:v>
                </c:pt>
                <c:pt idx="6270">
                  <c:v>-0.02</c:v>
                </c:pt>
                <c:pt idx="6271">
                  <c:v>0.02</c:v>
                </c:pt>
                <c:pt idx="6272">
                  <c:v>-0.06</c:v>
                </c:pt>
                <c:pt idx="6273">
                  <c:v>-0.02</c:v>
                </c:pt>
                <c:pt idx="6274">
                  <c:v>0.02</c:v>
                </c:pt>
                <c:pt idx="6275">
                  <c:v>-0.1</c:v>
                </c:pt>
                <c:pt idx="6276">
                  <c:v>-0.02</c:v>
                </c:pt>
                <c:pt idx="6277">
                  <c:v>-0.02</c:v>
                </c:pt>
                <c:pt idx="6278">
                  <c:v>-0.38</c:v>
                </c:pt>
                <c:pt idx="6279">
                  <c:v>-0.86</c:v>
                </c:pt>
                <c:pt idx="6280">
                  <c:v>-0.86</c:v>
                </c:pt>
                <c:pt idx="6281">
                  <c:v>-0.57999999999999996</c:v>
                </c:pt>
                <c:pt idx="6282">
                  <c:v>-0.22</c:v>
                </c:pt>
                <c:pt idx="6283">
                  <c:v>-0.06</c:v>
                </c:pt>
                <c:pt idx="6284">
                  <c:v>0.22</c:v>
                </c:pt>
                <c:pt idx="6285">
                  <c:v>0.82</c:v>
                </c:pt>
                <c:pt idx="6286">
                  <c:v>0.98</c:v>
                </c:pt>
                <c:pt idx="6287">
                  <c:v>0.38</c:v>
                </c:pt>
                <c:pt idx="6288">
                  <c:v>-0.02</c:v>
                </c:pt>
                <c:pt idx="6289">
                  <c:v>-0.06</c:v>
                </c:pt>
                <c:pt idx="6290">
                  <c:v>-0.02</c:v>
                </c:pt>
                <c:pt idx="6291">
                  <c:v>-0.02</c:v>
                </c:pt>
                <c:pt idx="6292">
                  <c:v>0.1</c:v>
                </c:pt>
                <c:pt idx="6293">
                  <c:v>-0.02</c:v>
                </c:pt>
                <c:pt idx="6294">
                  <c:v>-0.1</c:v>
                </c:pt>
                <c:pt idx="6295">
                  <c:v>-0.02</c:v>
                </c:pt>
                <c:pt idx="6296">
                  <c:v>0.02</c:v>
                </c:pt>
                <c:pt idx="6297">
                  <c:v>-0.06</c:v>
                </c:pt>
                <c:pt idx="6298">
                  <c:v>-0.02</c:v>
                </c:pt>
                <c:pt idx="6299">
                  <c:v>-0.06</c:v>
                </c:pt>
                <c:pt idx="6300">
                  <c:v>-0.06</c:v>
                </c:pt>
                <c:pt idx="6301">
                  <c:v>-0.02</c:v>
                </c:pt>
                <c:pt idx="6302">
                  <c:v>-0.06</c:v>
                </c:pt>
                <c:pt idx="6303">
                  <c:v>-0.46</c:v>
                </c:pt>
                <c:pt idx="6304">
                  <c:v>-0.9</c:v>
                </c:pt>
                <c:pt idx="6305">
                  <c:v>-0.86</c:v>
                </c:pt>
                <c:pt idx="6306">
                  <c:v>-0.54</c:v>
                </c:pt>
                <c:pt idx="6307">
                  <c:v>-0.14000000000000001</c:v>
                </c:pt>
                <c:pt idx="6308">
                  <c:v>-0.02</c:v>
                </c:pt>
                <c:pt idx="6309">
                  <c:v>0.26</c:v>
                </c:pt>
                <c:pt idx="6310">
                  <c:v>0.86</c:v>
                </c:pt>
                <c:pt idx="6311">
                  <c:v>0.86</c:v>
                </c:pt>
                <c:pt idx="6312">
                  <c:v>0.34</c:v>
                </c:pt>
                <c:pt idx="6313">
                  <c:v>0.02</c:v>
                </c:pt>
                <c:pt idx="6314">
                  <c:v>0.02</c:v>
                </c:pt>
                <c:pt idx="6315">
                  <c:v>-0.02</c:v>
                </c:pt>
                <c:pt idx="6316">
                  <c:v>0.06</c:v>
                </c:pt>
                <c:pt idx="6317">
                  <c:v>0.1</c:v>
                </c:pt>
                <c:pt idx="6318">
                  <c:v>0.02</c:v>
                </c:pt>
                <c:pt idx="6319">
                  <c:v>-0.02</c:v>
                </c:pt>
                <c:pt idx="6320">
                  <c:v>-0.02</c:v>
                </c:pt>
                <c:pt idx="6321">
                  <c:v>-0.02</c:v>
                </c:pt>
                <c:pt idx="6322">
                  <c:v>-0.06</c:v>
                </c:pt>
                <c:pt idx="6323">
                  <c:v>-0.1</c:v>
                </c:pt>
                <c:pt idx="6324">
                  <c:v>-0.06</c:v>
                </c:pt>
                <c:pt idx="6325">
                  <c:v>-0.1</c:v>
                </c:pt>
                <c:pt idx="6326">
                  <c:v>0.02</c:v>
                </c:pt>
                <c:pt idx="6327">
                  <c:v>-0.1</c:v>
                </c:pt>
                <c:pt idx="6328">
                  <c:v>-0.54</c:v>
                </c:pt>
                <c:pt idx="6329">
                  <c:v>-0.94</c:v>
                </c:pt>
                <c:pt idx="6330">
                  <c:v>-0.82</c:v>
                </c:pt>
                <c:pt idx="6331">
                  <c:v>-0.46</c:v>
                </c:pt>
                <c:pt idx="6332">
                  <c:v>-0.1</c:v>
                </c:pt>
                <c:pt idx="6333">
                  <c:v>-0.02</c:v>
                </c:pt>
                <c:pt idx="6334">
                  <c:v>0.38</c:v>
                </c:pt>
                <c:pt idx="6335">
                  <c:v>0.94</c:v>
                </c:pt>
                <c:pt idx="6336">
                  <c:v>0.86</c:v>
                </c:pt>
                <c:pt idx="6337">
                  <c:v>0.22</c:v>
                </c:pt>
                <c:pt idx="6338">
                  <c:v>-0.02</c:v>
                </c:pt>
                <c:pt idx="6339">
                  <c:v>0.02</c:v>
                </c:pt>
                <c:pt idx="6340">
                  <c:v>0.02</c:v>
                </c:pt>
                <c:pt idx="6341">
                  <c:v>0.1</c:v>
                </c:pt>
                <c:pt idx="6342">
                  <c:v>0.02</c:v>
                </c:pt>
                <c:pt idx="6343">
                  <c:v>-0.06</c:v>
                </c:pt>
                <c:pt idx="6344">
                  <c:v>-0.02</c:v>
                </c:pt>
                <c:pt idx="6345">
                  <c:v>-0.02</c:v>
                </c:pt>
                <c:pt idx="6346">
                  <c:v>-0.02</c:v>
                </c:pt>
                <c:pt idx="6347">
                  <c:v>-0.1</c:v>
                </c:pt>
                <c:pt idx="6348">
                  <c:v>0.02</c:v>
                </c:pt>
                <c:pt idx="6349">
                  <c:v>-0.06</c:v>
                </c:pt>
                <c:pt idx="6350">
                  <c:v>-0.02</c:v>
                </c:pt>
                <c:pt idx="6351">
                  <c:v>-0.02</c:v>
                </c:pt>
                <c:pt idx="6352">
                  <c:v>-0.14000000000000001</c:v>
                </c:pt>
                <c:pt idx="6353">
                  <c:v>-0.57999999999999996</c:v>
                </c:pt>
                <c:pt idx="6354">
                  <c:v>-0.86</c:v>
                </c:pt>
                <c:pt idx="6355">
                  <c:v>-0.7</c:v>
                </c:pt>
                <c:pt idx="6356">
                  <c:v>-0.38</c:v>
                </c:pt>
                <c:pt idx="6357">
                  <c:v>-0.1</c:v>
                </c:pt>
                <c:pt idx="6358">
                  <c:v>0.06</c:v>
                </c:pt>
                <c:pt idx="6359">
                  <c:v>0.46</c:v>
                </c:pt>
                <c:pt idx="6360">
                  <c:v>0.98</c:v>
                </c:pt>
                <c:pt idx="6361">
                  <c:v>0.7</c:v>
                </c:pt>
                <c:pt idx="6362">
                  <c:v>0.18</c:v>
                </c:pt>
                <c:pt idx="6363">
                  <c:v>-0.02</c:v>
                </c:pt>
                <c:pt idx="6364">
                  <c:v>-0.02</c:v>
                </c:pt>
                <c:pt idx="6365">
                  <c:v>-0.06</c:v>
                </c:pt>
                <c:pt idx="6366">
                  <c:v>0.06</c:v>
                </c:pt>
                <c:pt idx="6367">
                  <c:v>0.06</c:v>
                </c:pt>
                <c:pt idx="6368">
                  <c:v>-0.02</c:v>
                </c:pt>
                <c:pt idx="6369">
                  <c:v>-0.06</c:v>
                </c:pt>
                <c:pt idx="6370">
                  <c:v>-0.02</c:v>
                </c:pt>
                <c:pt idx="6371">
                  <c:v>-0.06</c:v>
                </c:pt>
                <c:pt idx="6372">
                  <c:v>-0.1</c:v>
                </c:pt>
                <c:pt idx="6373">
                  <c:v>-0.02</c:v>
                </c:pt>
                <c:pt idx="6374">
                  <c:v>-0.02</c:v>
                </c:pt>
                <c:pt idx="6375">
                  <c:v>-0.02</c:v>
                </c:pt>
                <c:pt idx="6376">
                  <c:v>0.02</c:v>
                </c:pt>
                <c:pt idx="6377">
                  <c:v>-0.18</c:v>
                </c:pt>
                <c:pt idx="6378">
                  <c:v>-0.66</c:v>
                </c:pt>
                <c:pt idx="6379">
                  <c:v>-0.94</c:v>
                </c:pt>
                <c:pt idx="6380">
                  <c:v>-0.74</c:v>
                </c:pt>
                <c:pt idx="6381">
                  <c:v>-0.34</c:v>
                </c:pt>
                <c:pt idx="6382">
                  <c:v>-0.06</c:v>
                </c:pt>
                <c:pt idx="6383">
                  <c:v>0.02</c:v>
                </c:pt>
                <c:pt idx="6384">
                  <c:v>0.62</c:v>
                </c:pt>
                <c:pt idx="6385">
                  <c:v>0.98</c:v>
                </c:pt>
                <c:pt idx="6386">
                  <c:v>0.66</c:v>
                </c:pt>
                <c:pt idx="6387">
                  <c:v>0.1</c:v>
                </c:pt>
                <c:pt idx="6388">
                  <c:v>-0.02</c:v>
                </c:pt>
                <c:pt idx="6389">
                  <c:v>-0.02</c:v>
                </c:pt>
                <c:pt idx="6390">
                  <c:v>0.02</c:v>
                </c:pt>
                <c:pt idx="6391">
                  <c:v>0.02</c:v>
                </c:pt>
                <c:pt idx="6392">
                  <c:v>0.06</c:v>
                </c:pt>
                <c:pt idx="6393">
                  <c:v>-0.02</c:v>
                </c:pt>
                <c:pt idx="6394">
                  <c:v>-0.02</c:v>
                </c:pt>
                <c:pt idx="6395">
                  <c:v>0.02</c:v>
                </c:pt>
                <c:pt idx="6396">
                  <c:v>-0.1</c:v>
                </c:pt>
                <c:pt idx="6397">
                  <c:v>-0.02</c:v>
                </c:pt>
                <c:pt idx="6398">
                  <c:v>-0.02</c:v>
                </c:pt>
                <c:pt idx="6399">
                  <c:v>-0.1</c:v>
                </c:pt>
                <c:pt idx="6400">
                  <c:v>-0.02</c:v>
                </c:pt>
                <c:pt idx="6401">
                  <c:v>0.02</c:v>
                </c:pt>
                <c:pt idx="6402">
                  <c:v>-0.26</c:v>
                </c:pt>
                <c:pt idx="6403">
                  <c:v>-0.7</c:v>
                </c:pt>
                <c:pt idx="6404">
                  <c:v>-0.94</c:v>
                </c:pt>
                <c:pt idx="6405">
                  <c:v>-0.74</c:v>
                </c:pt>
                <c:pt idx="6406">
                  <c:v>-0.26</c:v>
                </c:pt>
                <c:pt idx="6407">
                  <c:v>-0.06</c:v>
                </c:pt>
                <c:pt idx="6408">
                  <c:v>0.14000000000000001</c:v>
                </c:pt>
                <c:pt idx="6409">
                  <c:v>0.57999999999999996</c:v>
                </c:pt>
                <c:pt idx="6410">
                  <c:v>0.98</c:v>
                </c:pt>
                <c:pt idx="6411">
                  <c:v>0.54</c:v>
                </c:pt>
                <c:pt idx="6412">
                  <c:v>0.06</c:v>
                </c:pt>
                <c:pt idx="6413">
                  <c:v>-0.02</c:v>
                </c:pt>
                <c:pt idx="6414">
                  <c:v>0.06</c:v>
                </c:pt>
                <c:pt idx="6415">
                  <c:v>0.02</c:v>
                </c:pt>
                <c:pt idx="6416">
                  <c:v>0.06</c:v>
                </c:pt>
                <c:pt idx="6417">
                  <c:v>0.06</c:v>
                </c:pt>
                <c:pt idx="6418">
                  <c:v>-0.02</c:v>
                </c:pt>
                <c:pt idx="6419">
                  <c:v>-0.02</c:v>
                </c:pt>
                <c:pt idx="6420">
                  <c:v>0.02</c:v>
                </c:pt>
                <c:pt idx="6421">
                  <c:v>-0.02</c:v>
                </c:pt>
                <c:pt idx="6422">
                  <c:v>-0.06</c:v>
                </c:pt>
                <c:pt idx="6423">
                  <c:v>0.02</c:v>
                </c:pt>
                <c:pt idx="6424">
                  <c:v>-0.1</c:v>
                </c:pt>
                <c:pt idx="6425">
                  <c:v>-0.02</c:v>
                </c:pt>
                <c:pt idx="6426">
                  <c:v>-0.06</c:v>
                </c:pt>
                <c:pt idx="6427">
                  <c:v>-0.34</c:v>
                </c:pt>
                <c:pt idx="6428">
                  <c:v>-0.82</c:v>
                </c:pt>
                <c:pt idx="6429">
                  <c:v>-0.94</c:v>
                </c:pt>
                <c:pt idx="6430">
                  <c:v>-0.57999999999999996</c:v>
                </c:pt>
                <c:pt idx="6431">
                  <c:v>-0.22</c:v>
                </c:pt>
                <c:pt idx="6432">
                  <c:v>-0.02</c:v>
                </c:pt>
                <c:pt idx="6433">
                  <c:v>0.14000000000000001</c:v>
                </c:pt>
                <c:pt idx="6434">
                  <c:v>0.78</c:v>
                </c:pt>
                <c:pt idx="6435">
                  <c:v>0.98</c:v>
                </c:pt>
                <c:pt idx="6436">
                  <c:v>0.5</c:v>
                </c:pt>
                <c:pt idx="6437">
                  <c:v>0.02</c:v>
                </c:pt>
                <c:pt idx="6438">
                  <c:v>-0.02</c:v>
                </c:pt>
                <c:pt idx="6439">
                  <c:v>0.02</c:v>
                </c:pt>
                <c:pt idx="6440">
                  <c:v>0.02</c:v>
                </c:pt>
                <c:pt idx="6441">
                  <c:v>0.14000000000000001</c:v>
                </c:pt>
                <c:pt idx="6442">
                  <c:v>0.06</c:v>
                </c:pt>
                <c:pt idx="6443">
                  <c:v>-0.06</c:v>
                </c:pt>
                <c:pt idx="6444">
                  <c:v>0.02</c:v>
                </c:pt>
                <c:pt idx="6445">
                  <c:v>-0.02</c:v>
                </c:pt>
                <c:pt idx="6446">
                  <c:v>-0.02</c:v>
                </c:pt>
                <c:pt idx="6447">
                  <c:v>0.02</c:v>
                </c:pt>
                <c:pt idx="6448">
                  <c:v>0.02</c:v>
                </c:pt>
                <c:pt idx="6449">
                  <c:v>-0.1</c:v>
                </c:pt>
                <c:pt idx="6450">
                  <c:v>-0.02</c:v>
                </c:pt>
                <c:pt idx="6451">
                  <c:v>-0.02</c:v>
                </c:pt>
                <c:pt idx="6452">
                  <c:v>-0.38</c:v>
                </c:pt>
                <c:pt idx="6453">
                  <c:v>-0.86</c:v>
                </c:pt>
                <c:pt idx="6454">
                  <c:v>-0.86</c:v>
                </c:pt>
                <c:pt idx="6455">
                  <c:v>-0.5</c:v>
                </c:pt>
                <c:pt idx="6456">
                  <c:v>-0.14000000000000001</c:v>
                </c:pt>
                <c:pt idx="6457">
                  <c:v>-0.06</c:v>
                </c:pt>
                <c:pt idx="6458">
                  <c:v>0.26</c:v>
                </c:pt>
                <c:pt idx="6459">
                  <c:v>0.78</c:v>
                </c:pt>
                <c:pt idx="6460">
                  <c:v>0.94</c:v>
                </c:pt>
                <c:pt idx="6461">
                  <c:v>0.3</c:v>
                </c:pt>
                <c:pt idx="6462">
                  <c:v>0.02</c:v>
                </c:pt>
                <c:pt idx="6463">
                  <c:v>-0.02</c:v>
                </c:pt>
                <c:pt idx="6464">
                  <c:v>-0.02</c:v>
                </c:pt>
                <c:pt idx="6465">
                  <c:v>-0.02</c:v>
                </c:pt>
                <c:pt idx="6466">
                  <c:v>0.02</c:v>
                </c:pt>
                <c:pt idx="6467">
                  <c:v>0.02</c:v>
                </c:pt>
                <c:pt idx="6468">
                  <c:v>-0.02</c:v>
                </c:pt>
                <c:pt idx="6469">
                  <c:v>0.02</c:v>
                </c:pt>
                <c:pt idx="6470">
                  <c:v>-0.02</c:v>
                </c:pt>
                <c:pt idx="6471">
                  <c:v>-0.1</c:v>
                </c:pt>
                <c:pt idx="6472">
                  <c:v>-0.02</c:v>
                </c:pt>
                <c:pt idx="6473">
                  <c:v>-0.06</c:v>
                </c:pt>
                <c:pt idx="6474">
                  <c:v>-0.1</c:v>
                </c:pt>
                <c:pt idx="6475">
                  <c:v>0.02</c:v>
                </c:pt>
                <c:pt idx="6476">
                  <c:v>-0.06</c:v>
                </c:pt>
                <c:pt idx="6477">
                  <c:v>-0.5</c:v>
                </c:pt>
                <c:pt idx="6478">
                  <c:v>-0.82</c:v>
                </c:pt>
                <c:pt idx="6479">
                  <c:v>-0.86</c:v>
                </c:pt>
                <c:pt idx="6480">
                  <c:v>-0.46</c:v>
                </c:pt>
                <c:pt idx="6481">
                  <c:v>-0.18</c:v>
                </c:pt>
                <c:pt idx="6482">
                  <c:v>0.02</c:v>
                </c:pt>
                <c:pt idx="6483">
                  <c:v>0.34</c:v>
                </c:pt>
                <c:pt idx="6484">
                  <c:v>0.9</c:v>
                </c:pt>
                <c:pt idx="6485">
                  <c:v>0.82</c:v>
                </c:pt>
                <c:pt idx="6486">
                  <c:v>0.3</c:v>
                </c:pt>
                <c:pt idx="6487">
                  <c:v>-0.02</c:v>
                </c:pt>
                <c:pt idx="6488">
                  <c:v>0.06</c:v>
                </c:pt>
                <c:pt idx="6489">
                  <c:v>0.02</c:v>
                </c:pt>
                <c:pt idx="6490">
                  <c:v>0.06</c:v>
                </c:pt>
                <c:pt idx="6491">
                  <c:v>0.1</c:v>
                </c:pt>
                <c:pt idx="6492">
                  <c:v>0.02</c:v>
                </c:pt>
                <c:pt idx="6493">
                  <c:v>-0.06</c:v>
                </c:pt>
                <c:pt idx="6494">
                  <c:v>0.02</c:v>
                </c:pt>
                <c:pt idx="6495">
                  <c:v>-0.1</c:v>
                </c:pt>
                <c:pt idx="6496">
                  <c:v>-0.1</c:v>
                </c:pt>
                <c:pt idx="6497">
                  <c:v>-0.02</c:v>
                </c:pt>
                <c:pt idx="6498">
                  <c:v>-0.02</c:v>
                </c:pt>
                <c:pt idx="6499">
                  <c:v>-0.06</c:v>
                </c:pt>
                <c:pt idx="6500">
                  <c:v>-0.02</c:v>
                </c:pt>
                <c:pt idx="6501">
                  <c:v>-0.18</c:v>
                </c:pt>
                <c:pt idx="6502">
                  <c:v>-0.54</c:v>
                </c:pt>
                <c:pt idx="6503">
                  <c:v>-0.9</c:v>
                </c:pt>
                <c:pt idx="6504">
                  <c:v>-0.82</c:v>
                </c:pt>
                <c:pt idx="6505">
                  <c:v>-0.5</c:v>
                </c:pt>
                <c:pt idx="6506">
                  <c:v>-0.14000000000000001</c:v>
                </c:pt>
                <c:pt idx="6507">
                  <c:v>0.06</c:v>
                </c:pt>
                <c:pt idx="6508">
                  <c:v>0.42</c:v>
                </c:pt>
                <c:pt idx="6509">
                  <c:v>0.98</c:v>
                </c:pt>
                <c:pt idx="6510">
                  <c:v>0.78</c:v>
                </c:pt>
                <c:pt idx="6511">
                  <c:v>0.18</c:v>
                </c:pt>
                <c:pt idx="6512">
                  <c:v>-0.02</c:v>
                </c:pt>
                <c:pt idx="6513">
                  <c:v>0.06</c:v>
                </c:pt>
                <c:pt idx="6514">
                  <c:v>0.02</c:v>
                </c:pt>
                <c:pt idx="6515">
                  <c:v>0.02</c:v>
                </c:pt>
                <c:pt idx="6516">
                  <c:v>0.1</c:v>
                </c:pt>
                <c:pt idx="6517">
                  <c:v>-0.02</c:v>
                </c:pt>
                <c:pt idx="6518">
                  <c:v>-0.02</c:v>
                </c:pt>
                <c:pt idx="6519">
                  <c:v>-0.02</c:v>
                </c:pt>
                <c:pt idx="6520">
                  <c:v>-0.06</c:v>
                </c:pt>
                <c:pt idx="6521">
                  <c:v>-0.06</c:v>
                </c:pt>
                <c:pt idx="6522">
                  <c:v>-0.02</c:v>
                </c:pt>
                <c:pt idx="6523">
                  <c:v>-0.02</c:v>
                </c:pt>
                <c:pt idx="6524">
                  <c:v>-0.02</c:v>
                </c:pt>
                <c:pt idx="6525">
                  <c:v>0.02</c:v>
                </c:pt>
                <c:pt idx="6526">
                  <c:v>-0.14000000000000001</c:v>
                </c:pt>
                <c:pt idx="6527">
                  <c:v>-0.62</c:v>
                </c:pt>
                <c:pt idx="6528">
                  <c:v>-0.9</c:v>
                </c:pt>
                <c:pt idx="6529">
                  <c:v>-0.7</c:v>
                </c:pt>
                <c:pt idx="6530">
                  <c:v>-0.34</c:v>
                </c:pt>
                <c:pt idx="6531">
                  <c:v>-0.14000000000000001</c:v>
                </c:pt>
                <c:pt idx="6532">
                  <c:v>0.02</c:v>
                </c:pt>
                <c:pt idx="6533">
                  <c:v>0.5</c:v>
                </c:pt>
                <c:pt idx="6534">
                  <c:v>1.02</c:v>
                </c:pt>
                <c:pt idx="6535">
                  <c:v>0.66</c:v>
                </c:pt>
                <c:pt idx="6536">
                  <c:v>0.14000000000000001</c:v>
                </c:pt>
                <c:pt idx="6537">
                  <c:v>-0.06</c:v>
                </c:pt>
                <c:pt idx="6538">
                  <c:v>0.02</c:v>
                </c:pt>
                <c:pt idx="6539">
                  <c:v>-0.02</c:v>
                </c:pt>
                <c:pt idx="6540">
                  <c:v>0.06</c:v>
                </c:pt>
                <c:pt idx="6541">
                  <c:v>0.06</c:v>
                </c:pt>
                <c:pt idx="6542">
                  <c:v>-0.06</c:v>
                </c:pt>
                <c:pt idx="6543">
                  <c:v>-0.06</c:v>
                </c:pt>
                <c:pt idx="6544">
                  <c:v>0.02</c:v>
                </c:pt>
                <c:pt idx="6545">
                  <c:v>-0.1</c:v>
                </c:pt>
                <c:pt idx="6546">
                  <c:v>-0.02</c:v>
                </c:pt>
                <c:pt idx="6547">
                  <c:v>-0.02</c:v>
                </c:pt>
                <c:pt idx="6548">
                  <c:v>-0.02</c:v>
                </c:pt>
                <c:pt idx="6549">
                  <c:v>-0.02</c:v>
                </c:pt>
                <c:pt idx="6550">
                  <c:v>0.02</c:v>
                </c:pt>
                <c:pt idx="6551">
                  <c:v>-0.22</c:v>
                </c:pt>
                <c:pt idx="6552">
                  <c:v>-0.7</c:v>
                </c:pt>
                <c:pt idx="6553">
                  <c:v>-0.94</c:v>
                </c:pt>
                <c:pt idx="6554">
                  <c:v>-0.7</c:v>
                </c:pt>
                <c:pt idx="6555">
                  <c:v>-0.3</c:v>
                </c:pt>
                <c:pt idx="6556">
                  <c:v>-0.02</c:v>
                </c:pt>
                <c:pt idx="6557">
                  <c:v>0.1</c:v>
                </c:pt>
                <c:pt idx="6558">
                  <c:v>0.57999999999999996</c:v>
                </c:pt>
                <c:pt idx="6559">
                  <c:v>0.98</c:v>
                </c:pt>
                <c:pt idx="6560">
                  <c:v>0.54</c:v>
                </c:pt>
                <c:pt idx="6561">
                  <c:v>0.06</c:v>
                </c:pt>
                <c:pt idx="6562">
                  <c:v>-0.02</c:v>
                </c:pt>
                <c:pt idx="6563">
                  <c:v>-0.02</c:v>
                </c:pt>
                <c:pt idx="6564">
                  <c:v>0.02</c:v>
                </c:pt>
                <c:pt idx="6565">
                  <c:v>0.1</c:v>
                </c:pt>
                <c:pt idx="6566">
                  <c:v>0.06</c:v>
                </c:pt>
                <c:pt idx="6567">
                  <c:v>-0.06</c:v>
                </c:pt>
                <c:pt idx="6568">
                  <c:v>0.02</c:v>
                </c:pt>
                <c:pt idx="6569">
                  <c:v>0.02</c:v>
                </c:pt>
                <c:pt idx="6570">
                  <c:v>-0.06</c:v>
                </c:pt>
                <c:pt idx="6571">
                  <c:v>-0.1</c:v>
                </c:pt>
                <c:pt idx="6572">
                  <c:v>-0.02</c:v>
                </c:pt>
                <c:pt idx="6573">
                  <c:v>-0.1</c:v>
                </c:pt>
                <c:pt idx="6574">
                  <c:v>-0.06</c:v>
                </c:pt>
                <c:pt idx="6575">
                  <c:v>-0.02</c:v>
                </c:pt>
                <c:pt idx="6576">
                  <c:v>-0.3</c:v>
                </c:pt>
                <c:pt idx="6577">
                  <c:v>-0.78</c:v>
                </c:pt>
                <c:pt idx="6578">
                  <c:v>-0.9</c:v>
                </c:pt>
                <c:pt idx="6579">
                  <c:v>-0.62</c:v>
                </c:pt>
                <c:pt idx="6580">
                  <c:v>-0.26</c:v>
                </c:pt>
                <c:pt idx="6581">
                  <c:v>-0.1</c:v>
                </c:pt>
                <c:pt idx="6582">
                  <c:v>0.14000000000000001</c:v>
                </c:pt>
                <c:pt idx="6583">
                  <c:v>0.66</c:v>
                </c:pt>
                <c:pt idx="6584">
                  <c:v>0.94</c:v>
                </c:pt>
                <c:pt idx="6585">
                  <c:v>0.46</c:v>
                </c:pt>
                <c:pt idx="6586">
                  <c:v>0.02</c:v>
                </c:pt>
                <c:pt idx="6587">
                  <c:v>-0.02</c:v>
                </c:pt>
                <c:pt idx="6588">
                  <c:v>0.02</c:v>
                </c:pt>
                <c:pt idx="6589">
                  <c:v>-0.02</c:v>
                </c:pt>
                <c:pt idx="6590">
                  <c:v>0.06</c:v>
                </c:pt>
                <c:pt idx="6591">
                  <c:v>0.06</c:v>
                </c:pt>
                <c:pt idx="6592">
                  <c:v>-0.02</c:v>
                </c:pt>
                <c:pt idx="6593">
                  <c:v>0.02</c:v>
                </c:pt>
                <c:pt idx="6594">
                  <c:v>0.02</c:v>
                </c:pt>
                <c:pt idx="6595">
                  <c:v>-0.06</c:v>
                </c:pt>
                <c:pt idx="6596">
                  <c:v>-0.02</c:v>
                </c:pt>
                <c:pt idx="6597">
                  <c:v>-0.02</c:v>
                </c:pt>
                <c:pt idx="6598">
                  <c:v>-0.06</c:v>
                </c:pt>
                <c:pt idx="6599">
                  <c:v>-0.02</c:v>
                </c:pt>
                <c:pt idx="6600">
                  <c:v>-0.02</c:v>
                </c:pt>
                <c:pt idx="6601">
                  <c:v>-0.38</c:v>
                </c:pt>
                <c:pt idx="6602">
                  <c:v>-0.86</c:v>
                </c:pt>
                <c:pt idx="6603">
                  <c:v>-0.94</c:v>
                </c:pt>
                <c:pt idx="6604">
                  <c:v>-0.54</c:v>
                </c:pt>
                <c:pt idx="6605">
                  <c:v>-0.22</c:v>
                </c:pt>
                <c:pt idx="6606">
                  <c:v>-0.06</c:v>
                </c:pt>
                <c:pt idx="6607">
                  <c:v>0.18</c:v>
                </c:pt>
                <c:pt idx="6608">
                  <c:v>0.78</c:v>
                </c:pt>
                <c:pt idx="6609">
                  <c:v>0.94</c:v>
                </c:pt>
                <c:pt idx="6610">
                  <c:v>0.42</c:v>
                </c:pt>
                <c:pt idx="6611">
                  <c:v>-0.02</c:v>
                </c:pt>
                <c:pt idx="6612">
                  <c:v>-0.02</c:v>
                </c:pt>
                <c:pt idx="6613">
                  <c:v>-0.06</c:v>
                </c:pt>
                <c:pt idx="6614">
                  <c:v>-0.02</c:v>
                </c:pt>
                <c:pt idx="6615">
                  <c:v>0.06</c:v>
                </c:pt>
                <c:pt idx="6616">
                  <c:v>0.02</c:v>
                </c:pt>
                <c:pt idx="6617">
                  <c:v>-0.06</c:v>
                </c:pt>
                <c:pt idx="6618">
                  <c:v>0.02</c:v>
                </c:pt>
                <c:pt idx="6619">
                  <c:v>-0.02</c:v>
                </c:pt>
                <c:pt idx="6620">
                  <c:v>-0.06</c:v>
                </c:pt>
                <c:pt idx="6621">
                  <c:v>-0.02</c:v>
                </c:pt>
                <c:pt idx="6622">
                  <c:v>-0.02</c:v>
                </c:pt>
                <c:pt idx="6623">
                  <c:v>-0.06</c:v>
                </c:pt>
                <c:pt idx="6624">
                  <c:v>-0.02</c:v>
                </c:pt>
                <c:pt idx="6625">
                  <c:v>-0.06</c:v>
                </c:pt>
                <c:pt idx="6626">
                  <c:v>-0.46</c:v>
                </c:pt>
                <c:pt idx="6627">
                  <c:v>-0.9</c:v>
                </c:pt>
                <c:pt idx="6628">
                  <c:v>-0.86</c:v>
                </c:pt>
                <c:pt idx="6629">
                  <c:v>-0.54</c:v>
                </c:pt>
                <c:pt idx="6630">
                  <c:v>-0.18</c:v>
                </c:pt>
                <c:pt idx="6631">
                  <c:v>-0.06</c:v>
                </c:pt>
                <c:pt idx="6632">
                  <c:v>0.26</c:v>
                </c:pt>
                <c:pt idx="6633">
                  <c:v>0.9</c:v>
                </c:pt>
                <c:pt idx="6634">
                  <c:v>0.9</c:v>
                </c:pt>
                <c:pt idx="6635">
                  <c:v>0.3</c:v>
                </c:pt>
                <c:pt idx="6636">
                  <c:v>-0.1</c:v>
                </c:pt>
                <c:pt idx="6637">
                  <c:v>-0.06</c:v>
                </c:pt>
                <c:pt idx="6638">
                  <c:v>-0.02</c:v>
                </c:pt>
                <c:pt idx="6639">
                  <c:v>-0.02</c:v>
                </c:pt>
                <c:pt idx="6640">
                  <c:v>0.06</c:v>
                </c:pt>
                <c:pt idx="6641">
                  <c:v>-0.02</c:v>
                </c:pt>
                <c:pt idx="6642">
                  <c:v>-0.02</c:v>
                </c:pt>
                <c:pt idx="6643">
                  <c:v>0.02</c:v>
                </c:pt>
                <c:pt idx="6644">
                  <c:v>-0.02</c:v>
                </c:pt>
                <c:pt idx="6645">
                  <c:v>-0.1</c:v>
                </c:pt>
                <c:pt idx="6646">
                  <c:v>0.02</c:v>
                </c:pt>
                <c:pt idx="6647">
                  <c:v>-0.02</c:v>
                </c:pt>
                <c:pt idx="6648">
                  <c:v>-0.06</c:v>
                </c:pt>
                <c:pt idx="6649">
                  <c:v>-0.02</c:v>
                </c:pt>
                <c:pt idx="6650">
                  <c:v>-0.1</c:v>
                </c:pt>
                <c:pt idx="6651">
                  <c:v>-0.54</c:v>
                </c:pt>
                <c:pt idx="6652">
                  <c:v>-0.86</c:v>
                </c:pt>
                <c:pt idx="6653">
                  <c:v>-0.86</c:v>
                </c:pt>
                <c:pt idx="6654">
                  <c:v>-0.46</c:v>
                </c:pt>
                <c:pt idx="6655">
                  <c:v>-0.14000000000000001</c:v>
                </c:pt>
                <c:pt idx="6656">
                  <c:v>0.06</c:v>
                </c:pt>
                <c:pt idx="6657">
                  <c:v>0.38</c:v>
                </c:pt>
                <c:pt idx="6658">
                  <c:v>1.02</c:v>
                </c:pt>
                <c:pt idx="6659">
                  <c:v>0.86</c:v>
                </c:pt>
                <c:pt idx="6660">
                  <c:v>0.3</c:v>
                </c:pt>
                <c:pt idx="6661">
                  <c:v>0.02</c:v>
                </c:pt>
                <c:pt idx="6662">
                  <c:v>0.02</c:v>
                </c:pt>
                <c:pt idx="6663">
                  <c:v>-0.02</c:v>
                </c:pt>
                <c:pt idx="6664">
                  <c:v>0.1</c:v>
                </c:pt>
                <c:pt idx="6665">
                  <c:v>0.06</c:v>
                </c:pt>
                <c:pt idx="6666">
                  <c:v>-0.02</c:v>
                </c:pt>
                <c:pt idx="6667">
                  <c:v>-0.06</c:v>
                </c:pt>
                <c:pt idx="6668">
                  <c:v>0.02</c:v>
                </c:pt>
                <c:pt idx="6669">
                  <c:v>-0.02</c:v>
                </c:pt>
                <c:pt idx="6670">
                  <c:v>0.02</c:v>
                </c:pt>
                <c:pt idx="6671">
                  <c:v>-0.06</c:v>
                </c:pt>
                <c:pt idx="6672">
                  <c:v>-0.06</c:v>
                </c:pt>
                <c:pt idx="6673">
                  <c:v>-0.06</c:v>
                </c:pt>
                <c:pt idx="6674">
                  <c:v>-0.02</c:v>
                </c:pt>
                <c:pt idx="6675">
                  <c:v>-0.14000000000000001</c:v>
                </c:pt>
                <c:pt idx="6676">
                  <c:v>-0.62</c:v>
                </c:pt>
                <c:pt idx="6677">
                  <c:v>-0.94</c:v>
                </c:pt>
                <c:pt idx="6678">
                  <c:v>-0.78</c:v>
                </c:pt>
                <c:pt idx="6679">
                  <c:v>-0.38</c:v>
                </c:pt>
                <c:pt idx="6680">
                  <c:v>-0.06</c:v>
                </c:pt>
                <c:pt idx="6681">
                  <c:v>-0.02</c:v>
                </c:pt>
                <c:pt idx="6682">
                  <c:v>0.38</c:v>
                </c:pt>
                <c:pt idx="6683">
                  <c:v>0.98</c:v>
                </c:pt>
                <c:pt idx="6684">
                  <c:v>0.78</c:v>
                </c:pt>
                <c:pt idx="6685">
                  <c:v>0.14000000000000001</c:v>
                </c:pt>
                <c:pt idx="6686">
                  <c:v>-0.02</c:v>
                </c:pt>
                <c:pt idx="6687">
                  <c:v>-0.02</c:v>
                </c:pt>
                <c:pt idx="6688">
                  <c:v>0.02</c:v>
                </c:pt>
                <c:pt idx="6689">
                  <c:v>0.02</c:v>
                </c:pt>
                <c:pt idx="6690">
                  <c:v>0.1</c:v>
                </c:pt>
                <c:pt idx="6691">
                  <c:v>-0.02</c:v>
                </c:pt>
                <c:pt idx="6692">
                  <c:v>0.02</c:v>
                </c:pt>
                <c:pt idx="6693">
                  <c:v>-0.02</c:v>
                </c:pt>
                <c:pt idx="6694">
                  <c:v>-0.06</c:v>
                </c:pt>
                <c:pt idx="6695">
                  <c:v>-0.06</c:v>
                </c:pt>
                <c:pt idx="6696">
                  <c:v>-0.06</c:v>
                </c:pt>
                <c:pt idx="6697">
                  <c:v>-0.1</c:v>
                </c:pt>
                <c:pt idx="6698">
                  <c:v>-0.06</c:v>
                </c:pt>
                <c:pt idx="6699">
                  <c:v>0.02</c:v>
                </c:pt>
                <c:pt idx="6700">
                  <c:v>-0.18</c:v>
                </c:pt>
                <c:pt idx="6701">
                  <c:v>-0.66</c:v>
                </c:pt>
                <c:pt idx="6702">
                  <c:v>-0.94</c:v>
                </c:pt>
                <c:pt idx="6703">
                  <c:v>-0.74</c:v>
                </c:pt>
                <c:pt idx="6704">
                  <c:v>-0.34</c:v>
                </c:pt>
                <c:pt idx="6705">
                  <c:v>-0.1</c:v>
                </c:pt>
                <c:pt idx="6706">
                  <c:v>0.02</c:v>
                </c:pt>
                <c:pt idx="6707">
                  <c:v>0.54</c:v>
                </c:pt>
                <c:pt idx="6708">
                  <c:v>1.02</c:v>
                </c:pt>
                <c:pt idx="6709">
                  <c:v>0.62</c:v>
                </c:pt>
                <c:pt idx="6710">
                  <c:v>0.14000000000000001</c:v>
                </c:pt>
                <c:pt idx="6711">
                  <c:v>-0.06</c:v>
                </c:pt>
                <c:pt idx="6712">
                  <c:v>0.02</c:v>
                </c:pt>
                <c:pt idx="6713">
                  <c:v>-0.02</c:v>
                </c:pt>
                <c:pt idx="6714">
                  <c:v>0.1</c:v>
                </c:pt>
                <c:pt idx="6715">
                  <c:v>0.02</c:v>
                </c:pt>
                <c:pt idx="6716">
                  <c:v>-0.02</c:v>
                </c:pt>
                <c:pt idx="6717">
                  <c:v>-0.02</c:v>
                </c:pt>
                <c:pt idx="6718">
                  <c:v>-0.02</c:v>
                </c:pt>
                <c:pt idx="6719">
                  <c:v>-0.06</c:v>
                </c:pt>
                <c:pt idx="6720">
                  <c:v>-0.02</c:v>
                </c:pt>
                <c:pt idx="6721">
                  <c:v>-0.02</c:v>
                </c:pt>
                <c:pt idx="6722">
                  <c:v>-0.06</c:v>
                </c:pt>
                <c:pt idx="6723">
                  <c:v>-0.02</c:v>
                </c:pt>
                <c:pt idx="6724">
                  <c:v>0.02</c:v>
                </c:pt>
                <c:pt idx="6725">
                  <c:v>-0.3</c:v>
                </c:pt>
                <c:pt idx="6726">
                  <c:v>-0.74</c:v>
                </c:pt>
                <c:pt idx="6727">
                  <c:v>-0.9</c:v>
                </c:pt>
                <c:pt idx="6728">
                  <c:v>-0.62</c:v>
                </c:pt>
                <c:pt idx="6729">
                  <c:v>-0.26</c:v>
                </c:pt>
                <c:pt idx="6730">
                  <c:v>-0.06</c:v>
                </c:pt>
                <c:pt idx="6731">
                  <c:v>0.1</c:v>
                </c:pt>
                <c:pt idx="6732">
                  <c:v>0.7</c:v>
                </c:pt>
                <c:pt idx="6733">
                  <c:v>1.02</c:v>
                </c:pt>
                <c:pt idx="6734">
                  <c:v>0.57999999999999996</c:v>
                </c:pt>
                <c:pt idx="6735">
                  <c:v>0.06</c:v>
                </c:pt>
                <c:pt idx="6736">
                  <c:v>-0.02</c:v>
                </c:pt>
                <c:pt idx="6737">
                  <c:v>-0.06</c:v>
                </c:pt>
                <c:pt idx="6738">
                  <c:v>-0.02</c:v>
                </c:pt>
                <c:pt idx="6739">
                  <c:v>0.06</c:v>
                </c:pt>
                <c:pt idx="6740">
                  <c:v>0.1</c:v>
                </c:pt>
                <c:pt idx="6741">
                  <c:v>-0.06</c:v>
                </c:pt>
                <c:pt idx="6742">
                  <c:v>0.06</c:v>
                </c:pt>
                <c:pt idx="6743">
                  <c:v>0.02</c:v>
                </c:pt>
                <c:pt idx="6744">
                  <c:v>-0.06</c:v>
                </c:pt>
                <c:pt idx="6745">
                  <c:v>-0.1</c:v>
                </c:pt>
                <c:pt idx="6746">
                  <c:v>-0.02</c:v>
                </c:pt>
                <c:pt idx="6747">
                  <c:v>-0.1</c:v>
                </c:pt>
                <c:pt idx="6748">
                  <c:v>0.02</c:v>
                </c:pt>
                <c:pt idx="6749">
                  <c:v>-0.06</c:v>
                </c:pt>
                <c:pt idx="6750">
                  <c:v>-0.34</c:v>
                </c:pt>
                <c:pt idx="6751">
                  <c:v>-0.82</c:v>
                </c:pt>
                <c:pt idx="6752">
                  <c:v>-0.9</c:v>
                </c:pt>
                <c:pt idx="6753">
                  <c:v>-0.62</c:v>
                </c:pt>
                <c:pt idx="6754">
                  <c:v>-0.22</c:v>
                </c:pt>
                <c:pt idx="6755">
                  <c:v>-0.06</c:v>
                </c:pt>
                <c:pt idx="6756">
                  <c:v>0.14000000000000001</c:v>
                </c:pt>
                <c:pt idx="6757">
                  <c:v>0.74</c:v>
                </c:pt>
                <c:pt idx="6758">
                  <c:v>0.94</c:v>
                </c:pt>
                <c:pt idx="6759">
                  <c:v>0.42</c:v>
                </c:pt>
                <c:pt idx="6760">
                  <c:v>-0.02</c:v>
                </c:pt>
                <c:pt idx="6761">
                  <c:v>-0.02</c:v>
                </c:pt>
                <c:pt idx="6762">
                  <c:v>-0.02</c:v>
                </c:pt>
                <c:pt idx="6763">
                  <c:v>-0.02</c:v>
                </c:pt>
                <c:pt idx="6764">
                  <c:v>0.1</c:v>
                </c:pt>
                <c:pt idx="6765">
                  <c:v>0.02</c:v>
                </c:pt>
                <c:pt idx="6766">
                  <c:v>-0.06</c:v>
                </c:pt>
                <c:pt idx="6767">
                  <c:v>-0.02</c:v>
                </c:pt>
                <c:pt idx="6768">
                  <c:v>-0.02</c:v>
                </c:pt>
                <c:pt idx="6769">
                  <c:v>-0.1</c:v>
                </c:pt>
                <c:pt idx="6770">
                  <c:v>-0.02</c:v>
                </c:pt>
                <c:pt idx="6771">
                  <c:v>-0.02</c:v>
                </c:pt>
                <c:pt idx="6772">
                  <c:v>-0.1</c:v>
                </c:pt>
                <c:pt idx="6773">
                  <c:v>-0.02</c:v>
                </c:pt>
                <c:pt idx="6774">
                  <c:v>-0.06</c:v>
                </c:pt>
                <c:pt idx="6775">
                  <c:v>-0.42</c:v>
                </c:pt>
                <c:pt idx="6776">
                  <c:v>-0.82</c:v>
                </c:pt>
                <c:pt idx="6777">
                  <c:v>-0.9</c:v>
                </c:pt>
                <c:pt idx="6778">
                  <c:v>-0.5</c:v>
                </c:pt>
                <c:pt idx="6779">
                  <c:v>-0.18</c:v>
                </c:pt>
                <c:pt idx="6780">
                  <c:v>0.02</c:v>
                </c:pt>
                <c:pt idx="6781">
                  <c:v>0.26</c:v>
                </c:pt>
                <c:pt idx="6782">
                  <c:v>0.82</c:v>
                </c:pt>
                <c:pt idx="6783">
                  <c:v>0.86</c:v>
                </c:pt>
                <c:pt idx="6784">
                  <c:v>0.38</c:v>
                </c:pt>
                <c:pt idx="6785">
                  <c:v>-0.02</c:v>
                </c:pt>
                <c:pt idx="6786">
                  <c:v>0.02</c:v>
                </c:pt>
                <c:pt idx="6787">
                  <c:v>0.02</c:v>
                </c:pt>
                <c:pt idx="6788">
                  <c:v>0.06</c:v>
                </c:pt>
                <c:pt idx="6789">
                  <c:v>0.06</c:v>
                </c:pt>
                <c:pt idx="6790">
                  <c:v>0.02</c:v>
                </c:pt>
                <c:pt idx="6791">
                  <c:v>-0.02</c:v>
                </c:pt>
                <c:pt idx="6792">
                  <c:v>0.02</c:v>
                </c:pt>
                <c:pt idx="6793">
                  <c:v>-0.02</c:v>
                </c:pt>
                <c:pt idx="6794">
                  <c:v>-0.06</c:v>
                </c:pt>
                <c:pt idx="6795">
                  <c:v>-0.02</c:v>
                </c:pt>
                <c:pt idx="6796">
                  <c:v>-0.02</c:v>
                </c:pt>
                <c:pt idx="6797">
                  <c:v>-0.1</c:v>
                </c:pt>
                <c:pt idx="6798">
                  <c:v>0.02</c:v>
                </c:pt>
                <c:pt idx="6799">
                  <c:v>-0.1</c:v>
                </c:pt>
                <c:pt idx="6800">
                  <c:v>-0.46</c:v>
                </c:pt>
                <c:pt idx="6801">
                  <c:v>-0.9</c:v>
                </c:pt>
                <c:pt idx="6802">
                  <c:v>-0.86</c:v>
                </c:pt>
                <c:pt idx="6803">
                  <c:v>-0.5</c:v>
                </c:pt>
                <c:pt idx="6804">
                  <c:v>-0.1</c:v>
                </c:pt>
                <c:pt idx="6805">
                  <c:v>-0.02</c:v>
                </c:pt>
                <c:pt idx="6806">
                  <c:v>0.34</c:v>
                </c:pt>
                <c:pt idx="6807">
                  <c:v>0.9</c:v>
                </c:pt>
                <c:pt idx="6808">
                  <c:v>0.86</c:v>
                </c:pt>
                <c:pt idx="6809">
                  <c:v>0.26</c:v>
                </c:pt>
                <c:pt idx="6810">
                  <c:v>-0.1</c:v>
                </c:pt>
                <c:pt idx="6811">
                  <c:v>-0.02</c:v>
                </c:pt>
                <c:pt idx="6812">
                  <c:v>0.02</c:v>
                </c:pt>
                <c:pt idx="6813">
                  <c:v>0.06</c:v>
                </c:pt>
                <c:pt idx="6814">
                  <c:v>0.1</c:v>
                </c:pt>
                <c:pt idx="6815">
                  <c:v>-0.02</c:v>
                </c:pt>
                <c:pt idx="6816">
                  <c:v>-0.06</c:v>
                </c:pt>
                <c:pt idx="6817">
                  <c:v>0.02</c:v>
                </c:pt>
                <c:pt idx="6818">
                  <c:v>0.02</c:v>
                </c:pt>
                <c:pt idx="6819">
                  <c:v>-0.02</c:v>
                </c:pt>
                <c:pt idx="6820">
                  <c:v>0.02</c:v>
                </c:pt>
                <c:pt idx="6821">
                  <c:v>-0.1</c:v>
                </c:pt>
                <c:pt idx="6822">
                  <c:v>-0.06</c:v>
                </c:pt>
                <c:pt idx="6823">
                  <c:v>0.02</c:v>
                </c:pt>
                <c:pt idx="6824">
                  <c:v>-0.06</c:v>
                </c:pt>
                <c:pt idx="6825">
                  <c:v>-0.54</c:v>
                </c:pt>
                <c:pt idx="6826">
                  <c:v>-0.9</c:v>
                </c:pt>
                <c:pt idx="6827">
                  <c:v>-0.82</c:v>
                </c:pt>
                <c:pt idx="6828">
                  <c:v>-0.46</c:v>
                </c:pt>
                <c:pt idx="6829">
                  <c:v>-0.1</c:v>
                </c:pt>
                <c:pt idx="6830">
                  <c:v>0.02</c:v>
                </c:pt>
                <c:pt idx="6831">
                  <c:v>0.38</c:v>
                </c:pt>
                <c:pt idx="6832">
                  <c:v>0.94</c:v>
                </c:pt>
                <c:pt idx="6833">
                  <c:v>0.82</c:v>
                </c:pt>
                <c:pt idx="6834">
                  <c:v>0.18</c:v>
                </c:pt>
                <c:pt idx="6835">
                  <c:v>-0.06</c:v>
                </c:pt>
                <c:pt idx="6836">
                  <c:v>0.02</c:v>
                </c:pt>
                <c:pt idx="6837">
                  <c:v>-0.02</c:v>
                </c:pt>
                <c:pt idx="6838">
                  <c:v>0.1</c:v>
                </c:pt>
                <c:pt idx="6839">
                  <c:v>0.06</c:v>
                </c:pt>
                <c:pt idx="6840">
                  <c:v>-0.02</c:v>
                </c:pt>
                <c:pt idx="6841">
                  <c:v>-0.06</c:v>
                </c:pt>
                <c:pt idx="6842">
                  <c:v>-0.02</c:v>
                </c:pt>
                <c:pt idx="6843">
                  <c:v>-0.1</c:v>
                </c:pt>
                <c:pt idx="6844">
                  <c:v>-0.06</c:v>
                </c:pt>
                <c:pt idx="6845">
                  <c:v>-0.06</c:v>
                </c:pt>
                <c:pt idx="6846">
                  <c:v>-0.02</c:v>
                </c:pt>
                <c:pt idx="6847">
                  <c:v>-0.06</c:v>
                </c:pt>
                <c:pt idx="6848">
                  <c:v>0.02</c:v>
                </c:pt>
                <c:pt idx="6849">
                  <c:v>-0.22</c:v>
                </c:pt>
                <c:pt idx="6850">
                  <c:v>-0.62</c:v>
                </c:pt>
                <c:pt idx="6851">
                  <c:v>-0.9</c:v>
                </c:pt>
                <c:pt idx="6852">
                  <c:v>-0.82</c:v>
                </c:pt>
                <c:pt idx="6853">
                  <c:v>-0.38</c:v>
                </c:pt>
                <c:pt idx="6854">
                  <c:v>-0.06</c:v>
                </c:pt>
                <c:pt idx="6855">
                  <c:v>0.02</c:v>
                </c:pt>
                <c:pt idx="6856">
                  <c:v>0.5</c:v>
                </c:pt>
                <c:pt idx="6857">
                  <c:v>0.98</c:v>
                </c:pt>
                <c:pt idx="6858">
                  <c:v>0.66</c:v>
                </c:pt>
                <c:pt idx="6859">
                  <c:v>0.14000000000000001</c:v>
                </c:pt>
                <c:pt idx="6860">
                  <c:v>-0.06</c:v>
                </c:pt>
                <c:pt idx="6861">
                  <c:v>-0.06</c:v>
                </c:pt>
                <c:pt idx="6862">
                  <c:v>-0.02</c:v>
                </c:pt>
                <c:pt idx="6863">
                  <c:v>0.06</c:v>
                </c:pt>
                <c:pt idx="6864">
                  <c:v>0.1</c:v>
                </c:pt>
                <c:pt idx="6865">
                  <c:v>-0.1</c:v>
                </c:pt>
                <c:pt idx="6866">
                  <c:v>-0.02</c:v>
                </c:pt>
                <c:pt idx="6867">
                  <c:v>-0.02</c:v>
                </c:pt>
                <c:pt idx="6868">
                  <c:v>-0.06</c:v>
                </c:pt>
                <c:pt idx="6869">
                  <c:v>-0.1</c:v>
                </c:pt>
                <c:pt idx="6870">
                  <c:v>0.02</c:v>
                </c:pt>
                <c:pt idx="6871">
                  <c:v>-0.1</c:v>
                </c:pt>
                <c:pt idx="6872">
                  <c:v>-0.06</c:v>
                </c:pt>
                <c:pt idx="6873">
                  <c:v>-0.02</c:v>
                </c:pt>
                <c:pt idx="6874">
                  <c:v>-0.22</c:v>
                </c:pt>
                <c:pt idx="6875">
                  <c:v>-0.7</c:v>
                </c:pt>
                <c:pt idx="6876">
                  <c:v>-0.9</c:v>
                </c:pt>
                <c:pt idx="6877">
                  <c:v>-0.7</c:v>
                </c:pt>
                <c:pt idx="6878">
                  <c:v>-0.3</c:v>
                </c:pt>
                <c:pt idx="6879">
                  <c:v>-0.02</c:v>
                </c:pt>
                <c:pt idx="6880">
                  <c:v>0.14000000000000001</c:v>
                </c:pt>
                <c:pt idx="6881">
                  <c:v>0.66</c:v>
                </c:pt>
                <c:pt idx="6882">
                  <c:v>1.02</c:v>
                </c:pt>
                <c:pt idx="6883">
                  <c:v>0.57999999999999996</c:v>
                </c:pt>
                <c:pt idx="6884">
                  <c:v>0.02</c:v>
                </c:pt>
                <c:pt idx="6885">
                  <c:v>0.02</c:v>
                </c:pt>
                <c:pt idx="6886">
                  <c:v>0.06</c:v>
                </c:pt>
                <c:pt idx="6887">
                  <c:v>0.02</c:v>
                </c:pt>
                <c:pt idx="6888">
                  <c:v>0.1</c:v>
                </c:pt>
                <c:pt idx="6889">
                  <c:v>0.02</c:v>
                </c:pt>
                <c:pt idx="6890">
                  <c:v>-0.1</c:v>
                </c:pt>
                <c:pt idx="6891">
                  <c:v>0.02</c:v>
                </c:pt>
                <c:pt idx="6892">
                  <c:v>0.06</c:v>
                </c:pt>
                <c:pt idx="6893">
                  <c:v>-0.06</c:v>
                </c:pt>
                <c:pt idx="6894">
                  <c:v>-0.02</c:v>
                </c:pt>
                <c:pt idx="6895">
                  <c:v>-0.02</c:v>
                </c:pt>
                <c:pt idx="6896">
                  <c:v>-0.06</c:v>
                </c:pt>
                <c:pt idx="6897">
                  <c:v>-0.06</c:v>
                </c:pt>
                <c:pt idx="6898">
                  <c:v>-0.06</c:v>
                </c:pt>
                <c:pt idx="6899">
                  <c:v>-0.3</c:v>
                </c:pt>
                <c:pt idx="6900">
                  <c:v>-0.78</c:v>
                </c:pt>
                <c:pt idx="6901">
                  <c:v>-0.94</c:v>
                </c:pt>
                <c:pt idx="6902">
                  <c:v>-0.66</c:v>
                </c:pt>
                <c:pt idx="6903">
                  <c:v>-0.22</c:v>
                </c:pt>
                <c:pt idx="6904">
                  <c:v>-0.06</c:v>
                </c:pt>
                <c:pt idx="6905">
                  <c:v>0.14000000000000001</c:v>
                </c:pt>
                <c:pt idx="6906">
                  <c:v>0.7</c:v>
                </c:pt>
                <c:pt idx="6907">
                  <c:v>0.98</c:v>
                </c:pt>
                <c:pt idx="6908">
                  <c:v>0.5</c:v>
                </c:pt>
                <c:pt idx="6909">
                  <c:v>0.06</c:v>
                </c:pt>
                <c:pt idx="6910">
                  <c:v>-0.02</c:v>
                </c:pt>
                <c:pt idx="6911">
                  <c:v>-0.06</c:v>
                </c:pt>
                <c:pt idx="6912">
                  <c:v>-0.02</c:v>
                </c:pt>
                <c:pt idx="6913">
                  <c:v>0.02</c:v>
                </c:pt>
                <c:pt idx="6914">
                  <c:v>0.06</c:v>
                </c:pt>
                <c:pt idx="6915">
                  <c:v>-0.06</c:v>
                </c:pt>
                <c:pt idx="6916">
                  <c:v>0.02</c:v>
                </c:pt>
                <c:pt idx="6917">
                  <c:v>0.02</c:v>
                </c:pt>
                <c:pt idx="6918">
                  <c:v>-0.02</c:v>
                </c:pt>
                <c:pt idx="6919">
                  <c:v>-0.02</c:v>
                </c:pt>
                <c:pt idx="6920">
                  <c:v>-0.06</c:v>
                </c:pt>
                <c:pt idx="6921">
                  <c:v>-0.1</c:v>
                </c:pt>
                <c:pt idx="6922">
                  <c:v>-0.02</c:v>
                </c:pt>
                <c:pt idx="6923">
                  <c:v>-0.02</c:v>
                </c:pt>
                <c:pt idx="6924">
                  <c:v>-0.38</c:v>
                </c:pt>
                <c:pt idx="6925">
                  <c:v>-0.86</c:v>
                </c:pt>
                <c:pt idx="6926">
                  <c:v>-0.9</c:v>
                </c:pt>
                <c:pt idx="6927">
                  <c:v>-0.62</c:v>
                </c:pt>
                <c:pt idx="6928">
                  <c:v>-0.18</c:v>
                </c:pt>
                <c:pt idx="6929">
                  <c:v>-0.02</c:v>
                </c:pt>
                <c:pt idx="6930">
                  <c:v>0.22</c:v>
                </c:pt>
                <c:pt idx="6931">
                  <c:v>0.78</c:v>
                </c:pt>
                <c:pt idx="6932">
                  <c:v>0.94</c:v>
                </c:pt>
                <c:pt idx="6933">
                  <c:v>0.34</c:v>
                </c:pt>
                <c:pt idx="6934">
                  <c:v>-0.02</c:v>
                </c:pt>
                <c:pt idx="6935">
                  <c:v>0.02</c:v>
                </c:pt>
                <c:pt idx="6936">
                  <c:v>0.02</c:v>
                </c:pt>
                <c:pt idx="6937">
                  <c:v>-0.02</c:v>
                </c:pt>
                <c:pt idx="6938">
                  <c:v>0.1</c:v>
                </c:pt>
                <c:pt idx="6939">
                  <c:v>0.02</c:v>
                </c:pt>
                <c:pt idx="6940">
                  <c:v>-0.06</c:v>
                </c:pt>
                <c:pt idx="6941">
                  <c:v>0.02</c:v>
                </c:pt>
                <c:pt idx="6942">
                  <c:v>0.02</c:v>
                </c:pt>
                <c:pt idx="6943">
                  <c:v>-0.06</c:v>
                </c:pt>
                <c:pt idx="6944">
                  <c:v>-0.02</c:v>
                </c:pt>
                <c:pt idx="6945">
                  <c:v>-0.02</c:v>
                </c:pt>
                <c:pt idx="6946">
                  <c:v>-0.06</c:v>
                </c:pt>
                <c:pt idx="6947">
                  <c:v>0.02</c:v>
                </c:pt>
                <c:pt idx="6948">
                  <c:v>-0.06</c:v>
                </c:pt>
                <c:pt idx="6949">
                  <c:v>-0.5</c:v>
                </c:pt>
                <c:pt idx="6950">
                  <c:v>-0.86</c:v>
                </c:pt>
                <c:pt idx="6951">
                  <c:v>-0.94</c:v>
                </c:pt>
                <c:pt idx="6952">
                  <c:v>-0.54</c:v>
                </c:pt>
                <c:pt idx="6953">
                  <c:v>-0.1</c:v>
                </c:pt>
                <c:pt idx="6954">
                  <c:v>0.02</c:v>
                </c:pt>
                <c:pt idx="6955">
                  <c:v>0.22</c:v>
                </c:pt>
                <c:pt idx="6956">
                  <c:v>0.86</c:v>
                </c:pt>
                <c:pt idx="6957">
                  <c:v>0.86</c:v>
                </c:pt>
                <c:pt idx="6958">
                  <c:v>0.34</c:v>
                </c:pt>
                <c:pt idx="6959">
                  <c:v>0.02</c:v>
                </c:pt>
                <c:pt idx="6960">
                  <c:v>0.02</c:v>
                </c:pt>
                <c:pt idx="6961">
                  <c:v>-0.06</c:v>
                </c:pt>
                <c:pt idx="6962">
                  <c:v>0.02</c:v>
                </c:pt>
                <c:pt idx="6963">
                  <c:v>0.1</c:v>
                </c:pt>
                <c:pt idx="6964">
                  <c:v>0.02</c:v>
                </c:pt>
                <c:pt idx="6965">
                  <c:v>-0.02</c:v>
                </c:pt>
                <c:pt idx="6966">
                  <c:v>0.06</c:v>
                </c:pt>
                <c:pt idx="6967">
                  <c:v>-0.02</c:v>
                </c:pt>
                <c:pt idx="6968">
                  <c:v>-0.06</c:v>
                </c:pt>
                <c:pt idx="6969">
                  <c:v>-0.02</c:v>
                </c:pt>
                <c:pt idx="6970">
                  <c:v>-0.06</c:v>
                </c:pt>
                <c:pt idx="6971">
                  <c:v>-0.06</c:v>
                </c:pt>
                <c:pt idx="6972">
                  <c:v>0.02</c:v>
                </c:pt>
                <c:pt idx="6973">
                  <c:v>-0.1</c:v>
                </c:pt>
                <c:pt idx="6974">
                  <c:v>-0.5</c:v>
                </c:pt>
                <c:pt idx="6975">
                  <c:v>-0.9</c:v>
                </c:pt>
                <c:pt idx="6976">
                  <c:v>-0.82</c:v>
                </c:pt>
                <c:pt idx="6977">
                  <c:v>-0.5</c:v>
                </c:pt>
                <c:pt idx="6978">
                  <c:v>-0.1</c:v>
                </c:pt>
                <c:pt idx="6979">
                  <c:v>-0.02</c:v>
                </c:pt>
                <c:pt idx="6980">
                  <c:v>0.38</c:v>
                </c:pt>
                <c:pt idx="6981">
                  <c:v>0.98</c:v>
                </c:pt>
                <c:pt idx="6982">
                  <c:v>0.82</c:v>
                </c:pt>
                <c:pt idx="6983">
                  <c:v>0.18</c:v>
                </c:pt>
                <c:pt idx="6984">
                  <c:v>-0.02</c:v>
                </c:pt>
                <c:pt idx="6985">
                  <c:v>0.02</c:v>
                </c:pt>
                <c:pt idx="6986">
                  <c:v>0.02</c:v>
                </c:pt>
                <c:pt idx="6987">
                  <c:v>0.02</c:v>
                </c:pt>
                <c:pt idx="6988">
                  <c:v>0.1</c:v>
                </c:pt>
                <c:pt idx="6989">
                  <c:v>-0.06</c:v>
                </c:pt>
                <c:pt idx="6990">
                  <c:v>-0.02</c:v>
                </c:pt>
                <c:pt idx="6991">
                  <c:v>0.02</c:v>
                </c:pt>
                <c:pt idx="6992">
                  <c:v>-0.06</c:v>
                </c:pt>
                <c:pt idx="6993">
                  <c:v>-0.1</c:v>
                </c:pt>
                <c:pt idx="6994">
                  <c:v>0.02</c:v>
                </c:pt>
                <c:pt idx="6995">
                  <c:v>-0.06</c:v>
                </c:pt>
                <c:pt idx="6996">
                  <c:v>-0.02</c:v>
                </c:pt>
                <c:pt idx="6997">
                  <c:v>0.02</c:v>
                </c:pt>
                <c:pt idx="6998">
                  <c:v>-0.18</c:v>
                </c:pt>
                <c:pt idx="6999">
                  <c:v>-0.57999999999999996</c:v>
                </c:pt>
                <c:pt idx="7000">
                  <c:v>-0.94</c:v>
                </c:pt>
                <c:pt idx="7001">
                  <c:v>-0.82</c:v>
                </c:pt>
                <c:pt idx="7002">
                  <c:v>-0.42</c:v>
                </c:pt>
                <c:pt idx="7003">
                  <c:v>-0.1</c:v>
                </c:pt>
                <c:pt idx="7004">
                  <c:v>0.02</c:v>
                </c:pt>
                <c:pt idx="7005">
                  <c:v>0.42</c:v>
                </c:pt>
                <c:pt idx="7006">
                  <c:v>1.02</c:v>
                </c:pt>
                <c:pt idx="7007">
                  <c:v>0.7</c:v>
                </c:pt>
                <c:pt idx="7008">
                  <c:v>0.18</c:v>
                </c:pt>
                <c:pt idx="7009">
                  <c:v>-0.06</c:v>
                </c:pt>
                <c:pt idx="7010">
                  <c:v>0.02</c:v>
                </c:pt>
                <c:pt idx="7011">
                  <c:v>-0.06</c:v>
                </c:pt>
                <c:pt idx="7012">
                  <c:v>0.06</c:v>
                </c:pt>
                <c:pt idx="7013">
                  <c:v>0.06</c:v>
                </c:pt>
                <c:pt idx="7014">
                  <c:v>-0.02</c:v>
                </c:pt>
                <c:pt idx="7015">
                  <c:v>-0.02</c:v>
                </c:pt>
                <c:pt idx="7016">
                  <c:v>0.02</c:v>
                </c:pt>
                <c:pt idx="7017">
                  <c:v>-0.06</c:v>
                </c:pt>
                <c:pt idx="7018">
                  <c:v>-0.02</c:v>
                </c:pt>
                <c:pt idx="7019">
                  <c:v>-0.02</c:v>
                </c:pt>
                <c:pt idx="7020">
                  <c:v>-0.06</c:v>
                </c:pt>
                <c:pt idx="7021">
                  <c:v>-0.06</c:v>
                </c:pt>
                <c:pt idx="7022">
                  <c:v>0.02</c:v>
                </c:pt>
                <c:pt idx="7023">
                  <c:v>-0.22</c:v>
                </c:pt>
                <c:pt idx="7024">
                  <c:v>-0.66</c:v>
                </c:pt>
                <c:pt idx="7025">
                  <c:v>-0.98</c:v>
                </c:pt>
                <c:pt idx="7026">
                  <c:v>-0.7</c:v>
                </c:pt>
                <c:pt idx="7027">
                  <c:v>-0.34</c:v>
                </c:pt>
                <c:pt idx="7028">
                  <c:v>-0.06</c:v>
                </c:pt>
                <c:pt idx="7029">
                  <c:v>0.06</c:v>
                </c:pt>
                <c:pt idx="7030">
                  <c:v>0.57999999999999996</c:v>
                </c:pt>
                <c:pt idx="7031">
                  <c:v>1.06</c:v>
                </c:pt>
                <c:pt idx="7032">
                  <c:v>0.62</c:v>
                </c:pt>
                <c:pt idx="7033">
                  <c:v>0.1</c:v>
                </c:pt>
                <c:pt idx="7034">
                  <c:v>-0.06</c:v>
                </c:pt>
                <c:pt idx="7035">
                  <c:v>0.02</c:v>
                </c:pt>
                <c:pt idx="7036">
                  <c:v>0.02</c:v>
                </c:pt>
                <c:pt idx="7037">
                  <c:v>0.1</c:v>
                </c:pt>
                <c:pt idx="7038">
                  <c:v>0.06</c:v>
                </c:pt>
                <c:pt idx="7039">
                  <c:v>-0.06</c:v>
                </c:pt>
                <c:pt idx="7040">
                  <c:v>0.02</c:v>
                </c:pt>
                <c:pt idx="7041">
                  <c:v>-0.02</c:v>
                </c:pt>
                <c:pt idx="7042">
                  <c:v>-0.1</c:v>
                </c:pt>
                <c:pt idx="7043">
                  <c:v>-0.06</c:v>
                </c:pt>
                <c:pt idx="7044">
                  <c:v>0.02</c:v>
                </c:pt>
                <c:pt idx="7045">
                  <c:v>-0.06</c:v>
                </c:pt>
                <c:pt idx="7046">
                  <c:v>0.02</c:v>
                </c:pt>
                <c:pt idx="7047">
                  <c:v>0.02</c:v>
                </c:pt>
                <c:pt idx="7048">
                  <c:v>-0.22</c:v>
                </c:pt>
                <c:pt idx="7049">
                  <c:v>-0.74</c:v>
                </c:pt>
                <c:pt idx="7050">
                  <c:v>-0.94</c:v>
                </c:pt>
                <c:pt idx="7051">
                  <c:v>-0.66</c:v>
                </c:pt>
                <c:pt idx="7052">
                  <c:v>-0.22</c:v>
                </c:pt>
                <c:pt idx="7053">
                  <c:v>0.02</c:v>
                </c:pt>
                <c:pt idx="7054">
                  <c:v>0.14000000000000001</c:v>
                </c:pt>
                <c:pt idx="7055">
                  <c:v>0.66</c:v>
                </c:pt>
                <c:pt idx="7056">
                  <c:v>0.98</c:v>
                </c:pt>
                <c:pt idx="7057">
                  <c:v>0.54</c:v>
                </c:pt>
                <c:pt idx="7058">
                  <c:v>0.06</c:v>
                </c:pt>
                <c:pt idx="7059">
                  <c:v>0.02</c:v>
                </c:pt>
                <c:pt idx="7060">
                  <c:v>0.02</c:v>
                </c:pt>
                <c:pt idx="7061">
                  <c:v>-0.02</c:v>
                </c:pt>
                <c:pt idx="7062">
                  <c:v>0.06</c:v>
                </c:pt>
                <c:pt idx="7063">
                  <c:v>0.06</c:v>
                </c:pt>
                <c:pt idx="7064">
                  <c:v>-0.02</c:v>
                </c:pt>
                <c:pt idx="7065">
                  <c:v>0.02</c:v>
                </c:pt>
                <c:pt idx="7066">
                  <c:v>0.02</c:v>
                </c:pt>
                <c:pt idx="7067">
                  <c:v>-0.14000000000000001</c:v>
                </c:pt>
                <c:pt idx="7068">
                  <c:v>-0.02</c:v>
                </c:pt>
                <c:pt idx="7069">
                  <c:v>0.02</c:v>
                </c:pt>
                <c:pt idx="7070">
                  <c:v>-0.1</c:v>
                </c:pt>
                <c:pt idx="7071">
                  <c:v>-0.06</c:v>
                </c:pt>
                <c:pt idx="7072">
                  <c:v>-0.02</c:v>
                </c:pt>
                <c:pt idx="7073">
                  <c:v>-0.34</c:v>
                </c:pt>
                <c:pt idx="7074">
                  <c:v>-0.78</c:v>
                </c:pt>
                <c:pt idx="7075">
                  <c:v>-0.9</c:v>
                </c:pt>
                <c:pt idx="7076">
                  <c:v>-0.62</c:v>
                </c:pt>
                <c:pt idx="7077">
                  <c:v>-0.26</c:v>
                </c:pt>
                <c:pt idx="7078">
                  <c:v>-0.02</c:v>
                </c:pt>
                <c:pt idx="7079">
                  <c:v>0.14000000000000001</c:v>
                </c:pt>
                <c:pt idx="7080">
                  <c:v>0.82</c:v>
                </c:pt>
                <c:pt idx="7081">
                  <c:v>0.94</c:v>
                </c:pt>
                <c:pt idx="7082">
                  <c:v>0.42</c:v>
                </c:pt>
                <c:pt idx="7083">
                  <c:v>0.02</c:v>
                </c:pt>
                <c:pt idx="7084">
                  <c:v>-0.02</c:v>
                </c:pt>
                <c:pt idx="7085">
                  <c:v>-0.02</c:v>
                </c:pt>
                <c:pt idx="7086">
                  <c:v>-0.06</c:v>
                </c:pt>
                <c:pt idx="7087">
                  <c:v>0.06</c:v>
                </c:pt>
                <c:pt idx="7088">
                  <c:v>-0.02</c:v>
                </c:pt>
                <c:pt idx="7089">
                  <c:v>-0.1</c:v>
                </c:pt>
                <c:pt idx="7090">
                  <c:v>0.02</c:v>
                </c:pt>
                <c:pt idx="7091">
                  <c:v>-0.02</c:v>
                </c:pt>
                <c:pt idx="7092">
                  <c:v>-0.1</c:v>
                </c:pt>
                <c:pt idx="7093">
                  <c:v>-0.06</c:v>
                </c:pt>
                <c:pt idx="7094">
                  <c:v>-0.02</c:v>
                </c:pt>
                <c:pt idx="7095">
                  <c:v>-0.1</c:v>
                </c:pt>
                <c:pt idx="7096">
                  <c:v>-0.02</c:v>
                </c:pt>
                <c:pt idx="7097">
                  <c:v>-0.06</c:v>
                </c:pt>
                <c:pt idx="7098">
                  <c:v>-0.42</c:v>
                </c:pt>
                <c:pt idx="7099">
                  <c:v>-0.86</c:v>
                </c:pt>
                <c:pt idx="7100">
                  <c:v>-0.86</c:v>
                </c:pt>
                <c:pt idx="7101">
                  <c:v>-0.57999999999999996</c:v>
                </c:pt>
                <c:pt idx="7102">
                  <c:v>-0.18</c:v>
                </c:pt>
                <c:pt idx="7103">
                  <c:v>-0.1</c:v>
                </c:pt>
                <c:pt idx="7104">
                  <c:v>0.26</c:v>
                </c:pt>
                <c:pt idx="7105">
                  <c:v>0.82</c:v>
                </c:pt>
                <c:pt idx="7106">
                  <c:v>0.94</c:v>
                </c:pt>
                <c:pt idx="7107">
                  <c:v>0.26</c:v>
                </c:pt>
                <c:pt idx="7108">
                  <c:v>-0.02</c:v>
                </c:pt>
                <c:pt idx="7109">
                  <c:v>0.02</c:v>
                </c:pt>
                <c:pt idx="7110">
                  <c:v>0.02</c:v>
                </c:pt>
                <c:pt idx="7111">
                  <c:v>-0.02</c:v>
                </c:pt>
                <c:pt idx="7112">
                  <c:v>0.1</c:v>
                </c:pt>
                <c:pt idx="7113">
                  <c:v>0.02</c:v>
                </c:pt>
                <c:pt idx="7114">
                  <c:v>-0.06</c:v>
                </c:pt>
                <c:pt idx="7115">
                  <c:v>0.02</c:v>
                </c:pt>
                <c:pt idx="7116">
                  <c:v>0.02</c:v>
                </c:pt>
                <c:pt idx="7117">
                  <c:v>-0.1</c:v>
                </c:pt>
                <c:pt idx="7118">
                  <c:v>-0.02</c:v>
                </c:pt>
                <c:pt idx="7119">
                  <c:v>-0.02</c:v>
                </c:pt>
                <c:pt idx="7120">
                  <c:v>-0.06</c:v>
                </c:pt>
                <c:pt idx="7121">
                  <c:v>-0.02</c:v>
                </c:pt>
                <c:pt idx="7122">
                  <c:v>-0.1</c:v>
                </c:pt>
                <c:pt idx="7123">
                  <c:v>-0.54</c:v>
                </c:pt>
                <c:pt idx="7124">
                  <c:v>-0.86</c:v>
                </c:pt>
                <c:pt idx="7125">
                  <c:v>-0.86</c:v>
                </c:pt>
                <c:pt idx="7126">
                  <c:v>-0.5</c:v>
                </c:pt>
                <c:pt idx="7127">
                  <c:v>-0.1</c:v>
                </c:pt>
                <c:pt idx="7128">
                  <c:v>0.02</c:v>
                </c:pt>
                <c:pt idx="7129">
                  <c:v>0.3</c:v>
                </c:pt>
                <c:pt idx="7130">
                  <c:v>0.94</c:v>
                </c:pt>
                <c:pt idx="7131">
                  <c:v>0.9</c:v>
                </c:pt>
                <c:pt idx="7132">
                  <c:v>0.3</c:v>
                </c:pt>
                <c:pt idx="7133">
                  <c:v>-0.02</c:v>
                </c:pt>
                <c:pt idx="7134">
                  <c:v>0.06</c:v>
                </c:pt>
                <c:pt idx="7135">
                  <c:v>-0.02</c:v>
                </c:pt>
                <c:pt idx="7136">
                  <c:v>0.06</c:v>
                </c:pt>
                <c:pt idx="7137">
                  <c:v>0.06</c:v>
                </c:pt>
                <c:pt idx="7138">
                  <c:v>-0.1</c:v>
                </c:pt>
                <c:pt idx="7139">
                  <c:v>-0.1</c:v>
                </c:pt>
                <c:pt idx="7140">
                  <c:v>0.02</c:v>
                </c:pt>
                <c:pt idx="7141">
                  <c:v>-0.06</c:v>
                </c:pt>
                <c:pt idx="7142">
                  <c:v>-0.06</c:v>
                </c:pt>
                <c:pt idx="7143">
                  <c:v>0.02</c:v>
                </c:pt>
                <c:pt idx="7144">
                  <c:v>-0.02</c:v>
                </c:pt>
                <c:pt idx="7145">
                  <c:v>-0.14000000000000001</c:v>
                </c:pt>
                <c:pt idx="7146">
                  <c:v>0.06</c:v>
                </c:pt>
                <c:pt idx="7147">
                  <c:v>-0.14000000000000001</c:v>
                </c:pt>
                <c:pt idx="7148">
                  <c:v>-0.54</c:v>
                </c:pt>
                <c:pt idx="7149">
                  <c:v>-0.94</c:v>
                </c:pt>
                <c:pt idx="7150">
                  <c:v>-0.78</c:v>
                </c:pt>
                <c:pt idx="7151">
                  <c:v>-0.42</c:v>
                </c:pt>
                <c:pt idx="7152">
                  <c:v>-0.1</c:v>
                </c:pt>
                <c:pt idx="7153">
                  <c:v>0.06</c:v>
                </c:pt>
                <c:pt idx="7154">
                  <c:v>0.42</c:v>
                </c:pt>
                <c:pt idx="7155">
                  <c:v>0.94</c:v>
                </c:pt>
                <c:pt idx="7156">
                  <c:v>0.78</c:v>
                </c:pt>
                <c:pt idx="7157">
                  <c:v>0.18</c:v>
                </c:pt>
                <c:pt idx="7158">
                  <c:v>-0.06</c:v>
                </c:pt>
                <c:pt idx="7159">
                  <c:v>-0.02</c:v>
                </c:pt>
                <c:pt idx="7160">
                  <c:v>-0.02</c:v>
                </c:pt>
                <c:pt idx="7161">
                  <c:v>0.1</c:v>
                </c:pt>
                <c:pt idx="7162">
                  <c:v>0.06</c:v>
                </c:pt>
                <c:pt idx="7163">
                  <c:v>-0.02</c:v>
                </c:pt>
                <c:pt idx="7164">
                  <c:v>-0.02</c:v>
                </c:pt>
                <c:pt idx="7165">
                  <c:v>0.02</c:v>
                </c:pt>
                <c:pt idx="7166">
                  <c:v>-0.02</c:v>
                </c:pt>
                <c:pt idx="7167">
                  <c:v>-0.1</c:v>
                </c:pt>
                <c:pt idx="7168">
                  <c:v>0.02</c:v>
                </c:pt>
                <c:pt idx="7169">
                  <c:v>-0.06</c:v>
                </c:pt>
                <c:pt idx="7170">
                  <c:v>-0.06</c:v>
                </c:pt>
                <c:pt idx="7171">
                  <c:v>-0.02</c:v>
                </c:pt>
                <c:pt idx="7172">
                  <c:v>-0.18</c:v>
                </c:pt>
                <c:pt idx="7173">
                  <c:v>-0.66</c:v>
                </c:pt>
                <c:pt idx="7174">
                  <c:v>-0.94</c:v>
                </c:pt>
                <c:pt idx="7175">
                  <c:v>-0.78</c:v>
                </c:pt>
                <c:pt idx="7176">
                  <c:v>-0.34</c:v>
                </c:pt>
                <c:pt idx="7177">
                  <c:v>-0.1</c:v>
                </c:pt>
                <c:pt idx="7178">
                  <c:v>0.06</c:v>
                </c:pt>
                <c:pt idx="7179">
                  <c:v>0.5</c:v>
                </c:pt>
                <c:pt idx="7180">
                  <c:v>1.02</c:v>
                </c:pt>
                <c:pt idx="7181">
                  <c:v>0.7</c:v>
                </c:pt>
                <c:pt idx="7182">
                  <c:v>0.1</c:v>
                </c:pt>
                <c:pt idx="7183">
                  <c:v>-0.06</c:v>
                </c:pt>
                <c:pt idx="7184">
                  <c:v>0.02</c:v>
                </c:pt>
                <c:pt idx="7185">
                  <c:v>-0.06</c:v>
                </c:pt>
                <c:pt idx="7186">
                  <c:v>0.1</c:v>
                </c:pt>
                <c:pt idx="7187">
                  <c:v>0.06</c:v>
                </c:pt>
                <c:pt idx="7188">
                  <c:v>-0.06</c:v>
                </c:pt>
                <c:pt idx="7189">
                  <c:v>-0.02</c:v>
                </c:pt>
                <c:pt idx="7190">
                  <c:v>0.02</c:v>
                </c:pt>
                <c:pt idx="7191">
                  <c:v>-0.06</c:v>
                </c:pt>
                <c:pt idx="7192">
                  <c:v>-0.06</c:v>
                </c:pt>
                <c:pt idx="7193">
                  <c:v>-0.02</c:v>
                </c:pt>
                <c:pt idx="7194">
                  <c:v>-0.06</c:v>
                </c:pt>
                <c:pt idx="7195">
                  <c:v>-0.02</c:v>
                </c:pt>
                <c:pt idx="7196">
                  <c:v>0.02</c:v>
                </c:pt>
                <c:pt idx="7197">
                  <c:v>-0.22</c:v>
                </c:pt>
                <c:pt idx="7198">
                  <c:v>-0.7</c:v>
                </c:pt>
                <c:pt idx="7199">
                  <c:v>-0.9</c:v>
                </c:pt>
                <c:pt idx="7200">
                  <c:v>-0.7</c:v>
                </c:pt>
                <c:pt idx="7201">
                  <c:v>-0.34</c:v>
                </c:pt>
                <c:pt idx="7202">
                  <c:v>-0.06</c:v>
                </c:pt>
                <c:pt idx="7203">
                  <c:v>0.1</c:v>
                </c:pt>
                <c:pt idx="7204">
                  <c:v>0.62</c:v>
                </c:pt>
                <c:pt idx="7205">
                  <c:v>0.98</c:v>
                </c:pt>
                <c:pt idx="7206">
                  <c:v>0.54</c:v>
                </c:pt>
                <c:pt idx="7207">
                  <c:v>0.02</c:v>
                </c:pt>
                <c:pt idx="7208">
                  <c:v>-0.02</c:v>
                </c:pt>
                <c:pt idx="7209">
                  <c:v>0.02</c:v>
                </c:pt>
                <c:pt idx="7210">
                  <c:v>-0.02</c:v>
                </c:pt>
                <c:pt idx="7211">
                  <c:v>0.06</c:v>
                </c:pt>
                <c:pt idx="7212">
                  <c:v>0.06</c:v>
                </c:pt>
                <c:pt idx="7213">
                  <c:v>-0.1</c:v>
                </c:pt>
                <c:pt idx="7214">
                  <c:v>-0.02</c:v>
                </c:pt>
                <c:pt idx="7215">
                  <c:v>-0.02</c:v>
                </c:pt>
                <c:pt idx="7216">
                  <c:v>-0.06</c:v>
                </c:pt>
                <c:pt idx="7217">
                  <c:v>-0.02</c:v>
                </c:pt>
                <c:pt idx="7218">
                  <c:v>-0.02</c:v>
                </c:pt>
                <c:pt idx="7219">
                  <c:v>-0.14000000000000001</c:v>
                </c:pt>
                <c:pt idx="7220">
                  <c:v>-0.06</c:v>
                </c:pt>
                <c:pt idx="7221">
                  <c:v>-0.02</c:v>
                </c:pt>
                <c:pt idx="7222">
                  <c:v>-0.34</c:v>
                </c:pt>
                <c:pt idx="7223">
                  <c:v>-0.78</c:v>
                </c:pt>
                <c:pt idx="7224">
                  <c:v>-0.94</c:v>
                </c:pt>
                <c:pt idx="7225">
                  <c:v>-0.66</c:v>
                </c:pt>
                <c:pt idx="7226">
                  <c:v>-0.22</c:v>
                </c:pt>
                <c:pt idx="7227">
                  <c:v>0.02</c:v>
                </c:pt>
                <c:pt idx="7228">
                  <c:v>0.1</c:v>
                </c:pt>
                <c:pt idx="7229">
                  <c:v>0.66</c:v>
                </c:pt>
                <c:pt idx="7230">
                  <c:v>1.02</c:v>
                </c:pt>
                <c:pt idx="7231">
                  <c:v>0.5</c:v>
                </c:pt>
                <c:pt idx="7232">
                  <c:v>0.06</c:v>
                </c:pt>
                <c:pt idx="7233">
                  <c:v>0.06</c:v>
                </c:pt>
                <c:pt idx="7234">
                  <c:v>0.02</c:v>
                </c:pt>
                <c:pt idx="7235">
                  <c:v>-0.02</c:v>
                </c:pt>
                <c:pt idx="7236">
                  <c:v>0.1</c:v>
                </c:pt>
                <c:pt idx="7237">
                  <c:v>0.02</c:v>
                </c:pt>
                <c:pt idx="7238">
                  <c:v>-0.06</c:v>
                </c:pt>
                <c:pt idx="7239">
                  <c:v>0.1</c:v>
                </c:pt>
                <c:pt idx="7240">
                  <c:v>0.02</c:v>
                </c:pt>
                <c:pt idx="7241">
                  <c:v>-0.1</c:v>
                </c:pt>
                <c:pt idx="7242">
                  <c:v>-0.1</c:v>
                </c:pt>
                <c:pt idx="7243">
                  <c:v>0.02</c:v>
                </c:pt>
                <c:pt idx="7244">
                  <c:v>-0.06</c:v>
                </c:pt>
                <c:pt idx="7245">
                  <c:v>-0.02</c:v>
                </c:pt>
                <c:pt idx="7246">
                  <c:v>-0.06</c:v>
                </c:pt>
                <c:pt idx="7247">
                  <c:v>-0.42</c:v>
                </c:pt>
                <c:pt idx="7248">
                  <c:v>-0.78</c:v>
                </c:pt>
                <c:pt idx="7249">
                  <c:v>-0.86</c:v>
                </c:pt>
                <c:pt idx="7250">
                  <c:v>-0.57999999999999996</c:v>
                </c:pt>
                <c:pt idx="7251">
                  <c:v>-0.22</c:v>
                </c:pt>
                <c:pt idx="7252">
                  <c:v>-0.06</c:v>
                </c:pt>
                <c:pt idx="7253">
                  <c:v>0.18</c:v>
                </c:pt>
                <c:pt idx="7254">
                  <c:v>0.78</c:v>
                </c:pt>
                <c:pt idx="7255">
                  <c:v>0.9</c:v>
                </c:pt>
                <c:pt idx="7256">
                  <c:v>0.42</c:v>
                </c:pt>
                <c:pt idx="7257">
                  <c:v>-0.02</c:v>
                </c:pt>
                <c:pt idx="7258">
                  <c:v>-0.02</c:v>
                </c:pt>
                <c:pt idx="7259">
                  <c:v>-0.02</c:v>
                </c:pt>
                <c:pt idx="7260">
                  <c:v>-0.02</c:v>
                </c:pt>
                <c:pt idx="7261">
                  <c:v>0.1</c:v>
                </c:pt>
                <c:pt idx="7262">
                  <c:v>0.02</c:v>
                </c:pt>
                <c:pt idx="7263">
                  <c:v>-0.1</c:v>
                </c:pt>
                <c:pt idx="7264">
                  <c:v>0.02</c:v>
                </c:pt>
                <c:pt idx="7265">
                  <c:v>-0.02</c:v>
                </c:pt>
                <c:pt idx="7266">
                  <c:v>-0.06</c:v>
                </c:pt>
                <c:pt idx="7267">
                  <c:v>-0.06</c:v>
                </c:pt>
                <c:pt idx="7268">
                  <c:v>-0.02</c:v>
                </c:pt>
                <c:pt idx="7269">
                  <c:v>-0.1</c:v>
                </c:pt>
                <c:pt idx="7270">
                  <c:v>0.02</c:v>
                </c:pt>
                <c:pt idx="7271">
                  <c:v>-0.06</c:v>
                </c:pt>
                <c:pt idx="7272">
                  <c:v>-0.5</c:v>
                </c:pt>
                <c:pt idx="7273">
                  <c:v>-0.94</c:v>
                </c:pt>
                <c:pt idx="7274">
                  <c:v>-0.82</c:v>
                </c:pt>
                <c:pt idx="7275">
                  <c:v>-0.57999999999999996</c:v>
                </c:pt>
                <c:pt idx="7276">
                  <c:v>-0.1</c:v>
                </c:pt>
                <c:pt idx="7277">
                  <c:v>-0.02</c:v>
                </c:pt>
                <c:pt idx="7278">
                  <c:v>0.3</c:v>
                </c:pt>
                <c:pt idx="7279">
                  <c:v>0.86</c:v>
                </c:pt>
                <c:pt idx="7280">
                  <c:v>0.9</c:v>
                </c:pt>
                <c:pt idx="7281">
                  <c:v>0.26</c:v>
                </c:pt>
                <c:pt idx="7282">
                  <c:v>-0.1</c:v>
                </c:pt>
                <c:pt idx="7283">
                  <c:v>0.02</c:v>
                </c:pt>
                <c:pt idx="7284">
                  <c:v>-0.06</c:v>
                </c:pt>
                <c:pt idx="7285">
                  <c:v>0.06</c:v>
                </c:pt>
                <c:pt idx="7286">
                  <c:v>0.1</c:v>
                </c:pt>
                <c:pt idx="7287">
                  <c:v>-0.02</c:v>
                </c:pt>
                <c:pt idx="7288">
                  <c:v>-0.02</c:v>
                </c:pt>
                <c:pt idx="7289">
                  <c:v>0.06</c:v>
                </c:pt>
                <c:pt idx="7290">
                  <c:v>-0.02</c:v>
                </c:pt>
                <c:pt idx="7291">
                  <c:v>-0.06</c:v>
                </c:pt>
                <c:pt idx="7292">
                  <c:v>0.02</c:v>
                </c:pt>
                <c:pt idx="7293">
                  <c:v>-0.06</c:v>
                </c:pt>
                <c:pt idx="7294">
                  <c:v>-0.06</c:v>
                </c:pt>
                <c:pt idx="7295">
                  <c:v>0.02</c:v>
                </c:pt>
                <c:pt idx="7296">
                  <c:v>-0.1</c:v>
                </c:pt>
                <c:pt idx="7297">
                  <c:v>-0.54</c:v>
                </c:pt>
                <c:pt idx="7298">
                  <c:v>-0.94</c:v>
                </c:pt>
                <c:pt idx="7299">
                  <c:v>-0.78</c:v>
                </c:pt>
                <c:pt idx="7300">
                  <c:v>-0.46</c:v>
                </c:pt>
                <c:pt idx="7301">
                  <c:v>-0.14000000000000001</c:v>
                </c:pt>
                <c:pt idx="7302">
                  <c:v>0.02</c:v>
                </c:pt>
                <c:pt idx="7303">
                  <c:v>0.34</c:v>
                </c:pt>
                <c:pt idx="7304">
                  <c:v>0.98</c:v>
                </c:pt>
                <c:pt idx="7305">
                  <c:v>0.82</c:v>
                </c:pt>
                <c:pt idx="7306">
                  <c:v>0.18</c:v>
                </c:pt>
                <c:pt idx="7307">
                  <c:v>-0.06</c:v>
                </c:pt>
                <c:pt idx="7308">
                  <c:v>0.06</c:v>
                </c:pt>
                <c:pt idx="7309">
                  <c:v>-0.02</c:v>
                </c:pt>
                <c:pt idx="7310">
                  <c:v>0.02</c:v>
                </c:pt>
                <c:pt idx="7311">
                  <c:v>0.06</c:v>
                </c:pt>
                <c:pt idx="7312">
                  <c:v>0.02</c:v>
                </c:pt>
                <c:pt idx="7313">
                  <c:v>-0.06</c:v>
                </c:pt>
                <c:pt idx="7314">
                  <c:v>0.02</c:v>
                </c:pt>
                <c:pt idx="7315">
                  <c:v>-0.1</c:v>
                </c:pt>
                <c:pt idx="7316">
                  <c:v>-0.06</c:v>
                </c:pt>
                <c:pt idx="7317">
                  <c:v>-0.02</c:v>
                </c:pt>
                <c:pt idx="7318">
                  <c:v>-0.06</c:v>
                </c:pt>
                <c:pt idx="7319">
                  <c:v>-0.1</c:v>
                </c:pt>
                <c:pt idx="7320">
                  <c:v>0.02</c:v>
                </c:pt>
                <c:pt idx="7321">
                  <c:v>-0.18</c:v>
                </c:pt>
                <c:pt idx="7322">
                  <c:v>-0.57999999999999996</c:v>
                </c:pt>
                <c:pt idx="7323">
                  <c:v>-0.9</c:v>
                </c:pt>
                <c:pt idx="7324">
                  <c:v>-0.82</c:v>
                </c:pt>
                <c:pt idx="7325">
                  <c:v>-0.42</c:v>
                </c:pt>
                <c:pt idx="7326">
                  <c:v>-0.1</c:v>
                </c:pt>
                <c:pt idx="7327">
                  <c:v>0.06</c:v>
                </c:pt>
                <c:pt idx="7328">
                  <c:v>0.42</c:v>
                </c:pt>
                <c:pt idx="7329">
                  <c:v>0.94</c:v>
                </c:pt>
                <c:pt idx="7330">
                  <c:v>0.7</c:v>
                </c:pt>
                <c:pt idx="7331">
                  <c:v>0.18</c:v>
                </c:pt>
                <c:pt idx="7332">
                  <c:v>-0.02</c:v>
                </c:pt>
                <c:pt idx="7333">
                  <c:v>-0.02</c:v>
                </c:pt>
                <c:pt idx="7334">
                  <c:v>-0.06</c:v>
                </c:pt>
                <c:pt idx="7335">
                  <c:v>0.02</c:v>
                </c:pt>
                <c:pt idx="7336">
                  <c:v>0.06</c:v>
                </c:pt>
                <c:pt idx="7337">
                  <c:v>-0.06</c:v>
                </c:pt>
                <c:pt idx="7338">
                  <c:v>-0.02</c:v>
                </c:pt>
                <c:pt idx="7339">
                  <c:v>-0.02</c:v>
                </c:pt>
                <c:pt idx="7340">
                  <c:v>-0.02</c:v>
                </c:pt>
                <c:pt idx="7341">
                  <c:v>-0.02</c:v>
                </c:pt>
                <c:pt idx="7342">
                  <c:v>-0.02</c:v>
                </c:pt>
                <c:pt idx="7343">
                  <c:v>-0.1</c:v>
                </c:pt>
                <c:pt idx="7344">
                  <c:v>-0.06</c:v>
                </c:pt>
                <c:pt idx="7345">
                  <c:v>-0.02</c:v>
                </c:pt>
                <c:pt idx="7346">
                  <c:v>-0.26</c:v>
                </c:pt>
                <c:pt idx="7347">
                  <c:v>-0.74</c:v>
                </c:pt>
                <c:pt idx="7348">
                  <c:v>-0.94</c:v>
                </c:pt>
                <c:pt idx="7349">
                  <c:v>-0.78</c:v>
                </c:pt>
                <c:pt idx="7350">
                  <c:v>-0.34</c:v>
                </c:pt>
                <c:pt idx="7351">
                  <c:v>-0.06</c:v>
                </c:pt>
                <c:pt idx="7352">
                  <c:v>0.1</c:v>
                </c:pt>
                <c:pt idx="7353">
                  <c:v>0.54</c:v>
                </c:pt>
                <c:pt idx="7354">
                  <c:v>1.06</c:v>
                </c:pt>
                <c:pt idx="7355">
                  <c:v>0.62</c:v>
                </c:pt>
                <c:pt idx="7356">
                  <c:v>0.06</c:v>
                </c:pt>
                <c:pt idx="7357">
                  <c:v>-0.02</c:v>
                </c:pt>
                <c:pt idx="7358">
                  <c:v>-0.02</c:v>
                </c:pt>
                <c:pt idx="7359">
                  <c:v>-0.1</c:v>
                </c:pt>
                <c:pt idx="7360">
                  <c:v>0.1</c:v>
                </c:pt>
                <c:pt idx="7361">
                  <c:v>0.06</c:v>
                </c:pt>
                <c:pt idx="7362">
                  <c:v>-0.1</c:v>
                </c:pt>
                <c:pt idx="7363">
                  <c:v>-0.06</c:v>
                </c:pt>
                <c:pt idx="7364">
                  <c:v>-0.02</c:v>
                </c:pt>
                <c:pt idx="7365">
                  <c:v>-0.1</c:v>
                </c:pt>
                <c:pt idx="7366">
                  <c:v>0.02</c:v>
                </c:pt>
                <c:pt idx="7367">
                  <c:v>0.02</c:v>
                </c:pt>
                <c:pt idx="7368">
                  <c:v>-0.1</c:v>
                </c:pt>
                <c:pt idx="7369">
                  <c:v>-0.1</c:v>
                </c:pt>
                <c:pt idx="7370">
                  <c:v>-0.02</c:v>
                </c:pt>
                <c:pt idx="7371">
                  <c:v>-0.34</c:v>
                </c:pt>
                <c:pt idx="7372">
                  <c:v>-0.74</c:v>
                </c:pt>
                <c:pt idx="7373">
                  <c:v>-0.9</c:v>
                </c:pt>
                <c:pt idx="7374">
                  <c:v>-0.62</c:v>
                </c:pt>
                <c:pt idx="7375">
                  <c:v>-0.3</c:v>
                </c:pt>
                <c:pt idx="7376">
                  <c:v>-0.06</c:v>
                </c:pt>
                <c:pt idx="7377">
                  <c:v>0.06</c:v>
                </c:pt>
                <c:pt idx="7378">
                  <c:v>0.62</c:v>
                </c:pt>
                <c:pt idx="7379">
                  <c:v>0.98</c:v>
                </c:pt>
                <c:pt idx="7380">
                  <c:v>0.54</c:v>
                </c:pt>
                <c:pt idx="7381">
                  <c:v>0.06</c:v>
                </c:pt>
                <c:pt idx="7382">
                  <c:v>-0.02</c:v>
                </c:pt>
                <c:pt idx="7383">
                  <c:v>-0.02</c:v>
                </c:pt>
                <c:pt idx="7384">
                  <c:v>-0.02</c:v>
                </c:pt>
                <c:pt idx="7385">
                  <c:v>0.02</c:v>
                </c:pt>
                <c:pt idx="7386">
                  <c:v>0.02</c:v>
                </c:pt>
                <c:pt idx="7387">
                  <c:v>-0.06</c:v>
                </c:pt>
                <c:pt idx="7388">
                  <c:v>0.06</c:v>
                </c:pt>
                <c:pt idx="7389">
                  <c:v>0.06</c:v>
                </c:pt>
                <c:pt idx="7390">
                  <c:v>-0.06</c:v>
                </c:pt>
                <c:pt idx="7391">
                  <c:v>-0.02</c:v>
                </c:pt>
                <c:pt idx="7392">
                  <c:v>0.02</c:v>
                </c:pt>
                <c:pt idx="7393">
                  <c:v>-0.1</c:v>
                </c:pt>
                <c:pt idx="7394">
                  <c:v>-0.02</c:v>
                </c:pt>
                <c:pt idx="7395">
                  <c:v>-0.02</c:v>
                </c:pt>
                <c:pt idx="7396">
                  <c:v>-0.34</c:v>
                </c:pt>
                <c:pt idx="7397">
                  <c:v>-0.82</c:v>
                </c:pt>
                <c:pt idx="7398">
                  <c:v>-0.9</c:v>
                </c:pt>
                <c:pt idx="7399">
                  <c:v>-0.62</c:v>
                </c:pt>
                <c:pt idx="7400">
                  <c:v>-0.26</c:v>
                </c:pt>
                <c:pt idx="7401">
                  <c:v>-0.1</c:v>
                </c:pt>
                <c:pt idx="7402">
                  <c:v>0.18</c:v>
                </c:pt>
                <c:pt idx="7403">
                  <c:v>0.74</c:v>
                </c:pt>
                <c:pt idx="7404">
                  <c:v>0.98</c:v>
                </c:pt>
                <c:pt idx="7405">
                  <c:v>0.46</c:v>
                </c:pt>
                <c:pt idx="7406">
                  <c:v>0.06</c:v>
                </c:pt>
                <c:pt idx="7407">
                  <c:v>0.02</c:v>
                </c:pt>
                <c:pt idx="7408">
                  <c:v>-0.02</c:v>
                </c:pt>
                <c:pt idx="7409">
                  <c:v>-0.02</c:v>
                </c:pt>
                <c:pt idx="7410">
                  <c:v>0.1</c:v>
                </c:pt>
                <c:pt idx="7411">
                  <c:v>0.02</c:v>
                </c:pt>
                <c:pt idx="7412">
                  <c:v>-0.06</c:v>
                </c:pt>
                <c:pt idx="7413">
                  <c:v>-0.02</c:v>
                </c:pt>
                <c:pt idx="7414">
                  <c:v>0.02</c:v>
                </c:pt>
                <c:pt idx="7415">
                  <c:v>-0.14000000000000001</c:v>
                </c:pt>
                <c:pt idx="7416">
                  <c:v>0.02</c:v>
                </c:pt>
                <c:pt idx="7417">
                  <c:v>-0.02</c:v>
                </c:pt>
                <c:pt idx="7418">
                  <c:v>-0.1</c:v>
                </c:pt>
                <c:pt idx="7419">
                  <c:v>-0.02</c:v>
                </c:pt>
                <c:pt idx="7420">
                  <c:v>-0.06</c:v>
                </c:pt>
                <c:pt idx="7421">
                  <c:v>-0.46</c:v>
                </c:pt>
                <c:pt idx="7422">
                  <c:v>-0.86</c:v>
                </c:pt>
                <c:pt idx="7423">
                  <c:v>-0.9</c:v>
                </c:pt>
                <c:pt idx="7424">
                  <c:v>-0.57999999999999996</c:v>
                </c:pt>
                <c:pt idx="7425">
                  <c:v>-0.18</c:v>
                </c:pt>
                <c:pt idx="7426">
                  <c:v>0.02</c:v>
                </c:pt>
                <c:pt idx="7427">
                  <c:v>0.14000000000000001</c:v>
                </c:pt>
                <c:pt idx="7428">
                  <c:v>0.82</c:v>
                </c:pt>
                <c:pt idx="7429">
                  <c:v>0.9</c:v>
                </c:pt>
                <c:pt idx="7430">
                  <c:v>0.34</c:v>
                </c:pt>
                <c:pt idx="7431">
                  <c:v>-0.02</c:v>
                </c:pt>
                <c:pt idx="7432">
                  <c:v>0.02</c:v>
                </c:pt>
                <c:pt idx="7433">
                  <c:v>-0.02</c:v>
                </c:pt>
                <c:pt idx="7434">
                  <c:v>-0.02</c:v>
                </c:pt>
                <c:pt idx="7435">
                  <c:v>0.14000000000000001</c:v>
                </c:pt>
                <c:pt idx="7436">
                  <c:v>0.06</c:v>
                </c:pt>
                <c:pt idx="7437">
                  <c:v>-0.06</c:v>
                </c:pt>
                <c:pt idx="7438">
                  <c:v>0.06</c:v>
                </c:pt>
                <c:pt idx="7439">
                  <c:v>-0.02</c:v>
                </c:pt>
                <c:pt idx="7440">
                  <c:v>-0.1</c:v>
                </c:pt>
                <c:pt idx="7441">
                  <c:v>-0.02</c:v>
                </c:pt>
                <c:pt idx="7442">
                  <c:v>-0.06</c:v>
                </c:pt>
                <c:pt idx="7443">
                  <c:v>-0.1</c:v>
                </c:pt>
                <c:pt idx="7444">
                  <c:v>0.02</c:v>
                </c:pt>
                <c:pt idx="7445">
                  <c:v>-0.06</c:v>
                </c:pt>
                <c:pt idx="7446">
                  <c:v>-0.5</c:v>
                </c:pt>
                <c:pt idx="7447">
                  <c:v>-0.82</c:v>
                </c:pt>
                <c:pt idx="7448">
                  <c:v>-0.86</c:v>
                </c:pt>
                <c:pt idx="7449">
                  <c:v>-0.5</c:v>
                </c:pt>
                <c:pt idx="7450">
                  <c:v>-0.14000000000000001</c:v>
                </c:pt>
                <c:pt idx="7451">
                  <c:v>-0.02</c:v>
                </c:pt>
                <c:pt idx="7452">
                  <c:v>0.3</c:v>
                </c:pt>
                <c:pt idx="7453">
                  <c:v>0.86</c:v>
                </c:pt>
                <c:pt idx="7454">
                  <c:v>0.86</c:v>
                </c:pt>
                <c:pt idx="7455">
                  <c:v>0.22</c:v>
                </c:pt>
                <c:pt idx="7456">
                  <c:v>-0.06</c:v>
                </c:pt>
                <c:pt idx="7457">
                  <c:v>0.02</c:v>
                </c:pt>
                <c:pt idx="7458">
                  <c:v>-0.06</c:v>
                </c:pt>
                <c:pt idx="7459">
                  <c:v>-0.02</c:v>
                </c:pt>
                <c:pt idx="7460">
                  <c:v>0.06</c:v>
                </c:pt>
                <c:pt idx="7461">
                  <c:v>-0.02</c:v>
                </c:pt>
                <c:pt idx="7462">
                  <c:v>-0.02</c:v>
                </c:pt>
                <c:pt idx="7463">
                  <c:v>0.06</c:v>
                </c:pt>
                <c:pt idx="7464">
                  <c:v>-0.02</c:v>
                </c:pt>
                <c:pt idx="7465">
                  <c:v>-0.1</c:v>
                </c:pt>
                <c:pt idx="7466">
                  <c:v>-0.02</c:v>
                </c:pt>
                <c:pt idx="7467">
                  <c:v>-0.06</c:v>
                </c:pt>
                <c:pt idx="7468">
                  <c:v>-0.1</c:v>
                </c:pt>
                <c:pt idx="7469">
                  <c:v>-0.02</c:v>
                </c:pt>
                <c:pt idx="7470">
                  <c:v>-0.1</c:v>
                </c:pt>
                <c:pt idx="7471">
                  <c:v>-0.57999999999999996</c:v>
                </c:pt>
                <c:pt idx="7472">
                  <c:v>-0.9</c:v>
                </c:pt>
                <c:pt idx="7473">
                  <c:v>-0.78</c:v>
                </c:pt>
                <c:pt idx="7474">
                  <c:v>-0.42</c:v>
                </c:pt>
                <c:pt idx="7475">
                  <c:v>-0.14000000000000001</c:v>
                </c:pt>
                <c:pt idx="7476">
                  <c:v>-0.02</c:v>
                </c:pt>
                <c:pt idx="7477">
                  <c:v>0.34</c:v>
                </c:pt>
                <c:pt idx="7478">
                  <c:v>0.98</c:v>
                </c:pt>
                <c:pt idx="7479">
                  <c:v>0.78</c:v>
                </c:pt>
                <c:pt idx="7480">
                  <c:v>0.14000000000000001</c:v>
                </c:pt>
                <c:pt idx="7481">
                  <c:v>-0.1</c:v>
                </c:pt>
                <c:pt idx="7482">
                  <c:v>0.02</c:v>
                </c:pt>
                <c:pt idx="7483">
                  <c:v>-0.06</c:v>
                </c:pt>
                <c:pt idx="7484">
                  <c:v>0.02</c:v>
                </c:pt>
                <c:pt idx="7485">
                  <c:v>0.06</c:v>
                </c:pt>
                <c:pt idx="7486">
                  <c:v>-0.06</c:v>
                </c:pt>
                <c:pt idx="7487">
                  <c:v>-0.06</c:v>
                </c:pt>
                <c:pt idx="7488">
                  <c:v>0.1</c:v>
                </c:pt>
                <c:pt idx="7489">
                  <c:v>-0.1</c:v>
                </c:pt>
                <c:pt idx="7490">
                  <c:v>-0.06</c:v>
                </c:pt>
                <c:pt idx="7491">
                  <c:v>0.02</c:v>
                </c:pt>
                <c:pt idx="7492">
                  <c:v>-0.02</c:v>
                </c:pt>
                <c:pt idx="7493">
                  <c:v>-0.06</c:v>
                </c:pt>
                <c:pt idx="7494">
                  <c:v>0.02</c:v>
                </c:pt>
                <c:pt idx="7495">
                  <c:v>-0.18</c:v>
                </c:pt>
                <c:pt idx="7496">
                  <c:v>-0.66</c:v>
                </c:pt>
                <c:pt idx="7497">
                  <c:v>-0.86</c:v>
                </c:pt>
                <c:pt idx="7498">
                  <c:v>-0.74</c:v>
                </c:pt>
                <c:pt idx="7499">
                  <c:v>-0.38</c:v>
                </c:pt>
                <c:pt idx="7500">
                  <c:v>-0.02</c:v>
                </c:pt>
                <c:pt idx="7501">
                  <c:v>0.02</c:v>
                </c:pt>
                <c:pt idx="7502">
                  <c:v>0.5</c:v>
                </c:pt>
                <c:pt idx="7503">
                  <c:v>1.02</c:v>
                </c:pt>
                <c:pt idx="7504">
                  <c:v>0.7</c:v>
                </c:pt>
                <c:pt idx="7505">
                  <c:v>0.1</c:v>
                </c:pt>
                <c:pt idx="7506">
                  <c:v>-0.06</c:v>
                </c:pt>
                <c:pt idx="7507">
                  <c:v>0.02</c:v>
                </c:pt>
                <c:pt idx="7508">
                  <c:v>0.02</c:v>
                </c:pt>
                <c:pt idx="7509">
                  <c:v>0.1</c:v>
                </c:pt>
                <c:pt idx="7510">
                  <c:v>0.06</c:v>
                </c:pt>
                <c:pt idx="7511">
                  <c:v>-0.1</c:v>
                </c:pt>
                <c:pt idx="7512">
                  <c:v>-0.06</c:v>
                </c:pt>
                <c:pt idx="7513">
                  <c:v>0.06</c:v>
                </c:pt>
                <c:pt idx="7514">
                  <c:v>-0.06</c:v>
                </c:pt>
                <c:pt idx="7515">
                  <c:v>-0.1</c:v>
                </c:pt>
                <c:pt idx="7516">
                  <c:v>-0.02</c:v>
                </c:pt>
                <c:pt idx="7517">
                  <c:v>-0.1</c:v>
                </c:pt>
                <c:pt idx="7518">
                  <c:v>-0.06</c:v>
                </c:pt>
                <c:pt idx="7519">
                  <c:v>0.02</c:v>
                </c:pt>
                <c:pt idx="7520">
                  <c:v>-0.26</c:v>
                </c:pt>
                <c:pt idx="7521">
                  <c:v>-0.7</c:v>
                </c:pt>
                <c:pt idx="7522">
                  <c:v>-0.86</c:v>
                </c:pt>
                <c:pt idx="7523">
                  <c:v>-0.7</c:v>
                </c:pt>
                <c:pt idx="7524">
                  <c:v>-0.34</c:v>
                </c:pt>
                <c:pt idx="7525">
                  <c:v>-0.06</c:v>
                </c:pt>
                <c:pt idx="7526">
                  <c:v>0.06</c:v>
                </c:pt>
                <c:pt idx="7527">
                  <c:v>0.57999999999999996</c:v>
                </c:pt>
                <c:pt idx="7528">
                  <c:v>1.06</c:v>
                </c:pt>
                <c:pt idx="7529">
                  <c:v>0.62</c:v>
                </c:pt>
                <c:pt idx="7530">
                  <c:v>0.1</c:v>
                </c:pt>
                <c:pt idx="7531">
                  <c:v>0.02</c:v>
                </c:pt>
                <c:pt idx="7532">
                  <c:v>0.06</c:v>
                </c:pt>
                <c:pt idx="7533">
                  <c:v>-0.02</c:v>
                </c:pt>
                <c:pt idx="7534">
                  <c:v>0.06</c:v>
                </c:pt>
                <c:pt idx="7535">
                  <c:v>0.02</c:v>
                </c:pt>
                <c:pt idx="7536">
                  <c:v>-0.06</c:v>
                </c:pt>
                <c:pt idx="7537">
                  <c:v>-0.02</c:v>
                </c:pt>
                <c:pt idx="7538">
                  <c:v>-0.02</c:v>
                </c:pt>
                <c:pt idx="7539">
                  <c:v>-0.1</c:v>
                </c:pt>
                <c:pt idx="7540">
                  <c:v>-0.02</c:v>
                </c:pt>
                <c:pt idx="7541">
                  <c:v>0.02</c:v>
                </c:pt>
                <c:pt idx="7542">
                  <c:v>-0.06</c:v>
                </c:pt>
                <c:pt idx="7543">
                  <c:v>-0.1</c:v>
                </c:pt>
                <c:pt idx="7544">
                  <c:v>-0.02</c:v>
                </c:pt>
                <c:pt idx="7545">
                  <c:v>-0.34</c:v>
                </c:pt>
                <c:pt idx="7546">
                  <c:v>-0.74</c:v>
                </c:pt>
                <c:pt idx="7547">
                  <c:v>-0.9</c:v>
                </c:pt>
                <c:pt idx="7548">
                  <c:v>-0.62</c:v>
                </c:pt>
                <c:pt idx="7549">
                  <c:v>-0.26</c:v>
                </c:pt>
                <c:pt idx="7550">
                  <c:v>-0.06</c:v>
                </c:pt>
                <c:pt idx="7551">
                  <c:v>0.1</c:v>
                </c:pt>
                <c:pt idx="7552">
                  <c:v>0.7</c:v>
                </c:pt>
                <c:pt idx="7553">
                  <c:v>0.98</c:v>
                </c:pt>
                <c:pt idx="7554">
                  <c:v>0.5</c:v>
                </c:pt>
                <c:pt idx="7555">
                  <c:v>-0.02</c:v>
                </c:pt>
                <c:pt idx="7556">
                  <c:v>-0.02</c:v>
                </c:pt>
                <c:pt idx="7557">
                  <c:v>-0.02</c:v>
                </c:pt>
                <c:pt idx="7558">
                  <c:v>0.02</c:v>
                </c:pt>
                <c:pt idx="7559">
                  <c:v>0.1</c:v>
                </c:pt>
                <c:pt idx="7560">
                  <c:v>0.06</c:v>
                </c:pt>
                <c:pt idx="7561">
                  <c:v>-0.1</c:v>
                </c:pt>
                <c:pt idx="7562">
                  <c:v>0.02</c:v>
                </c:pt>
                <c:pt idx="7563">
                  <c:v>-0.02</c:v>
                </c:pt>
                <c:pt idx="7564">
                  <c:v>-0.02</c:v>
                </c:pt>
                <c:pt idx="7565">
                  <c:v>0.02</c:v>
                </c:pt>
                <c:pt idx="7566">
                  <c:v>0.06</c:v>
                </c:pt>
                <c:pt idx="7567">
                  <c:v>-0.06</c:v>
                </c:pt>
                <c:pt idx="7568">
                  <c:v>0.02</c:v>
                </c:pt>
                <c:pt idx="7569">
                  <c:v>-0.02</c:v>
                </c:pt>
                <c:pt idx="7570">
                  <c:v>-0.38</c:v>
                </c:pt>
                <c:pt idx="7571">
                  <c:v>-0.86</c:v>
                </c:pt>
                <c:pt idx="7572">
                  <c:v>-0.9</c:v>
                </c:pt>
                <c:pt idx="7573">
                  <c:v>-0.57999999999999996</c:v>
                </c:pt>
                <c:pt idx="7574">
                  <c:v>-0.18</c:v>
                </c:pt>
                <c:pt idx="7575">
                  <c:v>-0.02</c:v>
                </c:pt>
                <c:pt idx="7576">
                  <c:v>0.18</c:v>
                </c:pt>
                <c:pt idx="7577">
                  <c:v>0.78</c:v>
                </c:pt>
                <c:pt idx="7578">
                  <c:v>0.98</c:v>
                </c:pt>
                <c:pt idx="7579">
                  <c:v>0.42</c:v>
                </c:pt>
                <c:pt idx="7580">
                  <c:v>0.02</c:v>
                </c:pt>
                <c:pt idx="7581">
                  <c:v>0.02</c:v>
                </c:pt>
                <c:pt idx="7582">
                  <c:v>-0.02</c:v>
                </c:pt>
                <c:pt idx="7583">
                  <c:v>0.06</c:v>
                </c:pt>
                <c:pt idx="7584">
                  <c:v>0.14000000000000001</c:v>
                </c:pt>
                <c:pt idx="7585">
                  <c:v>0.02</c:v>
                </c:pt>
                <c:pt idx="7586">
                  <c:v>-0.02</c:v>
                </c:pt>
                <c:pt idx="7587">
                  <c:v>0.02</c:v>
                </c:pt>
                <c:pt idx="7588">
                  <c:v>-0.02</c:v>
                </c:pt>
                <c:pt idx="7589">
                  <c:v>-0.1</c:v>
                </c:pt>
                <c:pt idx="7590">
                  <c:v>-0.02</c:v>
                </c:pt>
                <c:pt idx="7591">
                  <c:v>-0.02</c:v>
                </c:pt>
                <c:pt idx="7592">
                  <c:v>-0.1</c:v>
                </c:pt>
                <c:pt idx="7593">
                  <c:v>0.02</c:v>
                </c:pt>
                <c:pt idx="7594">
                  <c:v>-0.02</c:v>
                </c:pt>
                <c:pt idx="7595">
                  <c:v>-0.5</c:v>
                </c:pt>
                <c:pt idx="7596">
                  <c:v>-0.82</c:v>
                </c:pt>
                <c:pt idx="7597">
                  <c:v>-0.86</c:v>
                </c:pt>
                <c:pt idx="7598">
                  <c:v>-0.57999999999999996</c:v>
                </c:pt>
                <c:pt idx="7599">
                  <c:v>-0.18</c:v>
                </c:pt>
                <c:pt idx="7600">
                  <c:v>0.02</c:v>
                </c:pt>
                <c:pt idx="7601">
                  <c:v>0.18</c:v>
                </c:pt>
                <c:pt idx="7602">
                  <c:v>0.9</c:v>
                </c:pt>
                <c:pt idx="7603">
                  <c:v>0.9</c:v>
                </c:pt>
                <c:pt idx="7604">
                  <c:v>0.3</c:v>
                </c:pt>
                <c:pt idx="7605">
                  <c:v>-0.02</c:v>
                </c:pt>
                <c:pt idx="7606">
                  <c:v>0.02</c:v>
                </c:pt>
                <c:pt idx="7607">
                  <c:v>-0.02</c:v>
                </c:pt>
                <c:pt idx="7608">
                  <c:v>0.02</c:v>
                </c:pt>
                <c:pt idx="7609">
                  <c:v>0.06</c:v>
                </c:pt>
                <c:pt idx="7610">
                  <c:v>-0.06</c:v>
                </c:pt>
                <c:pt idx="7611">
                  <c:v>-0.1</c:v>
                </c:pt>
                <c:pt idx="7612">
                  <c:v>-0.02</c:v>
                </c:pt>
                <c:pt idx="7613">
                  <c:v>-0.02</c:v>
                </c:pt>
                <c:pt idx="7614">
                  <c:v>-0.06</c:v>
                </c:pt>
                <c:pt idx="7615">
                  <c:v>0.02</c:v>
                </c:pt>
                <c:pt idx="7616">
                  <c:v>-0.06</c:v>
                </c:pt>
                <c:pt idx="7617">
                  <c:v>-0.1</c:v>
                </c:pt>
                <c:pt idx="7618">
                  <c:v>0.02</c:v>
                </c:pt>
                <c:pt idx="7619">
                  <c:v>-0.06</c:v>
                </c:pt>
                <c:pt idx="7620">
                  <c:v>-0.5</c:v>
                </c:pt>
                <c:pt idx="7621">
                  <c:v>-0.94</c:v>
                </c:pt>
                <c:pt idx="7622">
                  <c:v>-0.82</c:v>
                </c:pt>
                <c:pt idx="7623">
                  <c:v>-0.46</c:v>
                </c:pt>
                <c:pt idx="7624">
                  <c:v>-0.1</c:v>
                </c:pt>
                <c:pt idx="7625">
                  <c:v>-0.02</c:v>
                </c:pt>
                <c:pt idx="7626">
                  <c:v>0.34</c:v>
                </c:pt>
                <c:pt idx="7627">
                  <c:v>0.94</c:v>
                </c:pt>
                <c:pt idx="7628">
                  <c:v>0.82</c:v>
                </c:pt>
                <c:pt idx="7629">
                  <c:v>0.18</c:v>
                </c:pt>
                <c:pt idx="7630">
                  <c:v>0.02</c:v>
                </c:pt>
                <c:pt idx="7631">
                  <c:v>0.02</c:v>
                </c:pt>
                <c:pt idx="7632">
                  <c:v>-0.02</c:v>
                </c:pt>
                <c:pt idx="7633">
                  <c:v>0.02</c:v>
                </c:pt>
                <c:pt idx="7634">
                  <c:v>0.14000000000000001</c:v>
                </c:pt>
                <c:pt idx="7635">
                  <c:v>-0.06</c:v>
                </c:pt>
                <c:pt idx="7636">
                  <c:v>-0.02</c:v>
                </c:pt>
                <c:pt idx="7637">
                  <c:v>0.02</c:v>
                </c:pt>
                <c:pt idx="7638">
                  <c:v>-0.06</c:v>
                </c:pt>
                <c:pt idx="7639">
                  <c:v>-0.1</c:v>
                </c:pt>
                <c:pt idx="7640">
                  <c:v>0.02</c:v>
                </c:pt>
                <c:pt idx="7641">
                  <c:v>-0.02</c:v>
                </c:pt>
                <c:pt idx="7642">
                  <c:v>-0.06</c:v>
                </c:pt>
                <c:pt idx="7643">
                  <c:v>0.02</c:v>
                </c:pt>
                <c:pt idx="7644">
                  <c:v>-0.22</c:v>
                </c:pt>
                <c:pt idx="7645">
                  <c:v>-0.66</c:v>
                </c:pt>
                <c:pt idx="7646">
                  <c:v>-0.86</c:v>
                </c:pt>
                <c:pt idx="7647">
                  <c:v>-0.7</c:v>
                </c:pt>
                <c:pt idx="7648">
                  <c:v>-0.38</c:v>
                </c:pt>
                <c:pt idx="7649">
                  <c:v>-0.14000000000000001</c:v>
                </c:pt>
                <c:pt idx="7650">
                  <c:v>0.02</c:v>
                </c:pt>
                <c:pt idx="7651">
                  <c:v>0.38</c:v>
                </c:pt>
                <c:pt idx="7652">
                  <c:v>1.02</c:v>
                </c:pt>
                <c:pt idx="7653">
                  <c:v>0.74</c:v>
                </c:pt>
                <c:pt idx="7654">
                  <c:v>0.18</c:v>
                </c:pt>
                <c:pt idx="7655">
                  <c:v>0.02</c:v>
                </c:pt>
                <c:pt idx="7656">
                  <c:v>0.02</c:v>
                </c:pt>
                <c:pt idx="7657">
                  <c:v>-0.06</c:v>
                </c:pt>
                <c:pt idx="7658">
                  <c:v>0.06</c:v>
                </c:pt>
                <c:pt idx="7659">
                  <c:v>0.1</c:v>
                </c:pt>
                <c:pt idx="7660">
                  <c:v>0.02</c:v>
                </c:pt>
                <c:pt idx="7661">
                  <c:v>-0.02</c:v>
                </c:pt>
                <c:pt idx="7662">
                  <c:v>0.02</c:v>
                </c:pt>
                <c:pt idx="7663">
                  <c:v>-0.1</c:v>
                </c:pt>
                <c:pt idx="7664">
                  <c:v>0.02</c:v>
                </c:pt>
                <c:pt idx="7665">
                  <c:v>0.02</c:v>
                </c:pt>
                <c:pt idx="7666">
                  <c:v>-0.1</c:v>
                </c:pt>
                <c:pt idx="7667">
                  <c:v>-0.1</c:v>
                </c:pt>
                <c:pt idx="7668">
                  <c:v>0.02</c:v>
                </c:pt>
                <c:pt idx="7669">
                  <c:v>-0.22</c:v>
                </c:pt>
                <c:pt idx="7670">
                  <c:v>-0.7</c:v>
                </c:pt>
                <c:pt idx="7671">
                  <c:v>-0.94</c:v>
                </c:pt>
                <c:pt idx="7672">
                  <c:v>-0.74</c:v>
                </c:pt>
                <c:pt idx="7673">
                  <c:v>-0.34</c:v>
                </c:pt>
                <c:pt idx="7674">
                  <c:v>-0.06</c:v>
                </c:pt>
                <c:pt idx="7675">
                  <c:v>0.1</c:v>
                </c:pt>
                <c:pt idx="7676">
                  <c:v>0.62</c:v>
                </c:pt>
                <c:pt idx="7677">
                  <c:v>1.1000000000000001</c:v>
                </c:pt>
                <c:pt idx="7678">
                  <c:v>0.7</c:v>
                </c:pt>
                <c:pt idx="7679">
                  <c:v>0.1</c:v>
                </c:pt>
                <c:pt idx="7680">
                  <c:v>0.02</c:v>
                </c:pt>
                <c:pt idx="7681">
                  <c:v>0.02</c:v>
                </c:pt>
                <c:pt idx="7682">
                  <c:v>-0.06</c:v>
                </c:pt>
                <c:pt idx="7683">
                  <c:v>0.06</c:v>
                </c:pt>
                <c:pt idx="7684">
                  <c:v>0.1</c:v>
                </c:pt>
                <c:pt idx="7685">
                  <c:v>-0.1</c:v>
                </c:pt>
                <c:pt idx="7686">
                  <c:v>-0.02</c:v>
                </c:pt>
                <c:pt idx="7687">
                  <c:v>0.02</c:v>
                </c:pt>
                <c:pt idx="7688">
                  <c:v>-0.02</c:v>
                </c:pt>
                <c:pt idx="7689">
                  <c:v>-0.06</c:v>
                </c:pt>
                <c:pt idx="7690">
                  <c:v>0.02</c:v>
                </c:pt>
                <c:pt idx="7691">
                  <c:v>-0.14000000000000001</c:v>
                </c:pt>
                <c:pt idx="7692">
                  <c:v>-0.06</c:v>
                </c:pt>
                <c:pt idx="7693">
                  <c:v>0.02</c:v>
                </c:pt>
                <c:pt idx="7694">
                  <c:v>-0.3</c:v>
                </c:pt>
                <c:pt idx="7695">
                  <c:v>-0.78</c:v>
                </c:pt>
                <c:pt idx="7696">
                  <c:v>-0.9</c:v>
                </c:pt>
                <c:pt idx="7697">
                  <c:v>-0.66</c:v>
                </c:pt>
                <c:pt idx="7698">
                  <c:v>-0.26</c:v>
                </c:pt>
                <c:pt idx="7699">
                  <c:v>-0.06</c:v>
                </c:pt>
                <c:pt idx="7700">
                  <c:v>0.1</c:v>
                </c:pt>
                <c:pt idx="7701">
                  <c:v>0.57999999999999996</c:v>
                </c:pt>
                <c:pt idx="7702">
                  <c:v>1.02</c:v>
                </c:pt>
                <c:pt idx="7703">
                  <c:v>0.57999999999999996</c:v>
                </c:pt>
                <c:pt idx="7704">
                  <c:v>0.06</c:v>
                </c:pt>
                <c:pt idx="7705">
                  <c:v>0.02</c:v>
                </c:pt>
                <c:pt idx="7706">
                  <c:v>0.02</c:v>
                </c:pt>
                <c:pt idx="7707">
                  <c:v>-0.02</c:v>
                </c:pt>
                <c:pt idx="7708">
                  <c:v>0.1</c:v>
                </c:pt>
                <c:pt idx="7709">
                  <c:v>0.02</c:v>
                </c:pt>
                <c:pt idx="7710">
                  <c:v>-0.06</c:v>
                </c:pt>
                <c:pt idx="7711">
                  <c:v>-0.02</c:v>
                </c:pt>
                <c:pt idx="7712">
                  <c:v>0.02</c:v>
                </c:pt>
                <c:pt idx="7713">
                  <c:v>-0.1</c:v>
                </c:pt>
                <c:pt idx="7714">
                  <c:v>-0.06</c:v>
                </c:pt>
                <c:pt idx="7715">
                  <c:v>-0.02</c:v>
                </c:pt>
                <c:pt idx="7716">
                  <c:v>-0.06</c:v>
                </c:pt>
                <c:pt idx="7717">
                  <c:v>-0.02</c:v>
                </c:pt>
                <c:pt idx="7718">
                  <c:v>0.06</c:v>
                </c:pt>
                <c:pt idx="7719">
                  <c:v>-0.34</c:v>
                </c:pt>
                <c:pt idx="7720">
                  <c:v>-0.82</c:v>
                </c:pt>
                <c:pt idx="7721">
                  <c:v>-0.9</c:v>
                </c:pt>
                <c:pt idx="7722">
                  <c:v>-0.57999999999999996</c:v>
                </c:pt>
                <c:pt idx="7723">
                  <c:v>-0.22</c:v>
                </c:pt>
                <c:pt idx="7724">
                  <c:v>-0.06</c:v>
                </c:pt>
                <c:pt idx="7725">
                  <c:v>0.14000000000000001</c:v>
                </c:pt>
                <c:pt idx="7726">
                  <c:v>0.78</c:v>
                </c:pt>
                <c:pt idx="7727">
                  <c:v>0.94</c:v>
                </c:pt>
                <c:pt idx="7728">
                  <c:v>0.38</c:v>
                </c:pt>
                <c:pt idx="7729">
                  <c:v>-0.02</c:v>
                </c:pt>
                <c:pt idx="7730">
                  <c:v>0.02</c:v>
                </c:pt>
                <c:pt idx="7731">
                  <c:v>-0.02</c:v>
                </c:pt>
                <c:pt idx="7732">
                  <c:v>-0.02</c:v>
                </c:pt>
                <c:pt idx="7733">
                  <c:v>0.06</c:v>
                </c:pt>
                <c:pt idx="7734">
                  <c:v>0.02</c:v>
                </c:pt>
                <c:pt idx="7735">
                  <c:v>-0.1</c:v>
                </c:pt>
                <c:pt idx="7736">
                  <c:v>0.06</c:v>
                </c:pt>
                <c:pt idx="7737">
                  <c:v>-0.02</c:v>
                </c:pt>
                <c:pt idx="7738">
                  <c:v>-0.1</c:v>
                </c:pt>
                <c:pt idx="7739">
                  <c:v>-0.02</c:v>
                </c:pt>
                <c:pt idx="7740">
                  <c:v>-0.02</c:v>
                </c:pt>
                <c:pt idx="7741">
                  <c:v>-0.1</c:v>
                </c:pt>
                <c:pt idx="7742">
                  <c:v>-0.02</c:v>
                </c:pt>
                <c:pt idx="7743">
                  <c:v>-0.06</c:v>
                </c:pt>
                <c:pt idx="7744">
                  <c:v>-0.42</c:v>
                </c:pt>
                <c:pt idx="7745">
                  <c:v>-0.86</c:v>
                </c:pt>
                <c:pt idx="7746">
                  <c:v>-0.86</c:v>
                </c:pt>
                <c:pt idx="7747">
                  <c:v>-0.57999999999999996</c:v>
                </c:pt>
                <c:pt idx="7748">
                  <c:v>-0.14000000000000001</c:v>
                </c:pt>
                <c:pt idx="7749">
                  <c:v>0.02</c:v>
                </c:pt>
                <c:pt idx="7750">
                  <c:v>0.26</c:v>
                </c:pt>
                <c:pt idx="7751">
                  <c:v>0.82</c:v>
                </c:pt>
                <c:pt idx="7752">
                  <c:v>0.98</c:v>
                </c:pt>
                <c:pt idx="7753">
                  <c:v>0.34</c:v>
                </c:pt>
                <c:pt idx="7754">
                  <c:v>0.02</c:v>
                </c:pt>
                <c:pt idx="7755">
                  <c:v>-0.02</c:v>
                </c:pt>
                <c:pt idx="7756">
                  <c:v>-0.02</c:v>
                </c:pt>
                <c:pt idx="7757">
                  <c:v>-0.02</c:v>
                </c:pt>
                <c:pt idx="7758">
                  <c:v>0.1</c:v>
                </c:pt>
                <c:pt idx="7759">
                  <c:v>-0.06</c:v>
                </c:pt>
                <c:pt idx="7760">
                  <c:v>-0.06</c:v>
                </c:pt>
                <c:pt idx="7761">
                  <c:v>0.02</c:v>
                </c:pt>
                <c:pt idx="7762">
                  <c:v>-0.02</c:v>
                </c:pt>
                <c:pt idx="7763">
                  <c:v>-0.06</c:v>
                </c:pt>
                <c:pt idx="7764">
                  <c:v>0.02</c:v>
                </c:pt>
                <c:pt idx="7765">
                  <c:v>-0.02</c:v>
                </c:pt>
                <c:pt idx="7766">
                  <c:v>-0.1</c:v>
                </c:pt>
                <c:pt idx="7767">
                  <c:v>-0.02</c:v>
                </c:pt>
                <c:pt idx="7768">
                  <c:v>-0.1</c:v>
                </c:pt>
                <c:pt idx="7769">
                  <c:v>-0.54</c:v>
                </c:pt>
                <c:pt idx="7770">
                  <c:v>-0.9</c:v>
                </c:pt>
                <c:pt idx="7771">
                  <c:v>-0.86</c:v>
                </c:pt>
                <c:pt idx="7772">
                  <c:v>-0.5</c:v>
                </c:pt>
                <c:pt idx="7773">
                  <c:v>-0.14000000000000001</c:v>
                </c:pt>
                <c:pt idx="7774">
                  <c:v>-0.02</c:v>
                </c:pt>
                <c:pt idx="7775">
                  <c:v>0.3</c:v>
                </c:pt>
                <c:pt idx="7776">
                  <c:v>0.9</c:v>
                </c:pt>
                <c:pt idx="7777">
                  <c:v>0.86</c:v>
                </c:pt>
                <c:pt idx="7778">
                  <c:v>0.22</c:v>
                </c:pt>
                <c:pt idx="7779">
                  <c:v>-0.02</c:v>
                </c:pt>
                <c:pt idx="7780">
                  <c:v>0.02</c:v>
                </c:pt>
                <c:pt idx="7781">
                  <c:v>-0.02</c:v>
                </c:pt>
                <c:pt idx="7782">
                  <c:v>0.02</c:v>
                </c:pt>
                <c:pt idx="7783">
                  <c:v>0.1</c:v>
                </c:pt>
                <c:pt idx="7784">
                  <c:v>0.02</c:v>
                </c:pt>
                <c:pt idx="7785">
                  <c:v>-0.06</c:v>
                </c:pt>
                <c:pt idx="7786">
                  <c:v>0.06</c:v>
                </c:pt>
                <c:pt idx="7787">
                  <c:v>-0.02</c:v>
                </c:pt>
                <c:pt idx="7788">
                  <c:v>-0.1</c:v>
                </c:pt>
                <c:pt idx="7789">
                  <c:v>-0.06</c:v>
                </c:pt>
                <c:pt idx="7790">
                  <c:v>-0.1</c:v>
                </c:pt>
                <c:pt idx="7791">
                  <c:v>-0.14000000000000001</c:v>
                </c:pt>
                <c:pt idx="7792">
                  <c:v>0.02</c:v>
                </c:pt>
                <c:pt idx="7793">
                  <c:v>-0.14000000000000001</c:v>
                </c:pt>
                <c:pt idx="7794">
                  <c:v>-0.57999999999999996</c:v>
                </c:pt>
                <c:pt idx="7795">
                  <c:v>-0.94</c:v>
                </c:pt>
                <c:pt idx="7796">
                  <c:v>-0.74</c:v>
                </c:pt>
                <c:pt idx="7797">
                  <c:v>-0.46</c:v>
                </c:pt>
                <c:pt idx="7798">
                  <c:v>-0.1</c:v>
                </c:pt>
                <c:pt idx="7799">
                  <c:v>0.02</c:v>
                </c:pt>
                <c:pt idx="7800">
                  <c:v>0.46</c:v>
                </c:pt>
                <c:pt idx="7801">
                  <c:v>1.02</c:v>
                </c:pt>
                <c:pt idx="7802">
                  <c:v>0.78</c:v>
                </c:pt>
                <c:pt idx="7803">
                  <c:v>0.14000000000000001</c:v>
                </c:pt>
                <c:pt idx="7804">
                  <c:v>-0.02</c:v>
                </c:pt>
                <c:pt idx="7805">
                  <c:v>0.02</c:v>
                </c:pt>
                <c:pt idx="7806">
                  <c:v>-0.06</c:v>
                </c:pt>
                <c:pt idx="7807">
                  <c:v>0.02</c:v>
                </c:pt>
                <c:pt idx="7808">
                  <c:v>0.14000000000000001</c:v>
                </c:pt>
                <c:pt idx="7809">
                  <c:v>0.02</c:v>
                </c:pt>
                <c:pt idx="7810">
                  <c:v>0.02</c:v>
                </c:pt>
                <c:pt idx="7811">
                  <c:v>0.02</c:v>
                </c:pt>
                <c:pt idx="7812">
                  <c:v>-0.1</c:v>
                </c:pt>
                <c:pt idx="7813">
                  <c:v>-0.02</c:v>
                </c:pt>
                <c:pt idx="7814">
                  <c:v>0.06</c:v>
                </c:pt>
                <c:pt idx="7815">
                  <c:v>-0.06</c:v>
                </c:pt>
                <c:pt idx="7816">
                  <c:v>0.02</c:v>
                </c:pt>
                <c:pt idx="7817">
                  <c:v>0.1</c:v>
                </c:pt>
                <c:pt idx="7818">
                  <c:v>-0.18</c:v>
                </c:pt>
                <c:pt idx="7819">
                  <c:v>-0.66</c:v>
                </c:pt>
                <c:pt idx="7820">
                  <c:v>-0.94</c:v>
                </c:pt>
                <c:pt idx="7821">
                  <c:v>-0.78</c:v>
                </c:pt>
                <c:pt idx="7822">
                  <c:v>-0.38</c:v>
                </c:pt>
                <c:pt idx="7823">
                  <c:v>-0.06</c:v>
                </c:pt>
                <c:pt idx="7824">
                  <c:v>0.06</c:v>
                </c:pt>
                <c:pt idx="7825">
                  <c:v>0.5</c:v>
                </c:pt>
                <c:pt idx="7826">
                  <c:v>1.02</c:v>
                </c:pt>
                <c:pt idx="7827">
                  <c:v>0.66</c:v>
                </c:pt>
                <c:pt idx="7828">
                  <c:v>0.1</c:v>
                </c:pt>
                <c:pt idx="7829">
                  <c:v>-0.02</c:v>
                </c:pt>
                <c:pt idx="7830">
                  <c:v>0.02</c:v>
                </c:pt>
                <c:pt idx="7831">
                  <c:v>-0.02</c:v>
                </c:pt>
                <c:pt idx="7832">
                  <c:v>0.06</c:v>
                </c:pt>
                <c:pt idx="7833">
                  <c:v>0.06</c:v>
                </c:pt>
                <c:pt idx="7834">
                  <c:v>-0.02</c:v>
                </c:pt>
                <c:pt idx="7835">
                  <c:v>-0.06</c:v>
                </c:pt>
                <c:pt idx="7836">
                  <c:v>0.1</c:v>
                </c:pt>
                <c:pt idx="7837">
                  <c:v>-0.06</c:v>
                </c:pt>
                <c:pt idx="7838">
                  <c:v>-0.06</c:v>
                </c:pt>
                <c:pt idx="7839">
                  <c:v>-0.02</c:v>
                </c:pt>
                <c:pt idx="7840">
                  <c:v>-0.14000000000000001</c:v>
                </c:pt>
                <c:pt idx="7841">
                  <c:v>-0.06</c:v>
                </c:pt>
                <c:pt idx="7842">
                  <c:v>0.02</c:v>
                </c:pt>
                <c:pt idx="7843">
                  <c:v>-0.3</c:v>
                </c:pt>
                <c:pt idx="7844">
                  <c:v>-0.74</c:v>
                </c:pt>
                <c:pt idx="7845">
                  <c:v>-0.94</c:v>
                </c:pt>
                <c:pt idx="7846">
                  <c:v>-0.7</c:v>
                </c:pt>
                <c:pt idx="7847">
                  <c:v>-0.3</c:v>
                </c:pt>
                <c:pt idx="7848">
                  <c:v>0.02</c:v>
                </c:pt>
                <c:pt idx="7849">
                  <c:v>0.14000000000000001</c:v>
                </c:pt>
                <c:pt idx="7850">
                  <c:v>0.62</c:v>
                </c:pt>
                <c:pt idx="7851">
                  <c:v>1.02</c:v>
                </c:pt>
                <c:pt idx="7852">
                  <c:v>0.57999999999999996</c:v>
                </c:pt>
                <c:pt idx="7853">
                  <c:v>-0.02</c:v>
                </c:pt>
                <c:pt idx="7854">
                  <c:v>0.02</c:v>
                </c:pt>
                <c:pt idx="7855">
                  <c:v>0.02</c:v>
                </c:pt>
                <c:pt idx="7856">
                  <c:v>-0.06</c:v>
                </c:pt>
                <c:pt idx="7857">
                  <c:v>0.06</c:v>
                </c:pt>
                <c:pt idx="7858">
                  <c:v>0.06</c:v>
                </c:pt>
                <c:pt idx="7859">
                  <c:v>-0.1</c:v>
                </c:pt>
                <c:pt idx="7860">
                  <c:v>-0.02</c:v>
                </c:pt>
                <c:pt idx="7861">
                  <c:v>0.02</c:v>
                </c:pt>
                <c:pt idx="7862">
                  <c:v>-0.1</c:v>
                </c:pt>
                <c:pt idx="7863">
                  <c:v>-0.06</c:v>
                </c:pt>
                <c:pt idx="7864">
                  <c:v>0.02</c:v>
                </c:pt>
                <c:pt idx="7865">
                  <c:v>-0.14000000000000001</c:v>
                </c:pt>
                <c:pt idx="7866">
                  <c:v>-0.02</c:v>
                </c:pt>
                <c:pt idx="7867">
                  <c:v>-0.02</c:v>
                </c:pt>
                <c:pt idx="7868">
                  <c:v>-0.3</c:v>
                </c:pt>
                <c:pt idx="7869">
                  <c:v>-0.82</c:v>
                </c:pt>
                <c:pt idx="7870">
                  <c:v>-0.94</c:v>
                </c:pt>
                <c:pt idx="7871">
                  <c:v>-0.66</c:v>
                </c:pt>
                <c:pt idx="7872">
                  <c:v>-0.22</c:v>
                </c:pt>
                <c:pt idx="7873">
                  <c:v>0.06</c:v>
                </c:pt>
                <c:pt idx="7874">
                  <c:v>0.18</c:v>
                </c:pt>
                <c:pt idx="7875">
                  <c:v>0.74</c:v>
                </c:pt>
                <c:pt idx="7876">
                  <c:v>1.06</c:v>
                </c:pt>
                <c:pt idx="7877">
                  <c:v>0.46</c:v>
                </c:pt>
                <c:pt idx="7878">
                  <c:v>-0.02</c:v>
                </c:pt>
                <c:pt idx="7879">
                  <c:v>-0.02</c:v>
                </c:pt>
                <c:pt idx="7880">
                  <c:v>-0.02</c:v>
                </c:pt>
                <c:pt idx="7881">
                  <c:v>-0.06</c:v>
                </c:pt>
                <c:pt idx="7882">
                  <c:v>0.1</c:v>
                </c:pt>
                <c:pt idx="7883">
                  <c:v>0.06</c:v>
                </c:pt>
                <c:pt idx="7884">
                  <c:v>-0.1</c:v>
                </c:pt>
                <c:pt idx="7885">
                  <c:v>0.02</c:v>
                </c:pt>
                <c:pt idx="7886">
                  <c:v>-0.02</c:v>
                </c:pt>
                <c:pt idx="7887">
                  <c:v>-0.06</c:v>
                </c:pt>
                <c:pt idx="7888">
                  <c:v>0.02</c:v>
                </c:pt>
                <c:pt idx="7889">
                  <c:v>0.02</c:v>
                </c:pt>
                <c:pt idx="7890">
                  <c:v>-0.1</c:v>
                </c:pt>
                <c:pt idx="7891">
                  <c:v>0.06</c:v>
                </c:pt>
                <c:pt idx="7892">
                  <c:v>0.02</c:v>
                </c:pt>
                <c:pt idx="7893">
                  <c:v>-0.38</c:v>
                </c:pt>
                <c:pt idx="7894">
                  <c:v>-0.82</c:v>
                </c:pt>
                <c:pt idx="7895">
                  <c:v>-0.9</c:v>
                </c:pt>
                <c:pt idx="7896">
                  <c:v>-0.62</c:v>
                </c:pt>
                <c:pt idx="7897">
                  <c:v>-0.18</c:v>
                </c:pt>
                <c:pt idx="7898">
                  <c:v>-0.02</c:v>
                </c:pt>
                <c:pt idx="7899">
                  <c:v>0.14000000000000001</c:v>
                </c:pt>
                <c:pt idx="7900">
                  <c:v>0.82</c:v>
                </c:pt>
                <c:pt idx="7901">
                  <c:v>0.94</c:v>
                </c:pt>
                <c:pt idx="7902">
                  <c:v>0.42</c:v>
                </c:pt>
                <c:pt idx="7903">
                  <c:v>-0.1</c:v>
                </c:pt>
                <c:pt idx="7904">
                  <c:v>-0.02</c:v>
                </c:pt>
                <c:pt idx="7905">
                  <c:v>-0.06</c:v>
                </c:pt>
                <c:pt idx="7906">
                  <c:v>-0.02</c:v>
                </c:pt>
                <c:pt idx="7907">
                  <c:v>0.06</c:v>
                </c:pt>
                <c:pt idx="7908">
                  <c:v>0.02</c:v>
                </c:pt>
                <c:pt idx="7909">
                  <c:v>-0.14000000000000001</c:v>
                </c:pt>
                <c:pt idx="7910">
                  <c:v>0.02</c:v>
                </c:pt>
                <c:pt idx="7911">
                  <c:v>-0.02</c:v>
                </c:pt>
                <c:pt idx="7912">
                  <c:v>-0.1</c:v>
                </c:pt>
                <c:pt idx="7913">
                  <c:v>0.02</c:v>
                </c:pt>
                <c:pt idx="7914">
                  <c:v>0.02</c:v>
                </c:pt>
                <c:pt idx="7915">
                  <c:v>-0.06</c:v>
                </c:pt>
                <c:pt idx="7916">
                  <c:v>0.02</c:v>
                </c:pt>
                <c:pt idx="7917">
                  <c:v>-0.06</c:v>
                </c:pt>
                <c:pt idx="7918">
                  <c:v>-0.5</c:v>
                </c:pt>
                <c:pt idx="7919">
                  <c:v>-0.94</c:v>
                </c:pt>
                <c:pt idx="7920">
                  <c:v>-0.86</c:v>
                </c:pt>
                <c:pt idx="7921">
                  <c:v>-0.57999999999999996</c:v>
                </c:pt>
                <c:pt idx="7922">
                  <c:v>-0.18</c:v>
                </c:pt>
                <c:pt idx="7923">
                  <c:v>-0.02</c:v>
                </c:pt>
                <c:pt idx="7924">
                  <c:v>0.3</c:v>
                </c:pt>
                <c:pt idx="7925">
                  <c:v>0.86</c:v>
                </c:pt>
                <c:pt idx="7926">
                  <c:v>0.9</c:v>
                </c:pt>
                <c:pt idx="7927">
                  <c:v>0.26</c:v>
                </c:pt>
                <c:pt idx="7928">
                  <c:v>-0.02</c:v>
                </c:pt>
                <c:pt idx="7929">
                  <c:v>0.02</c:v>
                </c:pt>
                <c:pt idx="7930">
                  <c:v>-0.02</c:v>
                </c:pt>
                <c:pt idx="7931">
                  <c:v>-0.02</c:v>
                </c:pt>
                <c:pt idx="7932">
                  <c:v>0.14000000000000001</c:v>
                </c:pt>
                <c:pt idx="7933">
                  <c:v>-0.06</c:v>
                </c:pt>
                <c:pt idx="7934">
                  <c:v>-0.06</c:v>
                </c:pt>
                <c:pt idx="7935">
                  <c:v>-0.02</c:v>
                </c:pt>
                <c:pt idx="7936">
                  <c:v>0.02</c:v>
                </c:pt>
                <c:pt idx="7937">
                  <c:v>-0.1</c:v>
                </c:pt>
                <c:pt idx="7938">
                  <c:v>-0.02</c:v>
                </c:pt>
                <c:pt idx="7939">
                  <c:v>-0.1</c:v>
                </c:pt>
                <c:pt idx="7940">
                  <c:v>-0.1</c:v>
                </c:pt>
                <c:pt idx="7941">
                  <c:v>0.02</c:v>
                </c:pt>
                <c:pt idx="7942">
                  <c:v>-0.1</c:v>
                </c:pt>
                <c:pt idx="7943">
                  <c:v>-0.5</c:v>
                </c:pt>
                <c:pt idx="7944">
                  <c:v>-0.86</c:v>
                </c:pt>
                <c:pt idx="7945">
                  <c:v>-0.86</c:v>
                </c:pt>
                <c:pt idx="7946">
                  <c:v>-0.46</c:v>
                </c:pt>
                <c:pt idx="7947">
                  <c:v>-0.14000000000000001</c:v>
                </c:pt>
                <c:pt idx="7948">
                  <c:v>0.06</c:v>
                </c:pt>
                <c:pt idx="7949">
                  <c:v>0.34</c:v>
                </c:pt>
                <c:pt idx="7950">
                  <c:v>0.94</c:v>
                </c:pt>
                <c:pt idx="7951">
                  <c:v>0.78</c:v>
                </c:pt>
                <c:pt idx="7952">
                  <c:v>0.22</c:v>
                </c:pt>
                <c:pt idx="7953">
                  <c:v>-0.1</c:v>
                </c:pt>
                <c:pt idx="7954">
                  <c:v>0.02</c:v>
                </c:pt>
                <c:pt idx="7955">
                  <c:v>-0.02</c:v>
                </c:pt>
                <c:pt idx="7956">
                  <c:v>0.06</c:v>
                </c:pt>
                <c:pt idx="7957">
                  <c:v>0.1</c:v>
                </c:pt>
                <c:pt idx="7958">
                  <c:v>-0.02</c:v>
                </c:pt>
                <c:pt idx="7959">
                  <c:v>-0.02</c:v>
                </c:pt>
                <c:pt idx="7960">
                  <c:v>0.02</c:v>
                </c:pt>
                <c:pt idx="7961">
                  <c:v>-0.02</c:v>
                </c:pt>
                <c:pt idx="7962">
                  <c:v>-0.06</c:v>
                </c:pt>
                <c:pt idx="7963">
                  <c:v>0.02</c:v>
                </c:pt>
                <c:pt idx="7964">
                  <c:v>-0.02</c:v>
                </c:pt>
                <c:pt idx="7965">
                  <c:v>-0.02</c:v>
                </c:pt>
                <c:pt idx="7966">
                  <c:v>-0.02</c:v>
                </c:pt>
                <c:pt idx="7967">
                  <c:v>-0.14000000000000001</c:v>
                </c:pt>
                <c:pt idx="7968">
                  <c:v>-0.57999999999999996</c:v>
                </c:pt>
                <c:pt idx="7969">
                  <c:v>-0.94</c:v>
                </c:pt>
                <c:pt idx="7970">
                  <c:v>-0.78</c:v>
                </c:pt>
                <c:pt idx="7971">
                  <c:v>-0.46</c:v>
                </c:pt>
                <c:pt idx="7972">
                  <c:v>-0.14000000000000001</c:v>
                </c:pt>
                <c:pt idx="7973">
                  <c:v>-0.02</c:v>
                </c:pt>
                <c:pt idx="7974">
                  <c:v>0.38</c:v>
                </c:pt>
                <c:pt idx="7975">
                  <c:v>0.94</c:v>
                </c:pt>
                <c:pt idx="7976">
                  <c:v>0.78</c:v>
                </c:pt>
                <c:pt idx="7977">
                  <c:v>0.14000000000000001</c:v>
                </c:pt>
                <c:pt idx="7978">
                  <c:v>-0.1</c:v>
                </c:pt>
                <c:pt idx="7979">
                  <c:v>-0.02</c:v>
                </c:pt>
                <c:pt idx="7980">
                  <c:v>-0.06</c:v>
                </c:pt>
                <c:pt idx="7981">
                  <c:v>0.02</c:v>
                </c:pt>
                <c:pt idx="7982">
                  <c:v>0.1</c:v>
                </c:pt>
                <c:pt idx="7983">
                  <c:v>-0.06</c:v>
                </c:pt>
                <c:pt idx="7984">
                  <c:v>-0.06</c:v>
                </c:pt>
                <c:pt idx="7985">
                  <c:v>0.02</c:v>
                </c:pt>
                <c:pt idx="7986">
                  <c:v>-0.06</c:v>
                </c:pt>
                <c:pt idx="7987">
                  <c:v>-0.1</c:v>
                </c:pt>
                <c:pt idx="7988">
                  <c:v>0.02</c:v>
                </c:pt>
                <c:pt idx="7989">
                  <c:v>-0.06</c:v>
                </c:pt>
                <c:pt idx="7990">
                  <c:v>-0.06</c:v>
                </c:pt>
                <c:pt idx="7991">
                  <c:v>0.02</c:v>
                </c:pt>
                <c:pt idx="7992">
                  <c:v>-0.26</c:v>
                </c:pt>
                <c:pt idx="7993">
                  <c:v>-0.7</c:v>
                </c:pt>
                <c:pt idx="7994">
                  <c:v>-0.94</c:v>
                </c:pt>
                <c:pt idx="7995">
                  <c:v>-0.74</c:v>
                </c:pt>
                <c:pt idx="7996">
                  <c:v>-0.34</c:v>
                </c:pt>
                <c:pt idx="7997">
                  <c:v>-0.02</c:v>
                </c:pt>
                <c:pt idx="7998">
                  <c:v>0.1</c:v>
                </c:pt>
                <c:pt idx="7999">
                  <c:v>0.54</c:v>
                </c:pt>
                <c:pt idx="8000">
                  <c:v>1.06</c:v>
                </c:pt>
                <c:pt idx="8001">
                  <c:v>0.62</c:v>
                </c:pt>
                <c:pt idx="8002">
                  <c:v>0.02</c:v>
                </c:pt>
                <c:pt idx="8003">
                  <c:v>-0.06</c:v>
                </c:pt>
                <c:pt idx="8004">
                  <c:v>0.02</c:v>
                </c:pt>
                <c:pt idx="8005">
                  <c:v>-0.06</c:v>
                </c:pt>
                <c:pt idx="8006">
                  <c:v>0.06</c:v>
                </c:pt>
                <c:pt idx="8007">
                  <c:v>0.02</c:v>
                </c:pt>
                <c:pt idx="8008">
                  <c:v>-0.1</c:v>
                </c:pt>
                <c:pt idx="8009">
                  <c:v>-0.02</c:v>
                </c:pt>
                <c:pt idx="8010">
                  <c:v>0.02</c:v>
                </c:pt>
                <c:pt idx="8011">
                  <c:v>-0.06</c:v>
                </c:pt>
                <c:pt idx="8012">
                  <c:v>-0.02</c:v>
                </c:pt>
                <c:pt idx="8013">
                  <c:v>-0.02</c:v>
                </c:pt>
                <c:pt idx="8014">
                  <c:v>-0.06</c:v>
                </c:pt>
                <c:pt idx="8015">
                  <c:v>-0.02</c:v>
                </c:pt>
                <c:pt idx="8016">
                  <c:v>0.06</c:v>
                </c:pt>
                <c:pt idx="8017">
                  <c:v>-0.26</c:v>
                </c:pt>
                <c:pt idx="8018">
                  <c:v>-0.78</c:v>
                </c:pt>
                <c:pt idx="8019">
                  <c:v>-0.9</c:v>
                </c:pt>
                <c:pt idx="8020">
                  <c:v>-0.66</c:v>
                </c:pt>
                <c:pt idx="8021">
                  <c:v>-0.3</c:v>
                </c:pt>
                <c:pt idx="8022">
                  <c:v>-0.02</c:v>
                </c:pt>
                <c:pt idx="8023">
                  <c:v>0.1</c:v>
                </c:pt>
                <c:pt idx="8024">
                  <c:v>0.66</c:v>
                </c:pt>
                <c:pt idx="8025">
                  <c:v>1.02</c:v>
                </c:pt>
                <c:pt idx="8026">
                  <c:v>0.54</c:v>
                </c:pt>
                <c:pt idx="8027">
                  <c:v>-0.02</c:v>
                </c:pt>
                <c:pt idx="8028">
                  <c:v>-0.02</c:v>
                </c:pt>
                <c:pt idx="8029">
                  <c:v>0.02</c:v>
                </c:pt>
                <c:pt idx="8030">
                  <c:v>0.02</c:v>
                </c:pt>
                <c:pt idx="8031">
                  <c:v>0.14000000000000001</c:v>
                </c:pt>
                <c:pt idx="8032">
                  <c:v>0.1</c:v>
                </c:pt>
                <c:pt idx="8033">
                  <c:v>-0.1</c:v>
                </c:pt>
                <c:pt idx="8034">
                  <c:v>0.02</c:v>
                </c:pt>
                <c:pt idx="8035">
                  <c:v>0.02</c:v>
                </c:pt>
                <c:pt idx="8036">
                  <c:v>-0.06</c:v>
                </c:pt>
                <c:pt idx="8037">
                  <c:v>0.02</c:v>
                </c:pt>
                <c:pt idx="8038">
                  <c:v>0.02</c:v>
                </c:pt>
                <c:pt idx="8039">
                  <c:v>-0.06</c:v>
                </c:pt>
                <c:pt idx="8040">
                  <c:v>0.02</c:v>
                </c:pt>
                <c:pt idx="8041">
                  <c:v>0.02</c:v>
                </c:pt>
                <c:pt idx="8042">
                  <c:v>-0.34</c:v>
                </c:pt>
                <c:pt idx="8043">
                  <c:v>-0.82</c:v>
                </c:pt>
                <c:pt idx="8044">
                  <c:v>-0.86</c:v>
                </c:pt>
                <c:pt idx="8045">
                  <c:v>-0.62</c:v>
                </c:pt>
                <c:pt idx="8046">
                  <c:v>-0.3</c:v>
                </c:pt>
                <c:pt idx="8047">
                  <c:v>-0.1</c:v>
                </c:pt>
                <c:pt idx="8048">
                  <c:v>0.1</c:v>
                </c:pt>
                <c:pt idx="8049">
                  <c:v>0.66</c:v>
                </c:pt>
                <c:pt idx="8050">
                  <c:v>1.02</c:v>
                </c:pt>
                <c:pt idx="8051">
                  <c:v>0.42</c:v>
                </c:pt>
                <c:pt idx="8052">
                  <c:v>0.02</c:v>
                </c:pt>
                <c:pt idx="8053">
                  <c:v>0.02</c:v>
                </c:pt>
                <c:pt idx="8054">
                  <c:v>-0.02</c:v>
                </c:pt>
                <c:pt idx="8055">
                  <c:v>0.02</c:v>
                </c:pt>
                <c:pt idx="8056">
                  <c:v>0.14000000000000001</c:v>
                </c:pt>
                <c:pt idx="8057">
                  <c:v>-0.02</c:v>
                </c:pt>
                <c:pt idx="8058">
                  <c:v>-0.1</c:v>
                </c:pt>
                <c:pt idx="8059">
                  <c:v>0.02</c:v>
                </c:pt>
                <c:pt idx="8060">
                  <c:v>0.06</c:v>
                </c:pt>
                <c:pt idx="8061">
                  <c:v>-0.06</c:v>
                </c:pt>
                <c:pt idx="8062">
                  <c:v>0.02</c:v>
                </c:pt>
                <c:pt idx="8063">
                  <c:v>-0.06</c:v>
                </c:pt>
                <c:pt idx="8064">
                  <c:v>-0.06</c:v>
                </c:pt>
                <c:pt idx="8065">
                  <c:v>-0.06</c:v>
                </c:pt>
                <c:pt idx="8066">
                  <c:v>-0.02</c:v>
                </c:pt>
                <c:pt idx="8067">
                  <c:v>-0.42</c:v>
                </c:pt>
                <c:pt idx="8068">
                  <c:v>-0.86</c:v>
                </c:pt>
                <c:pt idx="8069">
                  <c:v>-0.9</c:v>
                </c:pt>
                <c:pt idx="8070">
                  <c:v>-0.5</c:v>
                </c:pt>
                <c:pt idx="8071">
                  <c:v>-0.18</c:v>
                </c:pt>
                <c:pt idx="8072">
                  <c:v>0.02</c:v>
                </c:pt>
                <c:pt idx="8073">
                  <c:v>0.18</c:v>
                </c:pt>
                <c:pt idx="8074">
                  <c:v>0.86</c:v>
                </c:pt>
                <c:pt idx="8075">
                  <c:v>0.9</c:v>
                </c:pt>
                <c:pt idx="8076">
                  <c:v>0.34</c:v>
                </c:pt>
                <c:pt idx="8077">
                  <c:v>-0.1</c:v>
                </c:pt>
                <c:pt idx="8078">
                  <c:v>0.02</c:v>
                </c:pt>
                <c:pt idx="8079">
                  <c:v>-0.06</c:v>
                </c:pt>
                <c:pt idx="8080">
                  <c:v>0.02</c:v>
                </c:pt>
                <c:pt idx="8081">
                  <c:v>0.1</c:v>
                </c:pt>
                <c:pt idx="8082">
                  <c:v>0.02</c:v>
                </c:pt>
                <c:pt idx="8083">
                  <c:v>-0.06</c:v>
                </c:pt>
                <c:pt idx="8084">
                  <c:v>0.02</c:v>
                </c:pt>
                <c:pt idx="8085">
                  <c:v>-0.02</c:v>
                </c:pt>
                <c:pt idx="8086">
                  <c:v>-0.06</c:v>
                </c:pt>
                <c:pt idx="8087">
                  <c:v>-0.02</c:v>
                </c:pt>
                <c:pt idx="8088">
                  <c:v>-0.02</c:v>
                </c:pt>
                <c:pt idx="8089">
                  <c:v>-0.02</c:v>
                </c:pt>
                <c:pt idx="8090">
                  <c:v>0.02</c:v>
                </c:pt>
                <c:pt idx="8091">
                  <c:v>-0.1</c:v>
                </c:pt>
                <c:pt idx="8092">
                  <c:v>-0.5</c:v>
                </c:pt>
                <c:pt idx="8093">
                  <c:v>-0.86</c:v>
                </c:pt>
                <c:pt idx="8094">
                  <c:v>-0.82</c:v>
                </c:pt>
                <c:pt idx="8095">
                  <c:v>-0.5</c:v>
                </c:pt>
                <c:pt idx="8096">
                  <c:v>-0.1</c:v>
                </c:pt>
                <c:pt idx="8097">
                  <c:v>0.02</c:v>
                </c:pt>
                <c:pt idx="8098">
                  <c:v>0.26</c:v>
                </c:pt>
                <c:pt idx="8099">
                  <c:v>0.94</c:v>
                </c:pt>
                <c:pt idx="8100">
                  <c:v>0.94</c:v>
                </c:pt>
                <c:pt idx="8101">
                  <c:v>0.26</c:v>
                </c:pt>
                <c:pt idx="8102">
                  <c:v>-0.06</c:v>
                </c:pt>
                <c:pt idx="8103">
                  <c:v>0.02</c:v>
                </c:pt>
                <c:pt idx="8104">
                  <c:v>-0.02</c:v>
                </c:pt>
                <c:pt idx="8105">
                  <c:v>-0.02</c:v>
                </c:pt>
                <c:pt idx="8106">
                  <c:v>0.1</c:v>
                </c:pt>
                <c:pt idx="8107">
                  <c:v>-0.02</c:v>
                </c:pt>
                <c:pt idx="8108">
                  <c:v>-0.02</c:v>
                </c:pt>
                <c:pt idx="8109">
                  <c:v>0.06</c:v>
                </c:pt>
                <c:pt idx="8110">
                  <c:v>-0.02</c:v>
                </c:pt>
                <c:pt idx="8111">
                  <c:v>-0.14000000000000001</c:v>
                </c:pt>
                <c:pt idx="8112">
                  <c:v>-0.02</c:v>
                </c:pt>
                <c:pt idx="8113">
                  <c:v>-0.1</c:v>
                </c:pt>
                <c:pt idx="8114">
                  <c:v>-0.06</c:v>
                </c:pt>
                <c:pt idx="8115">
                  <c:v>0.02</c:v>
                </c:pt>
                <c:pt idx="8116">
                  <c:v>-0.1</c:v>
                </c:pt>
                <c:pt idx="8117">
                  <c:v>-0.62</c:v>
                </c:pt>
                <c:pt idx="8118">
                  <c:v>-0.94</c:v>
                </c:pt>
                <c:pt idx="8119">
                  <c:v>-0.78</c:v>
                </c:pt>
                <c:pt idx="8120">
                  <c:v>-0.46</c:v>
                </c:pt>
                <c:pt idx="8121">
                  <c:v>-0.1</c:v>
                </c:pt>
                <c:pt idx="8122">
                  <c:v>0.02</c:v>
                </c:pt>
                <c:pt idx="8123">
                  <c:v>0.38</c:v>
                </c:pt>
                <c:pt idx="8124">
                  <c:v>0.94</c:v>
                </c:pt>
                <c:pt idx="8125">
                  <c:v>0.78</c:v>
                </c:pt>
                <c:pt idx="8126">
                  <c:v>0.14000000000000001</c:v>
                </c:pt>
                <c:pt idx="8127">
                  <c:v>-0.1</c:v>
                </c:pt>
                <c:pt idx="8128">
                  <c:v>0.02</c:v>
                </c:pt>
                <c:pt idx="8129">
                  <c:v>-0.02</c:v>
                </c:pt>
                <c:pt idx="8130">
                  <c:v>0.02</c:v>
                </c:pt>
                <c:pt idx="8131">
                  <c:v>0.06</c:v>
                </c:pt>
                <c:pt idx="8132">
                  <c:v>-0.02</c:v>
                </c:pt>
                <c:pt idx="8133">
                  <c:v>-0.1</c:v>
                </c:pt>
                <c:pt idx="8134">
                  <c:v>0.02</c:v>
                </c:pt>
                <c:pt idx="8135">
                  <c:v>-0.06</c:v>
                </c:pt>
                <c:pt idx="8136">
                  <c:v>-0.06</c:v>
                </c:pt>
                <c:pt idx="8137">
                  <c:v>-0.02</c:v>
                </c:pt>
                <c:pt idx="8138">
                  <c:v>-0.1</c:v>
                </c:pt>
                <c:pt idx="8139">
                  <c:v>-0.06</c:v>
                </c:pt>
                <c:pt idx="8140">
                  <c:v>0.06</c:v>
                </c:pt>
                <c:pt idx="8141">
                  <c:v>-0.18</c:v>
                </c:pt>
                <c:pt idx="8142">
                  <c:v>-0.7</c:v>
                </c:pt>
                <c:pt idx="8143">
                  <c:v>-0.94</c:v>
                </c:pt>
                <c:pt idx="8144">
                  <c:v>-0.74</c:v>
                </c:pt>
                <c:pt idx="8145">
                  <c:v>-0.42</c:v>
                </c:pt>
                <c:pt idx="8146">
                  <c:v>-0.1</c:v>
                </c:pt>
                <c:pt idx="8147">
                  <c:v>0.02</c:v>
                </c:pt>
                <c:pt idx="8148">
                  <c:v>0.46</c:v>
                </c:pt>
                <c:pt idx="8149">
                  <c:v>0.98</c:v>
                </c:pt>
                <c:pt idx="8150">
                  <c:v>0.66</c:v>
                </c:pt>
                <c:pt idx="8151">
                  <c:v>0.06</c:v>
                </c:pt>
                <c:pt idx="8152">
                  <c:v>-0.02</c:v>
                </c:pt>
                <c:pt idx="8153">
                  <c:v>0.02</c:v>
                </c:pt>
                <c:pt idx="8154">
                  <c:v>-0.02</c:v>
                </c:pt>
                <c:pt idx="8155">
                  <c:v>0.1</c:v>
                </c:pt>
                <c:pt idx="8156">
                  <c:v>0.1</c:v>
                </c:pt>
                <c:pt idx="8157">
                  <c:v>-0.1</c:v>
                </c:pt>
                <c:pt idx="8158">
                  <c:v>-0.06</c:v>
                </c:pt>
                <c:pt idx="8159">
                  <c:v>0.1</c:v>
                </c:pt>
                <c:pt idx="8160">
                  <c:v>-0.02</c:v>
                </c:pt>
                <c:pt idx="8161">
                  <c:v>-0.06</c:v>
                </c:pt>
                <c:pt idx="8162">
                  <c:v>0.06</c:v>
                </c:pt>
                <c:pt idx="8163">
                  <c:v>-0.06</c:v>
                </c:pt>
                <c:pt idx="8164">
                  <c:v>-0.06</c:v>
                </c:pt>
                <c:pt idx="8165">
                  <c:v>-0.06</c:v>
                </c:pt>
                <c:pt idx="8166">
                  <c:v>-0.34</c:v>
                </c:pt>
                <c:pt idx="8167">
                  <c:v>-0.82</c:v>
                </c:pt>
                <c:pt idx="8168">
                  <c:v>-0.94</c:v>
                </c:pt>
                <c:pt idx="8169">
                  <c:v>-0.74</c:v>
                </c:pt>
                <c:pt idx="8170">
                  <c:v>-0.34</c:v>
                </c:pt>
                <c:pt idx="8171">
                  <c:v>-0.06</c:v>
                </c:pt>
                <c:pt idx="8172">
                  <c:v>0.1</c:v>
                </c:pt>
                <c:pt idx="8173">
                  <c:v>0.57999999999999996</c:v>
                </c:pt>
                <c:pt idx="8174">
                  <c:v>1.1000000000000001</c:v>
                </c:pt>
                <c:pt idx="8175">
                  <c:v>0.57999999999999996</c:v>
                </c:pt>
                <c:pt idx="8176">
                  <c:v>0.06</c:v>
                </c:pt>
                <c:pt idx="8177">
                  <c:v>-0.02</c:v>
                </c:pt>
                <c:pt idx="8178">
                  <c:v>0.02</c:v>
                </c:pt>
                <c:pt idx="8179">
                  <c:v>-0.02</c:v>
                </c:pt>
                <c:pt idx="8180">
                  <c:v>0.06</c:v>
                </c:pt>
                <c:pt idx="8181">
                  <c:v>0.02</c:v>
                </c:pt>
                <c:pt idx="8182">
                  <c:v>-0.02</c:v>
                </c:pt>
                <c:pt idx="8183">
                  <c:v>-0.02</c:v>
                </c:pt>
                <c:pt idx="8184">
                  <c:v>0.06</c:v>
                </c:pt>
                <c:pt idx="8185">
                  <c:v>-0.1</c:v>
                </c:pt>
                <c:pt idx="8186">
                  <c:v>-0.02</c:v>
                </c:pt>
                <c:pt idx="8187">
                  <c:v>-0.02</c:v>
                </c:pt>
                <c:pt idx="8188">
                  <c:v>-0.1</c:v>
                </c:pt>
                <c:pt idx="8189">
                  <c:v>-0.06</c:v>
                </c:pt>
                <c:pt idx="8190">
                  <c:v>0.02</c:v>
                </c:pt>
                <c:pt idx="8191">
                  <c:v>-0.3</c:v>
                </c:pt>
                <c:pt idx="8192">
                  <c:v>-0.82</c:v>
                </c:pt>
                <c:pt idx="8193">
                  <c:v>-0.9</c:v>
                </c:pt>
                <c:pt idx="8194">
                  <c:v>-0.62</c:v>
                </c:pt>
                <c:pt idx="8195">
                  <c:v>-0.26</c:v>
                </c:pt>
                <c:pt idx="8196">
                  <c:v>-0.02</c:v>
                </c:pt>
                <c:pt idx="8197">
                  <c:v>0.1</c:v>
                </c:pt>
                <c:pt idx="8198">
                  <c:v>0.66</c:v>
                </c:pt>
                <c:pt idx="8199">
                  <c:v>0.98</c:v>
                </c:pt>
                <c:pt idx="8200">
                  <c:v>0.54</c:v>
                </c:pt>
                <c:pt idx="8201">
                  <c:v>0.02</c:v>
                </c:pt>
                <c:pt idx="8202">
                  <c:v>-0.02</c:v>
                </c:pt>
                <c:pt idx="8203">
                  <c:v>0.02</c:v>
                </c:pt>
                <c:pt idx="8204">
                  <c:v>0.02</c:v>
                </c:pt>
                <c:pt idx="8205">
                  <c:v>0.1</c:v>
                </c:pt>
                <c:pt idx="8206">
                  <c:v>0.06</c:v>
                </c:pt>
                <c:pt idx="8207">
                  <c:v>-0.06</c:v>
                </c:pt>
                <c:pt idx="8208">
                  <c:v>0.06</c:v>
                </c:pt>
                <c:pt idx="8209">
                  <c:v>0.02</c:v>
                </c:pt>
                <c:pt idx="8210">
                  <c:v>-0.06</c:v>
                </c:pt>
                <c:pt idx="8211">
                  <c:v>-0.06</c:v>
                </c:pt>
                <c:pt idx="8212">
                  <c:v>0.02</c:v>
                </c:pt>
                <c:pt idx="8213">
                  <c:v>-0.1</c:v>
                </c:pt>
                <c:pt idx="8214">
                  <c:v>0.02</c:v>
                </c:pt>
                <c:pt idx="8215">
                  <c:v>0.02</c:v>
                </c:pt>
                <c:pt idx="8216">
                  <c:v>-0.46</c:v>
                </c:pt>
                <c:pt idx="8217">
                  <c:v>-0.9</c:v>
                </c:pt>
                <c:pt idx="8218">
                  <c:v>-0.86</c:v>
                </c:pt>
                <c:pt idx="8219">
                  <c:v>-0.62</c:v>
                </c:pt>
                <c:pt idx="8220">
                  <c:v>-0.22</c:v>
                </c:pt>
                <c:pt idx="8221">
                  <c:v>-0.02</c:v>
                </c:pt>
                <c:pt idx="8222">
                  <c:v>0.14000000000000001</c:v>
                </c:pt>
                <c:pt idx="8223">
                  <c:v>0.78</c:v>
                </c:pt>
                <c:pt idx="8224">
                  <c:v>0.98</c:v>
                </c:pt>
                <c:pt idx="8225">
                  <c:v>0.38</c:v>
                </c:pt>
                <c:pt idx="8226">
                  <c:v>-0.06</c:v>
                </c:pt>
                <c:pt idx="8227">
                  <c:v>-0.02</c:v>
                </c:pt>
                <c:pt idx="8228">
                  <c:v>0.02</c:v>
                </c:pt>
                <c:pt idx="8229">
                  <c:v>-0.06</c:v>
                </c:pt>
                <c:pt idx="8230">
                  <c:v>0.1</c:v>
                </c:pt>
                <c:pt idx="8231">
                  <c:v>0.02</c:v>
                </c:pt>
                <c:pt idx="8232">
                  <c:v>-0.1</c:v>
                </c:pt>
                <c:pt idx="8233">
                  <c:v>-0.02</c:v>
                </c:pt>
                <c:pt idx="8234">
                  <c:v>0.02</c:v>
                </c:pt>
                <c:pt idx="8235">
                  <c:v>-0.1</c:v>
                </c:pt>
                <c:pt idx="8236">
                  <c:v>0.02</c:v>
                </c:pt>
                <c:pt idx="8237">
                  <c:v>0.02</c:v>
                </c:pt>
                <c:pt idx="8238">
                  <c:v>-0.1</c:v>
                </c:pt>
                <c:pt idx="8239">
                  <c:v>0.06</c:v>
                </c:pt>
                <c:pt idx="8240">
                  <c:v>-0.02</c:v>
                </c:pt>
                <c:pt idx="8241">
                  <c:v>-0.5</c:v>
                </c:pt>
                <c:pt idx="8242">
                  <c:v>-0.94</c:v>
                </c:pt>
                <c:pt idx="8243">
                  <c:v>-0.86</c:v>
                </c:pt>
                <c:pt idx="8244">
                  <c:v>-0.57999999999999996</c:v>
                </c:pt>
                <c:pt idx="8245">
                  <c:v>-0.14000000000000001</c:v>
                </c:pt>
                <c:pt idx="8246">
                  <c:v>0.06</c:v>
                </c:pt>
                <c:pt idx="8247">
                  <c:v>0.22</c:v>
                </c:pt>
                <c:pt idx="8248">
                  <c:v>0.94</c:v>
                </c:pt>
                <c:pt idx="8249">
                  <c:v>0.94</c:v>
                </c:pt>
                <c:pt idx="8250">
                  <c:v>0.26</c:v>
                </c:pt>
                <c:pt idx="8251">
                  <c:v>-0.06</c:v>
                </c:pt>
                <c:pt idx="8252">
                  <c:v>0.02</c:v>
                </c:pt>
                <c:pt idx="8253">
                  <c:v>-0.02</c:v>
                </c:pt>
                <c:pt idx="8254">
                  <c:v>-0.02</c:v>
                </c:pt>
                <c:pt idx="8255">
                  <c:v>0.06</c:v>
                </c:pt>
                <c:pt idx="8256">
                  <c:v>0.02</c:v>
                </c:pt>
                <c:pt idx="8257">
                  <c:v>-0.06</c:v>
                </c:pt>
                <c:pt idx="8258">
                  <c:v>0.06</c:v>
                </c:pt>
                <c:pt idx="8259">
                  <c:v>-0.06</c:v>
                </c:pt>
                <c:pt idx="8260">
                  <c:v>-0.06</c:v>
                </c:pt>
                <c:pt idx="8261">
                  <c:v>-0.02</c:v>
                </c:pt>
                <c:pt idx="8262">
                  <c:v>-0.02</c:v>
                </c:pt>
                <c:pt idx="8263">
                  <c:v>-0.1</c:v>
                </c:pt>
                <c:pt idx="8264">
                  <c:v>0.02</c:v>
                </c:pt>
                <c:pt idx="8265">
                  <c:v>-0.1</c:v>
                </c:pt>
                <c:pt idx="8266">
                  <c:v>-0.57999999999999996</c:v>
                </c:pt>
                <c:pt idx="8267">
                  <c:v>-0.9</c:v>
                </c:pt>
                <c:pt idx="8268">
                  <c:v>-0.78</c:v>
                </c:pt>
                <c:pt idx="8269">
                  <c:v>-0.46</c:v>
                </c:pt>
                <c:pt idx="8270">
                  <c:v>-0.18</c:v>
                </c:pt>
                <c:pt idx="8271">
                  <c:v>-0.06</c:v>
                </c:pt>
                <c:pt idx="8272">
                  <c:v>0.38</c:v>
                </c:pt>
                <c:pt idx="8273">
                  <c:v>0.98</c:v>
                </c:pt>
                <c:pt idx="8274">
                  <c:v>0.9</c:v>
                </c:pt>
                <c:pt idx="8275">
                  <c:v>0.22</c:v>
                </c:pt>
                <c:pt idx="8276">
                  <c:v>-0.06</c:v>
                </c:pt>
                <c:pt idx="8277">
                  <c:v>-0.02</c:v>
                </c:pt>
                <c:pt idx="8278">
                  <c:v>0.02</c:v>
                </c:pt>
                <c:pt idx="8279">
                  <c:v>0.1</c:v>
                </c:pt>
                <c:pt idx="8280">
                  <c:v>0.14000000000000001</c:v>
                </c:pt>
                <c:pt idx="8281">
                  <c:v>-0.06</c:v>
                </c:pt>
                <c:pt idx="8282">
                  <c:v>-0.06</c:v>
                </c:pt>
                <c:pt idx="8283">
                  <c:v>0.02</c:v>
                </c:pt>
                <c:pt idx="8284">
                  <c:v>-0.06</c:v>
                </c:pt>
                <c:pt idx="8285">
                  <c:v>-0.14000000000000001</c:v>
                </c:pt>
                <c:pt idx="8286">
                  <c:v>0.02</c:v>
                </c:pt>
                <c:pt idx="8287">
                  <c:v>-0.02</c:v>
                </c:pt>
                <c:pt idx="8288">
                  <c:v>-0.06</c:v>
                </c:pt>
                <c:pt idx="8289">
                  <c:v>0.02</c:v>
                </c:pt>
                <c:pt idx="8290">
                  <c:v>-0.18</c:v>
                </c:pt>
                <c:pt idx="8291">
                  <c:v>-0.62</c:v>
                </c:pt>
                <c:pt idx="8292">
                  <c:v>-0.9</c:v>
                </c:pt>
                <c:pt idx="8293">
                  <c:v>-0.78</c:v>
                </c:pt>
                <c:pt idx="8294">
                  <c:v>-0.42</c:v>
                </c:pt>
                <c:pt idx="8295">
                  <c:v>-0.06</c:v>
                </c:pt>
                <c:pt idx="8296">
                  <c:v>0.06</c:v>
                </c:pt>
                <c:pt idx="8297">
                  <c:v>0.46</c:v>
                </c:pt>
                <c:pt idx="8298">
                  <c:v>1.02</c:v>
                </c:pt>
                <c:pt idx="8299">
                  <c:v>0.74</c:v>
                </c:pt>
                <c:pt idx="8300">
                  <c:v>0.18</c:v>
                </c:pt>
                <c:pt idx="8301">
                  <c:v>-0.02</c:v>
                </c:pt>
                <c:pt idx="8302">
                  <c:v>0.02</c:v>
                </c:pt>
                <c:pt idx="8303">
                  <c:v>-0.06</c:v>
                </c:pt>
                <c:pt idx="8304">
                  <c:v>0.02</c:v>
                </c:pt>
                <c:pt idx="8305">
                  <c:v>0.1</c:v>
                </c:pt>
                <c:pt idx="8306">
                  <c:v>-0.06</c:v>
                </c:pt>
                <c:pt idx="8307">
                  <c:v>-0.06</c:v>
                </c:pt>
                <c:pt idx="8308">
                  <c:v>0.02</c:v>
                </c:pt>
                <c:pt idx="8309">
                  <c:v>-0.14000000000000001</c:v>
                </c:pt>
                <c:pt idx="8310">
                  <c:v>-0.06</c:v>
                </c:pt>
                <c:pt idx="8311">
                  <c:v>0.06</c:v>
                </c:pt>
                <c:pt idx="8312">
                  <c:v>0.02</c:v>
                </c:pt>
                <c:pt idx="8313">
                  <c:v>-0.02</c:v>
                </c:pt>
                <c:pt idx="8314">
                  <c:v>-0.02</c:v>
                </c:pt>
                <c:pt idx="8315">
                  <c:v>-0.22</c:v>
                </c:pt>
                <c:pt idx="8316">
                  <c:v>-0.7</c:v>
                </c:pt>
                <c:pt idx="8317">
                  <c:v>-0.94</c:v>
                </c:pt>
                <c:pt idx="8318">
                  <c:v>-0.74</c:v>
                </c:pt>
                <c:pt idx="8319">
                  <c:v>-0.38</c:v>
                </c:pt>
                <c:pt idx="8320">
                  <c:v>-0.06</c:v>
                </c:pt>
                <c:pt idx="8321">
                  <c:v>0.1</c:v>
                </c:pt>
                <c:pt idx="8322">
                  <c:v>0.57999999999999996</c:v>
                </c:pt>
                <c:pt idx="8323">
                  <c:v>1.02</c:v>
                </c:pt>
                <c:pt idx="8324">
                  <c:v>0.66</c:v>
                </c:pt>
                <c:pt idx="8325">
                  <c:v>0.06</c:v>
                </c:pt>
                <c:pt idx="8326">
                  <c:v>-0.02</c:v>
                </c:pt>
                <c:pt idx="8327">
                  <c:v>0.02</c:v>
                </c:pt>
                <c:pt idx="8328">
                  <c:v>-0.06</c:v>
                </c:pt>
                <c:pt idx="8329">
                  <c:v>0.02</c:v>
                </c:pt>
                <c:pt idx="8330">
                  <c:v>0.02</c:v>
                </c:pt>
                <c:pt idx="8331">
                  <c:v>-0.02</c:v>
                </c:pt>
                <c:pt idx="8332">
                  <c:v>0.02</c:v>
                </c:pt>
                <c:pt idx="8333">
                  <c:v>0.02</c:v>
                </c:pt>
                <c:pt idx="8334">
                  <c:v>-0.06</c:v>
                </c:pt>
                <c:pt idx="8335">
                  <c:v>-0.06</c:v>
                </c:pt>
                <c:pt idx="8336">
                  <c:v>-0.02</c:v>
                </c:pt>
                <c:pt idx="8337">
                  <c:v>-0.14000000000000001</c:v>
                </c:pt>
                <c:pt idx="8338">
                  <c:v>-0.02</c:v>
                </c:pt>
                <c:pt idx="8339">
                  <c:v>0.02</c:v>
                </c:pt>
                <c:pt idx="8340">
                  <c:v>-0.26</c:v>
                </c:pt>
                <c:pt idx="8341">
                  <c:v>-0.78</c:v>
                </c:pt>
                <c:pt idx="8342">
                  <c:v>-0.9</c:v>
                </c:pt>
                <c:pt idx="8343">
                  <c:v>-0.7</c:v>
                </c:pt>
                <c:pt idx="8344">
                  <c:v>-0.26</c:v>
                </c:pt>
                <c:pt idx="8345">
                  <c:v>-0.02</c:v>
                </c:pt>
                <c:pt idx="8346">
                  <c:v>0.1</c:v>
                </c:pt>
                <c:pt idx="8347">
                  <c:v>0.66</c:v>
                </c:pt>
                <c:pt idx="8348">
                  <c:v>1.06</c:v>
                </c:pt>
                <c:pt idx="8349">
                  <c:v>0.54</c:v>
                </c:pt>
                <c:pt idx="8350">
                  <c:v>0.06</c:v>
                </c:pt>
                <c:pt idx="8351">
                  <c:v>-0.02</c:v>
                </c:pt>
                <c:pt idx="8352">
                  <c:v>0.02</c:v>
                </c:pt>
                <c:pt idx="8353">
                  <c:v>-0.06</c:v>
                </c:pt>
                <c:pt idx="8354">
                  <c:v>0.1</c:v>
                </c:pt>
                <c:pt idx="8355">
                  <c:v>0.06</c:v>
                </c:pt>
                <c:pt idx="8356">
                  <c:v>0.02</c:v>
                </c:pt>
                <c:pt idx="8357">
                  <c:v>0.02</c:v>
                </c:pt>
                <c:pt idx="8358">
                  <c:v>0.02</c:v>
                </c:pt>
                <c:pt idx="8359">
                  <c:v>-0.1</c:v>
                </c:pt>
                <c:pt idx="8360">
                  <c:v>-0.02</c:v>
                </c:pt>
                <c:pt idx="8361">
                  <c:v>-0.02</c:v>
                </c:pt>
                <c:pt idx="8362">
                  <c:v>-0.1</c:v>
                </c:pt>
                <c:pt idx="8363">
                  <c:v>-0.06</c:v>
                </c:pt>
                <c:pt idx="8364">
                  <c:v>0.06</c:v>
                </c:pt>
                <c:pt idx="8365">
                  <c:v>-0.42</c:v>
                </c:pt>
                <c:pt idx="8366">
                  <c:v>-0.82</c:v>
                </c:pt>
                <c:pt idx="8367">
                  <c:v>-0.94</c:v>
                </c:pt>
                <c:pt idx="8368">
                  <c:v>-0.66</c:v>
                </c:pt>
                <c:pt idx="8369">
                  <c:v>-0.26</c:v>
                </c:pt>
                <c:pt idx="8370">
                  <c:v>-0.06</c:v>
                </c:pt>
                <c:pt idx="8371">
                  <c:v>0.18</c:v>
                </c:pt>
                <c:pt idx="8372">
                  <c:v>0.78</c:v>
                </c:pt>
                <c:pt idx="8373">
                  <c:v>1.02</c:v>
                </c:pt>
                <c:pt idx="8374">
                  <c:v>0.46</c:v>
                </c:pt>
                <c:pt idx="8375">
                  <c:v>-0.02</c:v>
                </c:pt>
                <c:pt idx="8376">
                  <c:v>-0.02</c:v>
                </c:pt>
                <c:pt idx="8377">
                  <c:v>-0.02</c:v>
                </c:pt>
                <c:pt idx="8378">
                  <c:v>-0.06</c:v>
                </c:pt>
                <c:pt idx="8379">
                  <c:v>0.1</c:v>
                </c:pt>
                <c:pt idx="8380">
                  <c:v>0.02</c:v>
                </c:pt>
                <c:pt idx="8381">
                  <c:v>-0.1</c:v>
                </c:pt>
                <c:pt idx="8382">
                  <c:v>0.02</c:v>
                </c:pt>
                <c:pt idx="8383">
                  <c:v>0.02</c:v>
                </c:pt>
                <c:pt idx="8384">
                  <c:v>-0.14000000000000001</c:v>
                </c:pt>
                <c:pt idx="8385">
                  <c:v>-0.06</c:v>
                </c:pt>
                <c:pt idx="8386">
                  <c:v>-0.02</c:v>
                </c:pt>
                <c:pt idx="8387">
                  <c:v>-0.02</c:v>
                </c:pt>
                <c:pt idx="8388">
                  <c:v>0.02</c:v>
                </c:pt>
                <c:pt idx="8389">
                  <c:v>-0.02</c:v>
                </c:pt>
                <c:pt idx="8390">
                  <c:v>-0.46</c:v>
                </c:pt>
                <c:pt idx="8391">
                  <c:v>-0.9</c:v>
                </c:pt>
                <c:pt idx="8392">
                  <c:v>-0.86</c:v>
                </c:pt>
                <c:pt idx="8393">
                  <c:v>-0.54</c:v>
                </c:pt>
                <c:pt idx="8394">
                  <c:v>-0.22</c:v>
                </c:pt>
                <c:pt idx="8395">
                  <c:v>0.02</c:v>
                </c:pt>
                <c:pt idx="8396">
                  <c:v>0.3</c:v>
                </c:pt>
                <c:pt idx="8397">
                  <c:v>0.86</c:v>
                </c:pt>
                <c:pt idx="8398">
                  <c:v>1.02</c:v>
                </c:pt>
                <c:pt idx="8399">
                  <c:v>0.34</c:v>
                </c:pt>
                <c:pt idx="8400">
                  <c:v>0.02</c:v>
                </c:pt>
                <c:pt idx="8401">
                  <c:v>0.02</c:v>
                </c:pt>
                <c:pt idx="8402">
                  <c:v>-0.02</c:v>
                </c:pt>
                <c:pt idx="8403">
                  <c:v>-0.06</c:v>
                </c:pt>
                <c:pt idx="8404">
                  <c:v>0.1</c:v>
                </c:pt>
                <c:pt idx="8405">
                  <c:v>-0.02</c:v>
                </c:pt>
                <c:pt idx="8406">
                  <c:v>-0.1</c:v>
                </c:pt>
                <c:pt idx="8407">
                  <c:v>-0.02</c:v>
                </c:pt>
                <c:pt idx="8408">
                  <c:v>-0.02</c:v>
                </c:pt>
                <c:pt idx="8409">
                  <c:v>-0.1</c:v>
                </c:pt>
                <c:pt idx="8410">
                  <c:v>-0.02</c:v>
                </c:pt>
                <c:pt idx="8411">
                  <c:v>-0.02</c:v>
                </c:pt>
                <c:pt idx="8412">
                  <c:v>-0.06</c:v>
                </c:pt>
                <c:pt idx="8413">
                  <c:v>0.02</c:v>
                </c:pt>
                <c:pt idx="8414">
                  <c:v>-0.06</c:v>
                </c:pt>
                <c:pt idx="8415">
                  <c:v>-0.57999999999999996</c:v>
                </c:pt>
                <c:pt idx="8416">
                  <c:v>-0.98</c:v>
                </c:pt>
                <c:pt idx="8417">
                  <c:v>-0.82</c:v>
                </c:pt>
                <c:pt idx="8418">
                  <c:v>-0.54</c:v>
                </c:pt>
                <c:pt idx="8419">
                  <c:v>-0.14000000000000001</c:v>
                </c:pt>
                <c:pt idx="8420">
                  <c:v>-0.02</c:v>
                </c:pt>
                <c:pt idx="8421">
                  <c:v>0.3</c:v>
                </c:pt>
                <c:pt idx="8422">
                  <c:v>0.98</c:v>
                </c:pt>
                <c:pt idx="8423">
                  <c:v>0.9</c:v>
                </c:pt>
                <c:pt idx="8424">
                  <c:v>0.3</c:v>
                </c:pt>
                <c:pt idx="8425">
                  <c:v>0.02</c:v>
                </c:pt>
                <c:pt idx="8426">
                  <c:v>0.02</c:v>
                </c:pt>
                <c:pt idx="8427">
                  <c:v>-0.02</c:v>
                </c:pt>
                <c:pt idx="8428">
                  <c:v>0.02</c:v>
                </c:pt>
                <c:pt idx="8429">
                  <c:v>0.1</c:v>
                </c:pt>
                <c:pt idx="8430">
                  <c:v>-0.06</c:v>
                </c:pt>
                <c:pt idx="8431">
                  <c:v>-0.06</c:v>
                </c:pt>
                <c:pt idx="8432">
                  <c:v>0.06</c:v>
                </c:pt>
                <c:pt idx="8433">
                  <c:v>0.02</c:v>
                </c:pt>
                <c:pt idx="8434">
                  <c:v>-0.02</c:v>
                </c:pt>
                <c:pt idx="8435">
                  <c:v>0.02</c:v>
                </c:pt>
                <c:pt idx="8436">
                  <c:v>-0.06</c:v>
                </c:pt>
                <c:pt idx="8437">
                  <c:v>-0.06</c:v>
                </c:pt>
                <c:pt idx="8438">
                  <c:v>0.06</c:v>
                </c:pt>
                <c:pt idx="8439">
                  <c:v>-0.14000000000000001</c:v>
                </c:pt>
                <c:pt idx="8440">
                  <c:v>-0.54</c:v>
                </c:pt>
                <c:pt idx="8441">
                  <c:v>-0.94</c:v>
                </c:pt>
                <c:pt idx="8442">
                  <c:v>-0.82</c:v>
                </c:pt>
                <c:pt idx="8443">
                  <c:v>-0.46</c:v>
                </c:pt>
                <c:pt idx="8444">
                  <c:v>-0.14000000000000001</c:v>
                </c:pt>
                <c:pt idx="8445">
                  <c:v>-0.02</c:v>
                </c:pt>
                <c:pt idx="8446">
                  <c:v>0.34</c:v>
                </c:pt>
                <c:pt idx="8447">
                  <c:v>0.94</c:v>
                </c:pt>
                <c:pt idx="8448">
                  <c:v>0.82</c:v>
                </c:pt>
                <c:pt idx="8449">
                  <c:v>0.18</c:v>
                </c:pt>
                <c:pt idx="8450">
                  <c:v>-0.06</c:v>
                </c:pt>
                <c:pt idx="8451">
                  <c:v>-0.02</c:v>
                </c:pt>
                <c:pt idx="8452">
                  <c:v>-0.02</c:v>
                </c:pt>
                <c:pt idx="8453">
                  <c:v>0.02</c:v>
                </c:pt>
                <c:pt idx="8454">
                  <c:v>0.1</c:v>
                </c:pt>
                <c:pt idx="8455">
                  <c:v>-0.06</c:v>
                </c:pt>
                <c:pt idx="8456">
                  <c:v>-0.02</c:v>
                </c:pt>
                <c:pt idx="8457">
                  <c:v>0.06</c:v>
                </c:pt>
                <c:pt idx="8458">
                  <c:v>-0.02</c:v>
                </c:pt>
                <c:pt idx="8459">
                  <c:v>-0.1</c:v>
                </c:pt>
                <c:pt idx="8460">
                  <c:v>0.02</c:v>
                </c:pt>
                <c:pt idx="8461">
                  <c:v>-0.06</c:v>
                </c:pt>
                <c:pt idx="8462">
                  <c:v>-0.02</c:v>
                </c:pt>
                <c:pt idx="8463">
                  <c:v>0.02</c:v>
                </c:pt>
                <c:pt idx="8464">
                  <c:v>-0.22</c:v>
                </c:pt>
                <c:pt idx="8465">
                  <c:v>-0.7</c:v>
                </c:pt>
                <c:pt idx="8466">
                  <c:v>-0.94</c:v>
                </c:pt>
                <c:pt idx="8467">
                  <c:v>-0.74</c:v>
                </c:pt>
                <c:pt idx="8468">
                  <c:v>-0.38</c:v>
                </c:pt>
                <c:pt idx="8469">
                  <c:v>-0.1</c:v>
                </c:pt>
                <c:pt idx="8470">
                  <c:v>0.06</c:v>
                </c:pt>
                <c:pt idx="8471">
                  <c:v>0.5</c:v>
                </c:pt>
                <c:pt idx="8472">
                  <c:v>1.1000000000000001</c:v>
                </c:pt>
                <c:pt idx="8473">
                  <c:v>0.7</c:v>
                </c:pt>
                <c:pt idx="8474">
                  <c:v>0.14000000000000001</c:v>
                </c:pt>
                <c:pt idx="8475">
                  <c:v>-0.02</c:v>
                </c:pt>
                <c:pt idx="8476">
                  <c:v>0.02</c:v>
                </c:pt>
                <c:pt idx="8477">
                  <c:v>-0.06</c:v>
                </c:pt>
                <c:pt idx="8478">
                  <c:v>0.06</c:v>
                </c:pt>
                <c:pt idx="8479">
                  <c:v>0.1</c:v>
                </c:pt>
                <c:pt idx="8480">
                  <c:v>-0.06</c:v>
                </c:pt>
                <c:pt idx="8481">
                  <c:v>-0.06</c:v>
                </c:pt>
                <c:pt idx="8482">
                  <c:v>0.02</c:v>
                </c:pt>
                <c:pt idx="8483">
                  <c:v>-0.06</c:v>
                </c:pt>
                <c:pt idx="8484">
                  <c:v>-0.06</c:v>
                </c:pt>
                <c:pt idx="8485">
                  <c:v>-0.02</c:v>
                </c:pt>
                <c:pt idx="8486">
                  <c:v>-0.06</c:v>
                </c:pt>
                <c:pt idx="8487">
                  <c:v>-0.06</c:v>
                </c:pt>
                <c:pt idx="8488">
                  <c:v>0.02</c:v>
                </c:pt>
                <c:pt idx="8489">
                  <c:v>-0.22</c:v>
                </c:pt>
                <c:pt idx="8490">
                  <c:v>-0.78</c:v>
                </c:pt>
                <c:pt idx="8491">
                  <c:v>-0.94</c:v>
                </c:pt>
                <c:pt idx="8492">
                  <c:v>-0.7</c:v>
                </c:pt>
                <c:pt idx="8493">
                  <c:v>-0.34</c:v>
                </c:pt>
                <c:pt idx="8494">
                  <c:v>-0.06</c:v>
                </c:pt>
                <c:pt idx="8495">
                  <c:v>0.06</c:v>
                </c:pt>
                <c:pt idx="8496">
                  <c:v>0.62</c:v>
                </c:pt>
                <c:pt idx="8497">
                  <c:v>0.98</c:v>
                </c:pt>
                <c:pt idx="8498">
                  <c:v>0.62</c:v>
                </c:pt>
                <c:pt idx="8499">
                  <c:v>0.06</c:v>
                </c:pt>
                <c:pt idx="8500">
                  <c:v>0.02</c:v>
                </c:pt>
                <c:pt idx="8501">
                  <c:v>0.02</c:v>
                </c:pt>
                <c:pt idx="8502">
                  <c:v>-0.02</c:v>
                </c:pt>
                <c:pt idx="8503">
                  <c:v>0.06</c:v>
                </c:pt>
                <c:pt idx="8504">
                  <c:v>0.1</c:v>
                </c:pt>
                <c:pt idx="8505">
                  <c:v>-0.06</c:v>
                </c:pt>
                <c:pt idx="8506">
                  <c:v>0.02</c:v>
                </c:pt>
                <c:pt idx="8507">
                  <c:v>0.02</c:v>
                </c:pt>
                <c:pt idx="8508">
                  <c:v>-0.06</c:v>
                </c:pt>
                <c:pt idx="8509">
                  <c:v>-0.06</c:v>
                </c:pt>
                <c:pt idx="8510">
                  <c:v>0.02</c:v>
                </c:pt>
                <c:pt idx="8511">
                  <c:v>-0.1</c:v>
                </c:pt>
                <c:pt idx="8512">
                  <c:v>0.02</c:v>
                </c:pt>
                <c:pt idx="8513">
                  <c:v>0.02</c:v>
                </c:pt>
                <c:pt idx="8514">
                  <c:v>-0.3</c:v>
                </c:pt>
                <c:pt idx="8515">
                  <c:v>-0.82</c:v>
                </c:pt>
                <c:pt idx="8516">
                  <c:v>-0.86</c:v>
                </c:pt>
                <c:pt idx="8517">
                  <c:v>-0.66</c:v>
                </c:pt>
                <c:pt idx="8518">
                  <c:v>-0.26</c:v>
                </c:pt>
                <c:pt idx="8519">
                  <c:v>-0.02</c:v>
                </c:pt>
                <c:pt idx="8520">
                  <c:v>0.18</c:v>
                </c:pt>
                <c:pt idx="8521">
                  <c:v>0.66</c:v>
                </c:pt>
                <c:pt idx="8522">
                  <c:v>1.02</c:v>
                </c:pt>
                <c:pt idx="8523">
                  <c:v>0.5</c:v>
                </c:pt>
                <c:pt idx="8524">
                  <c:v>0.02</c:v>
                </c:pt>
                <c:pt idx="8525">
                  <c:v>-0.02</c:v>
                </c:pt>
                <c:pt idx="8526">
                  <c:v>-0.02</c:v>
                </c:pt>
                <c:pt idx="8527">
                  <c:v>-0.06</c:v>
                </c:pt>
                <c:pt idx="8528">
                  <c:v>0.1</c:v>
                </c:pt>
                <c:pt idx="8529">
                  <c:v>0.02</c:v>
                </c:pt>
                <c:pt idx="8530">
                  <c:v>-0.1</c:v>
                </c:pt>
                <c:pt idx="8531">
                  <c:v>-0.02</c:v>
                </c:pt>
                <c:pt idx="8532">
                  <c:v>0.06</c:v>
                </c:pt>
                <c:pt idx="8533">
                  <c:v>-0.06</c:v>
                </c:pt>
                <c:pt idx="8534">
                  <c:v>-0.06</c:v>
                </c:pt>
                <c:pt idx="8535">
                  <c:v>0.02</c:v>
                </c:pt>
                <c:pt idx="8536">
                  <c:v>-0.1</c:v>
                </c:pt>
                <c:pt idx="8537">
                  <c:v>-0.06</c:v>
                </c:pt>
                <c:pt idx="8538">
                  <c:v>-0.06</c:v>
                </c:pt>
                <c:pt idx="8539">
                  <c:v>-0.38</c:v>
                </c:pt>
                <c:pt idx="8540">
                  <c:v>-0.82</c:v>
                </c:pt>
                <c:pt idx="8541">
                  <c:v>-0.9</c:v>
                </c:pt>
                <c:pt idx="8542">
                  <c:v>-0.62</c:v>
                </c:pt>
                <c:pt idx="8543">
                  <c:v>-0.22</c:v>
                </c:pt>
                <c:pt idx="8544">
                  <c:v>-0.06</c:v>
                </c:pt>
                <c:pt idx="8545">
                  <c:v>0.22</c:v>
                </c:pt>
                <c:pt idx="8546">
                  <c:v>0.82</c:v>
                </c:pt>
                <c:pt idx="8547">
                  <c:v>0.98</c:v>
                </c:pt>
                <c:pt idx="8548">
                  <c:v>0.42</c:v>
                </c:pt>
                <c:pt idx="8549">
                  <c:v>-0.06</c:v>
                </c:pt>
                <c:pt idx="8550">
                  <c:v>-0.02</c:v>
                </c:pt>
                <c:pt idx="8551">
                  <c:v>-0.02</c:v>
                </c:pt>
                <c:pt idx="8552">
                  <c:v>-0.02</c:v>
                </c:pt>
                <c:pt idx="8553">
                  <c:v>0.1</c:v>
                </c:pt>
                <c:pt idx="8554">
                  <c:v>-0.02</c:v>
                </c:pt>
                <c:pt idx="8555">
                  <c:v>-0.1</c:v>
                </c:pt>
                <c:pt idx="8556">
                  <c:v>0.06</c:v>
                </c:pt>
                <c:pt idx="8557">
                  <c:v>0.02</c:v>
                </c:pt>
                <c:pt idx="8558">
                  <c:v>-0.1</c:v>
                </c:pt>
                <c:pt idx="8559">
                  <c:v>0.02</c:v>
                </c:pt>
                <c:pt idx="8560">
                  <c:v>0.02</c:v>
                </c:pt>
                <c:pt idx="8561">
                  <c:v>-0.06</c:v>
                </c:pt>
                <c:pt idx="8562">
                  <c:v>0.02</c:v>
                </c:pt>
                <c:pt idx="8563">
                  <c:v>-0.02</c:v>
                </c:pt>
                <c:pt idx="8564">
                  <c:v>-0.46</c:v>
                </c:pt>
                <c:pt idx="8565">
                  <c:v>-0.9</c:v>
                </c:pt>
                <c:pt idx="8566">
                  <c:v>-0.82</c:v>
                </c:pt>
                <c:pt idx="8567">
                  <c:v>-0.54</c:v>
                </c:pt>
                <c:pt idx="8568">
                  <c:v>-0.14000000000000001</c:v>
                </c:pt>
                <c:pt idx="8569">
                  <c:v>0.06</c:v>
                </c:pt>
                <c:pt idx="8570">
                  <c:v>0.26</c:v>
                </c:pt>
                <c:pt idx="8571">
                  <c:v>0.82</c:v>
                </c:pt>
                <c:pt idx="8572">
                  <c:v>0.98</c:v>
                </c:pt>
                <c:pt idx="8573">
                  <c:v>0.26</c:v>
                </c:pt>
                <c:pt idx="8574">
                  <c:v>-0.02</c:v>
                </c:pt>
                <c:pt idx="8575">
                  <c:v>-0.02</c:v>
                </c:pt>
                <c:pt idx="8576">
                  <c:v>0.02</c:v>
                </c:pt>
                <c:pt idx="8577">
                  <c:v>-0.02</c:v>
                </c:pt>
                <c:pt idx="8578">
                  <c:v>0.06</c:v>
                </c:pt>
                <c:pt idx="8579">
                  <c:v>-0.02</c:v>
                </c:pt>
                <c:pt idx="8580">
                  <c:v>-0.02</c:v>
                </c:pt>
                <c:pt idx="8581">
                  <c:v>-0.02</c:v>
                </c:pt>
                <c:pt idx="8582">
                  <c:v>-0.06</c:v>
                </c:pt>
                <c:pt idx="8583">
                  <c:v>-0.14000000000000001</c:v>
                </c:pt>
                <c:pt idx="8584">
                  <c:v>-0.02</c:v>
                </c:pt>
                <c:pt idx="8585">
                  <c:v>-0.06</c:v>
                </c:pt>
                <c:pt idx="8586">
                  <c:v>-0.06</c:v>
                </c:pt>
                <c:pt idx="8587">
                  <c:v>-0.02</c:v>
                </c:pt>
                <c:pt idx="8588">
                  <c:v>-0.1</c:v>
                </c:pt>
                <c:pt idx="8589">
                  <c:v>-0.54</c:v>
                </c:pt>
                <c:pt idx="8590">
                  <c:v>-0.86</c:v>
                </c:pt>
                <c:pt idx="8591">
                  <c:v>-0.74</c:v>
                </c:pt>
                <c:pt idx="8592">
                  <c:v>-0.46</c:v>
                </c:pt>
                <c:pt idx="8593">
                  <c:v>-0.14000000000000001</c:v>
                </c:pt>
                <c:pt idx="8594">
                  <c:v>0.02</c:v>
                </c:pt>
                <c:pt idx="8595">
                  <c:v>0.34</c:v>
                </c:pt>
                <c:pt idx="8596">
                  <c:v>0.98</c:v>
                </c:pt>
                <c:pt idx="8597">
                  <c:v>0.82</c:v>
                </c:pt>
                <c:pt idx="8598">
                  <c:v>0.22</c:v>
                </c:pt>
                <c:pt idx="8599">
                  <c:v>-0.06</c:v>
                </c:pt>
                <c:pt idx="8600">
                  <c:v>0.06</c:v>
                </c:pt>
                <c:pt idx="8601">
                  <c:v>-0.1</c:v>
                </c:pt>
                <c:pt idx="8602">
                  <c:v>-0.02</c:v>
                </c:pt>
                <c:pt idx="8603">
                  <c:v>0.1</c:v>
                </c:pt>
                <c:pt idx="8604">
                  <c:v>-0.02</c:v>
                </c:pt>
                <c:pt idx="8605">
                  <c:v>-0.02</c:v>
                </c:pt>
                <c:pt idx="8606">
                  <c:v>0.06</c:v>
                </c:pt>
                <c:pt idx="8607">
                  <c:v>-0.06</c:v>
                </c:pt>
                <c:pt idx="8608">
                  <c:v>-0.02</c:v>
                </c:pt>
                <c:pt idx="8609">
                  <c:v>-0.02</c:v>
                </c:pt>
                <c:pt idx="8610">
                  <c:v>0.02</c:v>
                </c:pt>
                <c:pt idx="8611">
                  <c:v>-0.1</c:v>
                </c:pt>
                <c:pt idx="8612">
                  <c:v>0.02</c:v>
                </c:pt>
                <c:pt idx="8613">
                  <c:v>-0.22</c:v>
                </c:pt>
                <c:pt idx="8614">
                  <c:v>-0.66</c:v>
                </c:pt>
                <c:pt idx="8615">
                  <c:v>-0.94</c:v>
                </c:pt>
                <c:pt idx="8616">
                  <c:v>-0.78</c:v>
                </c:pt>
                <c:pt idx="8617">
                  <c:v>-0.46</c:v>
                </c:pt>
                <c:pt idx="8618">
                  <c:v>-0.14000000000000001</c:v>
                </c:pt>
                <c:pt idx="8619">
                  <c:v>0.02</c:v>
                </c:pt>
                <c:pt idx="8620">
                  <c:v>0.46</c:v>
                </c:pt>
                <c:pt idx="8621">
                  <c:v>1.02</c:v>
                </c:pt>
                <c:pt idx="8622">
                  <c:v>0.74</c:v>
                </c:pt>
                <c:pt idx="8623">
                  <c:v>0.14000000000000001</c:v>
                </c:pt>
                <c:pt idx="8624">
                  <c:v>-0.06</c:v>
                </c:pt>
                <c:pt idx="8625">
                  <c:v>0.02</c:v>
                </c:pt>
                <c:pt idx="8626">
                  <c:v>-0.02</c:v>
                </c:pt>
                <c:pt idx="8627">
                  <c:v>0.02</c:v>
                </c:pt>
                <c:pt idx="8628">
                  <c:v>0.1</c:v>
                </c:pt>
                <c:pt idx="8629">
                  <c:v>-0.06</c:v>
                </c:pt>
                <c:pt idx="8630">
                  <c:v>-0.02</c:v>
                </c:pt>
                <c:pt idx="8631">
                  <c:v>0.06</c:v>
                </c:pt>
                <c:pt idx="8632">
                  <c:v>-0.06</c:v>
                </c:pt>
                <c:pt idx="8633">
                  <c:v>-0.06</c:v>
                </c:pt>
                <c:pt idx="8634">
                  <c:v>-0.02</c:v>
                </c:pt>
                <c:pt idx="8635">
                  <c:v>-0.02</c:v>
                </c:pt>
                <c:pt idx="8636">
                  <c:v>-0.02</c:v>
                </c:pt>
                <c:pt idx="8637">
                  <c:v>0.02</c:v>
                </c:pt>
                <c:pt idx="8638">
                  <c:v>-0.22</c:v>
                </c:pt>
                <c:pt idx="8639">
                  <c:v>-0.7</c:v>
                </c:pt>
                <c:pt idx="8640">
                  <c:v>-0.9</c:v>
                </c:pt>
                <c:pt idx="8641">
                  <c:v>-0.74</c:v>
                </c:pt>
                <c:pt idx="8642">
                  <c:v>-0.34</c:v>
                </c:pt>
                <c:pt idx="8643">
                  <c:v>-0.1</c:v>
                </c:pt>
                <c:pt idx="8644">
                  <c:v>0.1</c:v>
                </c:pt>
                <c:pt idx="8645">
                  <c:v>0.5</c:v>
                </c:pt>
                <c:pt idx="8646">
                  <c:v>1.02</c:v>
                </c:pt>
                <c:pt idx="8647">
                  <c:v>0.62</c:v>
                </c:pt>
                <c:pt idx="8648">
                  <c:v>0.06</c:v>
                </c:pt>
                <c:pt idx="8649">
                  <c:v>-0.1</c:v>
                </c:pt>
                <c:pt idx="8650">
                  <c:v>0.02</c:v>
                </c:pt>
                <c:pt idx="8651">
                  <c:v>-0.06</c:v>
                </c:pt>
                <c:pt idx="8652">
                  <c:v>0.1</c:v>
                </c:pt>
                <c:pt idx="8653">
                  <c:v>0.1</c:v>
                </c:pt>
                <c:pt idx="8654">
                  <c:v>-0.06</c:v>
                </c:pt>
                <c:pt idx="8655">
                  <c:v>0.06</c:v>
                </c:pt>
                <c:pt idx="8656">
                  <c:v>0.06</c:v>
                </c:pt>
                <c:pt idx="8657">
                  <c:v>-0.02</c:v>
                </c:pt>
                <c:pt idx="8658">
                  <c:v>-0.1</c:v>
                </c:pt>
                <c:pt idx="8659">
                  <c:v>-0.02</c:v>
                </c:pt>
                <c:pt idx="8660">
                  <c:v>-0.06</c:v>
                </c:pt>
                <c:pt idx="8661">
                  <c:v>-0.06</c:v>
                </c:pt>
                <c:pt idx="8662">
                  <c:v>0.02</c:v>
                </c:pt>
                <c:pt idx="8663">
                  <c:v>-0.3</c:v>
                </c:pt>
                <c:pt idx="8664">
                  <c:v>-0.74</c:v>
                </c:pt>
                <c:pt idx="8665">
                  <c:v>-0.9</c:v>
                </c:pt>
                <c:pt idx="8666">
                  <c:v>-0.62</c:v>
                </c:pt>
                <c:pt idx="8667">
                  <c:v>-0.3</c:v>
                </c:pt>
                <c:pt idx="8668">
                  <c:v>0.02</c:v>
                </c:pt>
                <c:pt idx="8669">
                  <c:v>0.1</c:v>
                </c:pt>
                <c:pt idx="8670">
                  <c:v>0.66</c:v>
                </c:pt>
                <c:pt idx="8671">
                  <c:v>0.98</c:v>
                </c:pt>
                <c:pt idx="8672">
                  <c:v>0.57999999999999996</c:v>
                </c:pt>
                <c:pt idx="8673">
                  <c:v>0.06</c:v>
                </c:pt>
                <c:pt idx="8674">
                  <c:v>-0.02</c:v>
                </c:pt>
                <c:pt idx="8675">
                  <c:v>-0.02</c:v>
                </c:pt>
                <c:pt idx="8676">
                  <c:v>-0.02</c:v>
                </c:pt>
                <c:pt idx="8677">
                  <c:v>0.06</c:v>
                </c:pt>
                <c:pt idx="8678">
                  <c:v>0.06</c:v>
                </c:pt>
                <c:pt idx="8679">
                  <c:v>-0.1</c:v>
                </c:pt>
                <c:pt idx="8680">
                  <c:v>-0.02</c:v>
                </c:pt>
                <c:pt idx="8681">
                  <c:v>0.02</c:v>
                </c:pt>
                <c:pt idx="8682">
                  <c:v>-0.06</c:v>
                </c:pt>
                <c:pt idx="8683">
                  <c:v>-0.02</c:v>
                </c:pt>
                <c:pt idx="8684">
                  <c:v>0.06</c:v>
                </c:pt>
                <c:pt idx="8685">
                  <c:v>-0.1</c:v>
                </c:pt>
                <c:pt idx="8686">
                  <c:v>0.02</c:v>
                </c:pt>
                <c:pt idx="8687">
                  <c:v>0.06</c:v>
                </c:pt>
                <c:pt idx="8688">
                  <c:v>-0.38</c:v>
                </c:pt>
                <c:pt idx="8689">
                  <c:v>-0.86</c:v>
                </c:pt>
                <c:pt idx="8690">
                  <c:v>-0.9</c:v>
                </c:pt>
                <c:pt idx="8691">
                  <c:v>-0.62</c:v>
                </c:pt>
                <c:pt idx="8692">
                  <c:v>-0.26</c:v>
                </c:pt>
                <c:pt idx="8693">
                  <c:v>-0.02</c:v>
                </c:pt>
                <c:pt idx="8694">
                  <c:v>0.18</c:v>
                </c:pt>
                <c:pt idx="8695">
                  <c:v>0.74</c:v>
                </c:pt>
                <c:pt idx="8696">
                  <c:v>1.02</c:v>
                </c:pt>
                <c:pt idx="8697">
                  <c:v>0.42</c:v>
                </c:pt>
                <c:pt idx="8698">
                  <c:v>-0.02</c:v>
                </c:pt>
                <c:pt idx="8699">
                  <c:v>0.02</c:v>
                </c:pt>
                <c:pt idx="8700">
                  <c:v>0.02</c:v>
                </c:pt>
                <c:pt idx="8701">
                  <c:v>-0.02</c:v>
                </c:pt>
                <c:pt idx="8702">
                  <c:v>0.06</c:v>
                </c:pt>
                <c:pt idx="8703">
                  <c:v>0.1</c:v>
                </c:pt>
                <c:pt idx="8704">
                  <c:v>-0.06</c:v>
                </c:pt>
                <c:pt idx="8705">
                  <c:v>0.02</c:v>
                </c:pt>
                <c:pt idx="8706">
                  <c:v>-0.02</c:v>
                </c:pt>
                <c:pt idx="8707">
                  <c:v>-0.06</c:v>
                </c:pt>
                <c:pt idx="8708">
                  <c:v>-0.02</c:v>
                </c:pt>
                <c:pt idx="8709">
                  <c:v>-0.02</c:v>
                </c:pt>
                <c:pt idx="8710">
                  <c:v>-0.1</c:v>
                </c:pt>
                <c:pt idx="8711">
                  <c:v>-0.02</c:v>
                </c:pt>
                <c:pt idx="8712">
                  <c:v>0.06</c:v>
                </c:pt>
                <c:pt idx="8713">
                  <c:v>-0.46</c:v>
                </c:pt>
                <c:pt idx="8714">
                  <c:v>-0.82</c:v>
                </c:pt>
                <c:pt idx="8715">
                  <c:v>-0.86</c:v>
                </c:pt>
                <c:pt idx="8716">
                  <c:v>-0.54</c:v>
                </c:pt>
                <c:pt idx="8717">
                  <c:v>-0.18</c:v>
                </c:pt>
                <c:pt idx="8718">
                  <c:v>0.02</c:v>
                </c:pt>
                <c:pt idx="8719">
                  <c:v>0.26</c:v>
                </c:pt>
                <c:pt idx="8720">
                  <c:v>0.78</c:v>
                </c:pt>
                <c:pt idx="8721">
                  <c:v>0.9</c:v>
                </c:pt>
                <c:pt idx="8722">
                  <c:v>0.34</c:v>
                </c:pt>
                <c:pt idx="8723">
                  <c:v>-0.06</c:v>
                </c:pt>
                <c:pt idx="8724">
                  <c:v>-0.02</c:v>
                </c:pt>
                <c:pt idx="8725">
                  <c:v>-0.06</c:v>
                </c:pt>
                <c:pt idx="8726">
                  <c:v>-0.02</c:v>
                </c:pt>
                <c:pt idx="8727">
                  <c:v>0.1</c:v>
                </c:pt>
                <c:pt idx="8728">
                  <c:v>0.02</c:v>
                </c:pt>
                <c:pt idx="8729">
                  <c:v>-0.1</c:v>
                </c:pt>
                <c:pt idx="8730">
                  <c:v>0.02</c:v>
                </c:pt>
                <c:pt idx="8731">
                  <c:v>-0.02</c:v>
                </c:pt>
                <c:pt idx="8732">
                  <c:v>-0.1</c:v>
                </c:pt>
                <c:pt idx="8733">
                  <c:v>0.02</c:v>
                </c:pt>
                <c:pt idx="8734">
                  <c:v>-0.02</c:v>
                </c:pt>
                <c:pt idx="8735">
                  <c:v>-0.1</c:v>
                </c:pt>
                <c:pt idx="8736">
                  <c:v>0.02</c:v>
                </c:pt>
                <c:pt idx="8737">
                  <c:v>-0.06</c:v>
                </c:pt>
                <c:pt idx="8738">
                  <c:v>-0.5</c:v>
                </c:pt>
                <c:pt idx="8739">
                  <c:v>-0.86</c:v>
                </c:pt>
                <c:pt idx="8740">
                  <c:v>-0.78</c:v>
                </c:pt>
                <c:pt idx="8741">
                  <c:v>-0.5</c:v>
                </c:pt>
                <c:pt idx="8742">
                  <c:v>-0.14000000000000001</c:v>
                </c:pt>
                <c:pt idx="8743">
                  <c:v>0.02</c:v>
                </c:pt>
                <c:pt idx="8744">
                  <c:v>0.34</c:v>
                </c:pt>
                <c:pt idx="8745">
                  <c:v>0.86</c:v>
                </c:pt>
                <c:pt idx="8746">
                  <c:v>0.9</c:v>
                </c:pt>
                <c:pt idx="8747">
                  <c:v>0.22</c:v>
                </c:pt>
                <c:pt idx="8748">
                  <c:v>-0.02</c:v>
                </c:pt>
                <c:pt idx="8749">
                  <c:v>-0.02</c:v>
                </c:pt>
                <c:pt idx="8750">
                  <c:v>-0.02</c:v>
                </c:pt>
                <c:pt idx="8751">
                  <c:v>0.02</c:v>
                </c:pt>
                <c:pt idx="8752">
                  <c:v>0.1</c:v>
                </c:pt>
                <c:pt idx="8753">
                  <c:v>-0.06</c:v>
                </c:pt>
                <c:pt idx="8754">
                  <c:v>-0.02</c:v>
                </c:pt>
                <c:pt idx="8755">
                  <c:v>0.1</c:v>
                </c:pt>
                <c:pt idx="8756">
                  <c:v>-0.02</c:v>
                </c:pt>
                <c:pt idx="8757">
                  <c:v>-0.1</c:v>
                </c:pt>
                <c:pt idx="8758">
                  <c:v>0.06</c:v>
                </c:pt>
                <c:pt idx="8759">
                  <c:v>-0.06</c:v>
                </c:pt>
                <c:pt idx="8760">
                  <c:v>-0.06</c:v>
                </c:pt>
                <c:pt idx="8761">
                  <c:v>0.02</c:v>
                </c:pt>
                <c:pt idx="8762">
                  <c:v>-0.1</c:v>
                </c:pt>
                <c:pt idx="8763">
                  <c:v>-0.62</c:v>
                </c:pt>
                <c:pt idx="8764">
                  <c:v>-0.9</c:v>
                </c:pt>
                <c:pt idx="8765">
                  <c:v>-0.78</c:v>
                </c:pt>
                <c:pt idx="8766">
                  <c:v>-0.46</c:v>
                </c:pt>
                <c:pt idx="8767">
                  <c:v>-0.14000000000000001</c:v>
                </c:pt>
                <c:pt idx="8768">
                  <c:v>0.02</c:v>
                </c:pt>
                <c:pt idx="8769">
                  <c:v>0.42</c:v>
                </c:pt>
                <c:pt idx="8770">
                  <c:v>1.02</c:v>
                </c:pt>
                <c:pt idx="8771">
                  <c:v>0.78</c:v>
                </c:pt>
                <c:pt idx="8772">
                  <c:v>0.14000000000000001</c:v>
                </c:pt>
                <c:pt idx="8773">
                  <c:v>-0.1</c:v>
                </c:pt>
                <c:pt idx="8774">
                  <c:v>0.06</c:v>
                </c:pt>
                <c:pt idx="8775">
                  <c:v>-0.02</c:v>
                </c:pt>
                <c:pt idx="8776">
                  <c:v>0.02</c:v>
                </c:pt>
                <c:pt idx="8777">
                  <c:v>0.1</c:v>
                </c:pt>
                <c:pt idx="8778">
                  <c:v>-0.02</c:v>
                </c:pt>
                <c:pt idx="8779">
                  <c:v>-0.06</c:v>
                </c:pt>
                <c:pt idx="8780">
                  <c:v>0.06</c:v>
                </c:pt>
                <c:pt idx="8781">
                  <c:v>-0.02</c:v>
                </c:pt>
                <c:pt idx="8782">
                  <c:v>-0.1</c:v>
                </c:pt>
                <c:pt idx="8783">
                  <c:v>0.02</c:v>
                </c:pt>
                <c:pt idx="8784">
                  <c:v>-0.02</c:v>
                </c:pt>
                <c:pt idx="8785">
                  <c:v>-0.02</c:v>
                </c:pt>
                <c:pt idx="8786">
                  <c:v>0.06</c:v>
                </c:pt>
                <c:pt idx="8787">
                  <c:v>-0.18</c:v>
                </c:pt>
                <c:pt idx="8788">
                  <c:v>-0.7</c:v>
                </c:pt>
                <c:pt idx="8789">
                  <c:v>-0.94</c:v>
                </c:pt>
                <c:pt idx="8790">
                  <c:v>-0.7</c:v>
                </c:pt>
                <c:pt idx="8791">
                  <c:v>-0.38</c:v>
                </c:pt>
                <c:pt idx="8792">
                  <c:v>-0.02</c:v>
                </c:pt>
                <c:pt idx="8793">
                  <c:v>0.06</c:v>
                </c:pt>
                <c:pt idx="8794">
                  <c:v>0.5</c:v>
                </c:pt>
                <c:pt idx="8795">
                  <c:v>1.02</c:v>
                </c:pt>
                <c:pt idx="8796">
                  <c:v>0.74</c:v>
                </c:pt>
                <c:pt idx="8797">
                  <c:v>0.06</c:v>
                </c:pt>
                <c:pt idx="8798">
                  <c:v>-0.06</c:v>
                </c:pt>
                <c:pt idx="8799">
                  <c:v>-0.02</c:v>
                </c:pt>
                <c:pt idx="8800">
                  <c:v>-0.02</c:v>
                </c:pt>
                <c:pt idx="8801">
                  <c:v>0.06</c:v>
                </c:pt>
                <c:pt idx="8802">
                  <c:v>0.1</c:v>
                </c:pt>
                <c:pt idx="8803">
                  <c:v>-0.1</c:v>
                </c:pt>
                <c:pt idx="8804">
                  <c:v>-0.06</c:v>
                </c:pt>
                <c:pt idx="8805">
                  <c:v>0.02</c:v>
                </c:pt>
                <c:pt idx="8806">
                  <c:v>-0.02</c:v>
                </c:pt>
                <c:pt idx="8807">
                  <c:v>-0.06</c:v>
                </c:pt>
                <c:pt idx="8808">
                  <c:v>0.02</c:v>
                </c:pt>
                <c:pt idx="8809">
                  <c:v>-0.14000000000000001</c:v>
                </c:pt>
                <c:pt idx="8810">
                  <c:v>-0.1</c:v>
                </c:pt>
                <c:pt idx="8811">
                  <c:v>-0.02</c:v>
                </c:pt>
                <c:pt idx="8812">
                  <c:v>-0.22</c:v>
                </c:pt>
                <c:pt idx="8813">
                  <c:v>-0.74</c:v>
                </c:pt>
                <c:pt idx="8814">
                  <c:v>-0.9</c:v>
                </c:pt>
                <c:pt idx="8815">
                  <c:v>-0.66</c:v>
                </c:pt>
                <c:pt idx="8816">
                  <c:v>-0.34</c:v>
                </c:pt>
                <c:pt idx="8817">
                  <c:v>-0.02</c:v>
                </c:pt>
                <c:pt idx="8818">
                  <c:v>0.14000000000000001</c:v>
                </c:pt>
                <c:pt idx="8819">
                  <c:v>0.57999999999999996</c:v>
                </c:pt>
                <c:pt idx="8820">
                  <c:v>1.02</c:v>
                </c:pt>
                <c:pt idx="8821">
                  <c:v>0.54</c:v>
                </c:pt>
                <c:pt idx="8822">
                  <c:v>0.02</c:v>
                </c:pt>
                <c:pt idx="8823">
                  <c:v>-0.02</c:v>
                </c:pt>
                <c:pt idx="8824">
                  <c:v>0.02</c:v>
                </c:pt>
                <c:pt idx="8825">
                  <c:v>-0.06</c:v>
                </c:pt>
                <c:pt idx="8826">
                  <c:v>0.06</c:v>
                </c:pt>
                <c:pt idx="8827">
                  <c:v>0.06</c:v>
                </c:pt>
                <c:pt idx="8828">
                  <c:v>-0.14000000000000001</c:v>
                </c:pt>
                <c:pt idx="8829">
                  <c:v>0.02</c:v>
                </c:pt>
                <c:pt idx="8830">
                  <c:v>0.06</c:v>
                </c:pt>
                <c:pt idx="8831">
                  <c:v>-0.06</c:v>
                </c:pt>
                <c:pt idx="8832">
                  <c:v>-0.06</c:v>
                </c:pt>
                <c:pt idx="8833">
                  <c:v>0.02</c:v>
                </c:pt>
                <c:pt idx="8834">
                  <c:v>-0.06</c:v>
                </c:pt>
                <c:pt idx="8835">
                  <c:v>-0.02</c:v>
                </c:pt>
                <c:pt idx="8836">
                  <c:v>0.02</c:v>
                </c:pt>
                <c:pt idx="8837">
                  <c:v>-0.3</c:v>
                </c:pt>
                <c:pt idx="8838">
                  <c:v>-0.82</c:v>
                </c:pt>
                <c:pt idx="8839">
                  <c:v>-0.9</c:v>
                </c:pt>
                <c:pt idx="8840">
                  <c:v>-0.57999999999999996</c:v>
                </c:pt>
                <c:pt idx="8841">
                  <c:v>-0.26</c:v>
                </c:pt>
                <c:pt idx="8842">
                  <c:v>-0.02</c:v>
                </c:pt>
                <c:pt idx="8843">
                  <c:v>0.1</c:v>
                </c:pt>
                <c:pt idx="8844">
                  <c:v>0.62</c:v>
                </c:pt>
                <c:pt idx="8845">
                  <c:v>0.9</c:v>
                </c:pt>
                <c:pt idx="8846">
                  <c:v>0.46</c:v>
                </c:pt>
                <c:pt idx="8847">
                  <c:v>0.02</c:v>
                </c:pt>
                <c:pt idx="8848">
                  <c:v>0.02</c:v>
                </c:pt>
                <c:pt idx="8849">
                  <c:v>-0.02</c:v>
                </c:pt>
                <c:pt idx="8850">
                  <c:v>-0.02</c:v>
                </c:pt>
                <c:pt idx="8851">
                  <c:v>0.06</c:v>
                </c:pt>
                <c:pt idx="8852">
                  <c:v>0.06</c:v>
                </c:pt>
                <c:pt idx="8853">
                  <c:v>-0.1</c:v>
                </c:pt>
                <c:pt idx="8854">
                  <c:v>0.02</c:v>
                </c:pt>
                <c:pt idx="8855">
                  <c:v>0.02</c:v>
                </c:pt>
                <c:pt idx="8856">
                  <c:v>-0.06</c:v>
                </c:pt>
                <c:pt idx="8857">
                  <c:v>-0.06</c:v>
                </c:pt>
                <c:pt idx="8858">
                  <c:v>-0.02</c:v>
                </c:pt>
                <c:pt idx="8859">
                  <c:v>-0.1</c:v>
                </c:pt>
                <c:pt idx="8860">
                  <c:v>-0.02</c:v>
                </c:pt>
                <c:pt idx="8861">
                  <c:v>-0.02</c:v>
                </c:pt>
                <c:pt idx="8862">
                  <c:v>-0.38</c:v>
                </c:pt>
                <c:pt idx="8863">
                  <c:v>-0.86</c:v>
                </c:pt>
                <c:pt idx="8864">
                  <c:v>-0.9</c:v>
                </c:pt>
                <c:pt idx="8865">
                  <c:v>-0.62</c:v>
                </c:pt>
                <c:pt idx="8866">
                  <c:v>-0.18</c:v>
                </c:pt>
                <c:pt idx="8867">
                  <c:v>-0.02</c:v>
                </c:pt>
                <c:pt idx="8868">
                  <c:v>0.22</c:v>
                </c:pt>
                <c:pt idx="8869">
                  <c:v>0.74</c:v>
                </c:pt>
                <c:pt idx="8870">
                  <c:v>0.94</c:v>
                </c:pt>
                <c:pt idx="8871">
                  <c:v>0.34</c:v>
                </c:pt>
                <c:pt idx="8872">
                  <c:v>-0.1</c:v>
                </c:pt>
                <c:pt idx="8873">
                  <c:v>-0.02</c:v>
                </c:pt>
                <c:pt idx="8874">
                  <c:v>0.02</c:v>
                </c:pt>
                <c:pt idx="8875">
                  <c:v>-0.06</c:v>
                </c:pt>
                <c:pt idx="8876">
                  <c:v>0.1</c:v>
                </c:pt>
                <c:pt idx="8877">
                  <c:v>0.02</c:v>
                </c:pt>
                <c:pt idx="8878">
                  <c:v>-0.1</c:v>
                </c:pt>
                <c:pt idx="8879">
                  <c:v>-0.02</c:v>
                </c:pt>
                <c:pt idx="8880">
                  <c:v>0.02</c:v>
                </c:pt>
                <c:pt idx="8881">
                  <c:v>-0.06</c:v>
                </c:pt>
                <c:pt idx="8882">
                  <c:v>-0.02</c:v>
                </c:pt>
                <c:pt idx="8883">
                  <c:v>-0.02</c:v>
                </c:pt>
                <c:pt idx="8884">
                  <c:v>-0.1</c:v>
                </c:pt>
                <c:pt idx="8885">
                  <c:v>0.02</c:v>
                </c:pt>
                <c:pt idx="8886">
                  <c:v>-0.02</c:v>
                </c:pt>
                <c:pt idx="8887">
                  <c:v>-0.5</c:v>
                </c:pt>
                <c:pt idx="8888">
                  <c:v>-0.86</c:v>
                </c:pt>
                <c:pt idx="8889">
                  <c:v>-0.82</c:v>
                </c:pt>
                <c:pt idx="8890">
                  <c:v>-0.57999999999999996</c:v>
                </c:pt>
                <c:pt idx="8891">
                  <c:v>-0.18</c:v>
                </c:pt>
                <c:pt idx="8892">
                  <c:v>0.02</c:v>
                </c:pt>
                <c:pt idx="8893">
                  <c:v>0.26</c:v>
                </c:pt>
                <c:pt idx="8894">
                  <c:v>0.86</c:v>
                </c:pt>
                <c:pt idx="8895">
                  <c:v>0.9</c:v>
                </c:pt>
                <c:pt idx="8896">
                  <c:v>0.26</c:v>
                </c:pt>
                <c:pt idx="8897">
                  <c:v>-0.1</c:v>
                </c:pt>
                <c:pt idx="8898">
                  <c:v>0.06</c:v>
                </c:pt>
                <c:pt idx="8899">
                  <c:v>0.02</c:v>
                </c:pt>
                <c:pt idx="8900">
                  <c:v>-0.06</c:v>
                </c:pt>
                <c:pt idx="8901">
                  <c:v>0.1</c:v>
                </c:pt>
                <c:pt idx="8902">
                  <c:v>-0.02</c:v>
                </c:pt>
                <c:pt idx="8903">
                  <c:v>-0.06</c:v>
                </c:pt>
                <c:pt idx="8904">
                  <c:v>0.1</c:v>
                </c:pt>
                <c:pt idx="8905">
                  <c:v>0.02</c:v>
                </c:pt>
                <c:pt idx="8906">
                  <c:v>-0.1</c:v>
                </c:pt>
                <c:pt idx="8907">
                  <c:v>-0.02</c:v>
                </c:pt>
                <c:pt idx="8908">
                  <c:v>-0.06</c:v>
                </c:pt>
                <c:pt idx="8909">
                  <c:v>-0.06</c:v>
                </c:pt>
                <c:pt idx="8910">
                  <c:v>0.06</c:v>
                </c:pt>
                <c:pt idx="8911">
                  <c:v>-0.06</c:v>
                </c:pt>
                <c:pt idx="8912">
                  <c:v>-0.57999999999999996</c:v>
                </c:pt>
                <c:pt idx="8913">
                  <c:v>-0.9</c:v>
                </c:pt>
                <c:pt idx="8914">
                  <c:v>-0.82</c:v>
                </c:pt>
                <c:pt idx="8915">
                  <c:v>-0.5</c:v>
                </c:pt>
                <c:pt idx="8916">
                  <c:v>-0.1</c:v>
                </c:pt>
                <c:pt idx="8917">
                  <c:v>0.02</c:v>
                </c:pt>
                <c:pt idx="8918">
                  <c:v>0.34</c:v>
                </c:pt>
                <c:pt idx="8919">
                  <c:v>0.94</c:v>
                </c:pt>
                <c:pt idx="8920">
                  <c:v>0.82</c:v>
                </c:pt>
                <c:pt idx="8921">
                  <c:v>0.22</c:v>
                </c:pt>
                <c:pt idx="8922">
                  <c:v>-0.1</c:v>
                </c:pt>
                <c:pt idx="8923">
                  <c:v>-0.02</c:v>
                </c:pt>
                <c:pt idx="8924">
                  <c:v>0.02</c:v>
                </c:pt>
                <c:pt idx="8925">
                  <c:v>0.02</c:v>
                </c:pt>
                <c:pt idx="8926">
                  <c:v>0.1</c:v>
                </c:pt>
                <c:pt idx="8927">
                  <c:v>-0.02</c:v>
                </c:pt>
                <c:pt idx="8928">
                  <c:v>-0.06</c:v>
                </c:pt>
                <c:pt idx="8929">
                  <c:v>0.02</c:v>
                </c:pt>
                <c:pt idx="8930">
                  <c:v>-0.06</c:v>
                </c:pt>
                <c:pt idx="8931">
                  <c:v>-0.1</c:v>
                </c:pt>
                <c:pt idx="8932">
                  <c:v>-0.02</c:v>
                </c:pt>
                <c:pt idx="8933">
                  <c:v>-0.06</c:v>
                </c:pt>
                <c:pt idx="8934">
                  <c:v>-0.06</c:v>
                </c:pt>
                <c:pt idx="8935">
                  <c:v>0.02</c:v>
                </c:pt>
                <c:pt idx="8936">
                  <c:v>-0.18</c:v>
                </c:pt>
                <c:pt idx="8937">
                  <c:v>-0.62</c:v>
                </c:pt>
                <c:pt idx="8938">
                  <c:v>-0.9</c:v>
                </c:pt>
                <c:pt idx="8939">
                  <c:v>-0.74</c:v>
                </c:pt>
                <c:pt idx="8940">
                  <c:v>-0.42</c:v>
                </c:pt>
                <c:pt idx="8941">
                  <c:v>-0.1</c:v>
                </c:pt>
                <c:pt idx="8942">
                  <c:v>0.06</c:v>
                </c:pt>
                <c:pt idx="8943">
                  <c:v>0.42</c:v>
                </c:pt>
                <c:pt idx="8944">
                  <c:v>1.02</c:v>
                </c:pt>
                <c:pt idx="8945">
                  <c:v>0.78</c:v>
                </c:pt>
                <c:pt idx="8946">
                  <c:v>0.14000000000000001</c:v>
                </c:pt>
                <c:pt idx="8947">
                  <c:v>-0.06</c:v>
                </c:pt>
                <c:pt idx="8948">
                  <c:v>0.02</c:v>
                </c:pt>
                <c:pt idx="8949">
                  <c:v>-0.06</c:v>
                </c:pt>
                <c:pt idx="8950">
                  <c:v>0.02</c:v>
                </c:pt>
                <c:pt idx="8951">
                  <c:v>0.06</c:v>
                </c:pt>
                <c:pt idx="8952">
                  <c:v>-0.06</c:v>
                </c:pt>
                <c:pt idx="8953">
                  <c:v>-0.1</c:v>
                </c:pt>
                <c:pt idx="8954">
                  <c:v>0.02</c:v>
                </c:pt>
                <c:pt idx="8955">
                  <c:v>-0.1</c:v>
                </c:pt>
                <c:pt idx="8956">
                  <c:v>-0.06</c:v>
                </c:pt>
                <c:pt idx="8957">
                  <c:v>0.02</c:v>
                </c:pt>
                <c:pt idx="8958">
                  <c:v>-0.1</c:v>
                </c:pt>
                <c:pt idx="8959">
                  <c:v>-0.1</c:v>
                </c:pt>
                <c:pt idx="8960">
                  <c:v>0.06</c:v>
                </c:pt>
                <c:pt idx="8961">
                  <c:v>-0.22</c:v>
                </c:pt>
                <c:pt idx="8962">
                  <c:v>-0.7</c:v>
                </c:pt>
                <c:pt idx="8963">
                  <c:v>-0.9</c:v>
                </c:pt>
                <c:pt idx="8964">
                  <c:v>-0.7</c:v>
                </c:pt>
                <c:pt idx="8965">
                  <c:v>-0.38</c:v>
                </c:pt>
                <c:pt idx="8966">
                  <c:v>-0.1</c:v>
                </c:pt>
                <c:pt idx="8967">
                  <c:v>0.02</c:v>
                </c:pt>
                <c:pt idx="8968">
                  <c:v>0.5</c:v>
                </c:pt>
                <c:pt idx="8969">
                  <c:v>1.02</c:v>
                </c:pt>
                <c:pt idx="8970">
                  <c:v>0.62</c:v>
                </c:pt>
                <c:pt idx="8971">
                  <c:v>0.06</c:v>
                </c:pt>
                <c:pt idx="8972">
                  <c:v>-0.02</c:v>
                </c:pt>
                <c:pt idx="8973">
                  <c:v>0.02</c:v>
                </c:pt>
                <c:pt idx="8974">
                  <c:v>-0.06</c:v>
                </c:pt>
                <c:pt idx="8975">
                  <c:v>0.06</c:v>
                </c:pt>
                <c:pt idx="8976">
                  <c:v>0.14000000000000001</c:v>
                </c:pt>
                <c:pt idx="8977">
                  <c:v>-0.06</c:v>
                </c:pt>
                <c:pt idx="8978">
                  <c:v>0.02</c:v>
                </c:pt>
                <c:pt idx="8979">
                  <c:v>0.02</c:v>
                </c:pt>
                <c:pt idx="8980">
                  <c:v>-0.1</c:v>
                </c:pt>
                <c:pt idx="8981">
                  <c:v>-0.1</c:v>
                </c:pt>
                <c:pt idx="8982">
                  <c:v>0.02</c:v>
                </c:pt>
                <c:pt idx="8983">
                  <c:v>-0.14000000000000001</c:v>
                </c:pt>
                <c:pt idx="8984">
                  <c:v>-0.02</c:v>
                </c:pt>
                <c:pt idx="8985">
                  <c:v>0.1</c:v>
                </c:pt>
                <c:pt idx="8986">
                  <c:v>-0.26</c:v>
                </c:pt>
                <c:pt idx="8987">
                  <c:v>-0.78</c:v>
                </c:pt>
                <c:pt idx="8988">
                  <c:v>-0.9</c:v>
                </c:pt>
                <c:pt idx="8989">
                  <c:v>-0.7</c:v>
                </c:pt>
                <c:pt idx="8990">
                  <c:v>-0.3</c:v>
                </c:pt>
                <c:pt idx="8991">
                  <c:v>-0.02</c:v>
                </c:pt>
                <c:pt idx="8992">
                  <c:v>0.14000000000000001</c:v>
                </c:pt>
                <c:pt idx="8993">
                  <c:v>0.62</c:v>
                </c:pt>
                <c:pt idx="8994">
                  <c:v>0.98</c:v>
                </c:pt>
                <c:pt idx="8995">
                  <c:v>0.57999999999999996</c:v>
                </c:pt>
                <c:pt idx="8996">
                  <c:v>0.06</c:v>
                </c:pt>
                <c:pt idx="8997">
                  <c:v>-0.06</c:v>
                </c:pt>
                <c:pt idx="8998">
                  <c:v>-0.02</c:v>
                </c:pt>
                <c:pt idx="8999">
                  <c:v>-0.02</c:v>
                </c:pt>
                <c:pt idx="9000">
                  <c:v>0.1</c:v>
                </c:pt>
                <c:pt idx="9001">
                  <c:v>0.1</c:v>
                </c:pt>
                <c:pt idx="9002">
                  <c:v>-0.06</c:v>
                </c:pt>
                <c:pt idx="9003">
                  <c:v>-0.02</c:v>
                </c:pt>
                <c:pt idx="9004">
                  <c:v>0.02</c:v>
                </c:pt>
                <c:pt idx="9005">
                  <c:v>-0.06</c:v>
                </c:pt>
                <c:pt idx="9006">
                  <c:v>-0.02</c:v>
                </c:pt>
                <c:pt idx="9007">
                  <c:v>0.02</c:v>
                </c:pt>
                <c:pt idx="9008">
                  <c:v>-0.06</c:v>
                </c:pt>
                <c:pt idx="9009">
                  <c:v>-0.06</c:v>
                </c:pt>
                <c:pt idx="9010">
                  <c:v>0.02</c:v>
                </c:pt>
                <c:pt idx="9011">
                  <c:v>-0.34</c:v>
                </c:pt>
                <c:pt idx="9012">
                  <c:v>-0.86</c:v>
                </c:pt>
                <c:pt idx="9013">
                  <c:v>-0.86</c:v>
                </c:pt>
                <c:pt idx="9014">
                  <c:v>-0.57999999999999996</c:v>
                </c:pt>
                <c:pt idx="9015">
                  <c:v>-0.3</c:v>
                </c:pt>
                <c:pt idx="9016">
                  <c:v>0.02</c:v>
                </c:pt>
                <c:pt idx="9017">
                  <c:v>0.26</c:v>
                </c:pt>
                <c:pt idx="9018">
                  <c:v>0.78</c:v>
                </c:pt>
                <c:pt idx="9019">
                  <c:v>0.98</c:v>
                </c:pt>
                <c:pt idx="9020">
                  <c:v>0.46</c:v>
                </c:pt>
                <c:pt idx="9021">
                  <c:v>-0.06</c:v>
                </c:pt>
                <c:pt idx="9022">
                  <c:v>0.02</c:v>
                </c:pt>
                <c:pt idx="9023">
                  <c:v>-0.02</c:v>
                </c:pt>
                <c:pt idx="9024">
                  <c:v>-0.02</c:v>
                </c:pt>
                <c:pt idx="9025">
                  <c:v>0.06</c:v>
                </c:pt>
                <c:pt idx="9026">
                  <c:v>0.02</c:v>
                </c:pt>
                <c:pt idx="9027">
                  <c:v>-0.1</c:v>
                </c:pt>
                <c:pt idx="9028">
                  <c:v>0.02</c:v>
                </c:pt>
                <c:pt idx="9029">
                  <c:v>0.06</c:v>
                </c:pt>
                <c:pt idx="9030">
                  <c:v>-0.06</c:v>
                </c:pt>
                <c:pt idx="9031">
                  <c:v>-0.02</c:v>
                </c:pt>
                <c:pt idx="9032">
                  <c:v>0.02</c:v>
                </c:pt>
                <c:pt idx="9033">
                  <c:v>-0.1</c:v>
                </c:pt>
                <c:pt idx="9034">
                  <c:v>0.02</c:v>
                </c:pt>
                <c:pt idx="9035">
                  <c:v>-0.02</c:v>
                </c:pt>
                <c:pt idx="9036">
                  <c:v>-0.46</c:v>
                </c:pt>
                <c:pt idx="9037">
                  <c:v>-0.9</c:v>
                </c:pt>
                <c:pt idx="9038">
                  <c:v>-0.86</c:v>
                </c:pt>
                <c:pt idx="9039">
                  <c:v>-0.54</c:v>
                </c:pt>
                <c:pt idx="9040">
                  <c:v>-0.18</c:v>
                </c:pt>
                <c:pt idx="9041">
                  <c:v>0.02</c:v>
                </c:pt>
                <c:pt idx="9042">
                  <c:v>0.22</c:v>
                </c:pt>
                <c:pt idx="9043">
                  <c:v>0.82</c:v>
                </c:pt>
                <c:pt idx="9044">
                  <c:v>0.94</c:v>
                </c:pt>
                <c:pt idx="9045">
                  <c:v>0.38</c:v>
                </c:pt>
                <c:pt idx="9046">
                  <c:v>-0.06</c:v>
                </c:pt>
                <c:pt idx="9047">
                  <c:v>0.06</c:v>
                </c:pt>
                <c:pt idx="9048">
                  <c:v>0.06</c:v>
                </c:pt>
                <c:pt idx="9049">
                  <c:v>-0.06</c:v>
                </c:pt>
                <c:pt idx="9050">
                  <c:v>0.14000000000000001</c:v>
                </c:pt>
                <c:pt idx="9051">
                  <c:v>-0.02</c:v>
                </c:pt>
                <c:pt idx="9052">
                  <c:v>-0.06</c:v>
                </c:pt>
                <c:pt idx="9053">
                  <c:v>0.02</c:v>
                </c:pt>
                <c:pt idx="9054">
                  <c:v>0.02</c:v>
                </c:pt>
                <c:pt idx="9055">
                  <c:v>-0.1</c:v>
                </c:pt>
                <c:pt idx="9056">
                  <c:v>-0.02</c:v>
                </c:pt>
                <c:pt idx="9057">
                  <c:v>-0.02</c:v>
                </c:pt>
                <c:pt idx="9058">
                  <c:v>-0.02</c:v>
                </c:pt>
                <c:pt idx="9059">
                  <c:v>0.02</c:v>
                </c:pt>
                <c:pt idx="9060">
                  <c:v>-0.06</c:v>
                </c:pt>
                <c:pt idx="9061">
                  <c:v>-0.54</c:v>
                </c:pt>
                <c:pt idx="9062">
                  <c:v>-0.9</c:v>
                </c:pt>
                <c:pt idx="9063">
                  <c:v>-0.82</c:v>
                </c:pt>
                <c:pt idx="9064">
                  <c:v>-0.54</c:v>
                </c:pt>
                <c:pt idx="9065">
                  <c:v>-0.1</c:v>
                </c:pt>
                <c:pt idx="9066">
                  <c:v>0.06</c:v>
                </c:pt>
                <c:pt idx="9067">
                  <c:v>0.34</c:v>
                </c:pt>
                <c:pt idx="9068">
                  <c:v>0.9</c:v>
                </c:pt>
                <c:pt idx="9069">
                  <c:v>0.86</c:v>
                </c:pt>
                <c:pt idx="9070">
                  <c:v>0.3</c:v>
                </c:pt>
                <c:pt idx="9071">
                  <c:v>-0.06</c:v>
                </c:pt>
                <c:pt idx="9072">
                  <c:v>0.02</c:v>
                </c:pt>
                <c:pt idx="9073">
                  <c:v>-0.06</c:v>
                </c:pt>
                <c:pt idx="9074">
                  <c:v>0.02</c:v>
                </c:pt>
                <c:pt idx="9075">
                  <c:v>0.1</c:v>
                </c:pt>
                <c:pt idx="9076">
                  <c:v>-0.02</c:v>
                </c:pt>
                <c:pt idx="9077">
                  <c:v>-0.06</c:v>
                </c:pt>
                <c:pt idx="9078">
                  <c:v>0.06</c:v>
                </c:pt>
                <c:pt idx="9079">
                  <c:v>-0.06</c:v>
                </c:pt>
                <c:pt idx="9080">
                  <c:v>-0.1</c:v>
                </c:pt>
                <c:pt idx="9081">
                  <c:v>-0.02</c:v>
                </c:pt>
                <c:pt idx="9082">
                  <c:v>-0.02</c:v>
                </c:pt>
                <c:pt idx="9083">
                  <c:v>-0.1</c:v>
                </c:pt>
                <c:pt idx="9084">
                  <c:v>0.02</c:v>
                </c:pt>
                <c:pt idx="9085">
                  <c:v>-0.1</c:v>
                </c:pt>
                <c:pt idx="9086">
                  <c:v>-0.66</c:v>
                </c:pt>
                <c:pt idx="9087">
                  <c:v>-0.94</c:v>
                </c:pt>
                <c:pt idx="9088">
                  <c:v>-0.78</c:v>
                </c:pt>
                <c:pt idx="9089">
                  <c:v>-0.42</c:v>
                </c:pt>
                <c:pt idx="9090">
                  <c:v>-0.06</c:v>
                </c:pt>
                <c:pt idx="9091">
                  <c:v>0.02</c:v>
                </c:pt>
                <c:pt idx="9092">
                  <c:v>0.38</c:v>
                </c:pt>
                <c:pt idx="9093">
                  <c:v>0.94</c:v>
                </c:pt>
                <c:pt idx="9094">
                  <c:v>0.82</c:v>
                </c:pt>
                <c:pt idx="9095">
                  <c:v>0.18</c:v>
                </c:pt>
                <c:pt idx="9096">
                  <c:v>-0.06</c:v>
                </c:pt>
                <c:pt idx="9097">
                  <c:v>0.02</c:v>
                </c:pt>
                <c:pt idx="9098">
                  <c:v>-0.02</c:v>
                </c:pt>
                <c:pt idx="9099">
                  <c:v>0.06</c:v>
                </c:pt>
                <c:pt idx="9100">
                  <c:v>0.14000000000000001</c:v>
                </c:pt>
                <c:pt idx="9101">
                  <c:v>-0.06</c:v>
                </c:pt>
                <c:pt idx="9102">
                  <c:v>-0.1</c:v>
                </c:pt>
                <c:pt idx="9103">
                  <c:v>0.02</c:v>
                </c:pt>
                <c:pt idx="9104">
                  <c:v>0.02</c:v>
                </c:pt>
                <c:pt idx="9105">
                  <c:v>-0.1</c:v>
                </c:pt>
                <c:pt idx="9106">
                  <c:v>-0.02</c:v>
                </c:pt>
                <c:pt idx="9107">
                  <c:v>0.02</c:v>
                </c:pt>
                <c:pt idx="9108">
                  <c:v>-0.06</c:v>
                </c:pt>
                <c:pt idx="9109">
                  <c:v>0.02</c:v>
                </c:pt>
                <c:pt idx="9110">
                  <c:v>-0.14000000000000001</c:v>
                </c:pt>
                <c:pt idx="9111">
                  <c:v>-0.66</c:v>
                </c:pt>
                <c:pt idx="9112">
                  <c:v>-0.9</c:v>
                </c:pt>
                <c:pt idx="9113">
                  <c:v>-0.74</c:v>
                </c:pt>
                <c:pt idx="9114">
                  <c:v>-0.38</c:v>
                </c:pt>
                <c:pt idx="9115">
                  <c:v>-0.06</c:v>
                </c:pt>
                <c:pt idx="9116">
                  <c:v>0.1</c:v>
                </c:pt>
                <c:pt idx="9117">
                  <c:v>0.5</c:v>
                </c:pt>
                <c:pt idx="9118">
                  <c:v>1.02</c:v>
                </c:pt>
                <c:pt idx="9119">
                  <c:v>0.7</c:v>
                </c:pt>
                <c:pt idx="9120">
                  <c:v>0.14000000000000001</c:v>
                </c:pt>
                <c:pt idx="9121">
                  <c:v>-0.06</c:v>
                </c:pt>
                <c:pt idx="9122">
                  <c:v>0.06</c:v>
                </c:pt>
                <c:pt idx="9123">
                  <c:v>-0.1</c:v>
                </c:pt>
                <c:pt idx="9124">
                  <c:v>0.02</c:v>
                </c:pt>
                <c:pt idx="9125">
                  <c:v>0.1</c:v>
                </c:pt>
                <c:pt idx="9126">
                  <c:v>-0.1</c:v>
                </c:pt>
                <c:pt idx="9127">
                  <c:v>-0.06</c:v>
                </c:pt>
                <c:pt idx="9128">
                  <c:v>0.06</c:v>
                </c:pt>
                <c:pt idx="9129">
                  <c:v>-0.1</c:v>
                </c:pt>
                <c:pt idx="9130">
                  <c:v>-0.06</c:v>
                </c:pt>
                <c:pt idx="9131">
                  <c:v>0.02</c:v>
                </c:pt>
                <c:pt idx="9132">
                  <c:v>-0.1</c:v>
                </c:pt>
                <c:pt idx="9133">
                  <c:v>-0.06</c:v>
                </c:pt>
                <c:pt idx="9134">
                  <c:v>0.02</c:v>
                </c:pt>
                <c:pt idx="9135">
                  <c:v>-0.26</c:v>
                </c:pt>
                <c:pt idx="9136">
                  <c:v>-0.74</c:v>
                </c:pt>
                <c:pt idx="9137">
                  <c:v>-0.86</c:v>
                </c:pt>
                <c:pt idx="9138">
                  <c:v>-0.66</c:v>
                </c:pt>
                <c:pt idx="9139">
                  <c:v>-0.3</c:v>
                </c:pt>
                <c:pt idx="9140">
                  <c:v>-0.02</c:v>
                </c:pt>
                <c:pt idx="9141">
                  <c:v>0.1</c:v>
                </c:pt>
                <c:pt idx="9142">
                  <c:v>0.57999999999999996</c:v>
                </c:pt>
                <c:pt idx="9143">
                  <c:v>1.02</c:v>
                </c:pt>
                <c:pt idx="9144">
                  <c:v>0.62</c:v>
                </c:pt>
                <c:pt idx="9145">
                  <c:v>0.02</c:v>
                </c:pt>
                <c:pt idx="9146">
                  <c:v>0.02</c:v>
                </c:pt>
                <c:pt idx="9147">
                  <c:v>0.02</c:v>
                </c:pt>
                <c:pt idx="9148">
                  <c:v>-0.02</c:v>
                </c:pt>
                <c:pt idx="9149">
                  <c:v>0.1</c:v>
                </c:pt>
                <c:pt idx="9150">
                  <c:v>0.14000000000000001</c:v>
                </c:pt>
                <c:pt idx="9151">
                  <c:v>-0.06</c:v>
                </c:pt>
                <c:pt idx="9152">
                  <c:v>0.02</c:v>
                </c:pt>
                <c:pt idx="9153">
                  <c:v>0.02</c:v>
                </c:pt>
                <c:pt idx="9154">
                  <c:v>-0.1</c:v>
                </c:pt>
                <c:pt idx="9155">
                  <c:v>-0.1</c:v>
                </c:pt>
                <c:pt idx="9156">
                  <c:v>-0.02</c:v>
                </c:pt>
                <c:pt idx="9157">
                  <c:v>-0.14000000000000001</c:v>
                </c:pt>
                <c:pt idx="9158">
                  <c:v>-0.1</c:v>
                </c:pt>
                <c:pt idx="9159">
                  <c:v>0.06</c:v>
                </c:pt>
                <c:pt idx="9160">
                  <c:v>-0.3</c:v>
                </c:pt>
                <c:pt idx="9161">
                  <c:v>-0.86</c:v>
                </c:pt>
                <c:pt idx="9162">
                  <c:v>-0.9</c:v>
                </c:pt>
                <c:pt idx="9163">
                  <c:v>-0.62</c:v>
                </c:pt>
                <c:pt idx="9164">
                  <c:v>-0.3</c:v>
                </c:pt>
                <c:pt idx="9165">
                  <c:v>-0.06</c:v>
                </c:pt>
                <c:pt idx="9166">
                  <c:v>0.14000000000000001</c:v>
                </c:pt>
                <c:pt idx="9167">
                  <c:v>0.66</c:v>
                </c:pt>
                <c:pt idx="9168">
                  <c:v>1.06</c:v>
                </c:pt>
                <c:pt idx="9169">
                  <c:v>0.54</c:v>
                </c:pt>
                <c:pt idx="9170">
                  <c:v>-0.02</c:v>
                </c:pt>
                <c:pt idx="9171">
                  <c:v>0.02</c:v>
                </c:pt>
                <c:pt idx="9172">
                  <c:v>0.02</c:v>
                </c:pt>
                <c:pt idx="9173">
                  <c:v>-0.06</c:v>
                </c:pt>
                <c:pt idx="9174">
                  <c:v>0.02</c:v>
                </c:pt>
                <c:pt idx="9175">
                  <c:v>0.02</c:v>
                </c:pt>
                <c:pt idx="9176">
                  <c:v>-0.1</c:v>
                </c:pt>
                <c:pt idx="9177">
                  <c:v>-0.02</c:v>
                </c:pt>
                <c:pt idx="9178">
                  <c:v>0.06</c:v>
                </c:pt>
                <c:pt idx="9179">
                  <c:v>-0.1</c:v>
                </c:pt>
                <c:pt idx="9180">
                  <c:v>-0.02</c:v>
                </c:pt>
                <c:pt idx="9181">
                  <c:v>0.02</c:v>
                </c:pt>
                <c:pt idx="9182">
                  <c:v>-0.1</c:v>
                </c:pt>
                <c:pt idx="9183">
                  <c:v>-0.06</c:v>
                </c:pt>
                <c:pt idx="9184">
                  <c:v>-0.02</c:v>
                </c:pt>
                <c:pt idx="9185">
                  <c:v>-0.38</c:v>
                </c:pt>
                <c:pt idx="9186">
                  <c:v>-0.86</c:v>
                </c:pt>
                <c:pt idx="9187">
                  <c:v>-0.86</c:v>
                </c:pt>
                <c:pt idx="9188">
                  <c:v>-0.62</c:v>
                </c:pt>
                <c:pt idx="9189">
                  <c:v>-0.3</c:v>
                </c:pt>
                <c:pt idx="9190">
                  <c:v>-0.02</c:v>
                </c:pt>
                <c:pt idx="9191">
                  <c:v>0.26</c:v>
                </c:pt>
                <c:pt idx="9192">
                  <c:v>0.86</c:v>
                </c:pt>
                <c:pt idx="9193">
                  <c:v>0.98</c:v>
                </c:pt>
                <c:pt idx="9194">
                  <c:v>0.46</c:v>
                </c:pt>
                <c:pt idx="9195">
                  <c:v>-0.1</c:v>
                </c:pt>
                <c:pt idx="9196">
                  <c:v>0.02</c:v>
                </c:pt>
                <c:pt idx="9197">
                  <c:v>0.02</c:v>
                </c:pt>
                <c:pt idx="9198">
                  <c:v>-0.06</c:v>
                </c:pt>
                <c:pt idx="9199">
                  <c:v>0.06</c:v>
                </c:pt>
                <c:pt idx="9200">
                  <c:v>-0.02</c:v>
                </c:pt>
                <c:pt idx="9201">
                  <c:v>-0.1</c:v>
                </c:pt>
                <c:pt idx="9202">
                  <c:v>-0.02</c:v>
                </c:pt>
                <c:pt idx="9203">
                  <c:v>0.02</c:v>
                </c:pt>
                <c:pt idx="9204">
                  <c:v>-0.1</c:v>
                </c:pt>
                <c:pt idx="9205">
                  <c:v>0.02</c:v>
                </c:pt>
                <c:pt idx="9206">
                  <c:v>0.02</c:v>
                </c:pt>
                <c:pt idx="9207">
                  <c:v>-0.1</c:v>
                </c:pt>
                <c:pt idx="9208">
                  <c:v>0.06</c:v>
                </c:pt>
                <c:pt idx="9209">
                  <c:v>-0.02</c:v>
                </c:pt>
                <c:pt idx="9210">
                  <c:v>-0.46</c:v>
                </c:pt>
                <c:pt idx="9211">
                  <c:v>-0.94</c:v>
                </c:pt>
                <c:pt idx="9212">
                  <c:v>-0.82</c:v>
                </c:pt>
                <c:pt idx="9213">
                  <c:v>-0.62</c:v>
                </c:pt>
                <c:pt idx="9214">
                  <c:v>-0.18</c:v>
                </c:pt>
                <c:pt idx="9215">
                  <c:v>-0.02</c:v>
                </c:pt>
                <c:pt idx="9216">
                  <c:v>0.26</c:v>
                </c:pt>
                <c:pt idx="9217">
                  <c:v>0.86</c:v>
                </c:pt>
                <c:pt idx="9218">
                  <c:v>0.94</c:v>
                </c:pt>
                <c:pt idx="9219">
                  <c:v>0.3</c:v>
                </c:pt>
                <c:pt idx="9220">
                  <c:v>0.02</c:v>
                </c:pt>
                <c:pt idx="9221">
                  <c:v>0.02</c:v>
                </c:pt>
                <c:pt idx="9222">
                  <c:v>-0.02</c:v>
                </c:pt>
                <c:pt idx="9223">
                  <c:v>-0.02</c:v>
                </c:pt>
                <c:pt idx="9224">
                  <c:v>0.06</c:v>
                </c:pt>
                <c:pt idx="9225">
                  <c:v>-0.02</c:v>
                </c:pt>
                <c:pt idx="9226">
                  <c:v>-0.02</c:v>
                </c:pt>
                <c:pt idx="9227">
                  <c:v>0.02</c:v>
                </c:pt>
                <c:pt idx="9228">
                  <c:v>0.02</c:v>
                </c:pt>
                <c:pt idx="9229">
                  <c:v>-0.1</c:v>
                </c:pt>
                <c:pt idx="9230">
                  <c:v>0.06</c:v>
                </c:pt>
                <c:pt idx="9231">
                  <c:v>0.02</c:v>
                </c:pt>
                <c:pt idx="9232">
                  <c:v>-0.06</c:v>
                </c:pt>
                <c:pt idx="9233">
                  <c:v>0.02</c:v>
                </c:pt>
                <c:pt idx="9234">
                  <c:v>-0.06</c:v>
                </c:pt>
                <c:pt idx="9235">
                  <c:v>-0.54</c:v>
                </c:pt>
                <c:pt idx="9236">
                  <c:v>-0.9</c:v>
                </c:pt>
                <c:pt idx="9237">
                  <c:v>-0.78</c:v>
                </c:pt>
                <c:pt idx="9238">
                  <c:v>-0.5</c:v>
                </c:pt>
                <c:pt idx="9239">
                  <c:v>-0.14000000000000001</c:v>
                </c:pt>
                <c:pt idx="9240">
                  <c:v>0.02</c:v>
                </c:pt>
                <c:pt idx="9241">
                  <c:v>0.34</c:v>
                </c:pt>
                <c:pt idx="9242">
                  <c:v>0.94</c:v>
                </c:pt>
                <c:pt idx="9243">
                  <c:v>0.82</c:v>
                </c:pt>
                <c:pt idx="9244">
                  <c:v>0.22</c:v>
                </c:pt>
                <c:pt idx="9245">
                  <c:v>-0.1</c:v>
                </c:pt>
                <c:pt idx="9246">
                  <c:v>0.02</c:v>
                </c:pt>
                <c:pt idx="9247">
                  <c:v>-0.02</c:v>
                </c:pt>
                <c:pt idx="9248">
                  <c:v>0.06</c:v>
                </c:pt>
                <c:pt idx="9249">
                  <c:v>0.14000000000000001</c:v>
                </c:pt>
                <c:pt idx="9250">
                  <c:v>-0.02</c:v>
                </c:pt>
                <c:pt idx="9251">
                  <c:v>-0.06</c:v>
                </c:pt>
                <c:pt idx="9252">
                  <c:v>0.06</c:v>
                </c:pt>
                <c:pt idx="9253">
                  <c:v>-0.02</c:v>
                </c:pt>
                <c:pt idx="9254">
                  <c:v>-0.1</c:v>
                </c:pt>
                <c:pt idx="9255">
                  <c:v>0.02</c:v>
                </c:pt>
                <c:pt idx="9256">
                  <c:v>-0.06</c:v>
                </c:pt>
                <c:pt idx="9257">
                  <c:v>-0.1</c:v>
                </c:pt>
                <c:pt idx="9258">
                  <c:v>0.06</c:v>
                </c:pt>
                <c:pt idx="9259">
                  <c:v>-0.1</c:v>
                </c:pt>
                <c:pt idx="9260">
                  <c:v>-0.66</c:v>
                </c:pt>
                <c:pt idx="9261">
                  <c:v>-0.9</c:v>
                </c:pt>
                <c:pt idx="9262">
                  <c:v>-0.78</c:v>
                </c:pt>
                <c:pt idx="9263">
                  <c:v>-0.42</c:v>
                </c:pt>
                <c:pt idx="9264">
                  <c:v>-0.1</c:v>
                </c:pt>
                <c:pt idx="9265">
                  <c:v>0.02</c:v>
                </c:pt>
                <c:pt idx="9266">
                  <c:v>0.46</c:v>
                </c:pt>
                <c:pt idx="9267">
                  <c:v>0.94</c:v>
                </c:pt>
                <c:pt idx="9268">
                  <c:v>0.78</c:v>
                </c:pt>
                <c:pt idx="9269">
                  <c:v>0.1</c:v>
                </c:pt>
                <c:pt idx="9270">
                  <c:v>-0.06</c:v>
                </c:pt>
                <c:pt idx="9271">
                  <c:v>0.02</c:v>
                </c:pt>
                <c:pt idx="9272">
                  <c:v>-0.02</c:v>
                </c:pt>
                <c:pt idx="9273">
                  <c:v>0.02</c:v>
                </c:pt>
                <c:pt idx="9274">
                  <c:v>0.06</c:v>
                </c:pt>
                <c:pt idx="9275">
                  <c:v>-0.1</c:v>
                </c:pt>
                <c:pt idx="9276">
                  <c:v>-0.06</c:v>
                </c:pt>
                <c:pt idx="9277">
                  <c:v>0.06</c:v>
                </c:pt>
                <c:pt idx="9278">
                  <c:v>-0.06</c:v>
                </c:pt>
                <c:pt idx="9279">
                  <c:v>-0.06</c:v>
                </c:pt>
                <c:pt idx="9280">
                  <c:v>0.06</c:v>
                </c:pt>
                <c:pt idx="9281">
                  <c:v>-0.06</c:v>
                </c:pt>
                <c:pt idx="9282">
                  <c:v>-0.06</c:v>
                </c:pt>
                <c:pt idx="9283">
                  <c:v>-0.06</c:v>
                </c:pt>
                <c:pt idx="9284">
                  <c:v>-0.18</c:v>
                </c:pt>
                <c:pt idx="9285">
                  <c:v>-0.66</c:v>
                </c:pt>
                <c:pt idx="9286">
                  <c:v>-0.86</c:v>
                </c:pt>
                <c:pt idx="9287">
                  <c:v>-0.7</c:v>
                </c:pt>
                <c:pt idx="9288">
                  <c:v>-0.3</c:v>
                </c:pt>
                <c:pt idx="9289">
                  <c:v>-0.06</c:v>
                </c:pt>
                <c:pt idx="9290">
                  <c:v>0.1</c:v>
                </c:pt>
                <c:pt idx="9291">
                  <c:v>0.54</c:v>
                </c:pt>
                <c:pt idx="9292">
                  <c:v>1.06</c:v>
                </c:pt>
                <c:pt idx="9293">
                  <c:v>0.7</c:v>
                </c:pt>
                <c:pt idx="9294">
                  <c:v>0.02</c:v>
                </c:pt>
                <c:pt idx="9295">
                  <c:v>-0.06</c:v>
                </c:pt>
                <c:pt idx="9296">
                  <c:v>0.02</c:v>
                </c:pt>
                <c:pt idx="9297">
                  <c:v>-0.02</c:v>
                </c:pt>
                <c:pt idx="9298">
                  <c:v>0.02</c:v>
                </c:pt>
                <c:pt idx="9299">
                  <c:v>0.06</c:v>
                </c:pt>
                <c:pt idx="9300">
                  <c:v>-0.02</c:v>
                </c:pt>
                <c:pt idx="9301">
                  <c:v>-0.02</c:v>
                </c:pt>
                <c:pt idx="9302">
                  <c:v>0.06</c:v>
                </c:pt>
                <c:pt idx="9303">
                  <c:v>-0.06</c:v>
                </c:pt>
                <c:pt idx="9304">
                  <c:v>-0.02</c:v>
                </c:pt>
                <c:pt idx="9305">
                  <c:v>-0.02</c:v>
                </c:pt>
                <c:pt idx="9306">
                  <c:v>-0.14000000000000001</c:v>
                </c:pt>
                <c:pt idx="9307">
                  <c:v>-0.06</c:v>
                </c:pt>
                <c:pt idx="9308">
                  <c:v>0.02</c:v>
                </c:pt>
                <c:pt idx="9309">
                  <c:v>-0.3</c:v>
                </c:pt>
                <c:pt idx="9310">
                  <c:v>-0.78</c:v>
                </c:pt>
                <c:pt idx="9311">
                  <c:v>-0.9</c:v>
                </c:pt>
                <c:pt idx="9312">
                  <c:v>-0.66</c:v>
                </c:pt>
                <c:pt idx="9313">
                  <c:v>-0.38</c:v>
                </c:pt>
                <c:pt idx="9314">
                  <c:v>-0.06</c:v>
                </c:pt>
                <c:pt idx="9315">
                  <c:v>0.1</c:v>
                </c:pt>
                <c:pt idx="9316">
                  <c:v>0.66</c:v>
                </c:pt>
                <c:pt idx="9317">
                  <c:v>1.02</c:v>
                </c:pt>
                <c:pt idx="9318">
                  <c:v>0.54</c:v>
                </c:pt>
                <c:pt idx="9319">
                  <c:v>0.02</c:v>
                </c:pt>
                <c:pt idx="9320">
                  <c:v>0.02</c:v>
                </c:pt>
                <c:pt idx="9321">
                  <c:v>-0.02</c:v>
                </c:pt>
                <c:pt idx="9322">
                  <c:v>-0.02</c:v>
                </c:pt>
                <c:pt idx="9323">
                  <c:v>0.02</c:v>
                </c:pt>
                <c:pt idx="9324">
                  <c:v>0.06</c:v>
                </c:pt>
                <c:pt idx="9325">
                  <c:v>-0.1</c:v>
                </c:pt>
                <c:pt idx="9326">
                  <c:v>-0.02</c:v>
                </c:pt>
                <c:pt idx="9327">
                  <c:v>0.06</c:v>
                </c:pt>
                <c:pt idx="9328">
                  <c:v>-0.06</c:v>
                </c:pt>
                <c:pt idx="9329">
                  <c:v>-0.06</c:v>
                </c:pt>
                <c:pt idx="9330">
                  <c:v>0.02</c:v>
                </c:pt>
                <c:pt idx="9331">
                  <c:v>-0.06</c:v>
                </c:pt>
                <c:pt idx="9332">
                  <c:v>0.02</c:v>
                </c:pt>
                <c:pt idx="9333">
                  <c:v>-0.02</c:v>
                </c:pt>
                <c:pt idx="9334">
                  <c:v>-0.34</c:v>
                </c:pt>
                <c:pt idx="9335">
                  <c:v>-0.82</c:v>
                </c:pt>
                <c:pt idx="9336">
                  <c:v>-0.94</c:v>
                </c:pt>
                <c:pt idx="9337">
                  <c:v>-0.66</c:v>
                </c:pt>
                <c:pt idx="9338">
                  <c:v>-0.26</c:v>
                </c:pt>
                <c:pt idx="9339">
                  <c:v>-0.02</c:v>
                </c:pt>
                <c:pt idx="9340">
                  <c:v>0.22</c:v>
                </c:pt>
                <c:pt idx="9341">
                  <c:v>0.74</c:v>
                </c:pt>
                <c:pt idx="9342">
                  <c:v>0.98</c:v>
                </c:pt>
                <c:pt idx="9343">
                  <c:v>0.42</c:v>
                </c:pt>
                <c:pt idx="9344">
                  <c:v>-0.02</c:v>
                </c:pt>
                <c:pt idx="9345">
                  <c:v>-0.02</c:v>
                </c:pt>
                <c:pt idx="9346">
                  <c:v>-0.02</c:v>
                </c:pt>
                <c:pt idx="9347">
                  <c:v>-0.02</c:v>
                </c:pt>
                <c:pt idx="9348">
                  <c:v>0.1</c:v>
                </c:pt>
                <c:pt idx="9349">
                  <c:v>0.02</c:v>
                </c:pt>
                <c:pt idx="9350">
                  <c:v>-0.14000000000000001</c:v>
                </c:pt>
                <c:pt idx="9351">
                  <c:v>0.02</c:v>
                </c:pt>
                <c:pt idx="9352">
                  <c:v>0.02</c:v>
                </c:pt>
                <c:pt idx="9353">
                  <c:v>-0.1</c:v>
                </c:pt>
                <c:pt idx="9354">
                  <c:v>-0.06</c:v>
                </c:pt>
                <c:pt idx="9355">
                  <c:v>0.02</c:v>
                </c:pt>
                <c:pt idx="9356">
                  <c:v>-0.06</c:v>
                </c:pt>
                <c:pt idx="9357">
                  <c:v>-0.06</c:v>
                </c:pt>
                <c:pt idx="9358">
                  <c:v>0.02</c:v>
                </c:pt>
                <c:pt idx="9359">
                  <c:v>-0.42</c:v>
                </c:pt>
                <c:pt idx="9360">
                  <c:v>-0.86</c:v>
                </c:pt>
                <c:pt idx="9361">
                  <c:v>-0.82</c:v>
                </c:pt>
                <c:pt idx="9362">
                  <c:v>-0.54</c:v>
                </c:pt>
                <c:pt idx="9363">
                  <c:v>-0.18</c:v>
                </c:pt>
                <c:pt idx="9364">
                  <c:v>0.02</c:v>
                </c:pt>
                <c:pt idx="9365">
                  <c:v>0.26</c:v>
                </c:pt>
                <c:pt idx="9366">
                  <c:v>0.86</c:v>
                </c:pt>
                <c:pt idx="9367">
                  <c:v>0.9</c:v>
                </c:pt>
                <c:pt idx="9368">
                  <c:v>0.3</c:v>
                </c:pt>
                <c:pt idx="9369">
                  <c:v>-0.1</c:v>
                </c:pt>
                <c:pt idx="9370">
                  <c:v>0.02</c:v>
                </c:pt>
                <c:pt idx="9371">
                  <c:v>0.02</c:v>
                </c:pt>
                <c:pt idx="9372">
                  <c:v>0.02</c:v>
                </c:pt>
                <c:pt idx="9373">
                  <c:v>0.1</c:v>
                </c:pt>
                <c:pt idx="9374">
                  <c:v>-0.02</c:v>
                </c:pt>
                <c:pt idx="9375">
                  <c:v>-0.06</c:v>
                </c:pt>
                <c:pt idx="9376">
                  <c:v>0.06</c:v>
                </c:pt>
                <c:pt idx="9377">
                  <c:v>0.02</c:v>
                </c:pt>
                <c:pt idx="9378">
                  <c:v>-0.06</c:v>
                </c:pt>
                <c:pt idx="9379">
                  <c:v>0.02</c:v>
                </c:pt>
                <c:pt idx="9380">
                  <c:v>-0.02</c:v>
                </c:pt>
                <c:pt idx="9381">
                  <c:v>-0.14000000000000001</c:v>
                </c:pt>
                <c:pt idx="9382">
                  <c:v>0.02</c:v>
                </c:pt>
                <c:pt idx="9383">
                  <c:v>-0.06</c:v>
                </c:pt>
                <c:pt idx="9384">
                  <c:v>-0.54</c:v>
                </c:pt>
                <c:pt idx="9385">
                  <c:v>-0.94</c:v>
                </c:pt>
                <c:pt idx="9386">
                  <c:v>-0.78</c:v>
                </c:pt>
                <c:pt idx="9387">
                  <c:v>-0.46</c:v>
                </c:pt>
                <c:pt idx="9388">
                  <c:v>-0.1</c:v>
                </c:pt>
                <c:pt idx="9389">
                  <c:v>0.02</c:v>
                </c:pt>
                <c:pt idx="9390">
                  <c:v>0.26</c:v>
                </c:pt>
                <c:pt idx="9391">
                  <c:v>0.94</c:v>
                </c:pt>
                <c:pt idx="9392">
                  <c:v>0.82</c:v>
                </c:pt>
                <c:pt idx="9393">
                  <c:v>0.22</c:v>
                </c:pt>
                <c:pt idx="9394">
                  <c:v>-0.06</c:v>
                </c:pt>
                <c:pt idx="9395">
                  <c:v>0.06</c:v>
                </c:pt>
                <c:pt idx="9396">
                  <c:v>-0.02</c:v>
                </c:pt>
                <c:pt idx="9397">
                  <c:v>0.02</c:v>
                </c:pt>
                <c:pt idx="9398">
                  <c:v>0.1</c:v>
                </c:pt>
                <c:pt idx="9399">
                  <c:v>-0.06</c:v>
                </c:pt>
                <c:pt idx="9400">
                  <c:v>-0.06</c:v>
                </c:pt>
                <c:pt idx="9401">
                  <c:v>0.02</c:v>
                </c:pt>
                <c:pt idx="9402">
                  <c:v>-0.02</c:v>
                </c:pt>
                <c:pt idx="9403">
                  <c:v>-0.1</c:v>
                </c:pt>
                <c:pt idx="9404">
                  <c:v>0.02</c:v>
                </c:pt>
                <c:pt idx="9405">
                  <c:v>-0.02</c:v>
                </c:pt>
                <c:pt idx="9406">
                  <c:v>-0.06</c:v>
                </c:pt>
                <c:pt idx="9407">
                  <c:v>0.02</c:v>
                </c:pt>
                <c:pt idx="9408">
                  <c:v>-0.1</c:v>
                </c:pt>
                <c:pt idx="9409">
                  <c:v>-0.62</c:v>
                </c:pt>
                <c:pt idx="9410">
                  <c:v>-0.86</c:v>
                </c:pt>
                <c:pt idx="9411">
                  <c:v>-0.74</c:v>
                </c:pt>
                <c:pt idx="9412">
                  <c:v>-0.38</c:v>
                </c:pt>
                <c:pt idx="9413">
                  <c:v>-0.14000000000000001</c:v>
                </c:pt>
                <c:pt idx="9414">
                  <c:v>0.02</c:v>
                </c:pt>
                <c:pt idx="9415">
                  <c:v>0.42</c:v>
                </c:pt>
                <c:pt idx="9416">
                  <c:v>0.98</c:v>
                </c:pt>
                <c:pt idx="9417">
                  <c:v>0.78</c:v>
                </c:pt>
                <c:pt idx="9418">
                  <c:v>0.22</c:v>
                </c:pt>
                <c:pt idx="9419">
                  <c:v>-0.02</c:v>
                </c:pt>
                <c:pt idx="9420">
                  <c:v>0.06</c:v>
                </c:pt>
                <c:pt idx="9421">
                  <c:v>-0.1</c:v>
                </c:pt>
                <c:pt idx="9422">
                  <c:v>0.06</c:v>
                </c:pt>
                <c:pt idx="9423">
                  <c:v>0.1</c:v>
                </c:pt>
                <c:pt idx="9424">
                  <c:v>-0.06</c:v>
                </c:pt>
                <c:pt idx="9425">
                  <c:v>-0.02</c:v>
                </c:pt>
                <c:pt idx="9426">
                  <c:v>0.02</c:v>
                </c:pt>
                <c:pt idx="9427">
                  <c:v>-0.06</c:v>
                </c:pt>
                <c:pt idx="9428">
                  <c:v>-0.1</c:v>
                </c:pt>
                <c:pt idx="9429">
                  <c:v>0.02</c:v>
                </c:pt>
                <c:pt idx="9430">
                  <c:v>-0.02</c:v>
                </c:pt>
                <c:pt idx="9431">
                  <c:v>-0.02</c:v>
                </c:pt>
                <c:pt idx="9432">
                  <c:v>0.06</c:v>
                </c:pt>
                <c:pt idx="9433">
                  <c:v>-0.18</c:v>
                </c:pt>
                <c:pt idx="9434">
                  <c:v>-0.7</c:v>
                </c:pt>
                <c:pt idx="9435">
                  <c:v>-0.94</c:v>
                </c:pt>
                <c:pt idx="9436">
                  <c:v>-0.7</c:v>
                </c:pt>
                <c:pt idx="9437">
                  <c:v>-0.42</c:v>
                </c:pt>
                <c:pt idx="9438">
                  <c:v>-0.06</c:v>
                </c:pt>
                <c:pt idx="9439">
                  <c:v>0.1</c:v>
                </c:pt>
                <c:pt idx="9440">
                  <c:v>0.54</c:v>
                </c:pt>
                <c:pt idx="9441">
                  <c:v>1.02</c:v>
                </c:pt>
                <c:pt idx="9442">
                  <c:v>0.7</c:v>
                </c:pt>
                <c:pt idx="9443">
                  <c:v>0.06</c:v>
                </c:pt>
                <c:pt idx="9444">
                  <c:v>-0.02</c:v>
                </c:pt>
                <c:pt idx="9445">
                  <c:v>0.02</c:v>
                </c:pt>
                <c:pt idx="9446">
                  <c:v>-0.06</c:v>
                </c:pt>
                <c:pt idx="9447">
                  <c:v>0.06</c:v>
                </c:pt>
                <c:pt idx="9448">
                  <c:v>0.06</c:v>
                </c:pt>
                <c:pt idx="9449">
                  <c:v>-0.1</c:v>
                </c:pt>
                <c:pt idx="9450">
                  <c:v>-0.1</c:v>
                </c:pt>
                <c:pt idx="9451">
                  <c:v>0.02</c:v>
                </c:pt>
                <c:pt idx="9452">
                  <c:v>-0.1</c:v>
                </c:pt>
                <c:pt idx="9453">
                  <c:v>-0.1</c:v>
                </c:pt>
                <c:pt idx="9454">
                  <c:v>-0.02</c:v>
                </c:pt>
                <c:pt idx="9455">
                  <c:v>-0.02</c:v>
                </c:pt>
                <c:pt idx="9456">
                  <c:v>-0.06</c:v>
                </c:pt>
                <c:pt idx="9457">
                  <c:v>0.02</c:v>
                </c:pt>
                <c:pt idx="9458">
                  <c:v>-0.22</c:v>
                </c:pt>
                <c:pt idx="9459">
                  <c:v>-0.78</c:v>
                </c:pt>
                <c:pt idx="9460">
                  <c:v>-0.94</c:v>
                </c:pt>
                <c:pt idx="9461">
                  <c:v>-0.7</c:v>
                </c:pt>
                <c:pt idx="9462">
                  <c:v>-0.26</c:v>
                </c:pt>
                <c:pt idx="9463">
                  <c:v>-0.06</c:v>
                </c:pt>
                <c:pt idx="9464">
                  <c:v>0.1</c:v>
                </c:pt>
                <c:pt idx="9465">
                  <c:v>0.62</c:v>
                </c:pt>
                <c:pt idx="9466">
                  <c:v>1.02</c:v>
                </c:pt>
                <c:pt idx="9467">
                  <c:v>0.62</c:v>
                </c:pt>
                <c:pt idx="9468">
                  <c:v>-0.02</c:v>
                </c:pt>
                <c:pt idx="9469">
                  <c:v>-0.1</c:v>
                </c:pt>
                <c:pt idx="9470">
                  <c:v>0.06</c:v>
                </c:pt>
                <c:pt idx="9471">
                  <c:v>-0.02</c:v>
                </c:pt>
                <c:pt idx="9472">
                  <c:v>0.1</c:v>
                </c:pt>
                <c:pt idx="9473">
                  <c:v>0.02</c:v>
                </c:pt>
                <c:pt idx="9474">
                  <c:v>-0.14000000000000001</c:v>
                </c:pt>
                <c:pt idx="9475">
                  <c:v>-0.02</c:v>
                </c:pt>
                <c:pt idx="9476">
                  <c:v>0.06</c:v>
                </c:pt>
                <c:pt idx="9477">
                  <c:v>-0.06</c:v>
                </c:pt>
                <c:pt idx="9478">
                  <c:v>-0.02</c:v>
                </c:pt>
                <c:pt idx="9479">
                  <c:v>0.02</c:v>
                </c:pt>
                <c:pt idx="9480">
                  <c:v>-0.1</c:v>
                </c:pt>
                <c:pt idx="9481">
                  <c:v>-0.02</c:v>
                </c:pt>
                <c:pt idx="9482">
                  <c:v>0.02</c:v>
                </c:pt>
                <c:pt idx="9483">
                  <c:v>-0.34</c:v>
                </c:pt>
                <c:pt idx="9484">
                  <c:v>-0.86</c:v>
                </c:pt>
                <c:pt idx="9485">
                  <c:v>-0.98</c:v>
                </c:pt>
                <c:pt idx="9486">
                  <c:v>-0.62</c:v>
                </c:pt>
                <c:pt idx="9487">
                  <c:v>-0.3</c:v>
                </c:pt>
                <c:pt idx="9488">
                  <c:v>0.02</c:v>
                </c:pt>
                <c:pt idx="9489">
                  <c:v>0.14000000000000001</c:v>
                </c:pt>
                <c:pt idx="9490">
                  <c:v>0.7</c:v>
                </c:pt>
                <c:pt idx="9491">
                  <c:v>0.98</c:v>
                </c:pt>
                <c:pt idx="9492">
                  <c:v>0.5</c:v>
                </c:pt>
                <c:pt idx="9493">
                  <c:v>-0.06</c:v>
                </c:pt>
                <c:pt idx="9494">
                  <c:v>-0.02</c:v>
                </c:pt>
                <c:pt idx="9495">
                  <c:v>-0.02</c:v>
                </c:pt>
                <c:pt idx="9496">
                  <c:v>-0.06</c:v>
                </c:pt>
                <c:pt idx="9497">
                  <c:v>0.1</c:v>
                </c:pt>
                <c:pt idx="9498">
                  <c:v>0.1</c:v>
                </c:pt>
                <c:pt idx="9499">
                  <c:v>-0.02</c:v>
                </c:pt>
                <c:pt idx="9500">
                  <c:v>0.06</c:v>
                </c:pt>
                <c:pt idx="9501">
                  <c:v>0.02</c:v>
                </c:pt>
                <c:pt idx="9502">
                  <c:v>-0.1</c:v>
                </c:pt>
                <c:pt idx="9503">
                  <c:v>-0.06</c:v>
                </c:pt>
                <c:pt idx="9504">
                  <c:v>0.02</c:v>
                </c:pt>
                <c:pt idx="9505">
                  <c:v>-0.06</c:v>
                </c:pt>
                <c:pt idx="9506">
                  <c:v>0.02</c:v>
                </c:pt>
                <c:pt idx="9507">
                  <c:v>0.02</c:v>
                </c:pt>
                <c:pt idx="9508">
                  <c:v>-0.38</c:v>
                </c:pt>
                <c:pt idx="9509">
                  <c:v>-0.86</c:v>
                </c:pt>
                <c:pt idx="9510">
                  <c:v>-0.86</c:v>
                </c:pt>
                <c:pt idx="9511">
                  <c:v>-0.57999999999999996</c:v>
                </c:pt>
                <c:pt idx="9512">
                  <c:v>-0.18</c:v>
                </c:pt>
                <c:pt idx="9513">
                  <c:v>0.02</c:v>
                </c:pt>
                <c:pt idx="9514">
                  <c:v>0.22</c:v>
                </c:pt>
                <c:pt idx="9515">
                  <c:v>0.78</c:v>
                </c:pt>
                <c:pt idx="9516">
                  <c:v>0.98</c:v>
                </c:pt>
                <c:pt idx="9517">
                  <c:v>0.34</c:v>
                </c:pt>
                <c:pt idx="9518">
                  <c:v>-0.1</c:v>
                </c:pt>
                <c:pt idx="9519">
                  <c:v>0.02</c:v>
                </c:pt>
                <c:pt idx="9520">
                  <c:v>0.02</c:v>
                </c:pt>
                <c:pt idx="9521">
                  <c:v>-0.02</c:v>
                </c:pt>
                <c:pt idx="9522">
                  <c:v>0.14000000000000001</c:v>
                </c:pt>
                <c:pt idx="9523">
                  <c:v>0.06</c:v>
                </c:pt>
                <c:pt idx="9524">
                  <c:v>-0.06</c:v>
                </c:pt>
                <c:pt idx="9525">
                  <c:v>0.02</c:v>
                </c:pt>
                <c:pt idx="9526">
                  <c:v>0.06</c:v>
                </c:pt>
                <c:pt idx="9527">
                  <c:v>-0.1</c:v>
                </c:pt>
                <c:pt idx="9528">
                  <c:v>0.02</c:v>
                </c:pt>
                <c:pt idx="9529">
                  <c:v>0.02</c:v>
                </c:pt>
                <c:pt idx="9530">
                  <c:v>-0.1</c:v>
                </c:pt>
                <c:pt idx="9531">
                  <c:v>0.02</c:v>
                </c:pt>
                <c:pt idx="9532">
                  <c:v>0.02</c:v>
                </c:pt>
                <c:pt idx="9533">
                  <c:v>-0.5</c:v>
                </c:pt>
                <c:pt idx="9534">
                  <c:v>-0.9</c:v>
                </c:pt>
                <c:pt idx="9535">
                  <c:v>-0.82</c:v>
                </c:pt>
                <c:pt idx="9536">
                  <c:v>-0.5</c:v>
                </c:pt>
                <c:pt idx="9537">
                  <c:v>-0.22</c:v>
                </c:pt>
                <c:pt idx="9538">
                  <c:v>0.06</c:v>
                </c:pt>
                <c:pt idx="9539">
                  <c:v>0.3</c:v>
                </c:pt>
                <c:pt idx="9540">
                  <c:v>0.9</c:v>
                </c:pt>
                <c:pt idx="9541">
                  <c:v>0.94</c:v>
                </c:pt>
                <c:pt idx="9542">
                  <c:v>0.26</c:v>
                </c:pt>
                <c:pt idx="9543">
                  <c:v>-0.06</c:v>
                </c:pt>
                <c:pt idx="9544">
                  <c:v>0.02</c:v>
                </c:pt>
                <c:pt idx="9545">
                  <c:v>-0.02</c:v>
                </c:pt>
                <c:pt idx="9546">
                  <c:v>-0.02</c:v>
                </c:pt>
                <c:pt idx="9547">
                  <c:v>0.14000000000000001</c:v>
                </c:pt>
                <c:pt idx="9548">
                  <c:v>0.02</c:v>
                </c:pt>
                <c:pt idx="9549">
                  <c:v>-0.06</c:v>
                </c:pt>
                <c:pt idx="9550">
                  <c:v>0.1</c:v>
                </c:pt>
                <c:pt idx="9551">
                  <c:v>-0.06</c:v>
                </c:pt>
                <c:pt idx="9552">
                  <c:v>-0.1</c:v>
                </c:pt>
                <c:pt idx="9553">
                  <c:v>-0.02</c:v>
                </c:pt>
                <c:pt idx="9554">
                  <c:v>-0.02</c:v>
                </c:pt>
                <c:pt idx="9555">
                  <c:v>-0.1</c:v>
                </c:pt>
                <c:pt idx="9556">
                  <c:v>0.1</c:v>
                </c:pt>
                <c:pt idx="9557">
                  <c:v>-0.06</c:v>
                </c:pt>
                <c:pt idx="9558">
                  <c:v>-0.57999999999999996</c:v>
                </c:pt>
                <c:pt idx="9559">
                  <c:v>-0.9</c:v>
                </c:pt>
                <c:pt idx="9560">
                  <c:v>-0.78</c:v>
                </c:pt>
                <c:pt idx="9561">
                  <c:v>-0.5</c:v>
                </c:pt>
                <c:pt idx="9562">
                  <c:v>-0.1</c:v>
                </c:pt>
                <c:pt idx="9563">
                  <c:v>0.02</c:v>
                </c:pt>
                <c:pt idx="9564">
                  <c:v>0.42</c:v>
                </c:pt>
                <c:pt idx="9565">
                  <c:v>0.94</c:v>
                </c:pt>
                <c:pt idx="9566">
                  <c:v>0.9</c:v>
                </c:pt>
                <c:pt idx="9567">
                  <c:v>0.22</c:v>
                </c:pt>
                <c:pt idx="9568">
                  <c:v>-0.06</c:v>
                </c:pt>
                <c:pt idx="9569">
                  <c:v>0.06</c:v>
                </c:pt>
                <c:pt idx="9570">
                  <c:v>0.02</c:v>
                </c:pt>
                <c:pt idx="9571">
                  <c:v>-0.02</c:v>
                </c:pt>
                <c:pt idx="9572">
                  <c:v>0.14000000000000001</c:v>
                </c:pt>
                <c:pt idx="9573">
                  <c:v>-0.02</c:v>
                </c:pt>
                <c:pt idx="9574">
                  <c:v>-0.1</c:v>
                </c:pt>
                <c:pt idx="9575">
                  <c:v>0.02</c:v>
                </c:pt>
                <c:pt idx="9576">
                  <c:v>-0.06</c:v>
                </c:pt>
                <c:pt idx="9577">
                  <c:v>-0.1</c:v>
                </c:pt>
                <c:pt idx="9578">
                  <c:v>0.02</c:v>
                </c:pt>
                <c:pt idx="9579">
                  <c:v>-0.06</c:v>
                </c:pt>
                <c:pt idx="9580">
                  <c:v>-0.06</c:v>
                </c:pt>
                <c:pt idx="9581">
                  <c:v>0.06</c:v>
                </c:pt>
                <c:pt idx="9582">
                  <c:v>-0.18</c:v>
                </c:pt>
                <c:pt idx="9583">
                  <c:v>-0.66</c:v>
                </c:pt>
                <c:pt idx="9584">
                  <c:v>-0.9</c:v>
                </c:pt>
                <c:pt idx="9585">
                  <c:v>-0.74</c:v>
                </c:pt>
                <c:pt idx="9586">
                  <c:v>-0.42</c:v>
                </c:pt>
                <c:pt idx="9587">
                  <c:v>-0.1</c:v>
                </c:pt>
                <c:pt idx="9588">
                  <c:v>0.1</c:v>
                </c:pt>
                <c:pt idx="9589">
                  <c:v>0.46</c:v>
                </c:pt>
                <c:pt idx="9590">
                  <c:v>0.98</c:v>
                </c:pt>
                <c:pt idx="9591">
                  <c:v>0.78</c:v>
                </c:pt>
                <c:pt idx="9592">
                  <c:v>0.14000000000000001</c:v>
                </c:pt>
                <c:pt idx="9593">
                  <c:v>-0.06</c:v>
                </c:pt>
                <c:pt idx="9594">
                  <c:v>0.06</c:v>
                </c:pt>
                <c:pt idx="9595">
                  <c:v>-0.02</c:v>
                </c:pt>
                <c:pt idx="9596">
                  <c:v>0.02</c:v>
                </c:pt>
                <c:pt idx="9597">
                  <c:v>0.06</c:v>
                </c:pt>
                <c:pt idx="9598">
                  <c:v>-0.06</c:v>
                </c:pt>
                <c:pt idx="9599">
                  <c:v>-0.02</c:v>
                </c:pt>
                <c:pt idx="9600">
                  <c:v>0.1</c:v>
                </c:pt>
                <c:pt idx="9601">
                  <c:v>-0.06</c:v>
                </c:pt>
                <c:pt idx="9602">
                  <c:v>-0.06</c:v>
                </c:pt>
                <c:pt idx="9603">
                  <c:v>0.02</c:v>
                </c:pt>
                <c:pt idx="9604">
                  <c:v>-0.02</c:v>
                </c:pt>
                <c:pt idx="9605">
                  <c:v>-0.02</c:v>
                </c:pt>
                <c:pt idx="9606">
                  <c:v>0.1</c:v>
                </c:pt>
                <c:pt idx="9607">
                  <c:v>-0.14000000000000001</c:v>
                </c:pt>
                <c:pt idx="9608">
                  <c:v>-0.74</c:v>
                </c:pt>
                <c:pt idx="9609">
                  <c:v>-0.94</c:v>
                </c:pt>
                <c:pt idx="9610">
                  <c:v>-0.7</c:v>
                </c:pt>
                <c:pt idx="9611">
                  <c:v>-0.38</c:v>
                </c:pt>
                <c:pt idx="9612">
                  <c:v>-0.02</c:v>
                </c:pt>
                <c:pt idx="9613">
                  <c:v>0.14000000000000001</c:v>
                </c:pt>
                <c:pt idx="9614">
                  <c:v>0.57999999999999996</c:v>
                </c:pt>
                <c:pt idx="9615">
                  <c:v>0.98</c:v>
                </c:pt>
                <c:pt idx="9616">
                  <c:v>0.62</c:v>
                </c:pt>
                <c:pt idx="9617">
                  <c:v>0.02</c:v>
                </c:pt>
                <c:pt idx="9618">
                  <c:v>-0.1</c:v>
                </c:pt>
                <c:pt idx="9619">
                  <c:v>0.06</c:v>
                </c:pt>
                <c:pt idx="9620">
                  <c:v>0.02</c:v>
                </c:pt>
                <c:pt idx="9621">
                  <c:v>0.1</c:v>
                </c:pt>
                <c:pt idx="9622">
                  <c:v>0.1</c:v>
                </c:pt>
                <c:pt idx="9623">
                  <c:v>-0.06</c:v>
                </c:pt>
                <c:pt idx="9624">
                  <c:v>-0.06</c:v>
                </c:pt>
                <c:pt idx="9625">
                  <c:v>0.06</c:v>
                </c:pt>
                <c:pt idx="9626">
                  <c:v>-0.06</c:v>
                </c:pt>
                <c:pt idx="9627">
                  <c:v>-0.06</c:v>
                </c:pt>
                <c:pt idx="9628">
                  <c:v>0.02</c:v>
                </c:pt>
                <c:pt idx="9629">
                  <c:v>-0.02</c:v>
                </c:pt>
                <c:pt idx="9630">
                  <c:v>-0.02</c:v>
                </c:pt>
                <c:pt idx="9631">
                  <c:v>0.02</c:v>
                </c:pt>
                <c:pt idx="9632">
                  <c:v>-0.22</c:v>
                </c:pt>
                <c:pt idx="9633">
                  <c:v>-0.78</c:v>
                </c:pt>
                <c:pt idx="9634">
                  <c:v>-0.9</c:v>
                </c:pt>
                <c:pt idx="9635">
                  <c:v>-0.66</c:v>
                </c:pt>
                <c:pt idx="9636">
                  <c:v>-0.34</c:v>
                </c:pt>
                <c:pt idx="9637">
                  <c:v>-0.1</c:v>
                </c:pt>
                <c:pt idx="9638">
                  <c:v>0.14000000000000001</c:v>
                </c:pt>
                <c:pt idx="9639">
                  <c:v>0.7</c:v>
                </c:pt>
                <c:pt idx="9640">
                  <c:v>0.98</c:v>
                </c:pt>
                <c:pt idx="9641">
                  <c:v>0.54</c:v>
                </c:pt>
                <c:pt idx="9642">
                  <c:v>0.02</c:v>
                </c:pt>
                <c:pt idx="9643">
                  <c:v>0.02</c:v>
                </c:pt>
                <c:pt idx="9644">
                  <c:v>0.06</c:v>
                </c:pt>
                <c:pt idx="9645">
                  <c:v>-0.02</c:v>
                </c:pt>
                <c:pt idx="9646">
                  <c:v>0.06</c:v>
                </c:pt>
                <c:pt idx="9647">
                  <c:v>0.02</c:v>
                </c:pt>
                <c:pt idx="9648">
                  <c:v>-0.06</c:v>
                </c:pt>
                <c:pt idx="9649">
                  <c:v>-0.02</c:v>
                </c:pt>
                <c:pt idx="9650">
                  <c:v>0.02</c:v>
                </c:pt>
                <c:pt idx="9651">
                  <c:v>-0.06</c:v>
                </c:pt>
                <c:pt idx="9652">
                  <c:v>-0.02</c:v>
                </c:pt>
                <c:pt idx="9653">
                  <c:v>-0.02</c:v>
                </c:pt>
                <c:pt idx="9654">
                  <c:v>-0.06</c:v>
                </c:pt>
                <c:pt idx="9655">
                  <c:v>-0.06</c:v>
                </c:pt>
                <c:pt idx="9656">
                  <c:v>-0.02</c:v>
                </c:pt>
                <c:pt idx="9657">
                  <c:v>-0.38</c:v>
                </c:pt>
                <c:pt idx="9658">
                  <c:v>-0.86</c:v>
                </c:pt>
                <c:pt idx="9659">
                  <c:v>-0.94</c:v>
                </c:pt>
                <c:pt idx="9660">
                  <c:v>-0.62</c:v>
                </c:pt>
                <c:pt idx="9661">
                  <c:v>-0.26</c:v>
                </c:pt>
                <c:pt idx="9662">
                  <c:v>-0.02</c:v>
                </c:pt>
                <c:pt idx="9663">
                  <c:v>0.18</c:v>
                </c:pt>
                <c:pt idx="9664">
                  <c:v>0.78</c:v>
                </c:pt>
                <c:pt idx="9665">
                  <c:v>0.98</c:v>
                </c:pt>
                <c:pt idx="9666">
                  <c:v>0.46</c:v>
                </c:pt>
                <c:pt idx="9667">
                  <c:v>-0.06</c:v>
                </c:pt>
                <c:pt idx="9668">
                  <c:v>-0.02</c:v>
                </c:pt>
                <c:pt idx="9669">
                  <c:v>-0.02</c:v>
                </c:pt>
                <c:pt idx="9670">
                  <c:v>-0.02</c:v>
                </c:pt>
                <c:pt idx="9671">
                  <c:v>0.1</c:v>
                </c:pt>
                <c:pt idx="9672">
                  <c:v>0.1</c:v>
                </c:pt>
                <c:pt idx="9673">
                  <c:v>-0.06</c:v>
                </c:pt>
                <c:pt idx="9674">
                  <c:v>0.02</c:v>
                </c:pt>
                <c:pt idx="9675">
                  <c:v>0.02</c:v>
                </c:pt>
                <c:pt idx="9676">
                  <c:v>-0.1</c:v>
                </c:pt>
                <c:pt idx="9677">
                  <c:v>-0.02</c:v>
                </c:pt>
                <c:pt idx="9678">
                  <c:v>-0.02</c:v>
                </c:pt>
                <c:pt idx="9679">
                  <c:v>-0.1</c:v>
                </c:pt>
                <c:pt idx="9680">
                  <c:v>0.02</c:v>
                </c:pt>
                <c:pt idx="9681">
                  <c:v>0.02</c:v>
                </c:pt>
                <c:pt idx="9682">
                  <c:v>-0.42</c:v>
                </c:pt>
                <c:pt idx="9683">
                  <c:v>-0.86</c:v>
                </c:pt>
                <c:pt idx="9684">
                  <c:v>-0.82</c:v>
                </c:pt>
                <c:pt idx="9685">
                  <c:v>-0.57999999999999996</c:v>
                </c:pt>
                <c:pt idx="9686">
                  <c:v>-0.18</c:v>
                </c:pt>
                <c:pt idx="9687">
                  <c:v>0.06</c:v>
                </c:pt>
                <c:pt idx="9688">
                  <c:v>0.26</c:v>
                </c:pt>
                <c:pt idx="9689">
                  <c:v>0.82</c:v>
                </c:pt>
                <c:pt idx="9690">
                  <c:v>0.94</c:v>
                </c:pt>
                <c:pt idx="9691">
                  <c:v>0.34</c:v>
                </c:pt>
                <c:pt idx="9692">
                  <c:v>-0.02</c:v>
                </c:pt>
                <c:pt idx="9693">
                  <c:v>0.02</c:v>
                </c:pt>
                <c:pt idx="9694">
                  <c:v>-0.06</c:v>
                </c:pt>
                <c:pt idx="9695">
                  <c:v>-0.02</c:v>
                </c:pt>
                <c:pt idx="9696">
                  <c:v>0.1</c:v>
                </c:pt>
                <c:pt idx="9697">
                  <c:v>0.02</c:v>
                </c:pt>
                <c:pt idx="9698">
                  <c:v>-0.06</c:v>
                </c:pt>
                <c:pt idx="9699">
                  <c:v>0.02</c:v>
                </c:pt>
                <c:pt idx="9700">
                  <c:v>0.02</c:v>
                </c:pt>
                <c:pt idx="9701">
                  <c:v>-0.02</c:v>
                </c:pt>
                <c:pt idx="9702">
                  <c:v>0.02</c:v>
                </c:pt>
                <c:pt idx="9703">
                  <c:v>-0.02</c:v>
                </c:pt>
                <c:pt idx="9704">
                  <c:v>-0.06</c:v>
                </c:pt>
                <c:pt idx="9705">
                  <c:v>0.06</c:v>
                </c:pt>
                <c:pt idx="9706">
                  <c:v>-0.06</c:v>
                </c:pt>
                <c:pt idx="9707">
                  <c:v>-0.54</c:v>
                </c:pt>
                <c:pt idx="9708">
                  <c:v>-0.9</c:v>
                </c:pt>
                <c:pt idx="9709">
                  <c:v>-0.82</c:v>
                </c:pt>
                <c:pt idx="9710">
                  <c:v>-0.46</c:v>
                </c:pt>
                <c:pt idx="9711">
                  <c:v>-0.18</c:v>
                </c:pt>
                <c:pt idx="9712">
                  <c:v>0.02</c:v>
                </c:pt>
                <c:pt idx="9713">
                  <c:v>0.26</c:v>
                </c:pt>
                <c:pt idx="9714">
                  <c:v>0.9</c:v>
                </c:pt>
                <c:pt idx="9715">
                  <c:v>0.86</c:v>
                </c:pt>
                <c:pt idx="9716">
                  <c:v>0.22</c:v>
                </c:pt>
                <c:pt idx="9717">
                  <c:v>-0.1</c:v>
                </c:pt>
                <c:pt idx="9718">
                  <c:v>0.02</c:v>
                </c:pt>
                <c:pt idx="9719">
                  <c:v>-0.02</c:v>
                </c:pt>
                <c:pt idx="9720">
                  <c:v>-0.02</c:v>
                </c:pt>
                <c:pt idx="9721">
                  <c:v>0.06</c:v>
                </c:pt>
                <c:pt idx="9722">
                  <c:v>-0.02</c:v>
                </c:pt>
                <c:pt idx="9723">
                  <c:v>-0.1</c:v>
                </c:pt>
                <c:pt idx="9724">
                  <c:v>0.06</c:v>
                </c:pt>
                <c:pt idx="9725">
                  <c:v>-0.06</c:v>
                </c:pt>
                <c:pt idx="9726">
                  <c:v>-0.06</c:v>
                </c:pt>
                <c:pt idx="9727">
                  <c:v>0.02</c:v>
                </c:pt>
                <c:pt idx="9728">
                  <c:v>-0.02</c:v>
                </c:pt>
                <c:pt idx="9729">
                  <c:v>-0.1</c:v>
                </c:pt>
                <c:pt idx="9730">
                  <c:v>0.06</c:v>
                </c:pt>
                <c:pt idx="9731">
                  <c:v>-0.1</c:v>
                </c:pt>
                <c:pt idx="9732">
                  <c:v>-0.62</c:v>
                </c:pt>
                <c:pt idx="9733">
                  <c:v>-0.98</c:v>
                </c:pt>
                <c:pt idx="9734">
                  <c:v>-0.74</c:v>
                </c:pt>
                <c:pt idx="9735">
                  <c:v>-0.42</c:v>
                </c:pt>
                <c:pt idx="9736">
                  <c:v>-0.06</c:v>
                </c:pt>
                <c:pt idx="9737">
                  <c:v>0.06</c:v>
                </c:pt>
                <c:pt idx="9738">
                  <c:v>0.42</c:v>
                </c:pt>
                <c:pt idx="9739">
                  <c:v>0.98</c:v>
                </c:pt>
                <c:pt idx="9740">
                  <c:v>0.78</c:v>
                </c:pt>
                <c:pt idx="9741">
                  <c:v>0.1</c:v>
                </c:pt>
                <c:pt idx="9742">
                  <c:v>-0.02</c:v>
                </c:pt>
                <c:pt idx="9743">
                  <c:v>0.02</c:v>
                </c:pt>
                <c:pt idx="9744">
                  <c:v>-0.02</c:v>
                </c:pt>
                <c:pt idx="9745">
                  <c:v>0.02</c:v>
                </c:pt>
                <c:pt idx="9746">
                  <c:v>0.1</c:v>
                </c:pt>
                <c:pt idx="9747">
                  <c:v>-0.02</c:v>
                </c:pt>
                <c:pt idx="9748">
                  <c:v>-0.06</c:v>
                </c:pt>
                <c:pt idx="9749">
                  <c:v>0.06</c:v>
                </c:pt>
                <c:pt idx="9750">
                  <c:v>-0.1</c:v>
                </c:pt>
                <c:pt idx="9751">
                  <c:v>-0.14000000000000001</c:v>
                </c:pt>
                <c:pt idx="9752">
                  <c:v>-0.02</c:v>
                </c:pt>
                <c:pt idx="9753">
                  <c:v>-0.1</c:v>
                </c:pt>
                <c:pt idx="9754">
                  <c:v>-0.06</c:v>
                </c:pt>
                <c:pt idx="9755">
                  <c:v>0.02</c:v>
                </c:pt>
                <c:pt idx="9756">
                  <c:v>-0.18</c:v>
                </c:pt>
                <c:pt idx="9757">
                  <c:v>-0.7</c:v>
                </c:pt>
                <c:pt idx="9758">
                  <c:v>-0.94</c:v>
                </c:pt>
                <c:pt idx="9759">
                  <c:v>-0.74</c:v>
                </c:pt>
                <c:pt idx="9760">
                  <c:v>-0.42</c:v>
                </c:pt>
                <c:pt idx="9761">
                  <c:v>-0.1</c:v>
                </c:pt>
                <c:pt idx="9762">
                  <c:v>0.06</c:v>
                </c:pt>
                <c:pt idx="9763">
                  <c:v>0.46</c:v>
                </c:pt>
                <c:pt idx="9764">
                  <c:v>0.94</c:v>
                </c:pt>
                <c:pt idx="9765">
                  <c:v>0.7</c:v>
                </c:pt>
                <c:pt idx="9766">
                  <c:v>0.06</c:v>
                </c:pt>
                <c:pt idx="9767">
                  <c:v>-0.06</c:v>
                </c:pt>
                <c:pt idx="9768">
                  <c:v>-0.02</c:v>
                </c:pt>
                <c:pt idx="9769">
                  <c:v>-0.06</c:v>
                </c:pt>
                <c:pt idx="9770">
                  <c:v>0.02</c:v>
                </c:pt>
                <c:pt idx="9771">
                  <c:v>0.06</c:v>
                </c:pt>
                <c:pt idx="9772">
                  <c:v>-0.02</c:v>
                </c:pt>
                <c:pt idx="9773">
                  <c:v>-0.06</c:v>
                </c:pt>
                <c:pt idx="9774">
                  <c:v>0.02</c:v>
                </c:pt>
                <c:pt idx="9775">
                  <c:v>-0.06</c:v>
                </c:pt>
                <c:pt idx="9776">
                  <c:v>-0.06</c:v>
                </c:pt>
                <c:pt idx="9777">
                  <c:v>0.02</c:v>
                </c:pt>
                <c:pt idx="9778">
                  <c:v>-0.1</c:v>
                </c:pt>
                <c:pt idx="9779">
                  <c:v>-0.1</c:v>
                </c:pt>
                <c:pt idx="9780">
                  <c:v>0.06</c:v>
                </c:pt>
                <c:pt idx="9781">
                  <c:v>-0.22</c:v>
                </c:pt>
                <c:pt idx="9782">
                  <c:v>-0.78</c:v>
                </c:pt>
                <c:pt idx="9783">
                  <c:v>-0.98</c:v>
                </c:pt>
                <c:pt idx="9784">
                  <c:v>-0.74</c:v>
                </c:pt>
                <c:pt idx="9785">
                  <c:v>-0.42</c:v>
                </c:pt>
                <c:pt idx="9786">
                  <c:v>-0.1</c:v>
                </c:pt>
                <c:pt idx="9787">
                  <c:v>0.06</c:v>
                </c:pt>
                <c:pt idx="9788">
                  <c:v>0.66</c:v>
                </c:pt>
                <c:pt idx="9789">
                  <c:v>1.06</c:v>
                </c:pt>
                <c:pt idx="9790">
                  <c:v>0.62</c:v>
                </c:pt>
                <c:pt idx="9791">
                  <c:v>-0.02</c:v>
                </c:pt>
                <c:pt idx="9792">
                  <c:v>-0.02</c:v>
                </c:pt>
                <c:pt idx="9793">
                  <c:v>0.02</c:v>
                </c:pt>
                <c:pt idx="9794">
                  <c:v>-0.02</c:v>
                </c:pt>
                <c:pt idx="9795">
                  <c:v>0.02</c:v>
                </c:pt>
                <c:pt idx="9796">
                  <c:v>0.02</c:v>
                </c:pt>
                <c:pt idx="9797">
                  <c:v>-0.1</c:v>
                </c:pt>
                <c:pt idx="9798">
                  <c:v>-0.02</c:v>
                </c:pt>
                <c:pt idx="9799">
                  <c:v>0.06</c:v>
                </c:pt>
                <c:pt idx="9800">
                  <c:v>-0.1</c:v>
                </c:pt>
                <c:pt idx="9801">
                  <c:v>-0.1</c:v>
                </c:pt>
                <c:pt idx="9802">
                  <c:v>-0.02</c:v>
                </c:pt>
                <c:pt idx="9803">
                  <c:v>-0.06</c:v>
                </c:pt>
                <c:pt idx="9804">
                  <c:v>-0.02</c:v>
                </c:pt>
                <c:pt idx="9805">
                  <c:v>-0.02</c:v>
                </c:pt>
                <c:pt idx="9806">
                  <c:v>-0.34</c:v>
                </c:pt>
                <c:pt idx="9807">
                  <c:v>-0.82</c:v>
                </c:pt>
                <c:pt idx="9808">
                  <c:v>-0.86</c:v>
                </c:pt>
                <c:pt idx="9809">
                  <c:v>-0.7</c:v>
                </c:pt>
                <c:pt idx="9810">
                  <c:v>-0.3</c:v>
                </c:pt>
                <c:pt idx="9811">
                  <c:v>-0.02</c:v>
                </c:pt>
                <c:pt idx="9812">
                  <c:v>0.18</c:v>
                </c:pt>
                <c:pt idx="9813">
                  <c:v>0.66</c:v>
                </c:pt>
                <c:pt idx="9814">
                  <c:v>1.02</c:v>
                </c:pt>
                <c:pt idx="9815">
                  <c:v>0.54</c:v>
                </c:pt>
                <c:pt idx="9816">
                  <c:v>0.06</c:v>
                </c:pt>
                <c:pt idx="9817">
                  <c:v>0.02</c:v>
                </c:pt>
                <c:pt idx="9818">
                  <c:v>0.02</c:v>
                </c:pt>
                <c:pt idx="9819">
                  <c:v>-0.02</c:v>
                </c:pt>
                <c:pt idx="9820">
                  <c:v>0.1</c:v>
                </c:pt>
                <c:pt idx="9821">
                  <c:v>0.02</c:v>
                </c:pt>
                <c:pt idx="9822">
                  <c:v>-0.06</c:v>
                </c:pt>
                <c:pt idx="9823">
                  <c:v>0.02</c:v>
                </c:pt>
                <c:pt idx="9824">
                  <c:v>0.06</c:v>
                </c:pt>
                <c:pt idx="9825">
                  <c:v>-0.1</c:v>
                </c:pt>
                <c:pt idx="9826">
                  <c:v>-0.06</c:v>
                </c:pt>
                <c:pt idx="9827">
                  <c:v>0.02</c:v>
                </c:pt>
                <c:pt idx="9828">
                  <c:v>-0.1</c:v>
                </c:pt>
                <c:pt idx="9829">
                  <c:v>-0.02</c:v>
                </c:pt>
                <c:pt idx="9830">
                  <c:v>-0.02</c:v>
                </c:pt>
                <c:pt idx="9831">
                  <c:v>-0.42</c:v>
                </c:pt>
                <c:pt idx="9832">
                  <c:v>-0.86</c:v>
                </c:pt>
                <c:pt idx="9833">
                  <c:v>-0.86</c:v>
                </c:pt>
                <c:pt idx="9834">
                  <c:v>-0.62</c:v>
                </c:pt>
                <c:pt idx="9835">
                  <c:v>-0.18</c:v>
                </c:pt>
                <c:pt idx="9836">
                  <c:v>0.02</c:v>
                </c:pt>
                <c:pt idx="9837">
                  <c:v>0.22</c:v>
                </c:pt>
                <c:pt idx="9838">
                  <c:v>0.82</c:v>
                </c:pt>
                <c:pt idx="9839">
                  <c:v>0.94</c:v>
                </c:pt>
                <c:pt idx="9840">
                  <c:v>0.38</c:v>
                </c:pt>
                <c:pt idx="9841">
                  <c:v>-0.06</c:v>
                </c:pt>
                <c:pt idx="9842">
                  <c:v>-0.02</c:v>
                </c:pt>
                <c:pt idx="9843">
                  <c:v>0.02</c:v>
                </c:pt>
                <c:pt idx="9844">
                  <c:v>-0.02</c:v>
                </c:pt>
                <c:pt idx="9845">
                  <c:v>0.1</c:v>
                </c:pt>
                <c:pt idx="9846">
                  <c:v>0.02</c:v>
                </c:pt>
                <c:pt idx="9847">
                  <c:v>-0.06</c:v>
                </c:pt>
                <c:pt idx="9848">
                  <c:v>0.06</c:v>
                </c:pt>
                <c:pt idx="9849">
                  <c:v>0.02</c:v>
                </c:pt>
                <c:pt idx="9850">
                  <c:v>-0.1</c:v>
                </c:pt>
                <c:pt idx="9851">
                  <c:v>-0.06</c:v>
                </c:pt>
                <c:pt idx="9852">
                  <c:v>-0.02</c:v>
                </c:pt>
                <c:pt idx="9853">
                  <c:v>-0.1</c:v>
                </c:pt>
                <c:pt idx="9854">
                  <c:v>0.06</c:v>
                </c:pt>
                <c:pt idx="9855">
                  <c:v>-0.02</c:v>
                </c:pt>
                <c:pt idx="9856">
                  <c:v>-0.5</c:v>
                </c:pt>
                <c:pt idx="9857">
                  <c:v>-0.9</c:v>
                </c:pt>
                <c:pt idx="9858">
                  <c:v>-0.86</c:v>
                </c:pt>
                <c:pt idx="9859">
                  <c:v>-0.54</c:v>
                </c:pt>
                <c:pt idx="9860">
                  <c:v>-0.22</c:v>
                </c:pt>
                <c:pt idx="9861">
                  <c:v>0.02</c:v>
                </c:pt>
                <c:pt idx="9862">
                  <c:v>0.38</c:v>
                </c:pt>
                <c:pt idx="9863">
                  <c:v>0.9</c:v>
                </c:pt>
                <c:pt idx="9864">
                  <c:v>0.98</c:v>
                </c:pt>
                <c:pt idx="9865">
                  <c:v>0.26</c:v>
                </c:pt>
                <c:pt idx="9866">
                  <c:v>-0.02</c:v>
                </c:pt>
                <c:pt idx="9867">
                  <c:v>0.06</c:v>
                </c:pt>
                <c:pt idx="9868">
                  <c:v>0.02</c:v>
                </c:pt>
                <c:pt idx="9869">
                  <c:v>-0.06</c:v>
                </c:pt>
                <c:pt idx="9870">
                  <c:v>0.1</c:v>
                </c:pt>
                <c:pt idx="9871">
                  <c:v>-0.02</c:v>
                </c:pt>
                <c:pt idx="9872">
                  <c:v>-0.06</c:v>
                </c:pt>
                <c:pt idx="9873">
                  <c:v>0.1</c:v>
                </c:pt>
                <c:pt idx="9874">
                  <c:v>0.02</c:v>
                </c:pt>
                <c:pt idx="9875">
                  <c:v>-0.14000000000000001</c:v>
                </c:pt>
                <c:pt idx="9876">
                  <c:v>0.06</c:v>
                </c:pt>
                <c:pt idx="9877">
                  <c:v>-0.06</c:v>
                </c:pt>
                <c:pt idx="9878">
                  <c:v>-0.1</c:v>
                </c:pt>
                <c:pt idx="9879">
                  <c:v>0.06</c:v>
                </c:pt>
                <c:pt idx="9880">
                  <c:v>-0.1</c:v>
                </c:pt>
                <c:pt idx="9881">
                  <c:v>-0.57999999999999996</c:v>
                </c:pt>
                <c:pt idx="9882">
                  <c:v>-0.98</c:v>
                </c:pt>
                <c:pt idx="9883">
                  <c:v>-0.86</c:v>
                </c:pt>
                <c:pt idx="9884">
                  <c:v>-0.46</c:v>
                </c:pt>
                <c:pt idx="9885">
                  <c:v>-0.14000000000000001</c:v>
                </c:pt>
                <c:pt idx="9886">
                  <c:v>0.02</c:v>
                </c:pt>
                <c:pt idx="9887">
                  <c:v>0.34</c:v>
                </c:pt>
                <c:pt idx="9888">
                  <c:v>1.02</c:v>
                </c:pt>
                <c:pt idx="9889">
                  <c:v>0.86</c:v>
                </c:pt>
                <c:pt idx="9890">
                  <c:v>0.18</c:v>
                </c:pt>
                <c:pt idx="9891">
                  <c:v>-0.1</c:v>
                </c:pt>
                <c:pt idx="9892">
                  <c:v>0.06</c:v>
                </c:pt>
                <c:pt idx="9893">
                  <c:v>-0.02</c:v>
                </c:pt>
                <c:pt idx="9894">
                  <c:v>0.02</c:v>
                </c:pt>
                <c:pt idx="9895">
                  <c:v>0.1</c:v>
                </c:pt>
                <c:pt idx="9896">
                  <c:v>-0.02</c:v>
                </c:pt>
                <c:pt idx="9897">
                  <c:v>-0.1</c:v>
                </c:pt>
                <c:pt idx="9898">
                  <c:v>0.06</c:v>
                </c:pt>
                <c:pt idx="9899">
                  <c:v>-0.02</c:v>
                </c:pt>
                <c:pt idx="9900">
                  <c:v>-0.02</c:v>
                </c:pt>
                <c:pt idx="9901">
                  <c:v>-0.02</c:v>
                </c:pt>
                <c:pt idx="9902">
                  <c:v>-0.06</c:v>
                </c:pt>
                <c:pt idx="9903">
                  <c:v>-0.06</c:v>
                </c:pt>
                <c:pt idx="9904">
                  <c:v>0.1</c:v>
                </c:pt>
                <c:pt idx="9905">
                  <c:v>-0.14000000000000001</c:v>
                </c:pt>
                <c:pt idx="9906">
                  <c:v>-0.7</c:v>
                </c:pt>
                <c:pt idx="9907">
                  <c:v>-0.98</c:v>
                </c:pt>
                <c:pt idx="9908">
                  <c:v>-0.78</c:v>
                </c:pt>
                <c:pt idx="9909">
                  <c:v>-0.42</c:v>
                </c:pt>
                <c:pt idx="9910">
                  <c:v>-0.06</c:v>
                </c:pt>
                <c:pt idx="9911">
                  <c:v>0.06</c:v>
                </c:pt>
                <c:pt idx="9912">
                  <c:v>0.5</c:v>
                </c:pt>
                <c:pt idx="9913">
                  <c:v>0.98</c:v>
                </c:pt>
                <c:pt idx="9914">
                  <c:v>0.74</c:v>
                </c:pt>
                <c:pt idx="9915">
                  <c:v>0.14000000000000001</c:v>
                </c:pt>
                <c:pt idx="9916">
                  <c:v>-0.02</c:v>
                </c:pt>
                <c:pt idx="9917">
                  <c:v>0.02</c:v>
                </c:pt>
                <c:pt idx="9918">
                  <c:v>-0.1</c:v>
                </c:pt>
                <c:pt idx="9919">
                  <c:v>-0.02</c:v>
                </c:pt>
                <c:pt idx="9920">
                  <c:v>0.06</c:v>
                </c:pt>
                <c:pt idx="9921">
                  <c:v>-0.1</c:v>
                </c:pt>
                <c:pt idx="9922">
                  <c:v>-0.06</c:v>
                </c:pt>
                <c:pt idx="9923">
                  <c:v>0.02</c:v>
                </c:pt>
                <c:pt idx="9924">
                  <c:v>-0.02</c:v>
                </c:pt>
                <c:pt idx="9925">
                  <c:v>-0.1</c:v>
                </c:pt>
                <c:pt idx="9926">
                  <c:v>0.02</c:v>
                </c:pt>
                <c:pt idx="9927">
                  <c:v>-0.06</c:v>
                </c:pt>
                <c:pt idx="9928">
                  <c:v>-0.06</c:v>
                </c:pt>
                <c:pt idx="9929">
                  <c:v>0.02</c:v>
                </c:pt>
                <c:pt idx="9930">
                  <c:v>-0.26</c:v>
                </c:pt>
                <c:pt idx="9931">
                  <c:v>-0.74</c:v>
                </c:pt>
                <c:pt idx="9932">
                  <c:v>-0.98</c:v>
                </c:pt>
                <c:pt idx="9933">
                  <c:v>-0.78</c:v>
                </c:pt>
                <c:pt idx="9934">
                  <c:v>-0.42</c:v>
                </c:pt>
                <c:pt idx="9935">
                  <c:v>-0.06</c:v>
                </c:pt>
                <c:pt idx="9936">
                  <c:v>0.1</c:v>
                </c:pt>
                <c:pt idx="9937">
                  <c:v>0.62</c:v>
                </c:pt>
                <c:pt idx="9938">
                  <c:v>1.1000000000000001</c:v>
                </c:pt>
                <c:pt idx="9939">
                  <c:v>0.66</c:v>
                </c:pt>
                <c:pt idx="9940">
                  <c:v>0.06</c:v>
                </c:pt>
                <c:pt idx="9941">
                  <c:v>0.02</c:v>
                </c:pt>
                <c:pt idx="9942">
                  <c:v>0.06</c:v>
                </c:pt>
                <c:pt idx="9943">
                  <c:v>-0.06</c:v>
                </c:pt>
                <c:pt idx="9944">
                  <c:v>0.06</c:v>
                </c:pt>
                <c:pt idx="9945">
                  <c:v>0.06</c:v>
                </c:pt>
                <c:pt idx="9946">
                  <c:v>-0.06</c:v>
                </c:pt>
                <c:pt idx="9947">
                  <c:v>-0.06</c:v>
                </c:pt>
                <c:pt idx="9948">
                  <c:v>0.02</c:v>
                </c:pt>
                <c:pt idx="9949">
                  <c:v>-0.06</c:v>
                </c:pt>
                <c:pt idx="9950">
                  <c:v>-0.02</c:v>
                </c:pt>
                <c:pt idx="9951">
                  <c:v>0.02</c:v>
                </c:pt>
                <c:pt idx="9952">
                  <c:v>-0.1</c:v>
                </c:pt>
                <c:pt idx="9953">
                  <c:v>-0.02</c:v>
                </c:pt>
                <c:pt idx="9954">
                  <c:v>0.1</c:v>
                </c:pt>
                <c:pt idx="9955">
                  <c:v>-0.34</c:v>
                </c:pt>
                <c:pt idx="9956">
                  <c:v>-0.86</c:v>
                </c:pt>
                <c:pt idx="9957">
                  <c:v>-0.9</c:v>
                </c:pt>
                <c:pt idx="9958">
                  <c:v>-0.66</c:v>
                </c:pt>
                <c:pt idx="9959">
                  <c:v>-0.3</c:v>
                </c:pt>
                <c:pt idx="9960">
                  <c:v>0.02</c:v>
                </c:pt>
                <c:pt idx="9961">
                  <c:v>0.14000000000000001</c:v>
                </c:pt>
                <c:pt idx="9962">
                  <c:v>0.7</c:v>
                </c:pt>
                <c:pt idx="9963">
                  <c:v>1.06</c:v>
                </c:pt>
                <c:pt idx="9964">
                  <c:v>0.62</c:v>
                </c:pt>
                <c:pt idx="9965">
                  <c:v>0.02</c:v>
                </c:pt>
                <c:pt idx="9966">
                  <c:v>0.02</c:v>
                </c:pt>
                <c:pt idx="9967">
                  <c:v>0.02</c:v>
                </c:pt>
                <c:pt idx="9968">
                  <c:v>-0.02</c:v>
                </c:pt>
                <c:pt idx="9969">
                  <c:v>0.02</c:v>
                </c:pt>
                <c:pt idx="9970">
                  <c:v>0.06</c:v>
                </c:pt>
                <c:pt idx="9971">
                  <c:v>-0.1</c:v>
                </c:pt>
                <c:pt idx="9972">
                  <c:v>-0.02</c:v>
                </c:pt>
                <c:pt idx="9973">
                  <c:v>0.06</c:v>
                </c:pt>
                <c:pt idx="9974">
                  <c:v>-0.06</c:v>
                </c:pt>
                <c:pt idx="9975">
                  <c:v>-0.02</c:v>
                </c:pt>
                <c:pt idx="9976">
                  <c:v>-0.02</c:v>
                </c:pt>
                <c:pt idx="9977">
                  <c:v>-0.1</c:v>
                </c:pt>
                <c:pt idx="9978">
                  <c:v>0.06</c:v>
                </c:pt>
                <c:pt idx="9979">
                  <c:v>-0.02</c:v>
                </c:pt>
                <c:pt idx="9980">
                  <c:v>-0.38</c:v>
                </c:pt>
                <c:pt idx="9981">
                  <c:v>-0.9</c:v>
                </c:pt>
                <c:pt idx="9982">
                  <c:v>-0.94</c:v>
                </c:pt>
                <c:pt idx="9983">
                  <c:v>-0.66</c:v>
                </c:pt>
                <c:pt idx="9984">
                  <c:v>-0.22</c:v>
                </c:pt>
                <c:pt idx="9985">
                  <c:v>-0.02</c:v>
                </c:pt>
                <c:pt idx="9986">
                  <c:v>0.22</c:v>
                </c:pt>
                <c:pt idx="9987">
                  <c:v>0.78</c:v>
                </c:pt>
                <c:pt idx="9988">
                  <c:v>1.02</c:v>
                </c:pt>
                <c:pt idx="9989">
                  <c:v>0.42</c:v>
                </c:pt>
                <c:pt idx="9990">
                  <c:v>-0.02</c:v>
                </c:pt>
                <c:pt idx="9991">
                  <c:v>-0.06</c:v>
                </c:pt>
                <c:pt idx="9992">
                  <c:v>-0.02</c:v>
                </c:pt>
                <c:pt idx="9993">
                  <c:v>-0.02</c:v>
                </c:pt>
                <c:pt idx="9994">
                  <c:v>0.1</c:v>
                </c:pt>
                <c:pt idx="9995">
                  <c:v>0.02</c:v>
                </c:pt>
                <c:pt idx="9996">
                  <c:v>-0.02</c:v>
                </c:pt>
                <c:pt idx="9997">
                  <c:v>0.02</c:v>
                </c:pt>
                <c:pt idx="9998">
                  <c:v>0.02</c:v>
                </c:pt>
                <c:pt idx="9999">
                  <c:v>-0.1</c:v>
                </c:pt>
              </c:numCache>
            </c:numRef>
          </c:yVal>
          <c:smooth val="1"/>
        </c:ser>
        <c:axId val="63817216"/>
        <c:axId val="98811904"/>
      </c:scatterChart>
      <c:valAx>
        <c:axId val="63817216"/>
        <c:scaling>
          <c:orientation val="minMax"/>
          <c:max val="20"/>
          <c:min val="0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b="0"/>
                  <a:t>time</a:t>
                </a:r>
                <a:r>
                  <a:rPr lang="en-US" b="0" baseline="0"/>
                  <a:t> [nsec]</a:t>
                </a:r>
                <a:endParaRPr lang="en-US" b="0"/>
              </a:p>
            </c:rich>
          </c:tx>
          <c:layout/>
        </c:title>
        <c:numFmt formatCode="General" sourceLinked="0"/>
        <c:majorTickMark val="none"/>
        <c:minorTickMark val="in"/>
        <c:tickLblPos val="nextTo"/>
        <c:crossAx val="98811904"/>
        <c:crossesAt val="-100"/>
        <c:crossBetween val="midCat"/>
      </c:valAx>
      <c:valAx>
        <c:axId val="9881190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b="0"/>
                  <a:t>volts</a:t>
                </a:r>
              </a:p>
            </c:rich>
          </c:tx>
          <c:layout>
            <c:manualLayout>
              <c:xMode val="edge"/>
              <c:yMode val="edge"/>
              <c:x val="2.5551684088269456E-2"/>
              <c:y val="0.47714674906143056"/>
            </c:manualLayout>
          </c:layout>
        </c:title>
        <c:numFmt formatCode="General" sourceLinked="1"/>
        <c:majorTickMark val="none"/>
        <c:minorTickMark val="in"/>
        <c:tickLblPos val="nextTo"/>
        <c:crossAx val="63817216"/>
        <c:crossesAt val="-10000"/>
        <c:crossBetween val="midCat"/>
      </c:valAx>
    </c:plotArea>
    <c:legend>
      <c:legendPos val="t"/>
      <c:layout/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1" tIns="45361" rIns="90721" bIns="45361" numCol="1" anchor="t" anchorCtr="0" compatLnSpc="1">
            <a:prstTxWarp prst="textNoShape">
              <a:avLst/>
            </a:prstTxWarp>
          </a:bodyPr>
          <a:lstStyle>
            <a:lvl1pPr algn="l" defTabSz="906463">
              <a:defRPr sz="11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1" tIns="45361" rIns="90721" bIns="45361" numCol="1" anchor="t" anchorCtr="0" compatLnSpc="1">
            <a:prstTxWarp prst="textNoShape">
              <a:avLst/>
            </a:prstTxWarp>
          </a:bodyPr>
          <a:lstStyle>
            <a:lvl1pPr algn="r" defTabSz="906463">
              <a:defRPr sz="11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12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1" tIns="45361" rIns="90721" bIns="45361" numCol="1" anchor="b" anchorCtr="0" compatLnSpc="1">
            <a:prstTxWarp prst="textNoShape">
              <a:avLst/>
            </a:prstTxWarp>
          </a:bodyPr>
          <a:lstStyle>
            <a:lvl1pPr algn="l" defTabSz="906463">
              <a:defRPr sz="11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12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1" tIns="45361" rIns="90721" bIns="45361" numCol="1" anchor="b" anchorCtr="0" compatLnSpc="1">
            <a:prstTxWarp prst="textNoShape">
              <a:avLst/>
            </a:prstTxWarp>
          </a:bodyPr>
          <a:lstStyle>
            <a:lvl1pPr algn="r" defTabSz="906463">
              <a:defRPr sz="1100">
                <a:latin typeface="Arial" charset="0"/>
              </a:defRPr>
            </a:lvl1pPr>
          </a:lstStyle>
          <a:p>
            <a:fld id="{D020AFE5-B703-4297-B919-BA4537F4F45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>
            <a:lvl1pPr algn="l" defTabSz="923925">
              <a:defRPr sz="11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>
            <a:lvl1pPr algn="r" defTabSz="923925">
              <a:defRPr sz="11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06488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b" anchorCtr="0" compatLnSpc="1">
            <a:prstTxWarp prst="textNoShape">
              <a:avLst/>
            </a:prstTxWarp>
          </a:bodyPr>
          <a:lstStyle>
            <a:lvl1pPr algn="l" defTabSz="923925">
              <a:defRPr sz="11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b" anchorCtr="0" compatLnSpc="1">
            <a:prstTxWarp prst="textNoShape">
              <a:avLst/>
            </a:prstTxWarp>
          </a:bodyPr>
          <a:lstStyle>
            <a:lvl1pPr algn="r" defTabSz="923925">
              <a:defRPr sz="1100">
                <a:latin typeface="Arial" charset="0"/>
              </a:defRPr>
            </a:lvl1pPr>
          </a:lstStyle>
          <a:p>
            <a:fld id="{E037AE5A-8450-400C-BE91-78E45F6F2A7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70A3FCF-30CA-4D26-80EF-1187E3DD0A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73B930F-641C-4E43-A4C0-8D54289FF2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152400"/>
            <a:ext cx="20955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341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FCC54D-793A-4975-8A64-86F1A373C1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F27690-92EF-434A-8281-C580EB6D9F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D9599FA-7AF1-4C5C-BB79-CB1F4BFF7A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90600"/>
            <a:ext cx="41148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1148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C2AEA8-6AFE-4815-945E-37BFE868A3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0008C0A-9E29-42A0-8457-8CEB9A85AB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4B9BD4-7257-4E4D-8E22-70DA2A5FD1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7811A3C-8B84-4E9A-AA1E-AEE3641B4B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BF35A9F-66B2-4CAE-8EB4-DFA6F95F8F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F9C21E7-DF6A-4BB6-B49F-A465A17B7D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90600"/>
            <a:ext cx="83820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3FF74A9-8FE0-46E3-879E-D5B5BA696A2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9pPr>
    </p:titleStyle>
    <p:bodyStyle>
      <a:lvl1pPr marL="231775" indent="-231775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663300"/>
          </a:solidFill>
          <a:latin typeface="+mn-lt"/>
          <a:ea typeface="+mn-ea"/>
          <a:cs typeface="+mn-cs"/>
        </a:defRPr>
      </a:lvl1pPr>
      <a:lvl2pPr marL="628650" indent="-22542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800">
          <a:solidFill>
            <a:srgbClr val="003300"/>
          </a:solidFill>
          <a:latin typeface="+mn-lt"/>
        </a:defRPr>
      </a:lvl2pPr>
      <a:lvl3pPr marL="966788" indent="-1778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CC0000"/>
          </a:solidFill>
          <a:latin typeface="+mn-lt"/>
        </a:defRPr>
      </a:lvl3pPr>
      <a:lvl4pPr marL="1258888" indent="-1778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C4EAC-802A-447B-8AAD-0C0CAF5EDEB6}" type="slidenum">
              <a:rPr lang="en-US"/>
              <a:pPr/>
              <a:t>1</a:t>
            </a:fld>
            <a:endParaRPr lang="en-US"/>
          </a:p>
        </p:txBody>
      </p:sp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22325"/>
            <a:ext cx="9105900" cy="5041900"/>
          </a:xfrm>
          <a:ln/>
        </p:spPr>
        <p:txBody>
          <a:bodyPr anchor="t"/>
          <a:lstStyle/>
          <a:p>
            <a:pPr>
              <a:lnSpc>
                <a:spcPct val="120000"/>
              </a:lnSpc>
            </a:pPr>
            <a:r>
              <a:rPr lang="en-US" sz="3600" dirty="0" err="1" smtClean="0"/>
              <a:t>Linac</a:t>
            </a:r>
            <a:r>
              <a:rPr lang="en-US" sz="3600" dirty="0" smtClean="0"/>
              <a:t>/400 </a:t>
            </a:r>
            <a:r>
              <a:rPr lang="en-US" sz="3600" dirty="0" err="1" smtClean="0"/>
              <a:t>MeV</a:t>
            </a:r>
            <a:r>
              <a:rPr lang="en-US" sz="3600" dirty="0" smtClean="0"/>
              <a:t> BPM System </a:t>
            </a:r>
            <a:br>
              <a:rPr lang="en-US" sz="3600" dirty="0" smtClean="0"/>
            </a:br>
            <a:r>
              <a:rPr lang="en-US" sz="3600" dirty="0" smtClean="0"/>
              <a:t>Plans and Status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i="1" dirty="0" smtClean="0">
                <a:solidFill>
                  <a:srgbClr val="663300"/>
                </a:solidFill>
              </a:rPr>
              <a:t>Nathan Eddy</a:t>
            </a:r>
            <a:r>
              <a:rPr lang="en-US" sz="2800" i="1" dirty="0">
                <a:solidFill>
                  <a:srgbClr val="663300"/>
                </a:solidFill>
              </a:rPr>
              <a:t/>
            </a:r>
            <a:br>
              <a:rPr lang="en-US" sz="2800" i="1" dirty="0">
                <a:solidFill>
                  <a:srgbClr val="663300"/>
                </a:solidFill>
              </a:rPr>
            </a:br>
            <a:r>
              <a:rPr lang="en-US" sz="2800" dirty="0">
                <a:solidFill>
                  <a:srgbClr val="663300"/>
                </a:solidFill>
              </a:rPr>
              <a:t/>
            </a:r>
            <a:br>
              <a:rPr lang="en-US" sz="2800" dirty="0">
                <a:solidFill>
                  <a:srgbClr val="663300"/>
                </a:solidFill>
              </a:rPr>
            </a:br>
            <a:r>
              <a:rPr lang="en-US" sz="2800" dirty="0" smtClean="0">
                <a:solidFill>
                  <a:srgbClr val="003300"/>
                </a:solidFill>
              </a:rPr>
              <a:t>PIP Meeting</a:t>
            </a:r>
            <a:br>
              <a:rPr lang="en-US" sz="2800" dirty="0" smtClean="0">
                <a:solidFill>
                  <a:srgbClr val="003300"/>
                </a:solidFill>
              </a:rPr>
            </a:br>
            <a:r>
              <a:rPr lang="en-US" sz="2800" dirty="0" smtClean="0">
                <a:solidFill>
                  <a:srgbClr val="003300"/>
                </a:solidFill>
              </a:rPr>
              <a:t>9/7/11</a:t>
            </a:r>
            <a:endParaRPr lang="en-US" sz="2800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smtClean="0"/>
              <a:t>MTA Installation</a:t>
            </a:r>
          </a:p>
        </p:txBody>
      </p:sp>
      <p:pic>
        <p:nvPicPr>
          <p:cNvPr id="3075" name="Content Placeholder 4" descr="mta_crat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5797" b="16908"/>
          <a:stretch>
            <a:fillRect/>
          </a:stretch>
        </p:blipFill>
        <p:spPr>
          <a:xfrm>
            <a:off x="1524000" y="1066800"/>
            <a:ext cx="6046788" cy="3505200"/>
          </a:xfrm>
        </p:spPr>
      </p:pic>
      <p:sp>
        <p:nvSpPr>
          <p:cNvPr id="3076" name="Content Placeholder 3"/>
          <p:cNvSpPr>
            <a:spLocks noGrp="1"/>
          </p:cNvSpPr>
          <p:nvPr>
            <p:ph sz="half" idx="2"/>
          </p:nvPr>
        </p:nvSpPr>
        <p:spPr>
          <a:xfrm>
            <a:off x="946672" y="4953000"/>
            <a:ext cx="7892527" cy="17526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Readout speeds for 8 (1Kbyte + header) UDP packets</a:t>
            </a:r>
          </a:p>
          <a:p>
            <a:pPr lvl="1" eaLnBrk="1" hangingPunct="1"/>
            <a:r>
              <a:rPr lang="en-US" sz="2000" dirty="0" smtClean="0"/>
              <a:t>Provides all RAW digitized I/Q data for 20usec @25MHz</a:t>
            </a:r>
          </a:p>
          <a:p>
            <a:pPr lvl="1" eaLnBrk="1" hangingPunct="1"/>
            <a:r>
              <a:rPr lang="en-US" sz="2000" dirty="0" smtClean="0"/>
              <a:t>2.4ms for master and 7ms from single slave</a:t>
            </a:r>
          </a:p>
        </p:txBody>
      </p:sp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1219200" y="1752600"/>
            <a:ext cx="14335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Ethernet</a:t>
            </a:r>
          </a:p>
        </p:txBody>
      </p:sp>
      <p:sp>
        <p:nvSpPr>
          <p:cNvPr id="3078" name="TextBox 6"/>
          <p:cNvSpPr txBox="1">
            <a:spLocks noChangeArrowheads="1"/>
          </p:cNvSpPr>
          <p:nvPr/>
        </p:nvSpPr>
        <p:spPr bwMode="auto">
          <a:xfrm>
            <a:off x="3473742" y="2133600"/>
            <a:ext cx="24743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LVDS Serial </a:t>
            </a:r>
            <a:r>
              <a:rPr lang="en-US" sz="2400" b="1" dirty="0">
                <a:solidFill>
                  <a:srgbClr val="FF0000"/>
                </a:solidFill>
              </a:rPr>
              <a:t>Bus</a:t>
            </a:r>
          </a:p>
        </p:txBody>
      </p:sp>
      <p:sp>
        <p:nvSpPr>
          <p:cNvPr id="3079" name="TextBox 7"/>
          <p:cNvSpPr txBox="1">
            <a:spLocks noChangeArrowheads="1"/>
          </p:cNvSpPr>
          <p:nvPr/>
        </p:nvSpPr>
        <p:spPr bwMode="auto">
          <a:xfrm>
            <a:off x="1143000" y="3429000"/>
            <a:ext cx="1620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LinacCLK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MTA BPM Software</a:t>
            </a:r>
            <a:endParaRPr lang="en-US" dirty="0"/>
          </a:p>
        </p:txBody>
      </p:sp>
      <p:pic>
        <p:nvPicPr>
          <p:cNvPr id="8" name="Content Placeholder 7" descr="mta_params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02999" y="1345603"/>
            <a:ext cx="3391102" cy="5135563"/>
          </a:xfrm>
        </p:spPr>
      </p:pic>
      <p:pic>
        <p:nvPicPr>
          <p:cNvPr id="9" name="Content Placeholder 8" descr="mta_bpm_app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896" y="1366078"/>
            <a:ext cx="4114800" cy="341641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F27690-92EF-434A-8281-C580EB6D9F2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55313" y="978946"/>
            <a:ext cx="3127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Position &amp; Intensity Parameters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79909" y="1013012"/>
            <a:ext cx="3595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Standard Controls BPM Application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066391" y="4883972"/>
            <a:ext cx="4927002" cy="176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Software for Needed for </a:t>
            </a:r>
            <a:r>
              <a:rPr lang="en-US" i="1" dirty="0" err="1" smtClean="0"/>
              <a:t>Linac</a:t>
            </a:r>
            <a:endParaRPr lang="en-US" i="1" dirty="0" smtClean="0"/>
          </a:p>
          <a:p>
            <a:endParaRPr lang="en-US" sz="1050" i="1" dirty="0" smtClean="0"/>
          </a:p>
          <a:p>
            <a:pPr algn="l">
              <a:buFont typeface="Arial" pitchFamily="34" charset="0"/>
              <a:buChar char="•"/>
            </a:pPr>
            <a:r>
              <a:rPr lang="en-US" sz="1600" dirty="0" smtClean="0"/>
              <a:t>Waveform data currently readout via Python script</a:t>
            </a:r>
          </a:p>
          <a:p>
            <a:pPr lvl="1" algn="l"/>
            <a:r>
              <a:rPr lang="en-US" sz="1600" dirty="0" smtClean="0"/>
              <a:t>Need to implement into ACNET</a:t>
            </a:r>
          </a:p>
          <a:p>
            <a:pPr lvl="1" algn="l"/>
            <a:r>
              <a:rPr lang="en-US" sz="1600" dirty="0" smtClean="0"/>
              <a:t>Application?</a:t>
            </a:r>
          </a:p>
          <a:p>
            <a:pPr algn="l">
              <a:buFont typeface="Arial" pitchFamily="34" charset="0"/>
              <a:buChar char="•"/>
            </a:pPr>
            <a:r>
              <a:rPr lang="en-US" sz="1600" dirty="0" smtClean="0"/>
              <a:t>Phase Measurement</a:t>
            </a:r>
          </a:p>
          <a:p>
            <a:pPr algn="l">
              <a:buFont typeface="Arial" pitchFamily="34" charset="0"/>
              <a:buChar char="•"/>
            </a:pPr>
            <a:r>
              <a:rPr lang="en-US" sz="1600" dirty="0" smtClean="0"/>
              <a:t>Setup &amp; Control Parameters </a:t>
            </a:r>
            <a:endParaRPr lang="en-US" sz="1600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Linac</a:t>
            </a:r>
            <a:r>
              <a:rPr lang="en-US" dirty="0" smtClean="0"/>
              <a:t> BPM Test</a:t>
            </a:r>
            <a:endParaRPr lang="en-US" dirty="0"/>
          </a:p>
        </p:txBody>
      </p:sp>
      <p:pic>
        <p:nvPicPr>
          <p:cNvPr id="10" name="Content Placeholder 9" descr="bpv204_Linac_BPM_Test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2358" y="772149"/>
            <a:ext cx="3754731" cy="300378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F27690-92EF-434A-8281-C580EB6D9F2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381000" y="1516828"/>
            <a:ext cx="4114800" cy="4609335"/>
          </a:xfrm>
        </p:spPr>
        <p:txBody>
          <a:bodyPr/>
          <a:lstStyle/>
          <a:p>
            <a:r>
              <a:rPr lang="en-US" dirty="0" smtClean="0"/>
              <a:t>Split signals to 4 BPMs</a:t>
            </a:r>
          </a:p>
          <a:p>
            <a:pPr lvl="1"/>
            <a:r>
              <a:rPr lang="en-US" dirty="0" smtClean="0"/>
              <a:t>BPV204, BPH204</a:t>
            </a:r>
          </a:p>
          <a:p>
            <a:pPr lvl="1"/>
            <a:r>
              <a:rPr lang="en-US" dirty="0" smtClean="0"/>
              <a:t>D42BPV, D43BPH</a:t>
            </a:r>
          </a:p>
          <a:p>
            <a:r>
              <a:rPr lang="en-US" dirty="0" smtClean="0"/>
              <a:t>Two MTA boards were installed in March and are being readout and data logged</a:t>
            </a:r>
          </a:p>
          <a:p>
            <a:pPr lvl="1"/>
            <a:r>
              <a:rPr lang="en-US" dirty="0" smtClean="0"/>
              <a:t>Need to confirm scale factors</a:t>
            </a:r>
          </a:p>
        </p:txBody>
      </p:sp>
      <p:pic>
        <p:nvPicPr>
          <p:cNvPr id="12" name="Picture 11" descr="bph204_Linac_BPM_Tes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40942" y="3706010"/>
            <a:ext cx="3711387" cy="296911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122"/>
            <a:ext cx="8229600" cy="792162"/>
          </a:xfrm>
        </p:spPr>
        <p:txBody>
          <a:bodyPr/>
          <a:lstStyle/>
          <a:p>
            <a:r>
              <a:rPr lang="en-US" dirty="0" smtClean="0"/>
              <a:t>Phase Measurement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0"/>
            <a:ext cx="8229600" cy="2316163"/>
          </a:xfrm>
        </p:spPr>
        <p:txBody>
          <a:bodyPr>
            <a:normAutofit/>
          </a:bodyPr>
          <a:lstStyle/>
          <a:p>
            <a:r>
              <a:rPr lang="en-US" dirty="0" smtClean="0"/>
              <a:t>LO generated at Ref+1.25MHz (locked)</a:t>
            </a:r>
          </a:p>
          <a:p>
            <a:r>
              <a:rPr lang="en-US" dirty="0" smtClean="0"/>
              <a:t>I/Q </a:t>
            </a:r>
            <a:r>
              <a:rPr lang="en-US" dirty="0" smtClean="0"/>
              <a:t>sampled at 25MHz (</a:t>
            </a:r>
            <a:r>
              <a:rPr lang="en-US" dirty="0" smtClean="0"/>
              <a:t>unlocked)</a:t>
            </a:r>
          </a:p>
          <a:p>
            <a:r>
              <a:rPr lang="en-US" dirty="0" smtClean="0"/>
              <a:t>See </a:t>
            </a:r>
            <a:r>
              <a:rPr lang="en-US" dirty="0" smtClean="0"/>
              <a:t>&lt;0.05 degree </a:t>
            </a:r>
            <a:r>
              <a:rPr lang="en-US" dirty="0" err="1" smtClean="0"/>
              <a:t>rms</a:t>
            </a:r>
            <a:r>
              <a:rPr lang="en-US" dirty="0" smtClean="0"/>
              <a:t> for single channel (plate) when averaged over 19us</a:t>
            </a:r>
          </a:p>
        </p:txBody>
      </p:sp>
      <p:sp>
        <p:nvSpPr>
          <p:cNvPr id="7" name="Freeform 6"/>
          <p:cNvSpPr/>
          <p:nvPr/>
        </p:nvSpPr>
        <p:spPr>
          <a:xfrm>
            <a:off x="1306286" y="2514600"/>
            <a:ext cx="370114" cy="468086"/>
          </a:xfrm>
          <a:custGeom>
            <a:avLst/>
            <a:gdLst>
              <a:gd name="connsiteX0" fmla="*/ 0 w 235131"/>
              <a:gd name="connsiteY0" fmla="*/ 237309 h 437606"/>
              <a:gd name="connsiteX1" fmla="*/ 78377 w 235131"/>
              <a:gd name="connsiteY1" fmla="*/ 28303 h 437606"/>
              <a:gd name="connsiteX2" fmla="*/ 169817 w 235131"/>
              <a:gd name="connsiteY2" fmla="*/ 407126 h 437606"/>
              <a:gd name="connsiteX3" fmla="*/ 235131 w 235131"/>
              <a:gd name="connsiteY3" fmla="*/ 211183 h 437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131" h="437606">
                <a:moveTo>
                  <a:pt x="0" y="237309"/>
                </a:moveTo>
                <a:cubicBezTo>
                  <a:pt x="25037" y="118654"/>
                  <a:pt x="50074" y="0"/>
                  <a:pt x="78377" y="28303"/>
                </a:cubicBezTo>
                <a:cubicBezTo>
                  <a:pt x="106680" y="56606"/>
                  <a:pt x="143691" y="376646"/>
                  <a:pt x="169817" y="407126"/>
                </a:cubicBezTo>
                <a:cubicBezTo>
                  <a:pt x="195943" y="437606"/>
                  <a:pt x="217714" y="250372"/>
                  <a:pt x="235131" y="21118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43000" y="2362200"/>
            <a:ext cx="6858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8" idx="6"/>
          </p:cNvCxnSpPr>
          <p:nvPr/>
        </p:nvCxnSpPr>
        <p:spPr>
          <a:xfrm>
            <a:off x="1828800" y="2743200"/>
            <a:ext cx="12192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048000" y="2362200"/>
            <a:ext cx="9144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4way</a:t>
            </a:r>
          </a:p>
          <a:p>
            <a:pPr algn="ctr"/>
            <a:r>
              <a:rPr lang="en-US" dirty="0" smtClean="0"/>
              <a:t>splitter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962400" y="2514600"/>
            <a:ext cx="12192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6705600" y="1371600"/>
            <a:ext cx="9906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6705600" y="1676400"/>
            <a:ext cx="7620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6705600" y="1981200"/>
            <a:ext cx="4572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181600" y="1143000"/>
            <a:ext cx="15240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MTA</a:t>
            </a:r>
          </a:p>
          <a:p>
            <a:pPr algn="ctr"/>
            <a:r>
              <a:rPr lang="en-US" dirty="0" smtClean="0"/>
              <a:t>Board</a:t>
            </a:r>
          </a:p>
          <a:p>
            <a:pPr algn="ctr"/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962400" y="2743200"/>
            <a:ext cx="3200400" cy="1588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886200" y="2971800"/>
            <a:ext cx="3581400" cy="1588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962400" y="3200400"/>
            <a:ext cx="3733800" cy="1588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6782594" y="2286000"/>
            <a:ext cx="1828006" cy="794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6781800" y="2362200"/>
            <a:ext cx="762000" cy="1588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>
            <a:off x="6819900" y="2324100"/>
            <a:ext cx="1295400" cy="1588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066800" y="1905000"/>
            <a:ext cx="10631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201MHz</a:t>
            </a:r>
            <a:endParaRPr lang="en-US" sz="20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4570510" y="2057400"/>
            <a:ext cx="534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Ref</a:t>
            </a:r>
            <a:endParaRPr lang="en-US" sz="20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7772400" y="1600200"/>
            <a:ext cx="8579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Inputs</a:t>
            </a:r>
            <a:endParaRPr lang="en-US" sz="20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6781800" y="1047690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</a:t>
            </a:r>
            <a:endParaRPr lang="en-US" sz="20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6781800" y="1352490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B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765678" y="1657290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55464"/>
            <a:ext cx="8382000" cy="4770699"/>
          </a:xfrm>
        </p:spPr>
        <p:txBody>
          <a:bodyPr/>
          <a:lstStyle/>
          <a:p>
            <a:r>
              <a:rPr lang="en-US" dirty="0" smtClean="0"/>
              <a:t>Fully configurable within the FPGA</a:t>
            </a:r>
          </a:p>
          <a:p>
            <a:pPr lvl="1"/>
            <a:r>
              <a:rPr lang="en-US" dirty="0" err="1" smtClean="0"/>
              <a:t>Linac</a:t>
            </a:r>
            <a:r>
              <a:rPr lang="en-US" dirty="0" smtClean="0"/>
              <a:t> Clock Event</a:t>
            </a:r>
          </a:p>
          <a:p>
            <a:pPr lvl="1"/>
            <a:r>
              <a:rPr lang="en-US" dirty="0" smtClean="0"/>
              <a:t>External Trigger (TTL)</a:t>
            </a:r>
          </a:p>
          <a:p>
            <a:pPr lvl="1"/>
            <a:r>
              <a:rPr lang="en-US" dirty="0" smtClean="0"/>
              <a:t>Delay &amp; Acquisition Window</a:t>
            </a:r>
          </a:p>
          <a:p>
            <a:pPr lvl="1"/>
            <a:r>
              <a:rPr lang="en-US" dirty="0" smtClean="0"/>
              <a:t>Beam Search</a:t>
            </a:r>
          </a:p>
          <a:p>
            <a:r>
              <a:rPr lang="en-US" dirty="0" smtClean="0"/>
              <a:t>MTA System currently uses </a:t>
            </a:r>
            <a:r>
              <a:rPr lang="en-US" dirty="0" err="1" smtClean="0"/>
              <a:t>Linac</a:t>
            </a:r>
            <a:r>
              <a:rPr lang="en-US" dirty="0" smtClean="0"/>
              <a:t> Clock Event with a fixed Delay and Acquisition Window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F27690-92EF-434A-8281-C580EB6D9F2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Acquisition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61826"/>
            <a:ext cx="8382000" cy="4964337"/>
          </a:xfrm>
        </p:spPr>
        <p:txBody>
          <a:bodyPr/>
          <a:lstStyle/>
          <a:p>
            <a:r>
              <a:rPr lang="en-US" dirty="0" smtClean="0"/>
              <a:t>Provide average Position, Intensity, &amp; Relative Phase over each beam pulse for every BPM @15Hz</a:t>
            </a:r>
          </a:p>
          <a:p>
            <a:r>
              <a:rPr lang="en-US" dirty="0" smtClean="0"/>
              <a:t>Provide “waveform” data for select BPMs @15Hz</a:t>
            </a:r>
          </a:p>
          <a:p>
            <a:pPr lvl="1"/>
            <a:r>
              <a:rPr lang="en-US" dirty="0" smtClean="0"/>
              <a:t>Can select minimum of 1 BPM per crate</a:t>
            </a:r>
          </a:p>
          <a:p>
            <a:pPr lvl="1"/>
            <a:r>
              <a:rPr lang="en-US" dirty="0" smtClean="0"/>
              <a:t>Decimate data rate to 5-10MHz</a:t>
            </a:r>
          </a:p>
          <a:p>
            <a:r>
              <a:rPr lang="en-US" dirty="0" smtClean="0"/>
              <a:t>Option to store all data to on-board ram for “slow” </a:t>
            </a:r>
            <a:r>
              <a:rPr lang="en-US" dirty="0" err="1" smtClean="0"/>
              <a:t>readback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F27690-92EF-434A-8281-C580EB6D9F2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Signals – Use 2</a:t>
            </a:r>
            <a:r>
              <a:rPr lang="en-US" baseline="30000" dirty="0" smtClean="0"/>
              <a:t>nd</a:t>
            </a:r>
            <a:r>
              <a:rPr lang="en-US" dirty="0" smtClean="0"/>
              <a:t> Harmonic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F27690-92EF-434A-8281-C580EB6D9F2A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4648200" y="990600"/>
          <a:ext cx="4114800" cy="5135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</p:nvPr>
        </p:nvGraphicFramePr>
        <p:xfrm>
          <a:off x="381000" y="990600"/>
          <a:ext cx="4114800" cy="5135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Linac</a:t>
            </a:r>
            <a:r>
              <a:rPr lang="en-US" dirty="0" smtClean="0"/>
              <a:t> BPM Prototype</a:t>
            </a:r>
            <a:endParaRPr lang="en-US" dirty="0"/>
          </a:p>
        </p:txBody>
      </p:sp>
      <p:pic>
        <p:nvPicPr>
          <p:cNvPr id="7" name="Content Placeholder 6" descr="WP_0002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639" t="6267" r="4282" b="4288"/>
          <a:stretch>
            <a:fillRect/>
          </a:stretch>
        </p:blipFill>
        <p:spPr>
          <a:xfrm>
            <a:off x="1000474" y="1011209"/>
            <a:ext cx="6874129" cy="517681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F27690-92EF-434A-8281-C580EB6D9F2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116271" y="1796526"/>
            <a:ext cx="1479091" cy="377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3300"/>
                </a:solidFill>
              </a:rPr>
              <a:t>Ethernet</a:t>
            </a:r>
            <a:endParaRPr lang="en-US" b="1" dirty="0">
              <a:solidFill>
                <a:srgbClr val="FF33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49046" y="2282405"/>
            <a:ext cx="1175996" cy="377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3300"/>
                </a:solidFill>
              </a:rPr>
              <a:t>USB</a:t>
            </a:r>
            <a:endParaRPr lang="en-US" b="1" dirty="0">
              <a:solidFill>
                <a:srgbClr val="FF33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97963" y="2852598"/>
            <a:ext cx="1561939" cy="659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3300"/>
                </a:solidFill>
              </a:rPr>
              <a:t>LVDS</a:t>
            </a:r>
          </a:p>
          <a:p>
            <a:r>
              <a:rPr lang="en-US" b="1" dirty="0" smtClean="0">
                <a:solidFill>
                  <a:srgbClr val="FF3300"/>
                </a:solidFill>
              </a:rPr>
              <a:t>Serial Bus</a:t>
            </a:r>
            <a:endParaRPr lang="en-US" b="1" dirty="0">
              <a:solidFill>
                <a:srgbClr val="FF33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2979" y="3627164"/>
            <a:ext cx="1175996" cy="377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3300"/>
                </a:solidFill>
              </a:rPr>
              <a:t>JTAG</a:t>
            </a:r>
            <a:endParaRPr lang="en-US" b="1" dirty="0">
              <a:solidFill>
                <a:srgbClr val="FF33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88004" y="3982122"/>
            <a:ext cx="2155996" cy="377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3300"/>
                </a:solidFill>
              </a:rPr>
              <a:t>RF Input (805)</a:t>
            </a:r>
            <a:endParaRPr lang="en-US" b="1" dirty="0">
              <a:solidFill>
                <a:srgbClr val="FF33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49040" y="4724389"/>
            <a:ext cx="1175996" cy="377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3300"/>
                </a:solidFill>
              </a:rPr>
              <a:t>TTL I/O</a:t>
            </a:r>
            <a:endParaRPr lang="en-US" b="1" dirty="0">
              <a:solidFill>
                <a:srgbClr val="FF3300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164562" y="1452272"/>
            <a:ext cx="1804545" cy="3184274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rgbClr val="FF3300"/>
                </a:solidFill>
              </a:rPr>
              <a:t>4 Input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Times New Roman" pitchFamily="18" charset="0"/>
              </a:rPr>
              <a:t>Channels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4020436" y="2592583"/>
            <a:ext cx="1283090" cy="860621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rgbClr val="FF3300"/>
                </a:solidFill>
              </a:rPr>
              <a:t>Ref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rgbClr val="FF3300"/>
                </a:solidFill>
              </a:rPr>
              <a:t>Channel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373367" y="2701954"/>
            <a:ext cx="704704" cy="646248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rgbClr val="FF3300"/>
                </a:solidFill>
              </a:rPr>
              <a:t>FPGA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471832" y="1861059"/>
            <a:ext cx="511215" cy="408254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err="1" smtClean="0">
                <a:solidFill>
                  <a:srgbClr val="FF3300"/>
                </a:solidFill>
              </a:rPr>
              <a:t>uC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118586" y="2657139"/>
            <a:ext cx="850986" cy="914400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rgbClr val="FF3300"/>
                </a:solidFill>
              </a:rPr>
              <a:t>LO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Times New Roman" pitchFamily="18" charset="0"/>
              </a:rPr>
              <a:t>Dist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5948978" y="3765176"/>
            <a:ext cx="1034533" cy="666975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rgbClr val="FF3300"/>
                </a:solidFill>
              </a:rPr>
              <a:t>Clock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rgbClr val="FF3300"/>
                </a:solidFill>
              </a:rPr>
              <a:t>Select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Analog </a:t>
            </a:r>
            <a:r>
              <a:rPr lang="en-US" sz="2400" dirty="0" err="1" smtClean="0"/>
              <a:t>Quadrature</a:t>
            </a:r>
            <a:r>
              <a:rPr lang="en-US" sz="2400" dirty="0" smtClean="0"/>
              <a:t> </a:t>
            </a:r>
            <a:r>
              <a:rPr lang="en-US" sz="2400" dirty="0" err="1" smtClean="0"/>
              <a:t>Downcoverter</a:t>
            </a:r>
            <a:r>
              <a:rPr lang="en-US" sz="2400" dirty="0" smtClean="0"/>
              <a:t> – AD8348</a:t>
            </a:r>
          </a:p>
          <a:p>
            <a:pPr lvl="1"/>
            <a:r>
              <a:rPr lang="en-US" sz="2000" dirty="0" smtClean="0"/>
              <a:t>Provide from 0-40db variable gain</a:t>
            </a:r>
          </a:p>
          <a:p>
            <a:r>
              <a:rPr lang="en-US" sz="2400" dirty="0" smtClean="0"/>
              <a:t>ADC – LTC2265 (upgrade)</a:t>
            </a:r>
          </a:p>
          <a:p>
            <a:pPr lvl="1"/>
            <a:r>
              <a:rPr lang="en-US" sz="2000" dirty="0" smtClean="0"/>
              <a:t>12 bits @ 805MHz/16 = 50.3MHz</a:t>
            </a:r>
          </a:p>
          <a:p>
            <a:r>
              <a:rPr lang="en-US" sz="2400" dirty="0" smtClean="0"/>
              <a:t>FPGA – </a:t>
            </a:r>
            <a:r>
              <a:rPr lang="en-US" sz="2400" dirty="0" err="1" smtClean="0"/>
              <a:t>Altera</a:t>
            </a:r>
            <a:r>
              <a:rPr lang="en-US" sz="2400" dirty="0" smtClean="0"/>
              <a:t> Cyclone III (upgrade)</a:t>
            </a:r>
          </a:p>
          <a:p>
            <a:pPr lvl="1"/>
            <a:r>
              <a:rPr lang="en-US" sz="2000" dirty="0" smtClean="0"/>
              <a:t>Can provide all needed DSP</a:t>
            </a:r>
          </a:p>
          <a:p>
            <a:r>
              <a:rPr lang="en-US" sz="2400" dirty="0" err="1" smtClean="0"/>
              <a:t>uController</a:t>
            </a:r>
            <a:r>
              <a:rPr lang="en-US" sz="2400" dirty="0" smtClean="0"/>
              <a:t> – </a:t>
            </a:r>
            <a:r>
              <a:rPr lang="en-US" sz="2400" dirty="0" err="1" smtClean="0"/>
              <a:t>Stelaris</a:t>
            </a:r>
            <a:r>
              <a:rPr lang="en-US" sz="2400" dirty="0" smtClean="0"/>
              <a:t> LM3S5B (upgrade)</a:t>
            </a:r>
          </a:p>
          <a:p>
            <a:pPr lvl="1"/>
            <a:r>
              <a:rPr lang="en-US" sz="2000" dirty="0" smtClean="0"/>
              <a:t>32 bit ARM processor operating at 80MHz</a:t>
            </a:r>
          </a:p>
          <a:p>
            <a:r>
              <a:rPr lang="en-US" sz="2400" dirty="0" smtClean="0"/>
              <a:t>Ethernet – </a:t>
            </a:r>
            <a:r>
              <a:rPr lang="en-US" sz="2400" dirty="0" err="1" smtClean="0"/>
              <a:t>Wiznet</a:t>
            </a:r>
            <a:r>
              <a:rPr lang="en-US" sz="2400" dirty="0" smtClean="0"/>
              <a:t> W5300 (upgrade)</a:t>
            </a:r>
          </a:p>
          <a:p>
            <a:pPr lvl="1"/>
            <a:r>
              <a:rPr lang="en-US" sz="2000" dirty="0" smtClean="0"/>
              <a:t>16 bit providing ~4MB/s bandwidth</a:t>
            </a:r>
          </a:p>
          <a:p>
            <a:r>
              <a:rPr lang="en-US" sz="2400" dirty="0" smtClean="0"/>
              <a:t>Custom LVDS Serial Data Bus (modified)</a:t>
            </a:r>
          </a:p>
          <a:p>
            <a:pPr lvl="1"/>
            <a:r>
              <a:rPr lang="en-US" sz="2000" dirty="0" smtClean="0"/>
              <a:t>25MHz providing ~2.5MB/s data transfer</a:t>
            </a:r>
          </a:p>
          <a:p>
            <a:pPr lvl="1"/>
            <a:r>
              <a:rPr lang="en-US" sz="2000" dirty="0" smtClean="0"/>
              <a:t>Can be sped up if needed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F27690-92EF-434A-8281-C580EB6D9F2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8263732" y="1559719"/>
            <a:ext cx="565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dirty="0"/>
              <a:t>IN A0</a:t>
            </a:r>
          </a:p>
        </p:txBody>
      </p:sp>
      <p:sp>
        <p:nvSpPr>
          <p:cNvPr id="5" name="Oval 27"/>
          <p:cNvSpPr>
            <a:spLocks noChangeArrowheads="1"/>
          </p:cNvSpPr>
          <p:nvPr/>
        </p:nvSpPr>
        <p:spPr bwMode="auto">
          <a:xfrm>
            <a:off x="8420102" y="1783556"/>
            <a:ext cx="228600" cy="2286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94"/>
          <p:cNvSpPr>
            <a:spLocks noChangeArrowheads="1"/>
          </p:cNvSpPr>
          <p:nvPr/>
        </p:nvSpPr>
        <p:spPr bwMode="auto">
          <a:xfrm>
            <a:off x="6653213" y="1703387"/>
            <a:ext cx="4572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295"/>
          <p:cNvSpPr txBox="1">
            <a:spLocks noChangeArrowheads="1"/>
          </p:cNvSpPr>
          <p:nvPr/>
        </p:nvSpPr>
        <p:spPr bwMode="auto">
          <a:xfrm>
            <a:off x="6595383" y="1659164"/>
            <a:ext cx="5854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dirty="0" smtClean="0"/>
              <a:t>Band </a:t>
            </a:r>
            <a:endParaRPr lang="en-US" sz="1200" dirty="0"/>
          </a:p>
          <a:p>
            <a:pPr algn="ctr" eaLnBrk="0" hangingPunct="0"/>
            <a:r>
              <a:rPr lang="en-US" sz="1200" dirty="0"/>
              <a:t>Pass</a:t>
            </a:r>
          </a:p>
        </p:txBody>
      </p:sp>
      <p:sp>
        <p:nvSpPr>
          <p:cNvPr id="8" name="Text Box 328"/>
          <p:cNvSpPr txBox="1">
            <a:spLocks noChangeArrowheads="1"/>
          </p:cNvSpPr>
          <p:nvPr/>
        </p:nvSpPr>
        <p:spPr bwMode="auto">
          <a:xfrm>
            <a:off x="6492978" y="2039286"/>
            <a:ext cx="7762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200" dirty="0" smtClean="0"/>
              <a:t>292-490 MHz</a:t>
            </a:r>
          </a:p>
        </p:txBody>
      </p:sp>
      <p:sp>
        <p:nvSpPr>
          <p:cNvPr id="9" name="Text Box 332"/>
          <p:cNvSpPr txBox="1">
            <a:spLocks noChangeArrowheads="1"/>
          </p:cNvSpPr>
          <p:nvPr/>
        </p:nvSpPr>
        <p:spPr bwMode="auto">
          <a:xfrm>
            <a:off x="4896028" y="1204957"/>
            <a:ext cx="1281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dirty="0" err="1"/>
              <a:t>Quadrature</a:t>
            </a:r>
            <a:endParaRPr lang="en-US" sz="1200" dirty="0"/>
          </a:p>
          <a:p>
            <a:pPr algn="ctr" eaLnBrk="0" hangingPunct="0"/>
            <a:r>
              <a:rPr lang="en-US" sz="1200" dirty="0" err="1"/>
              <a:t>Downconverters</a:t>
            </a:r>
            <a:endParaRPr lang="en-US" sz="1200" dirty="0"/>
          </a:p>
        </p:txBody>
      </p:sp>
      <p:sp>
        <p:nvSpPr>
          <p:cNvPr id="10" name="Rectangle 390"/>
          <p:cNvSpPr>
            <a:spLocks noChangeArrowheads="1"/>
          </p:cNvSpPr>
          <p:nvPr/>
        </p:nvSpPr>
        <p:spPr bwMode="auto">
          <a:xfrm>
            <a:off x="5181600" y="1676400"/>
            <a:ext cx="609599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393"/>
          <p:cNvSpPr txBox="1">
            <a:spLocks noChangeArrowheads="1"/>
          </p:cNvSpPr>
          <p:nvPr/>
        </p:nvSpPr>
        <p:spPr bwMode="auto">
          <a:xfrm>
            <a:off x="5105400" y="1752600"/>
            <a:ext cx="7318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dirty="0"/>
              <a:t>AD8348</a:t>
            </a:r>
          </a:p>
        </p:txBody>
      </p:sp>
      <p:sp>
        <p:nvSpPr>
          <p:cNvPr id="12" name="Rectangle 394"/>
          <p:cNvSpPr>
            <a:spLocks noChangeArrowheads="1"/>
          </p:cNvSpPr>
          <p:nvPr/>
        </p:nvSpPr>
        <p:spPr bwMode="auto">
          <a:xfrm>
            <a:off x="6051551" y="1709737"/>
            <a:ext cx="441325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395"/>
          <p:cNvSpPr txBox="1">
            <a:spLocks noChangeArrowheads="1"/>
          </p:cNvSpPr>
          <p:nvPr/>
        </p:nvSpPr>
        <p:spPr bwMode="auto">
          <a:xfrm>
            <a:off x="5984876" y="1758950"/>
            <a:ext cx="571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/>
              <a:t>Balun</a:t>
            </a:r>
          </a:p>
        </p:txBody>
      </p:sp>
      <p:sp>
        <p:nvSpPr>
          <p:cNvPr id="14" name="Line 396"/>
          <p:cNvSpPr>
            <a:spLocks noChangeShapeType="1"/>
          </p:cNvSpPr>
          <p:nvPr/>
        </p:nvSpPr>
        <p:spPr bwMode="auto">
          <a:xfrm flipH="1">
            <a:off x="5786438" y="1812925"/>
            <a:ext cx="26035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Line 397"/>
          <p:cNvSpPr>
            <a:spLocks noChangeShapeType="1"/>
          </p:cNvSpPr>
          <p:nvPr/>
        </p:nvSpPr>
        <p:spPr bwMode="auto">
          <a:xfrm flipH="1" flipV="1">
            <a:off x="5789613" y="1970087"/>
            <a:ext cx="26193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Rectangle 186"/>
          <p:cNvSpPr>
            <a:spLocks noChangeArrowheads="1"/>
          </p:cNvSpPr>
          <p:nvPr/>
        </p:nvSpPr>
        <p:spPr bwMode="auto">
          <a:xfrm>
            <a:off x="3429000" y="1600200"/>
            <a:ext cx="762000" cy="1752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Flowchart: Manual Operation 16"/>
          <p:cNvSpPr/>
          <p:nvPr/>
        </p:nvSpPr>
        <p:spPr>
          <a:xfrm rot="16200000">
            <a:off x="2171700" y="3009900"/>
            <a:ext cx="838200" cy="457200"/>
          </a:xfrm>
          <a:prstGeom prst="flowChartManualOperati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433"/>
          <p:cNvSpPr>
            <a:spLocks noChangeArrowheads="1"/>
          </p:cNvSpPr>
          <p:nvPr/>
        </p:nvSpPr>
        <p:spPr bwMode="auto">
          <a:xfrm>
            <a:off x="907257" y="1569244"/>
            <a:ext cx="7620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452"/>
          <p:cNvGrpSpPr>
            <a:grpSpLocks/>
          </p:cNvGrpSpPr>
          <p:nvPr/>
        </p:nvGrpSpPr>
        <p:grpSpPr bwMode="auto">
          <a:xfrm flipH="1">
            <a:off x="2662237" y="1803400"/>
            <a:ext cx="193675" cy="79375"/>
            <a:chOff x="2467" y="3772"/>
            <a:chExt cx="122" cy="50"/>
          </a:xfrm>
        </p:grpSpPr>
        <p:sp>
          <p:nvSpPr>
            <p:cNvPr id="20" name="Line 66"/>
            <p:cNvSpPr>
              <a:spLocks noChangeShapeType="1"/>
            </p:cNvSpPr>
            <p:nvPr/>
          </p:nvSpPr>
          <p:spPr bwMode="auto">
            <a:xfrm flipH="1" flipV="1">
              <a:off x="2574" y="3773"/>
              <a:ext cx="15" cy="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67"/>
            <p:cNvSpPr>
              <a:spLocks noChangeShapeType="1"/>
            </p:cNvSpPr>
            <p:nvPr/>
          </p:nvSpPr>
          <p:spPr bwMode="auto">
            <a:xfrm flipH="1">
              <a:off x="2543" y="3772"/>
              <a:ext cx="30" cy="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68"/>
            <p:cNvSpPr>
              <a:spLocks noChangeShapeType="1"/>
            </p:cNvSpPr>
            <p:nvPr/>
          </p:nvSpPr>
          <p:spPr bwMode="auto">
            <a:xfrm flipH="1" flipV="1">
              <a:off x="2507" y="3777"/>
              <a:ext cx="35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69"/>
            <p:cNvSpPr>
              <a:spLocks noChangeShapeType="1"/>
            </p:cNvSpPr>
            <p:nvPr/>
          </p:nvSpPr>
          <p:spPr bwMode="auto">
            <a:xfrm flipH="1">
              <a:off x="2484" y="3775"/>
              <a:ext cx="23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70"/>
            <p:cNvSpPr>
              <a:spLocks noChangeShapeType="1"/>
            </p:cNvSpPr>
            <p:nvPr/>
          </p:nvSpPr>
          <p:spPr bwMode="auto">
            <a:xfrm flipH="1" flipV="1">
              <a:off x="2467" y="3794"/>
              <a:ext cx="15" cy="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" name="Line 72"/>
          <p:cNvSpPr>
            <a:spLocks noChangeShapeType="1"/>
          </p:cNvSpPr>
          <p:nvPr/>
        </p:nvSpPr>
        <p:spPr bwMode="auto">
          <a:xfrm flipH="1">
            <a:off x="2879725" y="1985963"/>
            <a:ext cx="147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73"/>
          <p:cNvSpPr>
            <a:spLocks noChangeShapeType="1"/>
          </p:cNvSpPr>
          <p:nvPr/>
        </p:nvSpPr>
        <p:spPr bwMode="auto">
          <a:xfrm flipH="1">
            <a:off x="2879725" y="2027238"/>
            <a:ext cx="147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74"/>
          <p:cNvSpPr>
            <a:spLocks noChangeShapeType="1"/>
          </p:cNvSpPr>
          <p:nvPr/>
        </p:nvSpPr>
        <p:spPr bwMode="auto">
          <a:xfrm flipH="1">
            <a:off x="2955925" y="1838325"/>
            <a:ext cx="0" cy="147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75"/>
          <p:cNvSpPr>
            <a:spLocks noChangeShapeType="1"/>
          </p:cNvSpPr>
          <p:nvPr/>
        </p:nvSpPr>
        <p:spPr bwMode="auto">
          <a:xfrm flipH="1">
            <a:off x="2955925" y="2030413"/>
            <a:ext cx="0" cy="147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76"/>
          <p:cNvSpPr>
            <a:spLocks noChangeShapeType="1"/>
          </p:cNvSpPr>
          <p:nvPr/>
        </p:nvSpPr>
        <p:spPr bwMode="auto">
          <a:xfrm flipH="1">
            <a:off x="2917825" y="2182813"/>
            <a:ext cx="793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77"/>
          <p:cNvSpPr>
            <a:spLocks noChangeShapeType="1"/>
          </p:cNvSpPr>
          <p:nvPr/>
        </p:nvSpPr>
        <p:spPr bwMode="auto">
          <a:xfrm flipH="1">
            <a:off x="2935287" y="2206625"/>
            <a:ext cx="4286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78"/>
          <p:cNvSpPr>
            <a:spLocks noChangeShapeType="1"/>
          </p:cNvSpPr>
          <p:nvPr/>
        </p:nvSpPr>
        <p:spPr bwMode="auto">
          <a:xfrm flipH="1">
            <a:off x="2947987" y="2232025"/>
            <a:ext cx="15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AutoShape 79"/>
          <p:cNvSpPr>
            <a:spLocks noChangeArrowheads="1"/>
          </p:cNvSpPr>
          <p:nvPr/>
        </p:nvSpPr>
        <p:spPr bwMode="auto">
          <a:xfrm rot="16200000" flipH="1">
            <a:off x="1906587" y="1608138"/>
            <a:ext cx="609600" cy="457200"/>
          </a:xfrm>
          <a:prstGeom prst="triangle">
            <a:avLst>
              <a:gd name="adj" fmla="val 49991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86"/>
          <p:cNvSpPr>
            <a:spLocks noChangeShapeType="1"/>
          </p:cNvSpPr>
          <p:nvPr/>
        </p:nvSpPr>
        <p:spPr bwMode="auto">
          <a:xfrm flipH="1" flipV="1">
            <a:off x="2035175" y="1371600"/>
            <a:ext cx="0" cy="147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87"/>
          <p:cNvSpPr>
            <a:spLocks noChangeShapeType="1"/>
          </p:cNvSpPr>
          <p:nvPr/>
        </p:nvSpPr>
        <p:spPr bwMode="auto">
          <a:xfrm flipH="1" flipV="1">
            <a:off x="1993900" y="1371600"/>
            <a:ext cx="0" cy="147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88"/>
          <p:cNvSpPr>
            <a:spLocks noChangeShapeType="1"/>
          </p:cNvSpPr>
          <p:nvPr/>
        </p:nvSpPr>
        <p:spPr bwMode="auto">
          <a:xfrm flipH="1">
            <a:off x="2039937" y="1445418"/>
            <a:ext cx="147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89"/>
          <p:cNvSpPr>
            <a:spLocks noChangeShapeType="1"/>
          </p:cNvSpPr>
          <p:nvPr/>
        </p:nvSpPr>
        <p:spPr bwMode="auto">
          <a:xfrm flipH="1">
            <a:off x="1831975" y="1444625"/>
            <a:ext cx="157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96"/>
          <p:cNvSpPr>
            <a:spLocks noChangeShapeType="1"/>
          </p:cNvSpPr>
          <p:nvPr/>
        </p:nvSpPr>
        <p:spPr bwMode="auto">
          <a:xfrm flipH="1">
            <a:off x="2439987" y="1836738"/>
            <a:ext cx="222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97"/>
          <p:cNvSpPr>
            <a:spLocks noChangeShapeType="1"/>
          </p:cNvSpPr>
          <p:nvPr/>
        </p:nvSpPr>
        <p:spPr bwMode="auto">
          <a:xfrm flipV="1">
            <a:off x="2568575" y="1449388"/>
            <a:ext cx="1587" cy="387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98"/>
          <p:cNvSpPr>
            <a:spLocks noChangeShapeType="1"/>
          </p:cNvSpPr>
          <p:nvPr/>
        </p:nvSpPr>
        <p:spPr bwMode="auto">
          <a:xfrm flipH="1">
            <a:off x="2384425" y="1446213"/>
            <a:ext cx="184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99"/>
          <p:cNvSpPr>
            <a:spLocks noChangeShapeType="1"/>
          </p:cNvSpPr>
          <p:nvPr/>
        </p:nvSpPr>
        <p:spPr bwMode="auto">
          <a:xfrm flipH="1">
            <a:off x="1676400" y="183673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100"/>
          <p:cNvSpPr>
            <a:spLocks noChangeShapeType="1"/>
          </p:cNvSpPr>
          <p:nvPr/>
        </p:nvSpPr>
        <p:spPr bwMode="auto">
          <a:xfrm flipH="1">
            <a:off x="2860675" y="1835150"/>
            <a:ext cx="184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101"/>
          <p:cNvSpPr>
            <a:spLocks noChangeShapeType="1"/>
          </p:cNvSpPr>
          <p:nvPr/>
        </p:nvSpPr>
        <p:spPr bwMode="auto">
          <a:xfrm flipH="1">
            <a:off x="3240087" y="1838325"/>
            <a:ext cx="179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Oval 103"/>
          <p:cNvSpPr>
            <a:spLocks noChangeArrowheads="1"/>
          </p:cNvSpPr>
          <p:nvPr/>
        </p:nvSpPr>
        <p:spPr bwMode="auto">
          <a:xfrm flipH="1">
            <a:off x="2928937" y="1808163"/>
            <a:ext cx="55563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Oval 104"/>
          <p:cNvSpPr>
            <a:spLocks noChangeArrowheads="1"/>
          </p:cNvSpPr>
          <p:nvPr/>
        </p:nvSpPr>
        <p:spPr bwMode="auto">
          <a:xfrm flipH="1">
            <a:off x="1805782" y="1801812"/>
            <a:ext cx="55562" cy="5556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105"/>
          <p:cNvSpPr>
            <a:spLocks noChangeArrowheads="1"/>
          </p:cNvSpPr>
          <p:nvPr/>
        </p:nvSpPr>
        <p:spPr bwMode="auto">
          <a:xfrm flipH="1">
            <a:off x="2538412" y="1806575"/>
            <a:ext cx="55563" cy="555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106"/>
          <p:cNvSpPr>
            <a:spLocks noChangeShapeType="1"/>
          </p:cNvSpPr>
          <p:nvPr/>
        </p:nvSpPr>
        <p:spPr bwMode="auto">
          <a:xfrm flipH="1" flipV="1">
            <a:off x="1831182" y="1441450"/>
            <a:ext cx="0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453"/>
          <p:cNvGrpSpPr>
            <a:grpSpLocks/>
          </p:cNvGrpSpPr>
          <p:nvPr/>
        </p:nvGrpSpPr>
        <p:grpSpPr bwMode="auto">
          <a:xfrm flipH="1">
            <a:off x="3048000" y="1803400"/>
            <a:ext cx="193675" cy="79375"/>
            <a:chOff x="2467" y="3772"/>
            <a:chExt cx="122" cy="50"/>
          </a:xfrm>
        </p:grpSpPr>
        <p:sp>
          <p:nvSpPr>
            <p:cNvPr id="48" name="Line 454"/>
            <p:cNvSpPr>
              <a:spLocks noChangeShapeType="1"/>
            </p:cNvSpPr>
            <p:nvPr/>
          </p:nvSpPr>
          <p:spPr bwMode="auto">
            <a:xfrm flipH="1" flipV="1">
              <a:off x="2574" y="3773"/>
              <a:ext cx="15" cy="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455"/>
            <p:cNvSpPr>
              <a:spLocks noChangeShapeType="1"/>
            </p:cNvSpPr>
            <p:nvPr/>
          </p:nvSpPr>
          <p:spPr bwMode="auto">
            <a:xfrm flipH="1">
              <a:off x="2543" y="3772"/>
              <a:ext cx="30" cy="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456"/>
            <p:cNvSpPr>
              <a:spLocks noChangeShapeType="1"/>
            </p:cNvSpPr>
            <p:nvPr/>
          </p:nvSpPr>
          <p:spPr bwMode="auto">
            <a:xfrm flipH="1" flipV="1">
              <a:off x="2507" y="3777"/>
              <a:ext cx="35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457"/>
            <p:cNvSpPr>
              <a:spLocks noChangeShapeType="1"/>
            </p:cNvSpPr>
            <p:nvPr/>
          </p:nvSpPr>
          <p:spPr bwMode="auto">
            <a:xfrm flipH="1">
              <a:off x="2484" y="3775"/>
              <a:ext cx="23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458"/>
            <p:cNvSpPr>
              <a:spLocks noChangeShapeType="1"/>
            </p:cNvSpPr>
            <p:nvPr/>
          </p:nvSpPr>
          <p:spPr bwMode="auto">
            <a:xfrm flipH="1" flipV="1">
              <a:off x="2467" y="3794"/>
              <a:ext cx="15" cy="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" name="Group 459"/>
          <p:cNvGrpSpPr>
            <a:grpSpLocks/>
          </p:cNvGrpSpPr>
          <p:nvPr/>
        </p:nvGrpSpPr>
        <p:grpSpPr bwMode="auto">
          <a:xfrm flipH="1">
            <a:off x="2189162" y="1409700"/>
            <a:ext cx="193675" cy="79375"/>
            <a:chOff x="2467" y="3772"/>
            <a:chExt cx="122" cy="50"/>
          </a:xfrm>
        </p:grpSpPr>
        <p:sp>
          <p:nvSpPr>
            <p:cNvPr id="54" name="Line 460"/>
            <p:cNvSpPr>
              <a:spLocks noChangeShapeType="1"/>
            </p:cNvSpPr>
            <p:nvPr/>
          </p:nvSpPr>
          <p:spPr bwMode="auto">
            <a:xfrm flipH="1" flipV="1">
              <a:off x="2574" y="3773"/>
              <a:ext cx="15" cy="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461"/>
            <p:cNvSpPr>
              <a:spLocks noChangeShapeType="1"/>
            </p:cNvSpPr>
            <p:nvPr/>
          </p:nvSpPr>
          <p:spPr bwMode="auto">
            <a:xfrm flipH="1">
              <a:off x="2543" y="3772"/>
              <a:ext cx="30" cy="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462"/>
            <p:cNvSpPr>
              <a:spLocks noChangeShapeType="1"/>
            </p:cNvSpPr>
            <p:nvPr/>
          </p:nvSpPr>
          <p:spPr bwMode="auto">
            <a:xfrm flipH="1" flipV="1">
              <a:off x="2507" y="3777"/>
              <a:ext cx="35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463"/>
            <p:cNvSpPr>
              <a:spLocks noChangeShapeType="1"/>
            </p:cNvSpPr>
            <p:nvPr/>
          </p:nvSpPr>
          <p:spPr bwMode="auto">
            <a:xfrm flipH="1">
              <a:off x="2484" y="3775"/>
              <a:ext cx="23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464"/>
            <p:cNvSpPr>
              <a:spLocks noChangeShapeType="1"/>
            </p:cNvSpPr>
            <p:nvPr/>
          </p:nvSpPr>
          <p:spPr bwMode="auto">
            <a:xfrm flipH="1" flipV="1">
              <a:off x="2467" y="3794"/>
              <a:ext cx="15" cy="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59" name="Straight Connector 58"/>
          <p:cNvCxnSpPr/>
          <p:nvPr/>
        </p:nvCxnSpPr>
        <p:spPr>
          <a:xfrm rot="5400000">
            <a:off x="494903" y="2095897"/>
            <a:ext cx="53419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0800000">
            <a:off x="762000" y="2362200"/>
            <a:ext cx="2667000" cy="1588"/>
          </a:xfrm>
          <a:prstGeom prst="line">
            <a:avLst/>
          </a:prstGeom>
          <a:ln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762001" y="1833563"/>
            <a:ext cx="1524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Box 393"/>
          <p:cNvSpPr txBox="1">
            <a:spLocks noChangeArrowheads="1"/>
          </p:cNvSpPr>
          <p:nvPr/>
        </p:nvSpPr>
        <p:spPr bwMode="auto">
          <a:xfrm>
            <a:off x="797719" y="1593057"/>
            <a:ext cx="10021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dirty="0" smtClean="0"/>
              <a:t>1610 -1640 </a:t>
            </a:r>
          </a:p>
          <a:p>
            <a:pPr algn="ctr" eaLnBrk="0" hangingPunct="0"/>
            <a:r>
              <a:rPr lang="en-US" sz="1200" dirty="0" smtClean="0"/>
              <a:t>MHz VCO</a:t>
            </a:r>
            <a:endParaRPr lang="en-US" sz="1200" dirty="0"/>
          </a:p>
        </p:txBody>
      </p:sp>
      <p:sp>
        <p:nvSpPr>
          <p:cNvPr id="63" name="Text Box 328"/>
          <p:cNvSpPr txBox="1">
            <a:spLocks noChangeArrowheads="1"/>
          </p:cNvSpPr>
          <p:nvPr/>
        </p:nvSpPr>
        <p:spPr bwMode="auto">
          <a:xfrm>
            <a:off x="3218204" y="1700613"/>
            <a:ext cx="7762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200" dirty="0" smtClean="0"/>
              <a:t>PFD</a:t>
            </a:r>
          </a:p>
        </p:txBody>
      </p:sp>
      <p:sp>
        <p:nvSpPr>
          <p:cNvPr id="64" name="Text Box 328"/>
          <p:cNvSpPr txBox="1">
            <a:spLocks noChangeArrowheads="1"/>
          </p:cNvSpPr>
          <p:nvPr/>
        </p:nvSpPr>
        <p:spPr bwMode="auto">
          <a:xfrm>
            <a:off x="3223946" y="2204815"/>
            <a:ext cx="7762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200" dirty="0" err="1" smtClean="0"/>
              <a:t>Osc</a:t>
            </a:r>
            <a:endParaRPr lang="en-US" sz="1200" dirty="0" smtClean="0"/>
          </a:p>
        </p:txBody>
      </p:sp>
      <p:sp>
        <p:nvSpPr>
          <p:cNvPr id="65" name="Rectangle 394"/>
          <p:cNvSpPr>
            <a:spLocks noChangeArrowheads="1"/>
          </p:cNvSpPr>
          <p:nvPr/>
        </p:nvSpPr>
        <p:spPr bwMode="auto">
          <a:xfrm>
            <a:off x="1676400" y="2819400"/>
            <a:ext cx="4572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Text Box 23"/>
          <p:cNvSpPr txBox="1">
            <a:spLocks noChangeArrowheads="1"/>
          </p:cNvSpPr>
          <p:nvPr/>
        </p:nvSpPr>
        <p:spPr bwMode="auto">
          <a:xfrm>
            <a:off x="1700212" y="2881312"/>
            <a:ext cx="3978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dirty="0" smtClean="0"/>
              <a:t>÷ 8</a:t>
            </a:r>
            <a:endParaRPr lang="en-US" sz="1200" dirty="0"/>
          </a:p>
        </p:txBody>
      </p:sp>
      <p:sp>
        <p:nvSpPr>
          <p:cNvPr id="67" name="Text Box 23"/>
          <p:cNvSpPr txBox="1">
            <a:spLocks noChangeArrowheads="1"/>
          </p:cNvSpPr>
          <p:nvPr/>
        </p:nvSpPr>
        <p:spPr bwMode="auto">
          <a:xfrm flipH="1">
            <a:off x="620994" y="2707592"/>
            <a:ext cx="6511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dirty="0" smtClean="0">
                <a:solidFill>
                  <a:srgbClr val="FF3300"/>
                </a:solidFill>
              </a:rPr>
              <a:t>FP</a:t>
            </a:r>
          </a:p>
          <a:p>
            <a:pPr algn="ctr" eaLnBrk="0" hangingPunct="0"/>
            <a:r>
              <a:rPr lang="en-US" sz="1200" dirty="0" smtClean="0">
                <a:solidFill>
                  <a:srgbClr val="FF3300"/>
                </a:solidFill>
              </a:rPr>
              <a:t>804.96 </a:t>
            </a:r>
          </a:p>
          <a:p>
            <a:pPr algn="ctr" eaLnBrk="0" hangingPunct="0"/>
            <a:r>
              <a:rPr lang="en-US" sz="1200" dirty="0" smtClean="0">
                <a:solidFill>
                  <a:srgbClr val="FF3300"/>
                </a:solidFill>
              </a:rPr>
              <a:t>MHz</a:t>
            </a:r>
            <a:endParaRPr lang="en-US" sz="1200" dirty="0">
              <a:solidFill>
                <a:srgbClr val="FF3300"/>
              </a:solidFill>
            </a:endParaRPr>
          </a:p>
        </p:txBody>
      </p:sp>
      <p:sp>
        <p:nvSpPr>
          <p:cNvPr id="68" name="Oval 27"/>
          <p:cNvSpPr>
            <a:spLocks noChangeArrowheads="1"/>
          </p:cNvSpPr>
          <p:nvPr/>
        </p:nvSpPr>
        <p:spPr bwMode="auto">
          <a:xfrm flipH="1">
            <a:off x="1214437" y="2895600"/>
            <a:ext cx="228600" cy="22383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Line 159"/>
          <p:cNvSpPr>
            <a:spLocks noChangeShapeType="1"/>
          </p:cNvSpPr>
          <p:nvPr/>
        </p:nvSpPr>
        <p:spPr bwMode="auto">
          <a:xfrm>
            <a:off x="1447800" y="3005138"/>
            <a:ext cx="2286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70" name="Straight Connector 69"/>
          <p:cNvCxnSpPr/>
          <p:nvPr/>
        </p:nvCxnSpPr>
        <p:spPr>
          <a:xfrm>
            <a:off x="2133600" y="3048000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2819400" y="3124200"/>
            <a:ext cx="609600" cy="1588"/>
          </a:xfrm>
          <a:prstGeom prst="line">
            <a:avLst/>
          </a:prstGeom>
          <a:ln w="9525">
            <a:solidFill>
              <a:schemeClr val="tx2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 Box 328"/>
          <p:cNvSpPr txBox="1">
            <a:spLocks noChangeArrowheads="1"/>
          </p:cNvSpPr>
          <p:nvPr/>
        </p:nvSpPr>
        <p:spPr bwMode="auto">
          <a:xfrm>
            <a:off x="3429000" y="2971800"/>
            <a:ext cx="4524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200" dirty="0" smtClean="0"/>
              <a:t>Ref</a:t>
            </a:r>
          </a:p>
        </p:txBody>
      </p:sp>
      <p:cxnSp>
        <p:nvCxnSpPr>
          <p:cNvPr id="73" name="Straight Connector 72"/>
          <p:cNvCxnSpPr>
            <a:endCxn id="17" idx="1"/>
          </p:cNvCxnSpPr>
          <p:nvPr/>
        </p:nvCxnSpPr>
        <p:spPr>
          <a:xfrm rot="10800000">
            <a:off x="2590800" y="3573781"/>
            <a:ext cx="1588" cy="467053"/>
          </a:xfrm>
          <a:prstGeom prst="line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endCxn id="10" idx="1"/>
          </p:cNvCxnSpPr>
          <p:nvPr/>
        </p:nvCxnSpPr>
        <p:spPr>
          <a:xfrm>
            <a:off x="4191000" y="1905000"/>
            <a:ext cx="990600" cy="1588"/>
          </a:xfrm>
          <a:prstGeom prst="line">
            <a:avLst/>
          </a:prstGeom>
          <a:ln w="9525">
            <a:solidFill>
              <a:schemeClr val="tx2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4191000" y="2286000"/>
            <a:ext cx="838200" cy="1588"/>
          </a:xfrm>
          <a:prstGeom prst="line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Text Box 410"/>
          <p:cNvSpPr txBox="1">
            <a:spLocks noChangeArrowheads="1"/>
          </p:cNvSpPr>
          <p:nvPr/>
        </p:nvSpPr>
        <p:spPr bwMode="auto">
          <a:xfrm>
            <a:off x="4899996" y="5057001"/>
            <a:ext cx="5102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dirty="0" smtClean="0"/>
              <a:t>FGPA</a:t>
            </a:r>
          </a:p>
        </p:txBody>
      </p:sp>
      <p:sp>
        <p:nvSpPr>
          <p:cNvPr id="89" name="Text Box 328"/>
          <p:cNvSpPr txBox="1">
            <a:spLocks noChangeArrowheads="1"/>
          </p:cNvSpPr>
          <p:nvPr/>
        </p:nvSpPr>
        <p:spPr bwMode="auto">
          <a:xfrm>
            <a:off x="3415469" y="1341690"/>
            <a:ext cx="7762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200" dirty="0" smtClean="0"/>
              <a:t>AD9518</a:t>
            </a:r>
          </a:p>
        </p:txBody>
      </p:sp>
      <p:cxnSp>
        <p:nvCxnSpPr>
          <p:cNvPr id="93" name="Straight Arrow Connector 92"/>
          <p:cNvCxnSpPr>
            <a:stCxn id="6" idx="1"/>
            <a:endCxn id="12" idx="3"/>
          </p:cNvCxnSpPr>
          <p:nvPr/>
        </p:nvCxnSpPr>
        <p:spPr>
          <a:xfrm rot="10800000" flipV="1">
            <a:off x="6492877" y="1893887"/>
            <a:ext cx="160337" cy="6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rot="10800000" flipV="1">
            <a:off x="7610475" y="1898648"/>
            <a:ext cx="157162" cy="7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97" idx="1"/>
          </p:cNvCxnSpPr>
          <p:nvPr/>
        </p:nvCxnSpPr>
        <p:spPr>
          <a:xfrm rot="10800000">
            <a:off x="7102180" y="1880743"/>
            <a:ext cx="157160" cy="23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rot="10800000">
            <a:off x="8224841" y="1900238"/>
            <a:ext cx="19287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7" name="Rectangle 294"/>
          <p:cNvSpPr>
            <a:spLocks noChangeArrowheads="1"/>
          </p:cNvSpPr>
          <p:nvPr/>
        </p:nvSpPr>
        <p:spPr bwMode="auto">
          <a:xfrm>
            <a:off x="7259340" y="1680716"/>
            <a:ext cx="347662" cy="4048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Text Box 295"/>
          <p:cNvSpPr txBox="1">
            <a:spLocks noChangeArrowheads="1"/>
          </p:cNvSpPr>
          <p:nvPr/>
        </p:nvSpPr>
        <p:spPr bwMode="auto">
          <a:xfrm>
            <a:off x="7206953" y="1666430"/>
            <a:ext cx="4267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dirty="0"/>
              <a:t>3</a:t>
            </a:r>
            <a:r>
              <a:rPr lang="en-US" sz="1200" dirty="0" smtClean="0"/>
              <a:t>dB</a:t>
            </a:r>
          </a:p>
          <a:p>
            <a:pPr algn="ctr" eaLnBrk="0" hangingPunct="0"/>
            <a:r>
              <a:rPr lang="en-US" sz="1200" dirty="0" smtClean="0"/>
              <a:t>Pad</a:t>
            </a:r>
            <a:endParaRPr lang="en-US" sz="1200" dirty="0"/>
          </a:p>
        </p:txBody>
      </p:sp>
      <p:sp>
        <p:nvSpPr>
          <p:cNvPr id="99" name="Text Box 295"/>
          <p:cNvSpPr txBox="1">
            <a:spLocks noChangeArrowheads="1"/>
          </p:cNvSpPr>
          <p:nvPr/>
        </p:nvSpPr>
        <p:spPr bwMode="auto">
          <a:xfrm>
            <a:off x="7656961" y="1752600"/>
            <a:ext cx="6735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dirty="0" smtClean="0"/>
              <a:t>Coupler</a:t>
            </a:r>
            <a:endParaRPr lang="en-US" sz="1200" dirty="0"/>
          </a:p>
        </p:txBody>
      </p:sp>
      <p:sp>
        <p:nvSpPr>
          <p:cNvPr id="100" name="Rectangle 294"/>
          <p:cNvSpPr>
            <a:spLocks noChangeArrowheads="1"/>
          </p:cNvSpPr>
          <p:nvPr/>
        </p:nvSpPr>
        <p:spPr bwMode="auto">
          <a:xfrm>
            <a:off x="7767638" y="1722436"/>
            <a:ext cx="4572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" name="AutoShape 367"/>
          <p:cNvSpPr>
            <a:spLocks noChangeArrowheads="1"/>
          </p:cNvSpPr>
          <p:nvPr/>
        </p:nvSpPr>
        <p:spPr bwMode="auto">
          <a:xfrm rot="5400000">
            <a:off x="2324100" y="4457700"/>
            <a:ext cx="304800" cy="228600"/>
          </a:xfrm>
          <a:prstGeom prst="triangle">
            <a:avLst>
              <a:gd name="adj" fmla="val 49991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5" name="Straight Connector 104"/>
          <p:cNvCxnSpPr/>
          <p:nvPr/>
        </p:nvCxnSpPr>
        <p:spPr>
          <a:xfrm>
            <a:off x="2590800" y="4572000"/>
            <a:ext cx="838200" cy="1588"/>
          </a:xfrm>
          <a:prstGeom prst="line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6" name="Text Box 23"/>
          <p:cNvSpPr txBox="1">
            <a:spLocks noChangeArrowheads="1"/>
          </p:cNvSpPr>
          <p:nvPr/>
        </p:nvSpPr>
        <p:spPr bwMode="auto">
          <a:xfrm flipH="1">
            <a:off x="1313090" y="4343400"/>
            <a:ext cx="9621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dirty="0" smtClean="0">
                <a:solidFill>
                  <a:srgbClr val="FF3300"/>
                </a:solidFill>
              </a:rPr>
              <a:t>LVDS bus</a:t>
            </a:r>
          </a:p>
          <a:p>
            <a:pPr algn="ctr" eaLnBrk="0" hangingPunct="0"/>
            <a:r>
              <a:rPr lang="en-US" sz="1200" dirty="0" smtClean="0">
                <a:solidFill>
                  <a:srgbClr val="FF3300"/>
                </a:solidFill>
              </a:rPr>
              <a:t>100.62 MHz</a:t>
            </a:r>
            <a:endParaRPr lang="en-US" sz="1200" dirty="0">
              <a:solidFill>
                <a:srgbClr val="FF3300"/>
              </a:solidFill>
            </a:endParaRPr>
          </a:p>
        </p:txBody>
      </p:sp>
      <p:sp>
        <p:nvSpPr>
          <p:cNvPr id="107" name="Line 159"/>
          <p:cNvSpPr>
            <a:spLocks noChangeShapeType="1"/>
          </p:cNvSpPr>
          <p:nvPr/>
        </p:nvSpPr>
        <p:spPr bwMode="auto">
          <a:xfrm>
            <a:off x="2133600" y="4567238"/>
            <a:ext cx="2286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8" name="Rectangle 433"/>
          <p:cNvSpPr>
            <a:spLocks noChangeArrowheads="1"/>
          </p:cNvSpPr>
          <p:nvPr/>
        </p:nvSpPr>
        <p:spPr bwMode="auto">
          <a:xfrm>
            <a:off x="914400" y="5105400"/>
            <a:ext cx="7620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4" name="Group 452"/>
          <p:cNvGrpSpPr>
            <a:grpSpLocks/>
          </p:cNvGrpSpPr>
          <p:nvPr/>
        </p:nvGrpSpPr>
        <p:grpSpPr bwMode="auto">
          <a:xfrm flipH="1">
            <a:off x="2662237" y="5308600"/>
            <a:ext cx="193675" cy="79375"/>
            <a:chOff x="2467" y="3772"/>
            <a:chExt cx="122" cy="50"/>
          </a:xfrm>
        </p:grpSpPr>
        <p:sp>
          <p:nvSpPr>
            <p:cNvPr id="110" name="Line 66"/>
            <p:cNvSpPr>
              <a:spLocks noChangeShapeType="1"/>
            </p:cNvSpPr>
            <p:nvPr/>
          </p:nvSpPr>
          <p:spPr bwMode="auto">
            <a:xfrm flipH="1" flipV="1">
              <a:off x="2574" y="3773"/>
              <a:ext cx="15" cy="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Line 67"/>
            <p:cNvSpPr>
              <a:spLocks noChangeShapeType="1"/>
            </p:cNvSpPr>
            <p:nvPr/>
          </p:nvSpPr>
          <p:spPr bwMode="auto">
            <a:xfrm flipH="1">
              <a:off x="2543" y="3772"/>
              <a:ext cx="30" cy="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Line 68"/>
            <p:cNvSpPr>
              <a:spLocks noChangeShapeType="1"/>
            </p:cNvSpPr>
            <p:nvPr/>
          </p:nvSpPr>
          <p:spPr bwMode="auto">
            <a:xfrm flipH="1" flipV="1">
              <a:off x="2507" y="3777"/>
              <a:ext cx="35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Line 69"/>
            <p:cNvSpPr>
              <a:spLocks noChangeShapeType="1"/>
            </p:cNvSpPr>
            <p:nvPr/>
          </p:nvSpPr>
          <p:spPr bwMode="auto">
            <a:xfrm flipH="1">
              <a:off x="2484" y="3775"/>
              <a:ext cx="23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Line 70"/>
            <p:cNvSpPr>
              <a:spLocks noChangeShapeType="1"/>
            </p:cNvSpPr>
            <p:nvPr/>
          </p:nvSpPr>
          <p:spPr bwMode="auto">
            <a:xfrm flipH="1" flipV="1">
              <a:off x="2467" y="3794"/>
              <a:ext cx="15" cy="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5" name="Line 72"/>
          <p:cNvSpPr>
            <a:spLocks noChangeShapeType="1"/>
          </p:cNvSpPr>
          <p:nvPr/>
        </p:nvSpPr>
        <p:spPr bwMode="auto">
          <a:xfrm flipH="1">
            <a:off x="2879725" y="5491163"/>
            <a:ext cx="147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" name="Line 73"/>
          <p:cNvSpPr>
            <a:spLocks noChangeShapeType="1"/>
          </p:cNvSpPr>
          <p:nvPr/>
        </p:nvSpPr>
        <p:spPr bwMode="auto">
          <a:xfrm flipH="1">
            <a:off x="2879725" y="5532438"/>
            <a:ext cx="147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" name="Line 74"/>
          <p:cNvSpPr>
            <a:spLocks noChangeShapeType="1"/>
          </p:cNvSpPr>
          <p:nvPr/>
        </p:nvSpPr>
        <p:spPr bwMode="auto">
          <a:xfrm flipH="1">
            <a:off x="2955925" y="5343525"/>
            <a:ext cx="0" cy="147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Line 75"/>
          <p:cNvSpPr>
            <a:spLocks noChangeShapeType="1"/>
          </p:cNvSpPr>
          <p:nvPr/>
        </p:nvSpPr>
        <p:spPr bwMode="auto">
          <a:xfrm flipH="1">
            <a:off x="2955925" y="5535613"/>
            <a:ext cx="0" cy="147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Line 76"/>
          <p:cNvSpPr>
            <a:spLocks noChangeShapeType="1"/>
          </p:cNvSpPr>
          <p:nvPr/>
        </p:nvSpPr>
        <p:spPr bwMode="auto">
          <a:xfrm flipH="1">
            <a:off x="2917825" y="5688013"/>
            <a:ext cx="793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Line 77"/>
          <p:cNvSpPr>
            <a:spLocks noChangeShapeType="1"/>
          </p:cNvSpPr>
          <p:nvPr/>
        </p:nvSpPr>
        <p:spPr bwMode="auto">
          <a:xfrm flipH="1">
            <a:off x="2935287" y="5711825"/>
            <a:ext cx="4286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Line 78"/>
          <p:cNvSpPr>
            <a:spLocks noChangeShapeType="1"/>
          </p:cNvSpPr>
          <p:nvPr/>
        </p:nvSpPr>
        <p:spPr bwMode="auto">
          <a:xfrm flipH="1">
            <a:off x="2947987" y="5737225"/>
            <a:ext cx="15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79"/>
          <p:cNvSpPr>
            <a:spLocks noChangeArrowheads="1"/>
          </p:cNvSpPr>
          <p:nvPr/>
        </p:nvSpPr>
        <p:spPr bwMode="auto">
          <a:xfrm rot="16200000" flipH="1">
            <a:off x="1906587" y="5113338"/>
            <a:ext cx="609600" cy="457200"/>
          </a:xfrm>
          <a:prstGeom prst="triangle">
            <a:avLst>
              <a:gd name="adj" fmla="val 49991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Line 86"/>
          <p:cNvSpPr>
            <a:spLocks noChangeShapeType="1"/>
          </p:cNvSpPr>
          <p:nvPr/>
        </p:nvSpPr>
        <p:spPr bwMode="auto">
          <a:xfrm flipH="1" flipV="1">
            <a:off x="2035175" y="4876800"/>
            <a:ext cx="0" cy="147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" name="Line 87"/>
          <p:cNvSpPr>
            <a:spLocks noChangeShapeType="1"/>
          </p:cNvSpPr>
          <p:nvPr/>
        </p:nvSpPr>
        <p:spPr bwMode="auto">
          <a:xfrm flipH="1" flipV="1">
            <a:off x="1993900" y="4876800"/>
            <a:ext cx="0" cy="147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" name="Line 88"/>
          <p:cNvSpPr>
            <a:spLocks noChangeShapeType="1"/>
          </p:cNvSpPr>
          <p:nvPr/>
        </p:nvSpPr>
        <p:spPr bwMode="auto">
          <a:xfrm flipH="1">
            <a:off x="2035175" y="4953000"/>
            <a:ext cx="147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6" name="Line 89"/>
          <p:cNvSpPr>
            <a:spLocks noChangeShapeType="1"/>
          </p:cNvSpPr>
          <p:nvPr/>
        </p:nvSpPr>
        <p:spPr bwMode="auto">
          <a:xfrm flipH="1">
            <a:off x="1831975" y="4949825"/>
            <a:ext cx="157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7" name="Line 96"/>
          <p:cNvSpPr>
            <a:spLocks noChangeShapeType="1"/>
          </p:cNvSpPr>
          <p:nvPr/>
        </p:nvSpPr>
        <p:spPr bwMode="auto">
          <a:xfrm flipH="1">
            <a:off x="2439987" y="5341938"/>
            <a:ext cx="222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" name="Line 97"/>
          <p:cNvSpPr>
            <a:spLocks noChangeShapeType="1"/>
          </p:cNvSpPr>
          <p:nvPr/>
        </p:nvSpPr>
        <p:spPr bwMode="auto">
          <a:xfrm flipV="1">
            <a:off x="2568575" y="4954588"/>
            <a:ext cx="1587" cy="387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9" name="Line 98"/>
          <p:cNvSpPr>
            <a:spLocks noChangeShapeType="1"/>
          </p:cNvSpPr>
          <p:nvPr/>
        </p:nvSpPr>
        <p:spPr bwMode="auto">
          <a:xfrm flipH="1">
            <a:off x="2384425" y="4951413"/>
            <a:ext cx="184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" name="Line 99"/>
          <p:cNvSpPr>
            <a:spLocks noChangeShapeType="1"/>
          </p:cNvSpPr>
          <p:nvPr/>
        </p:nvSpPr>
        <p:spPr bwMode="auto">
          <a:xfrm flipH="1">
            <a:off x="1676400" y="534193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" name="Line 100"/>
          <p:cNvSpPr>
            <a:spLocks noChangeShapeType="1"/>
          </p:cNvSpPr>
          <p:nvPr/>
        </p:nvSpPr>
        <p:spPr bwMode="auto">
          <a:xfrm flipH="1">
            <a:off x="2860675" y="5340350"/>
            <a:ext cx="184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" name="Line 101"/>
          <p:cNvSpPr>
            <a:spLocks noChangeShapeType="1"/>
          </p:cNvSpPr>
          <p:nvPr/>
        </p:nvSpPr>
        <p:spPr bwMode="auto">
          <a:xfrm flipH="1">
            <a:off x="3240087" y="5343525"/>
            <a:ext cx="179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" name="Oval 103"/>
          <p:cNvSpPr>
            <a:spLocks noChangeArrowheads="1"/>
          </p:cNvSpPr>
          <p:nvPr/>
        </p:nvSpPr>
        <p:spPr bwMode="auto">
          <a:xfrm flipH="1">
            <a:off x="2928937" y="5313363"/>
            <a:ext cx="55563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" name="Oval 104"/>
          <p:cNvSpPr>
            <a:spLocks noChangeArrowheads="1"/>
          </p:cNvSpPr>
          <p:nvPr/>
        </p:nvSpPr>
        <p:spPr bwMode="auto">
          <a:xfrm flipH="1">
            <a:off x="1803400" y="5311775"/>
            <a:ext cx="55562" cy="5556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" name="Oval 105"/>
          <p:cNvSpPr>
            <a:spLocks noChangeArrowheads="1"/>
          </p:cNvSpPr>
          <p:nvPr/>
        </p:nvSpPr>
        <p:spPr bwMode="auto">
          <a:xfrm flipH="1">
            <a:off x="2538412" y="5311775"/>
            <a:ext cx="55563" cy="555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" name="Line 106"/>
          <p:cNvSpPr>
            <a:spLocks noChangeShapeType="1"/>
          </p:cNvSpPr>
          <p:nvPr/>
        </p:nvSpPr>
        <p:spPr bwMode="auto">
          <a:xfrm flipH="1" flipV="1">
            <a:off x="1828800" y="4951413"/>
            <a:ext cx="0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5" name="Group 453"/>
          <p:cNvGrpSpPr>
            <a:grpSpLocks/>
          </p:cNvGrpSpPr>
          <p:nvPr/>
        </p:nvGrpSpPr>
        <p:grpSpPr bwMode="auto">
          <a:xfrm flipH="1">
            <a:off x="3048000" y="5308600"/>
            <a:ext cx="193675" cy="79375"/>
            <a:chOff x="2467" y="3772"/>
            <a:chExt cx="122" cy="50"/>
          </a:xfrm>
        </p:grpSpPr>
        <p:sp>
          <p:nvSpPr>
            <p:cNvPr id="138" name="Line 454"/>
            <p:cNvSpPr>
              <a:spLocks noChangeShapeType="1"/>
            </p:cNvSpPr>
            <p:nvPr/>
          </p:nvSpPr>
          <p:spPr bwMode="auto">
            <a:xfrm flipH="1" flipV="1">
              <a:off x="2574" y="3773"/>
              <a:ext cx="15" cy="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Line 455"/>
            <p:cNvSpPr>
              <a:spLocks noChangeShapeType="1"/>
            </p:cNvSpPr>
            <p:nvPr/>
          </p:nvSpPr>
          <p:spPr bwMode="auto">
            <a:xfrm flipH="1">
              <a:off x="2543" y="3772"/>
              <a:ext cx="30" cy="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Line 456"/>
            <p:cNvSpPr>
              <a:spLocks noChangeShapeType="1"/>
            </p:cNvSpPr>
            <p:nvPr/>
          </p:nvSpPr>
          <p:spPr bwMode="auto">
            <a:xfrm flipH="1" flipV="1">
              <a:off x="2507" y="3777"/>
              <a:ext cx="35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Line 457"/>
            <p:cNvSpPr>
              <a:spLocks noChangeShapeType="1"/>
            </p:cNvSpPr>
            <p:nvPr/>
          </p:nvSpPr>
          <p:spPr bwMode="auto">
            <a:xfrm flipH="1">
              <a:off x="2484" y="3775"/>
              <a:ext cx="23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Line 458"/>
            <p:cNvSpPr>
              <a:spLocks noChangeShapeType="1"/>
            </p:cNvSpPr>
            <p:nvPr/>
          </p:nvSpPr>
          <p:spPr bwMode="auto">
            <a:xfrm flipH="1" flipV="1">
              <a:off x="2467" y="3794"/>
              <a:ext cx="15" cy="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7" name="Group 459"/>
          <p:cNvGrpSpPr>
            <a:grpSpLocks/>
          </p:cNvGrpSpPr>
          <p:nvPr/>
        </p:nvGrpSpPr>
        <p:grpSpPr bwMode="auto">
          <a:xfrm flipH="1">
            <a:off x="2189162" y="4914900"/>
            <a:ext cx="193675" cy="79375"/>
            <a:chOff x="2467" y="3772"/>
            <a:chExt cx="122" cy="50"/>
          </a:xfrm>
        </p:grpSpPr>
        <p:sp>
          <p:nvSpPr>
            <p:cNvPr id="144" name="Line 460"/>
            <p:cNvSpPr>
              <a:spLocks noChangeShapeType="1"/>
            </p:cNvSpPr>
            <p:nvPr/>
          </p:nvSpPr>
          <p:spPr bwMode="auto">
            <a:xfrm flipH="1" flipV="1">
              <a:off x="2574" y="3773"/>
              <a:ext cx="15" cy="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Line 461"/>
            <p:cNvSpPr>
              <a:spLocks noChangeShapeType="1"/>
            </p:cNvSpPr>
            <p:nvPr/>
          </p:nvSpPr>
          <p:spPr bwMode="auto">
            <a:xfrm flipH="1">
              <a:off x="2543" y="3772"/>
              <a:ext cx="30" cy="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" name="Line 462"/>
            <p:cNvSpPr>
              <a:spLocks noChangeShapeType="1"/>
            </p:cNvSpPr>
            <p:nvPr/>
          </p:nvSpPr>
          <p:spPr bwMode="auto">
            <a:xfrm flipH="1" flipV="1">
              <a:off x="2507" y="3777"/>
              <a:ext cx="35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" name="Line 463"/>
            <p:cNvSpPr>
              <a:spLocks noChangeShapeType="1"/>
            </p:cNvSpPr>
            <p:nvPr/>
          </p:nvSpPr>
          <p:spPr bwMode="auto">
            <a:xfrm flipH="1">
              <a:off x="2484" y="3775"/>
              <a:ext cx="23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" name="Line 464"/>
            <p:cNvSpPr>
              <a:spLocks noChangeShapeType="1"/>
            </p:cNvSpPr>
            <p:nvPr/>
          </p:nvSpPr>
          <p:spPr bwMode="auto">
            <a:xfrm flipH="1" flipV="1">
              <a:off x="2467" y="3794"/>
              <a:ext cx="15" cy="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49" name="Straight Connector 148"/>
          <p:cNvCxnSpPr/>
          <p:nvPr/>
        </p:nvCxnSpPr>
        <p:spPr>
          <a:xfrm rot="5400000">
            <a:off x="-457597" y="4648597"/>
            <a:ext cx="243919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rot="10800000">
            <a:off x="762000" y="5867400"/>
            <a:ext cx="2667000" cy="1588"/>
          </a:xfrm>
          <a:prstGeom prst="line">
            <a:avLst/>
          </a:prstGeom>
          <a:ln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762000" y="5410200"/>
            <a:ext cx="1524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 Box 393"/>
          <p:cNvSpPr txBox="1">
            <a:spLocks noChangeArrowheads="1"/>
          </p:cNvSpPr>
          <p:nvPr/>
        </p:nvSpPr>
        <p:spPr bwMode="auto">
          <a:xfrm>
            <a:off x="901714" y="5117106"/>
            <a:ext cx="7734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dirty="0" smtClean="0"/>
              <a:t>100.622</a:t>
            </a:r>
          </a:p>
          <a:p>
            <a:pPr algn="ctr" eaLnBrk="0" hangingPunct="0"/>
            <a:r>
              <a:rPr lang="en-US" sz="1200" dirty="0" smtClean="0"/>
              <a:t>MHz VXO</a:t>
            </a:r>
            <a:endParaRPr lang="en-US" sz="1200" dirty="0"/>
          </a:p>
        </p:txBody>
      </p:sp>
      <p:sp>
        <p:nvSpPr>
          <p:cNvPr id="153" name="Text Box 328"/>
          <p:cNvSpPr txBox="1">
            <a:spLocks noChangeArrowheads="1"/>
          </p:cNvSpPr>
          <p:nvPr/>
        </p:nvSpPr>
        <p:spPr bwMode="auto">
          <a:xfrm>
            <a:off x="3243263" y="5219700"/>
            <a:ext cx="7762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200" dirty="0" smtClean="0"/>
              <a:t>PFD</a:t>
            </a:r>
          </a:p>
        </p:txBody>
      </p:sp>
      <p:sp>
        <p:nvSpPr>
          <p:cNvPr id="154" name="Text Box 328"/>
          <p:cNvSpPr txBox="1">
            <a:spLocks noChangeArrowheads="1"/>
          </p:cNvSpPr>
          <p:nvPr/>
        </p:nvSpPr>
        <p:spPr bwMode="auto">
          <a:xfrm>
            <a:off x="3214688" y="5715000"/>
            <a:ext cx="7762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200" dirty="0" err="1" smtClean="0"/>
              <a:t>Osc</a:t>
            </a:r>
            <a:endParaRPr lang="en-US" sz="1200" dirty="0" smtClean="0"/>
          </a:p>
        </p:txBody>
      </p:sp>
      <p:sp>
        <p:nvSpPr>
          <p:cNvPr id="155" name="Rectangle 186"/>
          <p:cNvSpPr>
            <a:spLocks noChangeArrowheads="1"/>
          </p:cNvSpPr>
          <p:nvPr/>
        </p:nvSpPr>
        <p:spPr bwMode="auto">
          <a:xfrm>
            <a:off x="3429000" y="4419600"/>
            <a:ext cx="762000" cy="1752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" name="Text Box 328"/>
          <p:cNvSpPr txBox="1">
            <a:spLocks noChangeArrowheads="1"/>
          </p:cNvSpPr>
          <p:nvPr/>
        </p:nvSpPr>
        <p:spPr bwMode="auto">
          <a:xfrm>
            <a:off x="3415692" y="6133337"/>
            <a:ext cx="87660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200" dirty="0" smtClean="0"/>
              <a:t>ADF4001</a:t>
            </a:r>
          </a:p>
        </p:txBody>
      </p:sp>
      <p:cxnSp>
        <p:nvCxnSpPr>
          <p:cNvPr id="157" name="Straight Connector 156"/>
          <p:cNvCxnSpPr/>
          <p:nvPr/>
        </p:nvCxnSpPr>
        <p:spPr>
          <a:xfrm>
            <a:off x="762000" y="3429000"/>
            <a:ext cx="16002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8" name="Rectangle 186"/>
          <p:cNvSpPr>
            <a:spLocks noChangeArrowheads="1"/>
          </p:cNvSpPr>
          <p:nvPr/>
        </p:nvSpPr>
        <p:spPr bwMode="auto">
          <a:xfrm>
            <a:off x="4648200" y="4419600"/>
            <a:ext cx="990600" cy="1752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59" name="Straight Connector 158"/>
          <p:cNvCxnSpPr/>
          <p:nvPr/>
        </p:nvCxnSpPr>
        <p:spPr>
          <a:xfrm>
            <a:off x="4191000" y="3200400"/>
            <a:ext cx="1143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>
            <a:off x="2819400" y="3352800"/>
            <a:ext cx="304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rot="5400000">
            <a:off x="4610894" y="4000501"/>
            <a:ext cx="837407" cy="795"/>
          </a:xfrm>
          <a:prstGeom prst="line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>
            <a:off x="3124200" y="3581400"/>
            <a:ext cx="3124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rot="5400000">
            <a:off x="3010297" y="3466705"/>
            <a:ext cx="228602" cy="7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Rectangle 390"/>
          <p:cNvSpPr>
            <a:spLocks noChangeArrowheads="1"/>
          </p:cNvSpPr>
          <p:nvPr/>
        </p:nvSpPr>
        <p:spPr bwMode="auto">
          <a:xfrm>
            <a:off x="6019800" y="4495800"/>
            <a:ext cx="838200" cy="1143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" name="Oval 103"/>
          <p:cNvSpPr>
            <a:spLocks noChangeArrowheads="1"/>
          </p:cNvSpPr>
          <p:nvPr/>
        </p:nvSpPr>
        <p:spPr bwMode="auto">
          <a:xfrm flipH="1">
            <a:off x="733425" y="5380038"/>
            <a:ext cx="55563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74" name="Straight Connector 173"/>
          <p:cNvCxnSpPr/>
          <p:nvPr/>
        </p:nvCxnSpPr>
        <p:spPr>
          <a:xfrm>
            <a:off x="5638800" y="4953000"/>
            <a:ext cx="381000" cy="0"/>
          </a:xfrm>
          <a:prstGeom prst="line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>
            <a:off x="6858000" y="4724400"/>
            <a:ext cx="1076325" cy="23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 rot="16200000" flipV="1">
            <a:off x="7620001" y="4419599"/>
            <a:ext cx="609600" cy="1"/>
          </a:xfrm>
          <a:prstGeom prst="line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9" name="Rectangle 294"/>
          <p:cNvSpPr>
            <a:spLocks noChangeArrowheads="1"/>
          </p:cNvSpPr>
          <p:nvPr/>
        </p:nvSpPr>
        <p:spPr bwMode="auto">
          <a:xfrm>
            <a:off x="7696200" y="2590800"/>
            <a:ext cx="457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" name="Text Box 23"/>
          <p:cNvSpPr txBox="1">
            <a:spLocks noChangeArrowheads="1"/>
          </p:cNvSpPr>
          <p:nvPr/>
        </p:nvSpPr>
        <p:spPr bwMode="auto">
          <a:xfrm flipH="1">
            <a:off x="4179779" y="3352800"/>
            <a:ext cx="96212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dirty="0" smtClean="0">
                <a:solidFill>
                  <a:srgbClr val="FF3300"/>
                </a:solidFill>
              </a:rPr>
              <a:t>100.62 MHz</a:t>
            </a:r>
            <a:endParaRPr lang="en-US" sz="1200" dirty="0">
              <a:solidFill>
                <a:srgbClr val="FF3300"/>
              </a:solidFill>
            </a:endParaRPr>
          </a:p>
        </p:txBody>
      </p:sp>
      <p:sp>
        <p:nvSpPr>
          <p:cNvPr id="182" name="Text Box 410"/>
          <p:cNvSpPr txBox="1">
            <a:spLocks noChangeArrowheads="1"/>
          </p:cNvSpPr>
          <p:nvPr/>
        </p:nvSpPr>
        <p:spPr bwMode="auto">
          <a:xfrm>
            <a:off x="2590800" y="3581400"/>
            <a:ext cx="9564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dirty="0" smtClean="0"/>
              <a:t>LVDS 2:2</a:t>
            </a:r>
          </a:p>
          <a:p>
            <a:pPr algn="ctr" eaLnBrk="0" hangingPunct="0"/>
            <a:r>
              <a:rPr lang="en-US" sz="1200" dirty="0" err="1" smtClean="0"/>
              <a:t>Mux</a:t>
            </a:r>
            <a:r>
              <a:rPr lang="en-US" sz="1200" dirty="0" smtClean="0"/>
              <a:t>/</a:t>
            </a:r>
            <a:r>
              <a:rPr lang="en-US" sz="1200" dirty="0" err="1" smtClean="0"/>
              <a:t>Fanout</a:t>
            </a:r>
            <a:endParaRPr lang="en-US" sz="1200" dirty="0" smtClean="0"/>
          </a:p>
        </p:txBody>
      </p:sp>
      <p:cxnSp>
        <p:nvCxnSpPr>
          <p:cNvPr id="183" name="Straight Connector 182"/>
          <p:cNvCxnSpPr>
            <a:stCxn id="228" idx="0"/>
            <a:endCxn id="179" idx="2"/>
          </p:cNvCxnSpPr>
          <p:nvPr/>
        </p:nvCxnSpPr>
        <p:spPr>
          <a:xfrm rot="5400000" flipH="1" flipV="1">
            <a:off x="7505686" y="3467087"/>
            <a:ext cx="838200" cy="27"/>
          </a:xfrm>
          <a:prstGeom prst="line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 rot="5400000" flipH="1" flipV="1">
            <a:off x="7772400" y="2362200"/>
            <a:ext cx="457200" cy="0"/>
          </a:xfrm>
          <a:prstGeom prst="line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 rot="5400000" flipH="1" flipV="1">
            <a:off x="7734300" y="2476500"/>
            <a:ext cx="228600" cy="0"/>
          </a:xfrm>
          <a:prstGeom prst="line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7" name="Text Box 328"/>
          <p:cNvSpPr txBox="1">
            <a:spLocks noChangeArrowheads="1"/>
          </p:cNvSpPr>
          <p:nvPr/>
        </p:nvSpPr>
        <p:spPr bwMode="auto">
          <a:xfrm>
            <a:off x="3455350" y="4452359"/>
            <a:ext cx="4524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200" dirty="0" smtClean="0"/>
              <a:t>Ref</a:t>
            </a:r>
          </a:p>
        </p:txBody>
      </p:sp>
      <p:sp>
        <p:nvSpPr>
          <p:cNvPr id="191" name="Text Box 23"/>
          <p:cNvSpPr txBox="1">
            <a:spLocks noChangeArrowheads="1"/>
          </p:cNvSpPr>
          <p:nvPr/>
        </p:nvSpPr>
        <p:spPr bwMode="auto">
          <a:xfrm flipH="1">
            <a:off x="7151579" y="4800600"/>
            <a:ext cx="9621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dirty="0" smtClean="0">
                <a:solidFill>
                  <a:srgbClr val="FF3300"/>
                </a:solidFill>
              </a:rPr>
              <a:t>402.48 </a:t>
            </a:r>
            <a:r>
              <a:rPr lang="en-US" sz="1200" dirty="0" smtClean="0">
                <a:solidFill>
                  <a:srgbClr val="FF3300"/>
                </a:solidFill>
              </a:rPr>
              <a:t>MHz</a:t>
            </a:r>
          </a:p>
          <a:p>
            <a:pPr algn="ctr" eaLnBrk="0" hangingPunct="0"/>
            <a:r>
              <a:rPr lang="en-US" sz="1200" dirty="0" smtClean="0">
                <a:solidFill>
                  <a:srgbClr val="FF3300"/>
                </a:solidFill>
              </a:rPr>
              <a:t>CAL Tone</a:t>
            </a:r>
            <a:endParaRPr lang="en-US" sz="1200" dirty="0">
              <a:solidFill>
                <a:srgbClr val="FF3300"/>
              </a:solidFill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7569661" y="1290415"/>
            <a:ext cx="788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</a:rPr>
              <a:t>Directional</a:t>
            </a:r>
          </a:p>
          <a:p>
            <a:pPr algn="ctr"/>
            <a:r>
              <a:rPr lang="en-US" sz="1000" dirty="0" smtClean="0">
                <a:latin typeface="Arial" pitchFamily="34" charset="0"/>
              </a:rPr>
              <a:t>Coupler</a:t>
            </a:r>
            <a:endParaRPr lang="en-US" sz="1000" dirty="0">
              <a:latin typeface="Arial" pitchFamily="34" charset="0"/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795450" y="1199638"/>
            <a:ext cx="104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</a:rPr>
              <a:t>Mini-Circuits</a:t>
            </a:r>
          </a:p>
          <a:p>
            <a:pPr algn="ctr"/>
            <a:r>
              <a:rPr lang="en-US" sz="1000" dirty="0" smtClean="0">
                <a:latin typeface="Arial" pitchFamily="34" charset="0"/>
              </a:rPr>
              <a:t>ROS-1640-219</a:t>
            </a:r>
            <a:endParaRPr lang="en-US" sz="1000" dirty="0">
              <a:latin typeface="Arial" pitchFamily="34" charset="0"/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6419850" y="1314450"/>
            <a:ext cx="891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</a:rPr>
              <a:t>Mini-Circuits</a:t>
            </a:r>
          </a:p>
          <a:p>
            <a:pPr algn="ctr"/>
            <a:r>
              <a:rPr lang="en-US" sz="1000" dirty="0" smtClean="0">
                <a:latin typeface="Arial" pitchFamily="34" charset="0"/>
              </a:rPr>
              <a:t>RBP-400</a:t>
            </a:r>
            <a:endParaRPr lang="en-US" sz="1000" dirty="0">
              <a:latin typeface="Arial" pitchFamily="34" charset="0"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2209800" y="2438400"/>
            <a:ext cx="707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err="1" smtClean="0">
                <a:latin typeface="Arial" pitchFamily="34" charset="0"/>
              </a:rPr>
              <a:t>Micrel</a:t>
            </a:r>
            <a:endParaRPr lang="en-US" sz="1000" dirty="0" smtClean="0">
              <a:latin typeface="Arial" pitchFamily="34" charset="0"/>
            </a:endParaRPr>
          </a:p>
          <a:p>
            <a:pPr algn="ctr"/>
            <a:r>
              <a:rPr lang="en-US" sz="1000" dirty="0" smtClean="0">
                <a:latin typeface="Arial" pitchFamily="34" charset="0"/>
              </a:rPr>
              <a:t>SY89474</a:t>
            </a:r>
            <a:endParaRPr lang="en-US" sz="1000" dirty="0">
              <a:latin typeface="Arial" pitchFamily="34" charset="0"/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1600200" y="2438400"/>
            <a:ext cx="707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err="1" smtClean="0">
                <a:latin typeface="Arial" pitchFamily="34" charset="0"/>
              </a:rPr>
              <a:t>Micrel</a:t>
            </a:r>
            <a:endParaRPr lang="en-US" sz="1000" dirty="0" smtClean="0">
              <a:latin typeface="Arial" pitchFamily="34" charset="0"/>
            </a:endParaRPr>
          </a:p>
          <a:p>
            <a:pPr algn="ctr"/>
            <a:r>
              <a:rPr lang="en-US" sz="1000" dirty="0" smtClean="0">
                <a:latin typeface="Arial" pitchFamily="34" charset="0"/>
              </a:rPr>
              <a:t>SY89872</a:t>
            </a:r>
            <a:endParaRPr lang="en-US" sz="1000" dirty="0">
              <a:latin typeface="Arial" pitchFamily="34" charset="0"/>
            </a:endParaRPr>
          </a:p>
        </p:txBody>
      </p:sp>
      <p:cxnSp>
        <p:nvCxnSpPr>
          <p:cNvPr id="206" name="Straight Connector 205"/>
          <p:cNvCxnSpPr/>
          <p:nvPr/>
        </p:nvCxnSpPr>
        <p:spPr>
          <a:xfrm>
            <a:off x="4191000" y="2438400"/>
            <a:ext cx="838200" cy="1588"/>
          </a:xfrm>
          <a:prstGeom prst="line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>
            <a:off x="4191000" y="2590800"/>
            <a:ext cx="838200" cy="1588"/>
          </a:xfrm>
          <a:prstGeom prst="line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0" name="Rectangle 390"/>
          <p:cNvSpPr>
            <a:spLocks noChangeArrowheads="1"/>
          </p:cNvSpPr>
          <p:nvPr/>
        </p:nvSpPr>
        <p:spPr bwMode="auto">
          <a:xfrm>
            <a:off x="5181600" y="2590800"/>
            <a:ext cx="609599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1" name="Text Box 393"/>
          <p:cNvSpPr txBox="1">
            <a:spLocks noChangeArrowheads="1"/>
          </p:cNvSpPr>
          <p:nvPr/>
        </p:nvSpPr>
        <p:spPr bwMode="auto">
          <a:xfrm>
            <a:off x="5105400" y="2667000"/>
            <a:ext cx="7318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dirty="0"/>
              <a:t>AD8348</a:t>
            </a:r>
          </a:p>
        </p:txBody>
      </p:sp>
      <p:cxnSp>
        <p:nvCxnSpPr>
          <p:cNvPr id="212" name="Straight Connector 211"/>
          <p:cNvCxnSpPr/>
          <p:nvPr/>
        </p:nvCxnSpPr>
        <p:spPr>
          <a:xfrm>
            <a:off x="4191000" y="2819400"/>
            <a:ext cx="990600" cy="2381"/>
          </a:xfrm>
          <a:prstGeom prst="line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4" name="Text Box 23"/>
          <p:cNvSpPr txBox="1">
            <a:spLocks noChangeArrowheads="1"/>
          </p:cNvSpPr>
          <p:nvPr/>
        </p:nvSpPr>
        <p:spPr bwMode="auto">
          <a:xfrm flipH="1">
            <a:off x="2209800" y="3657600"/>
            <a:ext cx="4235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dirty="0" smtClean="0"/>
              <a:t>Ref</a:t>
            </a:r>
          </a:p>
          <a:p>
            <a:pPr algn="ctr" eaLnBrk="0" hangingPunct="0"/>
            <a:r>
              <a:rPr lang="en-US" sz="1200" dirty="0" err="1" smtClean="0"/>
              <a:t>Sel</a:t>
            </a:r>
            <a:endParaRPr lang="en-US" sz="1200" dirty="0"/>
          </a:p>
        </p:txBody>
      </p:sp>
      <p:cxnSp>
        <p:nvCxnSpPr>
          <p:cNvPr id="216" name="Straight Connector 215"/>
          <p:cNvCxnSpPr>
            <a:stCxn id="179" idx="1"/>
            <a:endCxn id="252" idx="3"/>
          </p:cNvCxnSpPr>
          <p:nvPr/>
        </p:nvCxnSpPr>
        <p:spPr>
          <a:xfrm rot="10800000">
            <a:off x="7010400" y="2819400"/>
            <a:ext cx="685801" cy="0"/>
          </a:xfrm>
          <a:prstGeom prst="line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>
            <a:off x="1905000" y="4191000"/>
            <a:ext cx="4800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>
            <a:stCxn id="65" idx="2"/>
          </p:cNvCxnSpPr>
          <p:nvPr/>
        </p:nvCxnSpPr>
        <p:spPr>
          <a:xfrm rot="5400000">
            <a:off x="1409700" y="3695700"/>
            <a:ext cx="990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Rectangle 394"/>
          <p:cNvSpPr>
            <a:spLocks noChangeArrowheads="1"/>
          </p:cNvSpPr>
          <p:nvPr/>
        </p:nvSpPr>
        <p:spPr bwMode="auto">
          <a:xfrm>
            <a:off x="6477000" y="3429000"/>
            <a:ext cx="4572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1" name="Text Box 23"/>
          <p:cNvSpPr txBox="1">
            <a:spLocks noChangeArrowheads="1"/>
          </p:cNvSpPr>
          <p:nvPr/>
        </p:nvSpPr>
        <p:spPr bwMode="auto">
          <a:xfrm>
            <a:off x="6500812" y="3490912"/>
            <a:ext cx="3754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dirty="0" smtClean="0"/>
              <a:t>÷ 2</a:t>
            </a:r>
            <a:endParaRPr lang="en-US" sz="1200" dirty="0"/>
          </a:p>
        </p:txBody>
      </p:sp>
      <p:sp>
        <p:nvSpPr>
          <p:cNvPr id="232" name="TextBox 231"/>
          <p:cNvSpPr txBox="1"/>
          <p:nvPr/>
        </p:nvSpPr>
        <p:spPr>
          <a:xfrm>
            <a:off x="6934200" y="3429000"/>
            <a:ext cx="707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err="1" smtClean="0">
                <a:latin typeface="Arial" pitchFamily="34" charset="0"/>
              </a:rPr>
              <a:t>Micrel</a:t>
            </a:r>
            <a:endParaRPr lang="en-US" sz="1000" dirty="0" smtClean="0">
              <a:latin typeface="Arial" pitchFamily="34" charset="0"/>
            </a:endParaRPr>
          </a:p>
          <a:p>
            <a:pPr algn="ctr"/>
            <a:r>
              <a:rPr lang="en-US" sz="1000" dirty="0" smtClean="0">
                <a:latin typeface="Arial" pitchFamily="34" charset="0"/>
              </a:rPr>
              <a:t>SY89872</a:t>
            </a:r>
            <a:endParaRPr lang="en-US" sz="1000" dirty="0">
              <a:latin typeface="Arial" pitchFamily="34" charset="0"/>
            </a:endParaRPr>
          </a:p>
        </p:txBody>
      </p:sp>
      <p:cxnSp>
        <p:nvCxnSpPr>
          <p:cNvPr id="233" name="Straight Connector 232"/>
          <p:cNvCxnSpPr/>
          <p:nvPr/>
        </p:nvCxnSpPr>
        <p:spPr>
          <a:xfrm rot="16200000" flipV="1">
            <a:off x="6515102" y="4000499"/>
            <a:ext cx="381000" cy="1"/>
          </a:xfrm>
          <a:prstGeom prst="line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 rot="16200000" flipH="1">
            <a:off x="4724798" y="3809602"/>
            <a:ext cx="1218406" cy="1"/>
          </a:xfrm>
          <a:prstGeom prst="line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0" name="Text Box 23"/>
          <p:cNvSpPr txBox="1">
            <a:spLocks noChangeArrowheads="1"/>
          </p:cNvSpPr>
          <p:nvPr/>
        </p:nvSpPr>
        <p:spPr bwMode="auto">
          <a:xfrm flipH="1">
            <a:off x="838200" y="2133600"/>
            <a:ext cx="114005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dirty="0" smtClean="0"/>
              <a:t>1622.4975MHz</a:t>
            </a:r>
            <a:endParaRPr lang="en-US" sz="1200" dirty="0"/>
          </a:p>
        </p:txBody>
      </p:sp>
      <p:sp>
        <p:nvSpPr>
          <p:cNvPr id="209" name="Text Box 23"/>
          <p:cNvSpPr txBox="1">
            <a:spLocks noChangeArrowheads="1"/>
          </p:cNvSpPr>
          <p:nvPr/>
        </p:nvSpPr>
        <p:spPr bwMode="auto">
          <a:xfrm flipH="1">
            <a:off x="4134104" y="1485290"/>
            <a:ext cx="8515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dirty="0" smtClean="0">
                <a:solidFill>
                  <a:srgbClr val="FF3300"/>
                </a:solidFill>
              </a:rPr>
              <a:t>811.24875</a:t>
            </a:r>
          </a:p>
          <a:p>
            <a:pPr algn="ctr" eaLnBrk="0" hangingPunct="0"/>
            <a:r>
              <a:rPr lang="en-US" sz="1200" dirty="0" smtClean="0">
                <a:solidFill>
                  <a:srgbClr val="FF3300"/>
                </a:solidFill>
              </a:rPr>
              <a:t> </a:t>
            </a:r>
            <a:r>
              <a:rPr lang="en-US" sz="1200" dirty="0" err="1" smtClean="0">
                <a:solidFill>
                  <a:srgbClr val="FF3300"/>
                </a:solidFill>
              </a:rPr>
              <a:t>Mhz</a:t>
            </a:r>
            <a:r>
              <a:rPr lang="en-US" sz="1200" dirty="0" smtClean="0">
                <a:solidFill>
                  <a:srgbClr val="FF3300"/>
                </a:solidFill>
              </a:rPr>
              <a:t> LO</a:t>
            </a:r>
            <a:endParaRPr lang="en-US" sz="1200" dirty="0">
              <a:solidFill>
                <a:srgbClr val="FF3300"/>
              </a:solidFill>
            </a:endParaRPr>
          </a:p>
        </p:txBody>
      </p:sp>
      <p:sp>
        <p:nvSpPr>
          <p:cNvPr id="217" name="Text Box 15"/>
          <p:cNvSpPr txBox="1">
            <a:spLocks noChangeArrowheads="1"/>
          </p:cNvSpPr>
          <p:nvPr/>
        </p:nvSpPr>
        <p:spPr bwMode="auto">
          <a:xfrm>
            <a:off x="2785338" y="914400"/>
            <a:ext cx="332975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100" dirty="0" smtClean="0"/>
              <a:t>Base band is set to 22.5° per ADC sample at 50.31Msps</a:t>
            </a:r>
            <a:endParaRPr lang="en-US" sz="1100" dirty="0"/>
          </a:p>
        </p:txBody>
      </p:sp>
      <p:cxnSp>
        <p:nvCxnSpPr>
          <p:cNvPr id="203" name="Straight Connector 202"/>
          <p:cNvCxnSpPr/>
          <p:nvPr/>
        </p:nvCxnSpPr>
        <p:spPr>
          <a:xfrm rot="5400000">
            <a:off x="5791598" y="4038202"/>
            <a:ext cx="914400" cy="796"/>
          </a:xfrm>
          <a:prstGeom prst="line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8" name="Text Box 410"/>
          <p:cNvSpPr txBox="1">
            <a:spLocks noChangeArrowheads="1"/>
          </p:cNvSpPr>
          <p:nvPr/>
        </p:nvSpPr>
        <p:spPr bwMode="auto">
          <a:xfrm>
            <a:off x="6041327" y="4796135"/>
            <a:ext cx="8928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dirty="0" smtClean="0"/>
              <a:t>AD4360</a:t>
            </a:r>
          </a:p>
          <a:p>
            <a:pPr algn="ctr" eaLnBrk="0" hangingPunct="0"/>
            <a:r>
              <a:rPr lang="en-US" sz="1200" dirty="0" smtClean="0"/>
              <a:t>Synthesizer</a:t>
            </a:r>
            <a:endParaRPr lang="en-US" sz="1200" dirty="0" smtClean="0"/>
          </a:p>
        </p:txBody>
      </p:sp>
      <p:sp>
        <p:nvSpPr>
          <p:cNvPr id="228" name="AutoShape 367"/>
          <p:cNvSpPr>
            <a:spLocks noChangeArrowheads="1"/>
          </p:cNvSpPr>
          <p:nvPr/>
        </p:nvSpPr>
        <p:spPr bwMode="auto">
          <a:xfrm>
            <a:off x="7772400" y="3886200"/>
            <a:ext cx="304800" cy="228600"/>
          </a:xfrm>
          <a:prstGeom prst="triangle">
            <a:avLst>
              <a:gd name="adj" fmla="val 49991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35" name="Straight Arrow Connector 234"/>
          <p:cNvCxnSpPr>
            <a:stCxn id="252" idx="1"/>
            <a:endCxn id="210" idx="3"/>
          </p:cNvCxnSpPr>
          <p:nvPr/>
        </p:nvCxnSpPr>
        <p:spPr>
          <a:xfrm rot="10800000">
            <a:off x="5791200" y="2819400"/>
            <a:ext cx="609601" cy="1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6" name="Text Box 295"/>
          <p:cNvSpPr txBox="1">
            <a:spLocks noChangeArrowheads="1"/>
          </p:cNvSpPr>
          <p:nvPr/>
        </p:nvSpPr>
        <p:spPr bwMode="auto">
          <a:xfrm>
            <a:off x="7010400" y="3124200"/>
            <a:ext cx="6735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dirty="0" smtClean="0"/>
              <a:t>Coupler</a:t>
            </a:r>
            <a:endParaRPr lang="en-US" sz="1200" dirty="0"/>
          </a:p>
        </p:txBody>
      </p:sp>
      <p:sp>
        <p:nvSpPr>
          <p:cNvPr id="252" name="Rectangle 390"/>
          <p:cNvSpPr>
            <a:spLocks noChangeArrowheads="1"/>
          </p:cNvSpPr>
          <p:nvPr/>
        </p:nvSpPr>
        <p:spPr bwMode="auto">
          <a:xfrm>
            <a:off x="6400800" y="2590800"/>
            <a:ext cx="609599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61" name="Straight Connector 260"/>
          <p:cNvCxnSpPr/>
          <p:nvPr/>
        </p:nvCxnSpPr>
        <p:spPr>
          <a:xfrm rot="16200000" flipV="1">
            <a:off x="6515101" y="3238500"/>
            <a:ext cx="381000" cy="1"/>
          </a:xfrm>
          <a:prstGeom prst="line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2" name="Text Box 295"/>
          <p:cNvSpPr txBox="1">
            <a:spLocks noChangeArrowheads="1"/>
          </p:cNvSpPr>
          <p:nvPr/>
        </p:nvSpPr>
        <p:spPr bwMode="auto">
          <a:xfrm>
            <a:off x="6400800" y="2694801"/>
            <a:ext cx="6735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dirty="0" smtClean="0"/>
              <a:t>Coupler</a:t>
            </a:r>
            <a:endParaRPr lang="en-US" sz="1200" dirty="0"/>
          </a:p>
        </p:txBody>
      </p:sp>
      <p:sp>
        <p:nvSpPr>
          <p:cNvPr id="263" name="Text Box 295"/>
          <p:cNvSpPr txBox="1">
            <a:spLocks noChangeArrowheads="1"/>
          </p:cNvSpPr>
          <p:nvPr/>
        </p:nvSpPr>
        <p:spPr bwMode="auto">
          <a:xfrm>
            <a:off x="7639558" y="2694801"/>
            <a:ext cx="63446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dirty="0" smtClean="0"/>
              <a:t>Splitter</a:t>
            </a:r>
            <a:endParaRPr lang="en-US" sz="1200" dirty="0"/>
          </a:p>
        </p:txBody>
      </p:sp>
      <p:sp>
        <p:nvSpPr>
          <p:cNvPr id="268" name="Text Box 23"/>
          <p:cNvSpPr txBox="1">
            <a:spLocks noChangeArrowheads="1"/>
          </p:cNvSpPr>
          <p:nvPr/>
        </p:nvSpPr>
        <p:spPr bwMode="auto">
          <a:xfrm flipH="1">
            <a:off x="4227926" y="2971800"/>
            <a:ext cx="10182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dirty="0" smtClean="0"/>
              <a:t>101.406 </a:t>
            </a:r>
            <a:r>
              <a:rPr lang="en-US" sz="1200" dirty="0" smtClean="0"/>
              <a:t>MHz</a:t>
            </a:r>
            <a:endParaRPr lang="en-US" sz="1200" dirty="0"/>
          </a:p>
        </p:txBody>
      </p:sp>
      <p:sp>
        <p:nvSpPr>
          <p:cNvPr id="190" name="Title 189"/>
          <p:cNvSpPr>
            <a:spLocks noGrp="1"/>
          </p:cNvSpPr>
          <p:nvPr>
            <p:ph type="title"/>
          </p:nvPr>
        </p:nvSpPr>
        <p:spPr>
          <a:xfrm>
            <a:off x="489474" y="0"/>
            <a:ext cx="8229600" cy="792163"/>
          </a:xfrm>
        </p:spPr>
        <p:txBody>
          <a:bodyPr/>
          <a:lstStyle/>
          <a:p>
            <a:r>
              <a:rPr lang="en-US" dirty="0" smtClean="0"/>
              <a:t>Timing &amp; Calibration Scheme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55594"/>
            <a:ext cx="8382000" cy="5117910"/>
          </a:xfrm>
        </p:spPr>
        <p:txBody>
          <a:bodyPr/>
          <a:lstStyle/>
          <a:p>
            <a:r>
              <a:rPr lang="en-US" dirty="0" smtClean="0"/>
              <a:t>Update existing RF </a:t>
            </a:r>
            <a:r>
              <a:rPr lang="en-US" dirty="0" err="1" smtClean="0"/>
              <a:t>Logamp</a:t>
            </a:r>
            <a:r>
              <a:rPr lang="en-US" dirty="0" smtClean="0"/>
              <a:t> electronics with Digital electronics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FPGA, ADC, Digital Signal </a:t>
            </a:r>
            <a:r>
              <a:rPr lang="en-US" dirty="0"/>
              <a:t>P</a:t>
            </a:r>
            <a:r>
              <a:rPr lang="en-US" dirty="0" smtClean="0"/>
              <a:t>rocessing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Long term stability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Flexibility to modify system as needed </a:t>
            </a:r>
          </a:p>
          <a:p>
            <a:r>
              <a:rPr lang="en-US" dirty="0" smtClean="0"/>
              <a:t>Implement calibration system to improve long-term stability</a:t>
            </a:r>
          </a:p>
          <a:p>
            <a:r>
              <a:rPr lang="en-US" dirty="0" smtClean="0"/>
              <a:t>Implement phase measurement for Time of Flight/Energy measurement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F27690-92EF-434A-8281-C580EB6D9F2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4427668" cy="5135563"/>
          </a:xfrm>
        </p:spPr>
        <p:txBody>
          <a:bodyPr/>
          <a:lstStyle/>
          <a:p>
            <a:r>
              <a:rPr lang="en-US" sz="1800" dirty="0" smtClean="0"/>
              <a:t>4 Prototype Boards produced</a:t>
            </a:r>
          </a:p>
          <a:p>
            <a:pPr lvl="1"/>
            <a:r>
              <a:rPr lang="en-US" sz="1600" dirty="0" smtClean="0"/>
              <a:t>1 prototype 99% assembled. (Had to order cal tone amps with correct footprint)</a:t>
            </a:r>
          </a:p>
          <a:p>
            <a:pPr lvl="1"/>
            <a:r>
              <a:rPr lang="en-US" sz="1600" dirty="0" smtClean="0"/>
              <a:t>3 additional prototypes 15% assembled - Paula is working on these now </a:t>
            </a:r>
          </a:p>
          <a:p>
            <a:r>
              <a:rPr lang="en-US" sz="1800" dirty="0" smtClean="0"/>
              <a:t>Testing Status</a:t>
            </a:r>
          </a:p>
          <a:p>
            <a:pPr lvl="1"/>
            <a:r>
              <a:rPr lang="en-US" sz="1600" dirty="0" smtClean="0"/>
              <a:t>Nominally checked</a:t>
            </a:r>
          </a:p>
          <a:p>
            <a:pPr lvl="2"/>
            <a:r>
              <a:rPr lang="en-US" sz="1400" dirty="0" smtClean="0"/>
              <a:t>Power Supplies (+1.2,+1.8,+2.5+3.3,+5)</a:t>
            </a:r>
          </a:p>
          <a:p>
            <a:pPr lvl="2"/>
            <a:r>
              <a:rPr lang="en-US" sz="1200" dirty="0" smtClean="0"/>
              <a:t>Microcontroller, FPGA, Network connection</a:t>
            </a:r>
          </a:p>
          <a:p>
            <a:pPr lvl="2"/>
            <a:r>
              <a:rPr lang="en-US" sz="1200" dirty="0" smtClean="0"/>
              <a:t>Clock </a:t>
            </a:r>
            <a:r>
              <a:rPr lang="en-US" sz="1200" dirty="0" err="1" smtClean="0"/>
              <a:t>Fanout</a:t>
            </a:r>
            <a:r>
              <a:rPr lang="en-US" sz="1200" dirty="0" smtClean="0"/>
              <a:t> PLL chip. Generates 404.0614MHz</a:t>
            </a:r>
          </a:p>
          <a:p>
            <a:pPr lvl="2"/>
            <a:r>
              <a:rPr lang="en-US" sz="1200" dirty="0" smtClean="0"/>
              <a:t>From 100.6223 MHz reference -&gt; 3.144 MHz IF.</a:t>
            </a:r>
          </a:p>
          <a:p>
            <a:pPr lvl="2"/>
            <a:r>
              <a:rPr lang="en-US" sz="1400" dirty="0" smtClean="0"/>
              <a:t>Mixers, Offset Trim DACs, Gain DACs for the mixers</a:t>
            </a:r>
          </a:p>
          <a:p>
            <a:pPr lvl="2"/>
            <a:r>
              <a:rPr lang="en-US" sz="1400" dirty="0" smtClean="0"/>
              <a:t>IF BB Filters appear to be OK.</a:t>
            </a:r>
          </a:p>
          <a:p>
            <a:pPr lvl="2"/>
            <a:r>
              <a:rPr lang="en-US" sz="1400" dirty="0" smtClean="0"/>
              <a:t>ADC serial links for setting internal registers.</a:t>
            </a:r>
          </a:p>
          <a:p>
            <a:pPr lvl="1"/>
            <a:r>
              <a:rPr lang="en-US" sz="1800" dirty="0" smtClean="0"/>
              <a:t>Yet to do</a:t>
            </a:r>
          </a:p>
          <a:p>
            <a:pPr lvl="2"/>
            <a:r>
              <a:rPr lang="en-US" sz="1400" dirty="0" smtClean="0"/>
              <a:t>ADC data – adjust timing</a:t>
            </a:r>
          </a:p>
          <a:p>
            <a:pPr lvl="2"/>
            <a:r>
              <a:rPr lang="en-US" sz="1400" dirty="0" smtClean="0"/>
              <a:t>CAL tone</a:t>
            </a:r>
          </a:p>
          <a:p>
            <a:pPr lvl="2"/>
            <a:r>
              <a:rPr lang="en-US" sz="1400" dirty="0" smtClean="0"/>
              <a:t>Ref Channel</a:t>
            </a:r>
            <a:endParaRPr lang="en-US" sz="1400" dirty="0" smtClean="0"/>
          </a:p>
          <a:p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F27690-92EF-434A-8281-C580EB6D9F2A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 descr="RevC_IF_Trace.TIF"/>
          <p:cNvPicPr>
            <a:picLocks noChangeAspect="1"/>
          </p:cNvPicPr>
          <p:nvPr/>
        </p:nvPicPr>
        <p:blipFill>
          <a:blip r:embed="rId2" cstate="print"/>
          <a:srcRect t="3213" r="17544" b="4094"/>
          <a:stretch>
            <a:fillRect/>
          </a:stretch>
        </p:blipFill>
        <p:spPr>
          <a:xfrm>
            <a:off x="5033172" y="1129167"/>
            <a:ext cx="3271732" cy="2624624"/>
          </a:xfrm>
          <a:prstGeom prst="rect">
            <a:avLst/>
          </a:prstGeom>
        </p:spPr>
      </p:pic>
      <p:pic>
        <p:nvPicPr>
          <p:cNvPr id="6" name="Picture 5" descr="mixer_out_fft.TIF"/>
          <p:cNvPicPr>
            <a:picLocks noChangeAspect="1"/>
          </p:cNvPicPr>
          <p:nvPr/>
        </p:nvPicPr>
        <p:blipFill>
          <a:blip r:embed="rId3" cstate="print"/>
          <a:srcRect l="2941" t="3324"/>
          <a:stretch>
            <a:fillRect/>
          </a:stretch>
        </p:blipFill>
        <p:spPr>
          <a:xfrm>
            <a:off x="5172121" y="3851237"/>
            <a:ext cx="3813625" cy="25603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16725" y="1154655"/>
            <a:ext cx="2249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Mixer IF Output after </a:t>
            </a:r>
            <a:endParaRPr lang="en-US" dirty="0" smtClean="0"/>
          </a:p>
          <a:p>
            <a:r>
              <a:rPr lang="en-US" dirty="0" smtClean="0"/>
              <a:t>BB </a:t>
            </a:r>
            <a:r>
              <a:rPr lang="en-US" dirty="0" smtClean="0"/>
              <a:t>Filter, ADC clock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07828" y="4009913"/>
            <a:ext cx="1583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Scope FFT of IF</a:t>
            </a:r>
            <a:endParaRPr lang="en-US" dirty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Rough Schedule Projection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Complete bench testing of initial prototype – 1-2 week</a:t>
            </a:r>
          </a:p>
          <a:p>
            <a:r>
              <a:rPr lang="en-US" sz="2800" dirty="0" smtClean="0"/>
              <a:t>Complete assembly of 3 remaining prototypes</a:t>
            </a:r>
            <a:r>
              <a:rPr lang="en-US" sz="2800" dirty="0"/>
              <a:t> </a:t>
            </a:r>
            <a:r>
              <a:rPr lang="en-US" sz="2800" dirty="0" smtClean="0"/>
              <a:t>– 1 week</a:t>
            </a:r>
          </a:p>
          <a:p>
            <a:r>
              <a:rPr lang="en-US" sz="2800" dirty="0" smtClean="0"/>
              <a:t>Begin </a:t>
            </a:r>
            <a:r>
              <a:rPr lang="en-US" sz="2800" dirty="0" err="1" smtClean="0"/>
              <a:t>Linac</a:t>
            </a:r>
            <a:r>
              <a:rPr lang="en-US" sz="2800" dirty="0" smtClean="0"/>
              <a:t> Beam testing – end of September</a:t>
            </a:r>
          </a:p>
          <a:p>
            <a:pPr lvl="1"/>
            <a:r>
              <a:rPr lang="en-US" sz="2400" dirty="0" smtClean="0"/>
              <a:t>Verify all Data Acquisition Modes</a:t>
            </a:r>
          </a:p>
          <a:p>
            <a:pPr lvl="2"/>
            <a:r>
              <a:rPr lang="en-US" sz="2000" dirty="0" smtClean="0"/>
              <a:t>Position, Intensity, Phase</a:t>
            </a:r>
          </a:p>
          <a:p>
            <a:pPr lvl="1"/>
            <a:r>
              <a:rPr lang="en-US" sz="2400" dirty="0" smtClean="0"/>
              <a:t>Benchmark readout time for “waveform” data</a:t>
            </a:r>
          </a:p>
          <a:p>
            <a:pPr lvl="1"/>
            <a:r>
              <a:rPr lang="en-US" sz="2400" dirty="0"/>
              <a:t>2</a:t>
            </a:r>
            <a:r>
              <a:rPr lang="en-US" sz="2400" dirty="0" smtClean="0"/>
              <a:t> months</a:t>
            </a:r>
          </a:p>
          <a:p>
            <a:r>
              <a:rPr lang="en-US" sz="2800" dirty="0" smtClean="0"/>
              <a:t>Place order for 75 production boards – November</a:t>
            </a:r>
          </a:p>
          <a:p>
            <a:pPr lvl="1"/>
            <a:r>
              <a:rPr lang="en-US" sz="2400" dirty="0" smtClean="0"/>
              <a:t>Once convinced no hardware modification needed</a:t>
            </a:r>
          </a:p>
          <a:p>
            <a:r>
              <a:rPr lang="en-US" sz="2800" dirty="0" smtClean="0"/>
              <a:t>Begin testing assembled boards – early 2012</a:t>
            </a:r>
          </a:p>
          <a:p>
            <a:r>
              <a:rPr lang="en-US" sz="2800" dirty="0" smtClean="0"/>
              <a:t>Install and begin operation – before shutdown</a:t>
            </a:r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F27690-92EF-434A-8281-C580EB6D9F2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Rough Budget Estimate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10186"/>
            <a:ext cx="8382000" cy="4815978"/>
          </a:xfrm>
        </p:spPr>
        <p:txBody>
          <a:bodyPr/>
          <a:lstStyle/>
          <a:p>
            <a:r>
              <a:rPr lang="en-US" dirty="0" smtClean="0"/>
              <a:t>Produce 75 Boards</a:t>
            </a:r>
          </a:p>
          <a:p>
            <a:pPr lvl="1"/>
            <a:r>
              <a:rPr lang="en-US" dirty="0" smtClean="0"/>
              <a:t>Parts purchased</a:t>
            </a:r>
          </a:p>
          <a:p>
            <a:pPr lvl="1"/>
            <a:r>
              <a:rPr lang="en-US" dirty="0" smtClean="0"/>
              <a:t>PCB, Front-Panels &amp; Assembly ($20k)</a:t>
            </a:r>
          </a:p>
          <a:p>
            <a:r>
              <a:rPr lang="en-US" dirty="0" smtClean="0"/>
              <a:t>Infrastructure</a:t>
            </a:r>
          </a:p>
          <a:p>
            <a:pPr lvl="1"/>
            <a:r>
              <a:rPr lang="en-US" dirty="0" smtClean="0"/>
              <a:t>15 refurbished NIM crates acquired</a:t>
            </a:r>
          </a:p>
          <a:p>
            <a:pPr lvl="2"/>
            <a:r>
              <a:rPr lang="en-US" dirty="0" smtClean="0"/>
              <a:t>Replacing 15 of 25 existing crates</a:t>
            </a:r>
          </a:p>
          <a:p>
            <a:pPr lvl="1"/>
            <a:r>
              <a:rPr lang="en-US" dirty="0" smtClean="0"/>
              <a:t>Cables ($10k)</a:t>
            </a:r>
          </a:p>
          <a:p>
            <a:pPr lvl="1"/>
            <a:r>
              <a:rPr lang="en-US" dirty="0" smtClean="0"/>
              <a:t>805MHz RF Distribution?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F27690-92EF-434A-8281-C580EB6D9F2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Scope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129554"/>
            <a:ext cx="8382000" cy="4996610"/>
          </a:xfrm>
        </p:spPr>
        <p:txBody>
          <a:bodyPr/>
          <a:lstStyle/>
          <a:p>
            <a:r>
              <a:rPr lang="en-US" sz="2400" dirty="0"/>
              <a:t>I</a:t>
            </a:r>
            <a:r>
              <a:rPr lang="en-US" sz="2400" dirty="0" smtClean="0"/>
              <a:t>ncludes the processing of the BPM pickup signals to determine beam position through the duration of the </a:t>
            </a:r>
            <a:r>
              <a:rPr lang="en-US" sz="2400" dirty="0" err="1" smtClean="0"/>
              <a:t>Linac</a:t>
            </a:r>
            <a:r>
              <a:rPr lang="en-US" sz="2400" dirty="0" smtClean="0"/>
              <a:t> beam pulse</a:t>
            </a:r>
          </a:p>
          <a:p>
            <a:endParaRPr lang="en-US" sz="2400" dirty="0" smtClean="0"/>
          </a:p>
          <a:p>
            <a:r>
              <a:rPr lang="en-US" sz="2400" dirty="0"/>
              <a:t>C</a:t>
            </a:r>
            <a:r>
              <a:rPr lang="en-US" sz="2400" dirty="0" smtClean="0"/>
              <a:t>ompute position averages and deliver all of the position data to the ACNET control system every 66 ms (15HZ)</a:t>
            </a:r>
          </a:p>
          <a:p>
            <a:endParaRPr lang="en-US" sz="2400" dirty="0" smtClean="0"/>
          </a:p>
          <a:p>
            <a:r>
              <a:rPr lang="en-US" sz="2400" dirty="0" smtClean="0"/>
              <a:t>A limited number of BPM’s in the </a:t>
            </a:r>
            <a:r>
              <a:rPr lang="en-US" sz="2400" dirty="0" err="1" smtClean="0"/>
              <a:t>Linac</a:t>
            </a:r>
            <a:r>
              <a:rPr lang="en-US" sz="2400" dirty="0" smtClean="0"/>
              <a:t> and 400 </a:t>
            </a:r>
            <a:r>
              <a:rPr lang="en-US" sz="2400" dirty="0" err="1" smtClean="0"/>
              <a:t>MeV</a:t>
            </a:r>
            <a:r>
              <a:rPr lang="en-US" sz="2400" dirty="0" smtClean="0"/>
              <a:t> line will be required to deliver all of the position data samples to applications running in ACNET at the 15 Hz rate</a:t>
            </a:r>
          </a:p>
          <a:p>
            <a:endParaRPr lang="en-US" sz="2400" dirty="0" smtClean="0"/>
          </a:p>
          <a:p>
            <a:r>
              <a:rPr lang="en-US" sz="2400" dirty="0"/>
              <a:t>D</a:t>
            </a:r>
            <a:r>
              <a:rPr lang="en-US" sz="2400" dirty="0" smtClean="0"/>
              <a:t>oes not involve changing the BPM detectors or the cabling that comes up from the </a:t>
            </a:r>
            <a:r>
              <a:rPr lang="en-US" sz="2400" dirty="0" err="1" smtClean="0"/>
              <a:t>Linac</a:t>
            </a:r>
            <a:r>
              <a:rPr lang="en-US" sz="2400" dirty="0" smtClean="0"/>
              <a:t> enclosure.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F27690-92EF-434A-8281-C580EB6D9F2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75899"/>
          </a:xfrm>
        </p:spPr>
        <p:txBody>
          <a:bodyPr/>
          <a:lstStyle/>
          <a:p>
            <a:r>
              <a:rPr lang="en-US" dirty="0" smtClean="0"/>
              <a:t>BPM Specifications Document</a:t>
            </a:r>
            <a:br>
              <a:rPr lang="en-US" dirty="0" smtClean="0"/>
            </a:br>
            <a:r>
              <a:rPr lang="en-US" sz="3600" i="1" dirty="0" smtClean="0"/>
              <a:t>Craig </a:t>
            </a:r>
            <a:r>
              <a:rPr lang="en-US" sz="3600" i="1" dirty="0" err="1" smtClean="0"/>
              <a:t>Drennan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F27690-92EF-434A-8281-C580EB6D9F2A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Content Placeholder 6" descr="bpm_spec_tab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4071" y="1593945"/>
            <a:ext cx="7410450" cy="3438525"/>
          </a:xfrm>
        </p:spPr>
      </p:pic>
      <p:sp>
        <p:nvSpPr>
          <p:cNvPr id="8" name="TextBox 7"/>
          <p:cNvSpPr txBox="1"/>
          <p:nvPr/>
        </p:nvSpPr>
        <p:spPr>
          <a:xfrm>
            <a:off x="2686708" y="5240742"/>
            <a:ext cx="3709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BPM Phase ~ 0.1 degrees  @201MHz</a:t>
            </a:r>
            <a:endParaRPr lang="en-US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Linac</a:t>
            </a:r>
            <a:r>
              <a:rPr lang="en-US" dirty="0" smtClean="0"/>
              <a:t>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6663"/>
            <a:ext cx="8382000" cy="4679500"/>
          </a:xfrm>
        </p:spPr>
        <p:txBody>
          <a:bodyPr/>
          <a:lstStyle/>
          <a:p>
            <a:r>
              <a:rPr lang="en-US" dirty="0" smtClean="0"/>
              <a:t>Instrument all existing </a:t>
            </a:r>
            <a:r>
              <a:rPr lang="en-US" dirty="0" err="1" smtClean="0"/>
              <a:t>Linac</a:t>
            </a:r>
            <a:r>
              <a:rPr lang="en-US" dirty="0" smtClean="0"/>
              <a:t> BPMs</a:t>
            </a:r>
          </a:p>
          <a:p>
            <a:r>
              <a:rPr lang="en-US" dirty="0" smtClean="0"/>
              <a:t>Total of 76 BPMs (2 plates/channels)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LE </a:t>
            </a:r>
            <a:r>
              <a:rPr lang="en-US" dirty="0" err="1" smtClean="0"/>
              <a:t>Linac</a:t>
            </a:r>
            <a:r>
              <a:rPr lang="en-US" dirty="0"/>
              <a:t> </a:t>
            </a:r>
            <a:r>
              <a:rPr lang="en-US" dirty="0" smtClean="0"/>
              <a:t>(13)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Transition (6)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HE </a:t>
            </a:r>
            <a:r>
              <a:rPr lang="en-US" dirty="0" err="1" smtClean="0"/>
              <a:t>Linac</a:t>
            </a:r>
            <a:r>
              <a:rPr lang="en-US" dirty="0" smtClean="0"/>
              <a:t> (57)</a:t>
            </a:r>
          </a:p>
          <a:p>
            <a:pPr lvl="2"/>
            <a:r>
              <a:rPr lang="en-US" dirty="0" smtClean="0"/>
              <a:t> Module 1 &amp; 2 - 6 each  (12)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Module 3-6 – 8 each (32)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Module 7 (9)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F27690-92EF-434A-8281-C580EB6D9F2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400 </a:t>
            </a:r>
            <a:r>
              <a:rPr lang="en-US" dirty="0" err="1" smtClean="0"/>
              <a:t>MeV</a:t>
            </a:r>
            <a:r>
              <a:rPr lang="en-US" dirty="0" smtClean="0"/>
              <a:t> Area</a:t>
            </a:r>
            <a:endParaRPr lang="en-US" dirty="0"/>
          </a:p>
        </p:txBody>
      </p:sp>
      <p:pic>
        <p:nvPicPr>
          <p:cNvPr id="6" name="Content Placeholder 5" descr="layout_400mev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1290" y="1073423"/>
            <a:ext cx="8334375" cy="43148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F27690-92EF-434A-8281-C580EB6D9F2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73206" y="3302753"/>
            <a:ext cx="5622878" cy="2906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48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BPMs of varying styles</a:t>
            </a:r>
          </a:p>
          <a:p>
            <a:pPr marL="688975" lvl="1" indent="-231775" algn="l">
              <a:spcBef>
                <a:spcPct val="20000"/>
              </a:spcBef>
              <a:buFontTx/>
              <a:buChar char="•"/>
            </a:pPr>
            <a:r>
              <a:rPr lang="en-US" sz="2400" kern="0" dirty="0" smtClean="0">
                <a:latin typeface="+mn-lt"/>
              </a:rPr>
              <a:t>8 Dump Area</a:t>
            </a:r>
          </a:p>
          <a:p>
            <a:pPr marL="688975" lvl="1" indent="-231775" algn="l">
              <a:spcBef>
                <a:spcPct val="20000"/>
              </a:spcBef>
              <a:buFontTx/>
              <a:buChar char="•"/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40 in Transport Line</a:t>
            </a:r>
          </a:p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200" kern="0" baseline="0" dirty="0" smtClean="0">
                <a:solidFill>
                  <a:srgbClr val="663300"/>
                </a:solidFill>
                <a:latin typeface="+mn-lt"/>
              </a:rPr>
              <a:t>Support</a:t>
            </a:r>
            <a:r>
              <a:rPr lang="en-US" sz="3200" kern="0" dirty="0" smtClean="0">
                <a:solidFill>
                  <a:srgbClr val="663300"/>
                </a:solidFill>
                <a:latin typeface="+mn-lt"/>
              </a:rPr>
              <a:t> existing applications</a:t>
            </a:r>
          </a:p>
          <a:p>
            <a:pPr marL="688975" lvl="1" indent="-231775" algn="l">
              <a:spcBef>
                <a:spcPct val="20000"/>
              </a:spcBef>
              <a:buFontTx/>
              <a:buChar char="•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Beam Steering</a:t>
            </a:r>
          </a:p>
          <a:p>
            <a:pPr marL="688975" lvl="1" indent="-231775" algn="l">
              <a:spcBef>
                <a:spcPct val="20000"/>
              </a:spcBef>
              <a:buFontTx/>
              <a:buChar char="•"/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Momentum Measurements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BPM Styles</a:t>
            </a:r>
            <a:endParaRPr lang="en-US" dirty="0"/>
          </a:p>
        </p:txBody>
      </p:sp>
      <p:pic>
        <p:nvPicPr>
          <p:cNvPr id="5" name="Content Placeholder 4" descr="bpm_style_not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460745"/>
            <a:ext cx="8382000" cy="419527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F27690-92EF-434A-8281-C580EB6D9F2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30490"/>
          </a:xfrm>
        </p:spPr>
        <p:txBody>
          <a:bodyPr/>
          <a:lstStyle/>
          <a:p>
            <a:r>
              <a:rPr lang="en-US" sz="4000" dirty="0" smtClean="0"/>
              <a:t>Use Updated MTA BPM Electronics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409252"/>
            <a:ext cx="8601635" cy="4716911"/>
          </a:xfrm>
        </p:spPr>
        <p:txBody>
          <a:bodyPr/>
          <a:lstStyle/>
          <a:p>
            <a:r>
              <a:rPr lang="en-US" dirty="0" smtClean="0"/>
              <a:t>Low cost NIM based design developed by PPD previously used in Anti-proton source </a:t>
            </a:r>
          </a:p>
          <a:p>
            <a:endParaRPr lang="en-US" dirty="0" smtClean="0"/>
          </a:p>
          <a:p>
            <a:r>
              <a:rPr lang="en-US" dirty="0" smtClean="0"/>
              <a:t>Satisfies all required specifications</a:t>
            </a:r>
          </a:p>
          <a:p>
            <a:endParaRPr lang="en-US" dirty="0" smtClean="0"/>
          </a:p>
          <a:p>
            <a:r>
              <a:rPr lang="en-US" dirty="0" smtClean="0"/>
              <a:t>Make use of existing rack/crate infrastructure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Use </a:t>
            </a:r>
            <a:r>
              <a:rPr lang="en-US" dirty="0" err="1" smtClean="0"/>
              <a:t>Linac</a:t>
            </a:r>
            <a:r>
              <a:rPr lang="en-US" dirty="0" smtClean="0"/>
              <a:t> Controls Software developed for MTA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F27690-92EF-434A-8281-C580EB6D9F2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Content Placeholder 9" descr="mta_revb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7547" t="446" r="5659" b="6473"/>
          <a:stretch>
            <a:fillRect/>
          </a:stretch>
        </p:blipFill>
        <p:spPr>
          <a:xfrm>
            <a:off x="381000" y="1143000"/>
            <a:ext cx="5334000" cy="4291013"/>
          </a:xfrm>
        </p:spPr>
      </p:pic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dirty="0" smtClean="0"/>
              <a:t>MTA BPM Board</a:t>
            </a:r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486400" y="4724400"/>
            <a:ext cx="3657600" cy="2057400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Upgrade MTA board</a:t>
            </a:r>
          </a:p>
          <a:p>
            <a:pPr lvl="1" eaLnBrk="1" hangingPunct="1">
              <a:defRPr/>
            </a:pPr>
            <a:r>
              <a:rPr lang="en-US" sz="2000" dirty="0">
                <a:latin typeface="+mj-lt"/>
              </a:rPr>
              <a:t> </a:t>
            </a:r>
            <a:r>
              <a:rPr lang="en-US" sz="2000" dirty="0" err="1" smtClean="0">
                <a:latin typeface="Symbol" pitchFamily="18" charset="2"/>
              </a:rPr>
              <a:t>m</a:t>
            </a:r>
            <a:r>
              <a:rPr lang="en-US" sz="2000" dirty="0" err="1" smtClean="0"/>
              <a:t>C</a:t>
            </a:r>
            <a:r>
              <a:rPr lang="en-US" sz="2000" dirty="0" smtClean="0"/>
              <a:t>, </a:t>
            </a:r>
            <a:r>
              <a:rPr lang="en-US" sz="2000" dirty="0" smtClean="0"/>
              <a:t>FPGA</a:t>
            </a:r>
            <a:r>
              <a:rPr lang="en-US" sz="2000" dirty="0" smtClean="0"/>
              <a:t>, ADC, clock &amp; LO scheme</a:t>
            </a:r>
          </a:p>
          <a:p>
            <a:pPr lvl="1" eaLnBrk="1" hangingPunct="1">
              <a:defRPr/>
            </a:pPr>
            <a:r>
              <a:rPr lang="en-US" sz="2000" dirty="0" smtClean="0"/>
              <a:t>Add ability to measure beam phase (relative to RF)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47800" y="1828800"/>
            <a:ext cx="228600" cy="1752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971800" y="2590800"/>
            <a:ext cx="228600" cy="1066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429000" y="1905000"/>
            <a:ext cx="533400" cy="609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dirty="0" err="1">
                <a:solidFill>
                  <a:srgbClr val="FF0000"/>
                </a:solidFill>
              </a:rPr>
              <a:t>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76600" y="2743200"/>
            <a:ext cx="685800" cy="609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rgbClr val="FF0000"/>
                </a:solidFill>
              </a:rPr>
              <a:t>fpga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43400" y="1905000"/>
            <a:ext cx="114300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8" name="TextBox 17"/>
          <p:cNvSpPr txBox="1">
            <a:spLocks noChangeArrowheads="1"/>
          </p:cNvSpPr>
          <p:nvPr/>
        </p:nvSpPr>
        <p:spPr bwMode="auto">
          <a:xfrm>
            <a:off x="5508625" y="1828800"/>
            <a:ext cx="1120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Ethernet</a:t>
            </a:r>
          </a:p>
        </p:txBody>
      </p:sp>
      <p:sp>
        <p:nvSpPr>
          <p:cNvPr id="2059" name="TextBox 18"/>
          <p:cNvSpPr txBox="1">
            <a:spLocks noChangeArrowheads="1"/>
          </p:cNvSpPr>
          <p:nvPr/>
        </p:nvSpPr>
        <p:spPr bwMode="auto">
          <a:xfrm>
            <a:off x="5500688" y="2362200"/>
            <a:ext cx="6715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USB</a:t>
            </a:r>
          </a:p>
        </p:txBody>
      </p:sp>
      <p:sp>
        <p:nvSpPr>
          <p:cNvPr id="2060" name="TextBox 19"/>
          <p:cNvSpPr txBox="1">
            <a:spLocks noChangeArrowheads="1"/>
          </p:cNvSpPr>
          <p:nvPr/>
        </p:nvSpPr>
        <p:spPr bwMode="auto">
          <a:xfrm>
            <a:off x="5486400" y="2971800"/>
            <a:ext cx="7826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LVDS</a:t>
            </a:r>
          </a:p>
          <a:p>
            <a:r>
              <a:rPr lang="en-US" b="1">
                <a:solidFill>
                  <a:srgbClr val="FF0000"/>
                </a:solidFill>
              </a:rPr>
              <a:t>Bus</a:t>
            </a:r>
          </a:p>
        </p:txBody>
      </p:sp>
      <p:sp>
        <p:nvSpPr>
          <p:cNvPr id="2061" name="TextBox 20"/>
          <p:cNvSpPr txBox="1">
            <a:spLocks noChangeArrowheads="1"/>
          </p:cNvSpPr>
          <p:nvPr/>
        </p:nvSpPr>
        <p:spPr bwMode="auto">
          <a:xfrm>
            <a:off x="2297113" y="1981200"/>
            <a:ext cx="9794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ADCs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50MS/s</a:t>
            </a:r>
          </a:p>
        </p:txBody>
      </p:sp>
      <p:sp>
        <p:nvSpPr>
          <p:cNvPr id="2062" name="TextBox 21"/>
          <p:cNvSpPr txBox="1">
            <a:spLocks noChangeArrowheads="1"/>
          </p:cNvSpPr>
          <p:nvPr/>
        </p:nvSpPr>
        <p:spPr bwMode="auto">
          <a:xfrm>
            <a:off x="1066800" y="3581400"/>
            <a:ext cx="9667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Analog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Quad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DCs</a:t>
            </a:r>
          </a:p>
        </p:txBody>
      </p:sp>
      <p:sp>
        <p:nvSpPr>
          <p:cNvPr id="2063" name="TextBox 22"/>
          <p:cNvSpPr txBox="1">
            <a:spLocks noChangeArrowheads="1"/>
          </p:cNvSpPr>
          <p:nvPr/>
        </p:nvSpPr>
        <p:spPr bwMode="auto">
          <a:xfrm>
            <a:off x="5486400" y="3810000"/>
            <a:ext cx="12620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Digital I/O</a:t>
            </a:r>
          </a:p>
          <a:p>
            <a:r>
              <a:rPr lang="en-US" b="1">
                <a:solidFill>
                  <a:srgbClr val="FF0000"/>
                </a:solidFill>
              </a:rPr>
              <a:t>DDS</a:t>
            </a:r>
          </a:p>
          <a:p>
            <a:r>
              <a:rPr lang="en-US" b="1">
                <a:solidFill>
                  <a:srgbClr val="FF0000"/>
                </a:solidFill>
              </a:rPr>
              <a:t>SlowDAC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zwaska-cloud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zwaska-cloud2</Template>
  <TotalTime>1202</TotalTime>
  <Words>1040</Words>
  <Application>Microsoft Office PowerPoint</Application>
  <PresentationFormat>On-screen Show (4:3)</PresentationFormat>
  <Paragraphs>272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Times New Roman</vt:lpstr>
      <vt:lpstr>Wingdings</vt:lpstr>
      <vt:lpstr>zwaska-cloud2</vt:lpstr>
      <vt:lpstr>Linac/400 MeV BPM System  Plans and Status  Nathan Eddy  PIP Meeting 9/7/11</vt:lpstr>
      <vt:lpstr>Motivation</vt:lpstr>
      <vt:lpstr>Project Scope</vt:lpstr>
      <vt:lpstr>BPM Specifications Document Craig Drennan</vt:lpstr>
      <vt:lpstr>Linac Section</vt:lpstr>
      <vt:lpstr>400 MeV Area</vt:lpstr>
      <vt:lpstr>BPM Styles</vt:lpstr>
      <vt:lpstr>Use Updated MTA BPM Electronics</vt:lpstr>
      <vt:lpstr>MTA BPM Board</vt:lpstr>
      <vt:lpstr>MTA Installation</vt:lpstr>
      <vt:lpstr>MTA BPM Software</vt:lpstr>
      <vt:lpstr>Linac BPM Test</vt:lpstr>
      <vt:lpstr>Phase Measurement Test</vt:lpstr>
      <vt:lpstr>Triggering</vt:lpstr>
      <vt:lpstr>Data Acquisition</vt:lpstr>
      <vt:lpstr>RF Signals – Use 2nd Harmonic</vt:lpstr>
      <vt:lpstr>Linac BPM Prototype</vt:lpstr>
      <vt:lpstr>Basic Components</vt:lpstr>
      <vt:lpstr>Timing &amp; Calibration Scheme</vt:lpstr>
      <vt:lpstr>Board Status</vt:lpstr>
      <vt:lpstr>Rough Schedule Projection</vt:lpstr>
      <vt:lpstr>Rough Budget Estimate</vt:lpstr>
    </vt:vector>
  </TitlesOfParts>
  <Company>Fermilab | Accelerator Division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Linac/400 MeV BPM System  Plans and Status  Nathan Eddy   PIP Meeting 9/7/11</dc:title>
  <dc:creator>eddy</dc:creator>
  <cp:lastModifiedBy>eddy</cp:lastModifiedBy>
  <cp:revision>46</cp:revision>
  <dcterms:created xsi:type="dcterms:W3CDTF">2011-09-06T19:16:02Z</dcterms:created>
  <dcterms:modified xsi:type="dcterms:W3CDTF">2011-09-07T15:18:19Z</dcterms:modified>
</cp:coreProperties>
</file>