
<file path=[Content_Types].xml><?xml version="1.0" encoding="utf-8"?>
<Types xmlns="http://schemas.openxmlformats.org/package/2006/content-types">
  <Default Extension="bmp" ContentType="image/bmp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3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E458-E0C7-4BDF-A34D-33F96A19D477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E765-C314-44D6-A02F-FC6536C09D8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E458-E0C7-4BDF-A34D-33F96A19D477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E765-C314-44D6-A02F-FC6536C09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E458-E0C7-4BDF-A34D-33F96A19D477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E765-C314-44D6-A02F-FC6536C09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E458-E0C7-4BDF-A34D-33F96A19D477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E765-C314-44D6-A02F-FC6536C09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E458-E0C7-4BDF-A34D-33F96A19D477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E765-C314-44D6-A02F-FC6536C09D8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E458-E0C7-4BDF-A34D-33F96A19D477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E765-C314-44D6-A02F-FC6536C09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E458-E0C7-4BDF-A34D-33F96A19D477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E765-C314-44D6-A02F-FC6536C09D8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E458-E0C7-4BDF-A34D-33F96A19D477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E765-C314-44D6-A02F-FC6536C09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E458-E0C7-4BDF-A34D-33F96A19D477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E765-C314-44D6-A02F-FC6536C09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E458-E0C7-4BDF-A34D-33F96A19D477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E765-C314-44D6-A02F-FC6536C09D8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E458-E0C7-4BDF-A34D-33F96A19D477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E765-C314-44D6-A02F-FC6536C09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44DE458-E0C7-4BDF-A34D-33F96A19D477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A84E765-C314-44D6-A02F-FC6536C09D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b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PIP- Booster RF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Spare </a:t>
            </a:r>
            <a:r>
              <a:rPr lang="en-US" dirty="0"/>
              <a:t>c</a:t>
            </a:r>
            <a:r>
              <a:rPr lang="en-US" dirty="0" smtClean="0"/>
              <a:t>avity </a:t>
            </a:r>
            <a:r>
              <a:rPr lang="en-US" dirty="0"/>
              <a:t>s</a:t>
            </a:r>
            <a:r>
              <a:rPr lang="en-US" dirty="0" smtClean="0"/>
              <a:t>tatus and tuner update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9/28/11</a:t>
            </a:r>
            <a:endParaRPr lang="en-US" dirty="0" smtClean="0"/>
          </a:p>
          <a:p>
            <a:r>
              <a:rPr lang="en-US" dirty="0" smtClean="0"/>
              <a:t>M</a:t>
            </a:r>
            <a:r>
              <a:rPr lang="en-US" dirty="0"/>
              <a:t>. Slabaugh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495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Spare Booster RF Cavity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076700"/>
            <a:ext cx="3352800" cy="25146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Cavity assembly was on hold for several weeks due to safety concerns (grinding on copper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Resume welding on 9-29</a:t>
            </a:r>
            <a:endParaRPr lang="en-US" dirty="0" smtClean="0"/>
          </a:p>
          <a:p>
            <a:r>
              <a:rPr lang="en-US" dirty="0" smtClean="0"/>
              <a:t>Vendor having problems brazing ceramics, will use older ones on hand</a:t>
            </a:r>
            <a:endParaRPr lang="en-US" dirty="0" smtClean="0"/>
          </a:p>
          <a:p>
            <a:r>
              <a:rPr lang="en-US" dirty="0" smtClean="0"/>
              <a:t>Best case estimate, end of October</a:t>
            </a:r>
          </a:p>
          <a:p>
            <a:r>
              <a:rPr lang="en-US" dirty="0" smtClean="0"/>
              <a:t>Realistically, hope to have </a:t>
            </a:r>
          </a:p>
          <a:p>
            <a:pPr marL="0" indent="0">
              <a:buNone/>
            </a:pPr>
            <a:r>
              <a:rPr lang="en-US" dirty="0" smtClean="0"/>
              <a:t>  before the holidays…</a:t>
            </a:r>
          </a:p>
        </p:txBody>
      </p:sp>
    </p:spTree>
    <p:extLst>
      <p:ext uri="{BB962C8B-B14F-4D97-AF65-F5344CB8AC3E}">
        <p14:creationId xmlns:p14="http://schemas.microsoft.com/office/powerpoint/2010/main" val="1985268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Spare Booster RF Cavity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362200"/>
            <a:ext cx="4495800" cy="3371850"/>
          </a:xfrm>
        </p:spPr>
      </p:pic>
      <p:sp>
        <p:nvSpPr>
          <p:cNvPr id="3" name="TextBox 2"/>
          <p:cNvSpPr txBox="1"/>
          <p:nvPr/>
        </p:nvSpPr>
        <p:spPr>
          <a:xfrm>
            <a:off x="5410200" y="2438400"/>
            <a:ext cx="3276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Cavity testing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Temperature spike on wide-bore cavity due to bad contact in the tuner stem</a:t>
            </a:r>
            <a:r>
              <a:rPr lang="en-US" i="1" dirty="0" smtClean="0"/>
              <a:t>. Did not flag at normal operating parameters</a:t>
            </a:r>
            <a:r>
              <a:rPr lang="en-US" i="1" dirty="0" smtClean="0"/>
              <a:t>!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Begs question??? “Acceptable” may no longer work!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Already know we have to re-work some cooling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412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Booster RF Tuner model and drawings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39639"/>
            <a:ext cx="8229600" cy="4797921"/>
          </a:xfrm>
        </p:spPr>
      </p:pic>
    </p:spTree>
    <p:extLst>
      <p:ext uri="{BB962C8B-B14F-4D97-AF65-F5344CB8AC3E}">
        <p14:creationId xmlns:p14="http://schemas.microsoft.com/office/powerpoint/2010/main" val="3760091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Booster </a:t>
            </a:r>
            <a:r>
              <a:rPr lang="en-US" dirty="0" smtClean="0"/>
              <a:t>RF </a:t>
            </a:r>
            <a:r>
              <a:rPr lang="en-US" dirty="0" smtClean="0"/>
              <a:t>Manpower and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Manpower and discussion points</a:t>
            </a:r>
          </a:p>
          <a:p>
            <a:r>
              <a:rPr lang="en-US" dirty="0" smtClean="0"/>
              <a:t>AD/MSD has </a:t>
            </a:r>
            <a:r>
              <a:rPr lang="en-US" dirty="0" smtClean="0"/>
              <a:t>provided two technicians</a:t>
            </a:r>
            <a:r>
              <a:rPr lang="en-US" dirty="0" smtClean="0"/>
              <a:t> </a:t>
            </a:r>
            <a:r>
              <a:rPr lang="en-US" dirty="0" smtClean="0"/>
              <a:t>for full-time RF/tuner </a:t>
            </a:r>
            <a:r>
              <a:rPr lang="en-US" dirty="0" smtClean="0"/>
              <a:t>work</a:t>
            </a:r>
          </a:p>
          <a:p>
            <a:r>
              <a:rPr lang="en-US" dirty="0" smtClean="0"/>
              <a:t>TD is su</a:t>
            </a:r>
            <a:r>
              <a:rPr lang="en-US" dirty="0" smtClean="0"/>
              <a:t>pplying one technician to help (and learn) build tuners</a:t>
            </a:r>
          </a:p>
          <a:p>
            <a:r>
              <a:rPr lang="en-US" dirty="0" smtClean="0"/>
              <a:t>All three technicians are in training</a:t>
            </a:r>
            <a:endParaRPr lang="en-US" dirty="0" smtClean="0"/>
          </a:p>
          <a:p>
            <a:r>
              <a:rPr lang="en-US" dirty="0" smtClean="0"/>
              <a:t>Current MSD schedule (D. Augustine) is estimating about 5 </a:t>
            </a:r>
            <a:r>
              <a:rPr lang="en-US" dirty="0" smtClean="0"/>
              <a:t>weeks (25 days) </a:t>
            </a:r>
            <a:r>
              <a:rPr lang="en-US" dirty="0" smtClean="0"/>
              <a:t>to remove/rebuild/re-install one cavity</a:t>
            </a:r>
          </a:p>
          <a:p>
            <a:r>
              <a:rPr lang="en-US" dirty="0" smtClean="0"/>
              <a:t>Not counting in schedule 10 tuners from TD budgeted for FY12. If available, these would help.</a:t>
            </a:r>
          </a:p>
          <a:p>
            <a:pPr marL="82296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509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Schedule- rebuilding tuners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24874"/>
            <a:ext cx="8229600" cy="3427452"/>
          </a:xfrm>
        </p:spPr>
      </p:pic>
      <p:sp>
        <p:nvSpPr>
          <p:cNvPr id="5" name="TextBox 4"/>
          <p:cNvSpPr txBox="1"/>
          <p:nvPr/>
        </p:nvSpPr>
        <p:spPr>
          <a:xfrm>
            <a:off x="533400" y="1905000"/>
            <a:ext cx="807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 cavities = 228 days (6/21/12 - 6/5/13)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792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Schedule- procurement new tuners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55617"/>
            <a:ext cx="8229600" cy="3965966"/>
          </a:xfrm>
        </p:spPr>
      </p:pic>
      <p:sp>
        <p:nvSpPr>
          <p:cNvPr id="5" name="TextBox 4"/>
          <p:cNvSpPr txBox="1"/>
          <p:nvPr/>
        </p:nvSpPr>
        <p:spPr>
          <a:xfrm>
            <a:off x="533400" y="1676400"/>
            <a:ext cx="7772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Ferrites delivered Sept.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114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790</TotalTime>
  <Words>219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PIP- Booster RF</vt:lpstr>
      <vt:lpstr>Spare Booster RF Cavity</vt:lpstr>
      <vt:lpstr>Spare Booster RF Cavity</vt:lpstr>
      <vt:lpstr>Booster RF Tuner model and drawings</vt:lpstr>
      <vt:lpstr>Booster RF Manpower and Schedule</vt:lpstr>
      <vt:lpstr>Schedule- rebuilding tuners</vt:lpstr>
      <vt:lpstr>Schedule- procurement new tuners</vt:lpstr>
    </vt:vector>
  </TitlesOfParts>
  <Company>Fermilab | Accelerator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PIP- Booster RF</dc:title>
  <dc:creator>Matt H. Slabaugh x8405 14132N</dc:creator>
  <cp:lastModifiedBy>Matt H. Slabaugh x8405 14132N</cp:lastModifiedBy>
  <cp:revision>25</cp:revision>
  <dcterms:created xsi:type="dcterms:W3CDTF">2011-08-01T20:23:54Z</dcterms:created>
  <dcterms:modified xsi:type="dcterms:W3CDTF">2011-09-27T18:07:07Z</dcterms:modified>
</cp:coreProperties>
</file>