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94" d="100"/>
          <a:sy n="94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33994-BB4E-440E-9B39-12BE2E732419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30,2011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11/30/2011 Agenda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000" dirty="0"/>
          </a:p>
          <a:p>
            <a:r>
              <a:rPr lang="en-US" sz="2000" dirty="0" smtClean="0"/>
              <a:t>Project Update(s)</a:t>
            </a:r>
          </a:p>
          <a:p>
            <a:r>
              <a:rPr lang="en-US" sz="2000" dirty="0" smtClean="0"/>
              <a:t>           Stuart Meeting </a:t>
            </a:r>
          </a:p>
          <a:p>
            <a:r>
              <a:rPr lang="en-US" sz="2000" dirty="0" smtClean="0"/>
              <a:t>           Schedule Effort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RFQ / LEBT Beam Work</a:t>
            </a:r>
            <a:endParaRPr lang="en-US" sz="12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 Budget News</a:t>
            </a:r>
          </a:p>
          <a:p>
            <a:r>
              <a:rPr lang="en-US" sz="2000" dirty="0" smtClean="0"/>
              <a:t>           15 Hz Cavity Testing – John Reid</a:t>
            </a:r>
          </a:p>
          <a:p>
            <a:r>
              <a:rPr lang="en-US" sz="2000" dirty="0" smtClean="0"/>
              <a:t>           Booster Anode Supply Replacement Details – Rene Padilla</a:t>
            </a:r>
          </a:p>
          <a:p>
            <a:endParaRPr lang="en-US" sz="1200" dirty="0" smtClean="0"/>
          </a:p>
          <a:p>
            <a:r>
              <a:rPr lang="en-US" sz="2000" dirty="0" smtClean="0"/>
              <a:t>Today Talks:</a:t>
            </a:r>
          </a:p>
          <a:p>
            <a:r>
              <a:rPr lang="en-US" sz="2000" dirty="0" smtClean="0"/>
              <a:t>	Pat </a:t>
            </a:r>
            <a:r>
              <a:rPr lang="en-US" sz="2000" dirty="0" err="1" smtClean="0"/>
              <a:t>Sheahan</a:t>
            </a:r>
            <a:r>
              <a:rPr lang="en-US" sz="2000" dirty="0" smtClean="0"/>
              <a:t> – Bias Supplies </a:t>
            </a:r>
          </a:p>
          <a:p>
            <a:r>
              <a:rPr lang="en-US" sz="2000" dirty="0" smtClean="0"/>
              <a:t>Next  Week Schedule: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Updates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Talks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Meetings</a:t>
            </a:r>
            <a:r>
              <a:rPr lang="en-US" sz="2000" dirty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Updates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sz="2100" dirty="0" smtClean="0"/>
              <a:t>Met with Stuart – more details on what is expected from us for the DOE</a:t>
            </a:r>
          </a:p>
          <a:p>
            <a:pPr lvl="1"/>
            <a:r>
              <a:rPr lang="en-US" sz="1700" dirty="0" smtClean="0"/>
              <a:t>Write-up (another one) with a RLS, management plan and budget plan (AIPs)</a:t>
            </a:r>
          </a:p>
          <a:p>
            <a:pPr lvl="1"/>
            <a:r>
              <a:rPr lang="en-US" sz="1700" dirty="0" smtClean="0"/>
              <a:t>The write-up is due in 6 weeks….</a:t>
            </a:r>
          </a:p>
          <a:p>
            <a:pPr lvl="1"/>
            <a:r>
              <a:rPr lang="en-US" sz="1700" dirty="0" smtClean="0"/>
              <a:t>We need to complete the schedule work by the end of the calendar year</a:t>
            </a:r>
          </a:p>
          <a:p>
            <a:r>
              <a:rPr lang="en-US" sz="2100" dirty="0" smtClean="0"/>
              <a:t>Starting to meet with Level 3 managers to get details on a resource loaded schedule RLS</a:t>
            </a:r>
          </a:p>
          <a:p>
            <a:pPr lvl="1"/>
            <a:r>
              <a:rPr lang="en-US" sz="1600" dirty="0" smtClean="0"/>
              <a:t>So far : Steve H, Tom K. and Dave A.</a:t>
            </a:r>
          </a:p>
          <a:p>
            <a:r>
              <a:rPr lang="en-US" sz="2100" dirty="0" smtClean="0"/>
              <a:t>Keith sent out an email with times/place to meet and discuss RLS</a:t>
            </a:r>
          </a:p>
          <a:p>
            <a:pPr lvl="1"/>
            <a:r>
              <a:rPr lang="en-US" sz="1700" dirty="0" smtClean="0"/>
              <a:t>13:00 hours today in huddle</a:t>
            </a:r>
          </a:p>
          <a:p>
            <a:pPr lvl="1"/>
            <a:r>
              <a:rPr lang="en-US" sz="1700" dirty="0" smtClean="0"/>
              <a:t>Questions/Problems?</a:t>
            </a:r>
            <a:endParaRPr lang="en-US" sz="1300" dirty="0" smtClean="0"/>
          </a:p>
          <a:p>
            <a:r>
              <a:rPr lang="en-US" sz="2100" dirty="0" smtClean="0"/>
              <a:t>RFQ/LEBT</a:t>
            </a:r>
          </a:p>
          <a:p>
            <a:pPr lvl="1"/>
            <a:r>
              <a:rPr lang="en-US" sz="1700" dirty="0" smtClean="0"/>
              <a:t>Source testing has started – will start to measure solenoids and trim settings calibration</a:t>
            </a:r>
          </a:p>
          <a:p>
            <a:pPr lvl="1"/>
            <a:r>
              <a:rPr lang="en-US" sz="1700" dirty="0" smtClean="0"/>
              <a:t>RFQ is connected to HP and will now start HP conditioning!</a:t>
            </a:r>
          </a:p>
          <a:p>
            <a:r>
              <a:rPr lang="en-US" sz="2100" dirty="0" smtClean="0"/>
              <a:t>Budget News</a:t>
            </a:r>
          </a:p>
          <a:p>
            <a:pPr lvl="1"/>
            <a:r>
              <a:rPr lang="en-US" sz="1700" dirty="0" smtClean="0"/>
              <a:t>PO’s are going along without any issues</a:t>
            </a:r>
          </a:p>
          <a:p>
            <a:pPr lvl="1"/>
            <a:r>
              <a:rPr lang="en-US" sz="1700" dirty="0" smtClean="0"/>
              <a:t>May have some additional money – so may expand on PIP FY12 work….</a:t>
            </a:r>
          </a:p>
          <a:p>
            <a:r>
              <a:rPr lang="en-US" sz="2100" dirty="0" smtClean="0"/>
              <a:t>15 Hz cavity testing - Reid</a:t>
            </a:r>
          </a:p>
          <a:p>
            <a:r>
              <a:rPr lang="en-US" sz="2100" dirty="0" smtClean="0"/>
              <a:t>Booster Anode (comments on </a:t>
            </a:r>
            <a:r>
              <a:rPr lang="en-US" sz="2100" smtClean="0"/>
              <a:t>moving forward) - </a:t>
            </a:r>
            <a:r>
              <a:rPr lang="en-US" sz="2100" dirty="0" smtClean="0"/>
              <a:t>Rene</a:t>
            </a:r>
          </a:p>
          <a:p>
            <a:pPr lvl="1"/>
            <a:endParaRPr lang="en-US" sz="1700" dirty="0" smtClean="0"/>
          </a:p>
          <a:p>
            <a:endParaRPr lang="en-US" sz="2100" dirty="0" smtClean="0"/>
          </a:p>
          <a:p>
            <a:pPr lvl="1"/>
            <a:endParaRPr lang="en-US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Booster Bias Supplies (West G)  Pat </a:t>
            </a:r>
            <a:r>
              <a:rPr lang="en-US" dirty="0" err="1" smtClean="0"/>
              <a:t>Sheahan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Next Week Talks/Updates</a:t>
            </a:r>
          </a:p>
          <a:p>
            <a:pPr lvl="1" algn="ctr">
              <a:buNone/>
            </a:pPr>
            <a:endParaRPr lang="en-US" dirty="0" smtClean="0"/>
          </a:p>
          <a:p>
            <a:r>
              <a:rPr lang="en-US" dirty="0" smtClean="0"/>
              <a:t>Booster Notching Move/Changes  	Salah 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PIP</vt:lpstr>
      <vt:lpstr>11/30/2011 Agenda</vt:lpstr>
      <vt:lpstr>Updates -</vt:lpstr>
      <vt:lpstr>Talks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pellico</dc:creator>
  <cp:lastModifiedBy>pellico</cp:lastModifiedBy>
  <cp:revision>13</cp:revision>
  <dcterms:created xsi:type="dcterms:W3CDTF">2011-11-16T15:06:37Z</dcterms:created>
  <dcterms:modified xsi:type="dcterms:W3CDTF">2011-11-30T15:58:53Z</dcterms:modified>
</cp:coreProperties>
</file>