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87" d="100"/>
          <a:sy n="87" d="100"/>
        </p:scale>
        <p:origin x="-6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33994-BB4E-440E-9B39-12BE2E73241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Wednesday </a:t>
            </a:r>
            <a:r>
              <a:rPr lang="en-US" dirty="0" smtClean="0"/>
              <a:t>Feb 1st,2012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2/1/12 </a:t>
            </a:r>
            <a:r>
              <a:rPr lang="en-US" sz="2800" dirty="0" smtClean="0"/>
              <a:t>Agenda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Project Update(s)</a:t>
            </a:r>
          </a:p>
          <a:p>
            <a:endParaRPr lang="en-US" sz="1200" dirty="0" smtClean="0"/>
          </a:p>
          <a:p>
            <a:r>
              <a:rPr lang="en-US" sz="2000" dirty="0" smtClean="0"/>
              <a:t>Today Talks: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Pellico</a:t>
            </a:r>
            <a:r>
              <a:rPr lang="en-US" sz="2000" dirty="0" smtClean="0"/>
              <a:t> - PIP Status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Steve </a:t>
            </a:r>
            <a:r>
              <a:rPr lang="en-US" sz="2000" dirty="0" err="1" smtClean="0"/>
              <a:t>Kotz</a:t>
            </a:r>
            <a:r>
              <a:rPr lang="en-US" sz="2000" dirty="0" smtClean="0"/>
              <a:t> - Booster RF </a:t>
            </a:r>
            <a:r>
              <a:rPr lang="en-US" sz="2000" dirty="0" smtClean="0"/>
              <a:t>Power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Tom </a:t>
            </a:r>
            <a:r>
              <a:rPr lang="en-US" sz="2000" dirty="0" err="1" smtClean="0"/>
              <a:t>Kubicki</a:t>
            </a:r>
            <a:r>
              <a:rPr lang="en-US" sz="2000" dirty="0" smtClean="0"/>
              <a:t> - Solid State Upgrade Driver Modules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r>
              <a:rPr lang="en-US" sz="2000" dirty="0" smtClean="0"/>
              <a:t>Next  Week(s) Talk Schedule:</a:t>
            </a:r>
          </a:p>
          <a:p>
            <a:pPr lvl="1"/>
            <a:r>
              <a:rPr lang="en-US" sz="2000" dirty="0" smtClean="0"/>
              <a:t>Updates</a:t>
            </a:r>
          </a:p>
          <a:p>
            <a:pPr lvl="1"/>
            <a:r>
              <a:rPr lang="en-US" sz="2000" dirty="0" smtClean="0"/>
              <a:t>Talks </a:t>
            </a:r>
          </a:p>
          <a:p>
            <a:r>
              <a:rPr lang="en-US" sz="2000" dirty="0" smtClean="0"/>
              <a:t>Feb. </a:t>
            </a:r>
            <a:r>
              <a:rPr lang="en-US" sz="2000" dirty="0" smtClean="0"/>
              <a:t>8:</a:t>
            </a:r>
          </a:p>
          <a:p>
            <a:pPr lvl="1"/>
            <a:r>
              <a:rPr lang="en-US" sz="2000" dirty="0" smtClean="0"/>
              <a:t>Elmie </a:t>
            </a:r>
            <a:r>
              <a:rPr lang="en-US" sz="2000" dirty="0" smtClean="0"/>
              <a:t>Peoples - PIP </a:t>
            </a:r>
            <a:r>
              <a:rPr lang="en-US" sz="2000" dirty="0" smtClean="0"/>
              <a:t>Schedule</a:t>
            </a:r>
          </a:p>
          <a:p>
            <a:pPr lvl="1"/>
            <a:endParaRPr lang="en-US" sz="1800" dirty="0" smtClean="0"/>
          </a:p>
          <a:p>
            <a:pPr marL="800100" lvl="1" indent="-342900">
              <a:buNone/>
            </a:pPr>
            <a:r>
              <a:rPr lang="en-US" sz="1800" dirty="0"/>
              <a:t>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Updates 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Base-lining Schedule </a:t>
            </a:r>
            <a:endParaRPr lang="en-US" sz="2300" dirty="0" smtClean="0"/>
          </a:p>
          <a:p>
            <a:r>
              <a:rPr lang="en-US" sz="2600" b="1" dirty="0" smtClean="0"/>
              <a:t>PIP </a:t>
            </a:r>
            <a:r>
              <a:rPr lang="en-US" sz="2600" b="1" dirty="0" smtClean="0"/>
              <a:t>Handbook </a:t>
            </a:r>
          </a:p>
          <a:p>
            <a:pPr lvl="1"/>
            <a:r>
              <a:rPr lang="en-US" sz="2200" b="1" dirty="0" smtClean="0"/>
              <a:t>Completed and given to Stuart for review and for </a:t>
            </a:r>
            <a:r>
              <a:rPr lang="en-US" sz="2200" b="1" dirty="0" smtClean="0"/>
              <a:t>DOE</a:t>
            </a:r>
          </a:p>
          <a:p>
            <a:pPr lvl="2"/>
            <a:r>
              <a:rPr lang="en-US" sz="1800" b="1" dirty="0" smtClean="0"/>
              <a:t>Changes made at Stuarts request – added burdened labor and M&amp;S</a:t>
            </a:r>
          </a:p>
          <a:p>
            <a:pPr lvl="3"/>
            <a:r>
              <a:rPr lang="en-US" sz="1400" b="1" dirty="0" smtClean="0"/>
              <a:t>This had a small impact on several task – no affect on 2012</a:t>
            </a:r>
          </a:p>
          <a:p>
            <a:pPr lvl="2"/>
            <a:r>
              <a:rPr lang="en-US" sz="1800" b="1" dirty="0" smtClean="0"/>
              <a:t>DOE lab management walk through last Friday – Pointed out PIP Items/Issues</a:t>
            </a:r>
            <a:endParaRPr lang="en-US" sz="1800" b="1" dirty="0" smtClean="0"/>
          </a:p>
          <a:p>
            <a:r>
              <a:rPr lang="en-US" sz="2100" b="1" dirty="0" smtClean="0"/>
              <a:t>RFQ/LEBT</a:t>
            </a:r>
            <a:endParaRPr lang="en-US" sz="2100" b="1" dirty="0" smtClean="0"/>
          </a:p>
          <a:p>
            <a:pPr lvl="1"/>
            <a:r>
              <a:rPr lang="en-US" sz="1700" dirty="0" smtClean="0"/>
              <a:t>BPM energy </a:t>
            </a:r>
            <a:r>
              <a:rPr lang="en-US" sz="1700" dirty="0" smtClean="0"/>
              <a:t>measurements continue – still having some issues</a:t>
            </a:r>
            <a:endParaRPr lang="en-US" sz="1700" dirty="0" smtClean="0"/>
          </a:p>
          <a:p>
            <a:pPr lvl="1"/>
            <a:r>
              <a:rPr lang="en-US" sz="1700" dirty="0" smtClean="0"/>
              <a:t>Emittance </a:t>
            </a:r>
            <a:r>
              <a:rPr lang="en-US" sz="1700" dirty="0" smtClean="0"/>
              <a:t>probe </a:t>
            </a:r>
            <a:r>
              <a:rPr lang="en-US" sz="1700" dirty="0" smtClean="0"/>
              <a:t>measurements starting  this week</a:t>
            </a:r>
            <a:endParaRPr lang="en-US" sz="1700" dirty="0" smtClean="0"/>
          </a:p>
          <a:p>
            <a:r>
              <a:rPr lang="en-US" sz="2500" b="1" dirty="0" smtClean="0"/>
              <a:t>Budget News</a:t>
            </a:r>
          </a:p>
          <a:p>
            <a:pPr lvl="2"/>
            <a:r>
              <a:rPr lang="en-US" sz="2000" dirty="0" smtClean="0"/>
              <a:t>No news on </a:t>
            </a:r>
            <a:r>
              <a:rPr lang="en-US" sz="2000" dirty="0" smtClean="0"/>
              <a:t>budget exercise - </a:t>
            </a:r>
            <a:endParaRPr lang="en-US" sz="2000" dirty="0" smtClean="0"/>
          </a:p>
          <a:p>
            <a:r>
              <a:rPr lang="en-US" dirty="0" smtClean="0"/>
              <a:t>Shutdown </a:t>
            </a:r>
            <a:r>
              <a:rPr lang="en-US" dirty="0" smtClean="0"/>
              <a:t>still April </a:t>
            </a:r>
            <a:r>
              <a:rPr lang="en-US" dirty="0" smtClean="0"/>
              <a:t>30</a:t>
            </a:r>
            <a:r>
              <a:rPr lang="en-US" baseline="30000" dirty="0" smtClean="0"/>
              <a:t>th</a:t>
            </a:r>
            <a:r>
              <a:rPr lang="en-US" dirty="0" smtClean="0"/>
              <a:t> last </a:t>
            </a:r>
            <a:r>
              <a:rPr lang="en-US" dirty="0" smtClean="0"/>
              <a:t>beam!</a:t>
            </a:r>
          </a:p>
          <a:p>
            <a:r>
              <a:rPr lang="en-US" dirty="0" smtClean="0"/>
              <a:t>MI Magnet failure – water leak</a:t>
            </a:r>
          </a:p>
          <a:p>
            <a:pPr lvl="1"/>
            <a:r>
              <a:rPr lang="en-US" dirty="0" smtClean="0"/>
              <a:t>Take advantage of downtime – PIP work (SS cables)</a:t>
            </a:r>
          </a:p>
          <a:p>
            <a:r>
              <a:rPr lang="en-US" dirty="0" smtClean="0"/>
              <a:t>Ioanis Kourbanis will lead a half day review of Booster absorber task.</a:t>
            </a:r>
          </a:p>
          <a:p>
            <a:pPr lvl="1"/>
            <a:r>
              <a:rPr lang="en-US" dirty="0" smtClean="0"/>
              <a:t>Sometime in February/Early March?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lvl="1" algn="ctr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Steve </a:t>
            </a:r>
            <a:r>
              <a:rPr lang="en-US" dirty="0" err="1" smtClean="0"/>
              <a:t>Kotz</a:t>
            </a:r>
            <a:r>
              <a:rPr lang="en-US" dirty="0" smtClean="0"/>
              <a:t> - Booster RF Power </a:t>
            </a:r>
            <a:r>
              <a:rPr lang="en-US" dirty="0" smtClean="0"/>
              <a:t>Amplifiers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Tom </a:t>
            </a:r>
            <a:r>
              <a:rPr lang="en-US" dirty="0" err="1" smtClean="0"/>
              <a:t>Kubicki</a:t>
            </a:r>
            <a:r>
              <a:rPr lang="en-US" dirty="0" smtClean="0"/>
              <a:t> - Solid State Upgrade Driver Modules</a:t>
            </a:r>
          </a:p>
          <a:p>
            <a:pPr marL="457200" indent="-45720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181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PIP</vt:lpstr>
      <vt:lpstr>2/1/12 Agenda</vt:lpstr>
      <vt:lpstr>Updates -</vt:lpstr>
      <vt:lpstr>Talks</vt:lpstr>
    </vt:vector>
  </TitlesOfParts>
  <Company>Fermilab | Accelerator Division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pellico</dc:creator>
  <cp:lastModifiedBy>pellico</cp:lastModifiedBy>
  <cp:revision>42</cp:revision>
  <dcterms:created xsi:type="dcterms:W3CDTF">2011-11-16T15:06:37Z</dcterms:created>
  <dcterms:modified xsi:type="dcterms:W3CDTF">2012-02-01T15:50:57Z</dcterms:modified>
</cp:coreProperties>
</file>