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1" d="100"/>
          <a:sy n="61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3994-BB4E-440E-9B39-12BE2E73241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March </a:t>
            </a:r>
            <a:r>
              <a:rPr lang="en-US" dirty="0" smtClean="0"/>
              <a:t>14,2012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3/14/12 </a:t>
            </a:r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Project Update(s)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Pellico</a:t>
            </a:r>
            <a:r>
              <a:rPr lang="en-US" sz="2000" dirty="0" smtClean="0"/>
              <a:t> - </a:t>
            </a:r>
            <a:r>
              <a:rPr lang="en-US" sz="2000" dirty="0" smtClean="0"/>
              <a:t>PIP Status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Talk(s)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Meghan </a:t>
            </a:r>
            <a:r>
              <a:rPr lang="en-US" sz="2000" dirty="0" err="1" smtClean="0"/>
              <a:t>McAteer</a:t>
            </a:r>
            <a:r>
              <a:rPr lang="en-US" sz="2000" dirty="0" smtClean="0"/>
              <a:t>: IPM-BPM Correlation &amp; Quad Steering </a:t>
            </a:r>
            <a:r>
              <a:rPr lang="en-US" sz="2000" dirty="0" smtClean="0"/>
              <a:t>Measurements</a:t>
            </a:r>
            <a:endParaRPr lang="en-US" sz="20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r>
              <a:rPr lang="en-US" sz="1800" dirty="0" smtClean="0"/>
              <a:t>	March 21:</a:t>
            </a:r>
          </a:p>
          <a:p>
            <a:pPr marL="800100" lvl="1" indent="-342900">
              <a:buNone/>
            </a:pPr>
            <a:r>
              <a:rPr lang="en-US" sz="1800" dirty="0" smtClean="0"/>
              <a:t>	Ryan Crawford: Linac Power Distribution - Shutdown 2012 activities </a:t>
            </a:r>
            <a:br>
              <a:rPr lang="en-US" sz="1800" dirty="0" smtClean="0"/>
            </a:br>
            <a:r>
              <a:rPr lang="en-US" sz="1800" dirty="0" smtClean="0"/>
              <a:t>Trevor Butler: Linac Modulator Upgrade - Work in Progress </a:t>
            </a:r>
            <a:r>
              <a:rPr lang="en-US" sz="18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RFQ/LEBT</a:t>
            </a:r>
          </a:p>
          <a:p>
            <a:pPr lvl="1"/>
            <a:r>
              <a:rPr lang="en-US" sz="1800" dirty="0" smtClean="0"/>
              <a:t>RFQ energy issue continues – Additional energy measurements are being planned</a:t>
            </a:r>
          </a:p>
          <a:p>
            <a:pPr lvl="1"/>
            <a:r>
              <a:rPr lang="en-US" sz="1800" dirty="0" smtClean="0"/>
              <a:t>Alignment </a:t>
            </a:r>
            <a:r>
              <a:rPr lang="en-US" sz="1800" dirty="0" smtClean="0"/>
              <a:t>surveyed in wires in preparation for LEBT studies </a:t>
            </a:r>
            <a:endParaRPr lang="en-US" sz="1800" dirty="0" smtClean="0"/>
          </a:p>
          <a:p>
            <a:pPr lvl="1"/>
            <a:r>
              <a:rPr lang="en-US" sz="1800" dirty="0" smtClean="0"/>
              <a:t>New </a:t>
            </a:r>
            <a:r>
              <a:rPr lang="en-US" sz="1800" dirty="0" smtClean="0"/>
              <a:t>Source </a:t>
            </a:r>
            <a:r>
              <a:rPr lang="en-US" sz="1800" dirty="0" smtClean="0"/>
              <a:t>looks good – Very little sparking (once a day)</a:t>
            </a:r>
            <a:endParaRPr lang="en-US" sz="1800" dirty="0" smtClean="0"/>
          </a:p>
          <a:p>
            <a:pPr>
              <a:buNone/>
            </a:pPr>
            <a:endParaRPr lang="en-US" sz="1700" dirty="0" smtClean="0"/>
          </a:p>
          <a:p>
            <a:r>
              <a:rPr lang="en-US" sz="2000" b="1" dirty="0" smtClean="0"/>
              <a:t>Budget News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Departments are being asked to think about 2.5 and 5 % cuts to  </a:t>
            </a:r>
            <a:r>
              <a:rPr lang="en-US" sz="1800" b="1" dirty="0" smtClean="0"/>
              <a:t>FY12</a:t>
            </a:r>
            <a:r>
              <a:rPr lang="en-US" sz="1800" dirty="0" smtClean="0"/>
              <a:t> Budget</a:t>
            </a:r>
          </a:p>
          <a:p>
            <a:pPr lvl="1"/>
            <a:r>
              <a:rPr lang="en-US" sz="1800" dirty="0" smtClean="0"/>
              <a:t>PIP Budget has not seen this yet but ……</a:t>
            </a:r>
            <a:endParaRPr lang="en-US" sz="18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A</a:t>
            </a:r>
            <a:r>
              <a:rPr lang="en-US" sz="2000" b="1" dirty="0" smtClean="0"/>
              <a:t>nother </a:t>
            </a:r>
            <a:r>
              <a:rPr lang="en-US" sz="2000" b="1" dirty="0" smtClean="0"/>
              <a:t>Solid State </a:t>
            </a:r>
            <a:endParaRPr lang="en-US" sz="2000" b="1" dirty="0" smtClean="0"/>
          </a:p>
          <a:p>
            <a:pPr lvl="1"/>
            <a:r>
              <a:rPr lang="en-US" sz="1600" b="1" dirty="0" smtClean="0"/>
              <a:t>BRF 2 </a:t>
            </a:r>
            <a:endParaRPr lang="en-US" sz="16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Long </a:t>
            </a:r>
            <a:r>
              <a:rPr lang="en-US" sz="2000" b="1" dirty="0" smtClean="0"/>
              <a:t>Shutdown just </a:t>
            </a:r>
            <a:r>
              <a:rPr lang="en-US" sz="2000" b="1" dirty="0" smtClean="0"/>
              <a:t>6 weeks away!</a:t>
            </a:r>
            <a:endParaRPr lang="en-US" sz="2000" b="1" dirty="0" smtClean="0"/>
          </a:p>
          <a:p>
            <a:pPr lvl="1"/>
            <a:r>
              <a:rPr lang="en-US" sz="1800" dirty="0" smtClean="0"/>
              <a:t>Lots of PIP related studies underway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Work </a:t>
            </a:r>
            <a:r>
              <a:rPr lang="en-US" sz="2000" b="1" dirty="0" smtClean="0"/>
              <a:t>continues on RLS/Tracking of effort </a:t>
            </a:r>
            <a:endParaRPr lang="en-US" sz="2000" b="1" dirty="0" smtClean="0"/>
          </a:p>
          <a:p>
            <a:pPr lvl="1"/>
            <a:r>
              <a:rPr lang="en-US" sz="1600" b="1" dirty="0" err="1" smtClean="0"/>
              <a:t>Elmie</a:t>
            </a:r>
            <a:r>
              <a:rPr lang="en-US" sz="1600" b="1" dirty="0" smtClean="0"/>
              <a:t> still completing tables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6752412" cy="6858000"/>
        </p:xfrm>
        <a:graphic>
          <a:graphicData uri="http://schemas.openxmlformats.org/presentationml/2006/ole">
            <p:oleObj spid="_x0000_s1026" name="Acrobat Document" r:id="rId3" imgW="5829233" imgH="7543800" progId="AcroExch.Document.7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45752" y="990600"/>
            <a:ext cx="2269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for FY12 – what has already been spent is not shown.</a:t>
            </a:r>
          </a:p>
          <a:p>
            <a:endParaRPr lang="en-US" dirty="0" smtClean="0"/>
          </a:p>
          <a:p>
            <a:r>
              <a:rPr lang="en-US" dirty="0" smtClean="0"/>
              <a:t>The Program Management  M&amp;S has been reduced  - not shown here.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 algn="ctr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Meghan </a:t>
            </a:r>
            <a:r>
              <a:rPr lang="en-US" dirty="0" err="1" smtClean="0"/>
              <a:t>McAteer</a:t>
            </a:r>
            <a:r>
              <a:rPr lang="en-US" dirty="0" smtClean="0"/>
              <a:t>: IPM-BPM Correlation &amp; Quad Steering Measurements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135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Adobe Acrobat Document</vt:lpstr>
      <vt:lpstr>PIP</vt:lpstr>
      <vt:lpstr>3/14/12 Agenda</vt:lpstr>
      <vt:lpstr>Updates -</vt:lpstr>
      <vt:lpstr>Slide 4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pellico</dc:creator>
  <cp:lastModifiedBy>pellico</cp:lastModifiedBy>
  <cp:revision>50</cp:revision>
  <dcterms:created xsi:type="dcterms:W3CDTF">2011-11-16T15:06:37Z</dcterms:created>
  <dcterms:modified xsi:type="dcterms:W3CDTF">2012-03-14T12:55:44Z</dcterms:modified>
</cp:coreProperties>
</file>