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0" r:id="rId25"/>
    <p:sldId id="282" r:id="rId26"/>
    <p:sldId id="283" r:id="rId27"/>
    <p:sldId id="284" r:id="rId28"/>
    <p:sldId id="285" r:id="rId29"/>
    <p:sldId id="286" r:id="rId30"/>
    <p:sldId id="26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7" autoAdjust="0"/>
  </p:normalViewPr>
  <p:slideViewPr>
    <p:cSldViewPr>
      <p:cViewPr varScale="1">
        <p:scale>
          <a:sx n="111" d="100"/>
          <a:sy n="111" d="100"/>
        </p:scale>
        <p:origin x="-9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29B6-2640-4018-858C-0D96535371F4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8DF8-22C3-41F7-8BD4-AC49CF217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29B6-2640-4018-858C-0D96535371F4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8DF8-22C3-41F7-8BD4-AC49CF217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29B6-2640-4018-858C-0D96535371F4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8DF8-22C3-41F7-8BD4-AC49CF217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29B6-2640-4018-858C-0D96535371F4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8DF8-22C3-41F7-8BD4-AC49CF217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29B6-2640-4018-858C-0D96535371F4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8DF8-22C3-41F7-8BD4-AC49CF217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29B6-2640-4018-858C-0D96535371F4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8DF8-22C3-41F7-8BD4-AC49CF217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29B6-2640-4018-858C-0D96535371F4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8DF8-22C3-41F7-8BD4-AC49CF217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29B6-2640-4018-858C-0D96535371F4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9D8DF8-22C3-41F7-8BD4-AC49CF2172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29B6-2640-4018-858C-0D96535371F4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8DF8-22C3-41F7-8BD4-AC49CF217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29B6-2640-4018-858C-0D96535371F4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89D8DF8-22C3-41F7-8BD4-AC49CF217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E4F29B6-2640-4018-858C-0D96535371F4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8DF8-22C3-41F7-8BD4-AC49CF217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E4F29B6-2640-4018-858C-0D96535371F4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89D8DF8-22C3-41F7-8BD4-AC49CF217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apetrov@fnal.gov" TargetMode="External"/><Relationship Id="rId2" Type="http://schemas.openxmlformats.org/officeDocument/2006/relationships/hyperlink" Target="mailto:waller@fnal.gov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beamdocs.fnal.gov/AD-public/DocDB/ShowDocument?docid=3567" TargetMode="External"/><Relationship Id="rId4" Type="http://schemas.openxmlformats.org/officeDocument/2006/relationships/hyperlink" Target="http://vmsstreamer1.fnal.gov/Training/AD/120302ADSynoptic/index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Synoptic 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very quick overview of the Synoptic GUI Tool for building Accelerator Applications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75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75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735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75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735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75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75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735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Synoptic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 </a:t>
            </a:r>
            <a:r>
              <a:rPr lang="en-US" dirty="0"/>
              <a:t>“drag and drop” GUI for building accelerator </a:t>
            </a:r>
            <a:r>
              <a:rPr lang="en-US" dirty="0" smtClean="0"/>
              <a:t>applications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It </a:t>
            </a:r>
            <a:r>
              <a:rPr lang="en-US" dirty="0"/>
              <a:t>is the graphical counterpart to the ACL scripting </a:t>
            </a:r>
            <a:r>
              <a:rPr lang="en-US" dirty="0" smtClean="0"/>
              <a:t>language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It </a:t>
            </a:r>
            <a:r>
              <a:rPr lang="en-US" dirty="0"/>
              <a:t>is part of the control system infrastructure. It is a service not just an </a:t>
            </a:r>
            <a:r>
              <a:rPr lang="en-US" dirty="0" smtClean="0"/>
              <a:t>application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It </a:t>
            </a:r>
            <a:r>
              <a:rPr lang="en-US" dirty="0"/>
              <a:t>has been operational since the Summer of 2010. Currently 507 displays. It is used by NML, HINS, HTS. Will be used for the </a:t>
            </a:r>
            <a:r>
              <a:rPr lang="en-US" dirty="0" err="1"/>
              <a:t>NoVA</a:t>
            </a:r>
            <a:r>
              <a:rPr lang="en-US" dirty="0"/>
              <a:t> far detector. Future users will be CMTF, </a:t>
            </a:r>
            <a:r>
              <a:rPr lang="en-US" dirty="0" err="1"/>
              <a:t>MuCool</a:t>
            </a:r>
            <a:r>
              <a:rPr lang="en-US" dirty="0"/>
              <a:t>, CHL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735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7825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75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735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enhancements to Synoptic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1" y="1600200"/>
            <a:ext cx="784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Support </a:t>
            </a:r>
            <a:r>
              <a:rPr lang="en-US" dirty="0"/>
              <a:t>for ACL </a:t>
            </a:r>
            <a:r>
              <a:rPr lang="en-US" dirty="0" smtClean="0"/>
              <a:t>scripts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3D plots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Mobile </a:t>
            </a:r>
            <a:r>
              <a:rPr lang="en-US" dirty="0"/>
              <a:t>version using Advanced Message Queuing Protocol (AMQP) , HTML5 support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75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75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735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Graphics Demo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9341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Graphics Demo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934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Synoptic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Doesn’t </a:t>
            </a:r>
            <a:r>
              <a:rPr lang="en-US" dirty="0"/>
              <a:t>replace the current way of programming but rather it is a value added tool just like </a:t>
            </a:r>
            <a:r>
              <a:rPr lang="en-US" dirty="0" smtClean="0"/>
              <a:t>ACL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Meant </a:t>
            </a:r>
            <a:r>
              <a:rPr lang="en-US" dirty="0"/>
              <a:t>for light-weight monitoring and control applications not industrial strength </a:t>
            </a:r>
            <a:r>
              <a:rPr lang="en-US" dirty="0" smtClean="0"/>
              <a:t>applications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</a:t>
            </a:r>
            <a:r>
              <a:rPr lang="en-US" dirty="0"/>
              <a:t>software equivalent of hardware </a:t>
            </a:r>
            <a:r>
              <a:rPr lang="en-US" dirty="0" smtClean="0"/>
              <a:t>“bread boarding”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Ability </a:t>
            </a:r>
            <a:r>
              <a:rPr lang="en-US" dirty="0"/>
              <a:t>to have live web displays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Contacts and Links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133600"/>
            <a:ext cx="82296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Alex Waller	</a:t>
            </a:r>
            <a:r>
              <a:rPr lang="en-US" u="sng" dirty="0">
                <a:hlinkClick r:id="rId2"/>
              </a:rPr>
              <a:t>waller@fnal.gov</a:t>
            </a:r>
            <a:r>
              <a:rPr lang="en-US" dirty="0"/>
              <a:t>	</a:t>
            </a:r>
            <a:r>
              <a:rPr lang="en-US" dirty="0" smtClean="0"/>
              <a:t>x4442</a:t>
            </a:r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err="1"/>
              <a:t>Andrey</a:t>
            </a:r>
            <a:r>
              <a:rPr lang="en-US" dirty="0"/>
              <a:t> </a:t>
            </a:r>
            <a:r>
              <a:rPr lang="en-US" dirty="0" err="1"/>
              <a:t>Petrov</a:t>
            </a:r>
            <a:r>
              <a:rPr lang="en-US" dirty="0"/>
              <a:t>	</a:t>
            </a:r>
            <a:r>
              <a:rPr lang="en-US" u="sng" dirty="0">
                <a:hlinkClick r:id="rId3"/>
              </a:rPr>
              <a:t>apetrov@fnal.gov</a:t>
            </a:r>
            <a:r>
              <a:rPr lang="en-US" dirty="0"/>
              <a:t>	</a:t>
            </a:r>
            <a:r>
              <a:rPr lang="en-US" dirty="0" smtClean="0"/>
              <a:t>x6877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Live Stream of </a:t>
            </a:r>
            <a:r>
              <a:rPr lang="en-US" dirty="0" err="1"/>
              <a:t>Andrey’s</a:t>
            </a:r>
            <a:r>
              <a:rPr lang="en-US" dirty="0"/>
              <a:t> Synoptic Talk	</a:t>
            </a:r>
            <a:endParaRPr lang="en-US" dirty="0" smtClean="0"/>
          </a:p>
          <a:p>
            <a:pPr algn="ctr"/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</a:t>
            </a:r>
            <a:r>
              <a:rPr lang="en-US" u="sng" dirty="0" smtClean="0">
                <a:hlinkClick r:id="rId4"/>
              </a:rPr>
              <a:t>vmsstreamer1.fnal.gov/Training/AD/120302ADSynoptic/index.htm</a:t>
            </a:r>
            <a:endParaRPr lang="en-US" u="sng" dirty="0" smtClean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/>
              <a:t>Synoptic Users </a:t>
            </a:r>
            <a:r>
              <a:rPr lang="en-US" dirty="0" smtClean="0"/>
              <a:t>Guide</a:t>
            </a:r>
          </a:p>
          <a:p>
            <a:pPr algn="ctr"/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://beamdocs.fnal.gov/AD-public/DocDB/ShowDocument?docid=3567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143000"/>
            <a:ext cx="612225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Thanks to </a:t>
            </a:r>
            <a:r>
              <a:rPr lang="en-US" dirty="0" err="1" smtClean="0"/>
              <a:t>Andrey</a:t>
            </a:r>
            <a:r>
              <a:rPr lang="en-US" dirty="0" smtClean="0"/>
              <a:t> </a:t>
            </a:r>
            <a:r>
              <a:rPr lang="en-US" dirty="0" err="1" smtClean="0"/>
              <a:t>Petrov</a:t>
            </a:r>
            <a:r>
              <a:rPr lang="en-US" dirty="0" smtClean="0"/>
              <a:t> for the use of his Synoptic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use Synoptic?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Designed </a:t>
            </a:r>
            <a:r>
              <a:rPr lang="en-US" dirty="0"/>
              <a:t>for ease of use </a:t>
            </a:r>
            <a:r>
              <a:rPr lang="en-US" dirty="0" smtClean="0"/>
              <a:t>for </a:t>
            </a:r>
            <a:r>
              <a:rPr lang="en-US" dirty="0"/>
              <a:t>programming challenged </a:t>
            </a:r>
            <a:r>
              <a:rPr lang="en-US" dirty="0" smtClean="0"/>
              <a:t>users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Less resources in future will mean finding more efficient ways to get the same job done (in this case programming)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One </a:t>
            </a:r>
            <a:r>
              <a:rPr lang="en-US" dirty="0"/>
              <a:t>can rapidly prototype applications and have them up and running in a short </a:t>
            </a:r>
            <a:r>
              <a:rPr lang="en-US" dirty="0" smtClean="0"/>
              <a:t>time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Great </a:t>
            </a:r>
            <a:r>
              <a:rPr lang="en-US" dirty="0" smtClean="0"/>
              <a:t>tool for</a:t>
            </a:r>
            <a:r>
              <a:rPr lang="en-US" dirty="0" smtClean="0"/>
              <a:t> </a:t>
            </a:r>
            <a:r>
              <a:rPr lang="en-US" dirty="0"/>
              <a:t>systems diagnostics with </a:t>
            </a:r>
            <a:r>
              <a:rPr lang="en-US" dirty="0" err="1" smtClean="0"/>
              <a:t>Synoptic’s</a:t>
            </a:r>
            <a:r>
              <a:rPr lang="en-US" dirty="0" smtClean="0"/>
              <a:t> mobile </a:t>
            </a:r>
            <a:r>
              <a:rPr lang="en-US" dirty="0"/>
              <a:t>access to accelerator component parameters</a:t>
            </a:r>
            <a:r>
              <a:rPr lang="en-US" dirty="0" smtClean="0"/>
              <a:t>. Cuts </a:t>
            </a:r>
            <a:r>
              <a:rPr lang="en-US" dirty="0"/>
              <a:t>in-transit “dead-time” to work on systems </a:t>
            </a:r>
            <a:r>
              <a:rPr lang="en-US" dirty="0" smtClean="0"/>
              <a:t>problem</a:t>
            </a:r>
            <a:r>
              <a:rPr lang="en-US" dirty="0" smtClean="0"/>
              <a:t> since diagnostics can begin in-transit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Great </a:t>
            </a:r>
            <a:r>
              <a:rPr lang="en-US" dirty="0"/>
              <a:t>project for short term employees like summer students. Can focus on project rather than tackle learning our control system and </a:t>
            </a:r>
            <a:r>
              <a:rPr lang="en-US" dirty="0" smtClean="0"/>
              <a:t>possibly </a:t>
            </a:r>
            <a:r>
              <a:rPr lang="en-US" dirty="0"/>
              <a:t>a programming language. They may come away with more and you many get more from them!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to find Synoptic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2548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733800" y="3657600"/>
            <a:ext cx="6096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to find Synoptic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2532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524000" y="3505200"/>
            <a:ext cx="533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to find Synoptic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9425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Web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Uses default browser on </a:t>
            </a:r>
            <a:r>
              <a:rPr lang="en-US" dirty="0" err="1" smtClean="0"/>
              <a:t>iPad</a:t>
            </a:r>
            <a:r>
              <a:rPr lang="en-US" dirty="0" smtClean="0"/>
              <a:t> and </a:t>
            </a:r>
            <a:r>
              <a:rPr lang="en-US" dirty="0" err="1" smtClean="0"/>
              <a:t>iPhone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507452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Web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Works in Firefox or Opera not the default browser on an Android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508271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140</TotalTime>
  <Words>364</Words>
  <Application>Microsoft Office PowerPoint</Application>
  <PresentationFormat>On-screen Show (4:3)</PresentationFormat>
  <Paragraphs>58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Technic</vt:lpstr>
      <vt:lpstr>Synoptic  Overview</vt:lpstr>
      <vt:lpstr>What is Synoptic</vt:lpstr>
      <vt:lpstr>What is Synoptic</vt:lpstr>
      <vt:lpstr>Why use Synoptic?</vt:lpstr>
      <vt:lpstr>Where to find Synoptic</vt:lpstr>
      <vt:lpstr>Where to find Synoptic</vt:lpstr>
      <vt:lpstr>Where to find Synoptic</vt:lpstr>
      <vt:lpstr>On the Web</vt:lpstr>
      <vt:lpstr>On the Web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Future enhancements to Synoptic</vt:lpstr>
      <vt:lpstr>Slide 25</vt:lpstr>
      <vt:lpstr>Slide 26</vt:lpstr>
      <vt:lpstr>Slide 27</vt:lpstr>
      <vt:lpstr>3D Graphics Demo</vt:lpstr>
      <vt:lpstr>3D Graphics Demo</vt:lpstr>
      <vt:lpstr>Contacts and Links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Synoptic Synopsis</dc:title>
  <dc:creator>waller</dc:creator>
  <cp:lastModifiedBy>waller</cp:lastModifiedBy>
  <cp:revision>19</cp:revision>
  <dcterms:created xsi:type="dcterms:W3CDTF">2012-03-20T21:08:27Z</dcterms:created>
  <dcterms:modified xsi:type="dcterms:W3CDTF">2012-03-21T17:36:10Z</dcterms:modified>
</cp:coreProperties>
</file>