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63" d="100"/>
          <a:sy n="63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3994-BB4E-440E-9B39-12BE2E732419}" type="datetimeFigureOut">
              <a:rPr lang="en-US" smtClean="0"/>
              <a:pPr/>
              <a:t>4/4/2012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7ACB6-EB43-470A-AB09-00AE32D9A2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r>
              <a:rPr lang="en-US" dirty="0" smtClean="0"/>
              <a:t>April 4</a:t>
            </a:r>
            <a:r>
              <a:rPr lang="en-US" baseline="30000" dirty="0" smtClean="0"/>
              <a:t>th</a:t>
            </a:r>
            <a:r>
              <a:rPr lang="en-US" dirty="0" smtClean="0"/>
              <a:t> ,2012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4/4/12 </a:t>
            </a:r>
            <a:r>
              <a:rPr lang="en-US" sz="2800" dirty="0" smtClean="0"/>
              <a:t>Agenda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Project Update(s)</a:t>
            </a:r>
          </a:p>
          <a:p>
            <a:pPr marL="457200" indent="-457200"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Pellico</a:t>
            </a:r>
            <a:r>
              <a:rPr lang="en-US" sz="2000" dirty="0" smtClean="0"/>
              <a:t> - PIP Status 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Talk(s)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Chaurize</a:t>
            </a:r>
            <a:r>
              <a:rPr lang="en-US" sz="2000" dirty="0" smtClean="0"/>
              <a:t>: Review of the L13 Absorber and Recent Progress </a:t>
            </a:r>
            <a:endParaRPr lang="en-US" sz="1800" dirty="0" smtClean="0"/>
          </a:p>
          <a:p>
            <a:pPr marL="800100" lvl="1" indent="-342900">
              <a:buNone/>
            </a:pPr>
            <a:r>
              <a:rPr lang="en-US" sz="1800" dirty="0" smtClean="0"/>
              <a:t>	</a:t>
            </a:r>
            <a:endParaRPr lang="en-US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Updates 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RFQ/LEBT</a:t>
            </a:r>
          </a:p>
          <a:p>
            <a:pPr lvl="1"/>
            <a:r>
              <a:rPr lang="en-US" sz="1800" dirty="0" smtClean="0"/>
              <a:t>RFQ energy issue continues – </a:t>
            </a:r>
            <a:r>
              <a:rPr lang="en-US" sz="1800" dirty="0" smtClean="0"/>
              <a:t>Spectrometer Measurement Next Week</a:t>
            </a:r>
            <a:endParaRPr lang="en-US" sz="1800" dirty="0" smtClean="0"/>
          </a:p>
          <a:p>
            <a:pPr lvl="1"/>
            <a:r>
              <a:rPr lang="en-US" sz="1800" dirty="0" smtClean="0"/>
              <a:t>RFQ reconnected – starting to recondition and run beam</a:t>
            </a:r>
          </a:p>
          <a:p>
            <a:pPr lvl="1"/>
            <a:r>
              <a:rPr lang="en-US" sz="1800" dirty="0" smtClean="0"/>
              <a:t>New </a:t>
            </a:r>
            <a:r>
              <a:rPr lang="en-US" sz="1800" dirty="0" err="1" smtClean="0"/>
              <a:t>Buncher</a:t>
            </a:r>
            <a:r>
              <a:rPr lang="en-US" sz="1800" dirty="0" smtClean="0"/>
              <a:t> being conditioned</a:t>
            </a:r>
            <a:endParaRPr lang="en-US" sz="2000" b="1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b="1" dirty="0" smtClean="0"/>
              <a:t>Long </a:t>
            </a:r>
            <a:r>
              <a:rPr lang="en-US" sz="2000" b="1" dirty="0" smtClean="0"/>
              <a:t>Shutdown just </a:t>
            </a:r>
            <a:r>
              <a:rPr lang="en-US" sz="2000" b="1" dirty="0" smtClean="0"/>
              <a:t>4 </a:t>
            </a:r>
            <a:r>
              <a:rPr lang="en-US" sz="2000" b="1" dirty="0" smtClean="0"/>
              <a:t>weeks away!</a:t>
            </a:r>
          </a:p>
          <a:p>
            <a:pPr lvl="1"/>
            <a:r>
              <a:rPr lang="en-US" sz="1800" dirty="0" smtClean="0"/>
              <a:t>Lots of PIP related studies </a:t>
            </a:r>
            <a:r>
              <a:rPr lang="en-US" sz="1800" dirty="0" smtClean="0"/>
              <a:t>underway</a:t>
            </a:r>
          </a:p>
          <a:p>
            <a:pPr lvl="2"/>
            <a:r>
              <a:rPr lang="en-US" sz="1400" dirty="0" smtClean="0"/>
              <a:t>Phase Lock</a:t>
            </a:r>
          </a:p>
          <a:p>
            <a:pPr lvl="2"/>
            <a:r>
              <a:rPr lang="en-US" sz="1400" dirty="0" smtClean="0"/>
              <a:t>Cogging Tests</a:t>
            </a:r>
          </a:p>
          <a:p>
            <a:pPr lvl="2"/>
            <a:r>
              <a:rPr lang="en-US" sz="1400" dirty="0" smtClean="0"/>
              <a:t>Transverse Beam measurements (single BPM data analysis)</a:t>
            </a:r>
            <a:endParaRPr lang="en-US" sz="1400" dirty="0" smtClean="0"/>
          </a:p>
          <a:p>
            <a:pPr lvl="1"/>
            <a:r>
              <a:rPr lang="en-US" sz="1600" b="1" dirty="0" smtClean="0"/>
              <a:t>Another SS cavity </a:t>
            </a:r>
            <a:r>
              <a:rPr lang="en-US" sz="1600" b="1" dirty="0" smtClean="0"/>
              <a:t>(</a:t>
            </a:r>
            <a:r>
              <a:rPr lang="en-US" sz="1600" b="1" dirty="0" smtClean="0"/>
              <a:t>cavity 8 </a:t>
            </a:r>
            <a:r>
              <a:rPr lang="en-US" sz="1600" b="1" dirty="0" smtClean="0"/>
              <a:t>re-installed</a:t>
            </a:r>
            <a:r>
              <a:rPr lang="en-US" sz="1600" b="1" dirty="0" smtClean="0"/>
              <a:t>) will not happen</a:t>
            </a:r>
            <a:endParaRPr lang="en-US" sz="1600" b="1" dirty="0" smtClean="0"/>
          </a:p>
          <a:p>
            <a:pPr lvl="1"/>
            <a:endParaRPr lang="en-US" sz="1600" b="1" dirty="0" smtClean="0"/>
          </a:p>
          <a:p>
            <a:r>
              <a:rPr lang="en-US" sz="2000" b="1" dirty="0" smtClean="0"/>
              <a:t>Work continues on RLS/Tracking of effort </a:t>
            </a:r>
          </a:p>
          <a:p>
            <a:pPr lvl="1"/>
            <a:r>
              <a:rPr lang="en-US" sz="1600" b="1" dirty="0" err="1" smtClean="0"/>
              <a:t>Elmie</a:t>
            </a:r>
            <a:r>
              <a:rPr lang="en-US" sz="1600" b="1" dirty="0" smtClean="0"/>
              <a:t> </a:t>
            </a:r>
            <a:r>
              <a:rPr lang="en-US" sz="1600" b="1" dirty="0" smtClean="0"/>
              <a:t>sent out “</a:t>
            </a:r>
            <a:r>
              <a:rPr lang="en-US" sz="1600" b="1" dirty="0" smtClean="0"/>
              <a:t>a slightly-revised report </a:t>
            </a:r>
            <a:r>
              <a:rPr lang="en-US" sz="1600" b="1" dirty="0" smtClean="0"/>
              <a:t>template” for the schedule update worksheet</a:t>
            </a:r>
          </a:p>
          <a:p>
            <a:pPr lvl="2"/>
            <a:r>
              <a:rPr lang="en-US" sz="1200" b="1" dirty="0" smtClean="0"/>
              <a:t>This is for past two months</a:t>
            </a:r>
          </a:p>
          <a:p>
            <a:pPr lvl="2"/>
            <a:r>
              <a:rPr lang="en-US" sz="1200" b="1" dirty="0" smtClean="0"/>
              <a:t>Will now show budget numbers for tasks…..</a:t>
            </a:r>
            <a:endParaRPr lang="en-US" sz="1200" b="1" dirty="0" smtClean="0"/>
          </a:p>
          <a:p>
            <a:pPr lvl="2"/>
            <a:r>
              <a:rPr lang="en-US" sz="1200" b="1" dirty="0" smtClean="0"/>
              <a:t>Will be used in discussion with lab management to show progress and what we need (</a:t>
            </a:r>
            <a:r>
              <a:rPr lang="en-US" sz="1200" b="1" dirty="0" err="1" smtClean="0"/>
              <a:t>ie</a:t>
            </a:r>
            <a:r>
              <a:rPr lang="en-US" sz="1200" b="1" dirty="0" smtClean="0"/>
              <a:t> </a:t>
            </a:r>
            <a:r>
              <a:rPr lang="en-US" sz="1200" b="1" dirty="0" smtClean="0"/>
              <a:t>Cavity Work)</a:t>
            </a:r>
            <a:endParaRPr lang="en-US" sz="1200" b="1" dirty="0" smtClean="0"/>
          </a:p>
          <a:p>
            <a:r>
              <a:rPr lang="en-US" sz="2000" b="1" dirty="0" smtClean="0"/>
              <a:t>Discussions of </a:t>
            </a:r>
            <a:r>
              <a:rPr lang="en-US" sz="2000" b="1" dirty="0" smtClean="0"/>
              <a:t>Shutdown Work/Beam Studies</a:t>
            </a:r>
            <a:endParaRPr lang="en-US" sz="2000" b="1" dirty="0" smtClean="0"/>
          </a:p>
          <a:p>
            <a:pPr lvl="1"/>
            <a:r>
              <a:rPr lang="en-US" sz="1600" b="1" dirty="0" smtClean="0"/>
              <a:t>Proton Source Shutdown Schedule Meeting Today (14:30 in </a:t>
            </a:r>
            <a:r>
              <a:rPr lang="en-US" sz="1600" b="1" dirty="0" err="1" smtClean="0"/>
              <a:t>Dungen</a:t>
            </a:r>
            <a:r>
              <a:rPr lang="en-US" sz="1600" b="1" dirty="0" smtClean="0"/>
              <a:t>)</a:t>
            </a:r>
          </a:p>
          <a:p>
            <a:pPr lvl="1"/>
            <a:r>
              <a:rPr lang="en-US" sz="1600" b="1" dirty="0" smtClean="0"/>
              <a:t>Discussion of beam operations during first couple of weeks in May - underway</a:t>
            </a:r>
            <a:endParaRPr lang="en-US" sz="1600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lvl="1" algn="ctr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Chaurize</a:t>
            </a:r>
            <a:r>
              <a:rPr lang="en-US" dirty="0" smtClean="0"/>
              <a:t>: Review of the L13 Absorber and Recent Progress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168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PIP</vt:lpstr>
      <vt:lpstr>4/4/12 Agenda</vt:lpstr>
      <vt:lpstr>Updates -</vt:lpstr>
      <vt:lpstr>Talks</vt:lpstr>
    </vt:vector>
  </TitlesOfParts>
  <Company>Fermilab | Accelerator Division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pellico</dc:creator>
  <cp:lastModifiedBy>pellico</cp:lastModifiedBy>
  <cp:revision>55</cp:revision>
  <dcterms:created xsi:type="dcterms:W3CDTF">2011-11-16T15:06:37Z</dcterms:created>
  <dcterms:modified xsi:type="dcterms:W3CDTF">2012-04-04T12:45:46Z</dcterms:modified>
</cp:coreProperties>
</file>