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 varScale="1">
        <p:scale>
          <a:sx n="63" d="100"/>
          <a:sy n="63" d="100"/>
        </p:scale>
        <p:origin x="-6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33994-BB4E-440E-9B39-12BE2E732419}" type="datetimeFigureOut">
              <a:rPr lang="en-US" smtClean="0"/>
              <a:pPr/>
              <a:t>4/10/2012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ACB6-EB43-470A-AB09-00AE32D9A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33994-BB4E-440E-9B39-12BE2E732419}" type="datetimeFigureOut">
              <a:rPr lang="en-US" smtClean="0"/>
              <a:pPr/>
              <a:t>4/10/2012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ACB6-EB43-470A-AB09-00AE32D9A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33994-BB4E-440E-9B39-12BE2E732419}" type="datetimeFigureOut">
              <a:rPr lang="en-US" smtClean="0"/>
              <a:pPr/>
              <a:t>4/10/2012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ACB6-EB43-470A-AB09-00AE32D9A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33994-BB4E-440E-9B39-12BE2E732419}" type="datetimeFigureOut">
              <a:rPr lang="en-US" smtClean="0"/>
              <a:pPr/>
              <a:t>4/10/2012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ACB6-EB43-470A-AB09-00AE32D9A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33994-BB4E-440E-9B39-12BE2E732419}" type="datetimeFigureOut">
              <a:rPr lang="en-US" smtClean="0"/>
              <a:pPr/>
              <a:t>4/10/2012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ACB6-EB43-470A-AB09-00AE32D9A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33994-BB4E-440E-9B39-12BE2E732419}" type="datetimeFigureOut">
              <a:rPr lang="en-US" smtClean="0"/>
              <a:pPr/>
              <a:t>4/10/2012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ACB6-EB43-470A-AB09-00AE32D9A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33994-BB4E-440E-9B39-12BE2E732419}" type="datetimeFigureOut">
              <a:rPr lang="en-US" smtClean="0"/>
              <a:pPr/>
              <a:t>4/10/2012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ACB6-EB43-470A-AB09-00AE32D9A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33994-BB4E-440E-9B39-12BE2E732419}" type="datetimeFigureOut">
              <a:rPr lang="en-US" smtClean="0"/>
              <a:pPr/>
              <a:t>4/10/2012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ACB6-EB43-470A-AB09-00AE32D9A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33994-BB4E-440E-9B39-12BE2E732419}" type="datetimeFigureOut">
              <a:rPr lang="en-US" smtClean="0"/>
              <a:pPr/>
              <a:t>4/10/2012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ACB6-EB43-470A-AB09-00AE32D9A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33994-BB4E-440E-9B39-12BE2E732419}" type="datetimeFigureOut">
              <a:rPr lang="en-US" smtClean="0"/>
              <a:pPr/>
              <a:t>4/10/2012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ACB6-EB43-470A-AB09-00AE32D9A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33994-BB4E-440E-9B39-12BE2E732419}" type="datetimeFigureOut">
              <a:rPr lang="en-US" smtClean="0"/>
              <a:pPr/>
              <a:t>4/10/2012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ACB6-EB43-470A-AB09-00AE32D9A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33994-BB4E-440E-9B39-12BE2E732419}" type="datetimeFigureOut">
              <a:rPr lang="en-US" smtClean="0"/>
              <a:pPr/>
              <a:t>4/10/2012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7ACB6-EB43-470A-AB09-00AE32D9A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-ad.fnal.gov/proton/protonsched/shutdown2012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PIP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Wednesday April </a:t>
            </a:r>
            <a:r>
              <a:rPr lang="en-US" dirty="0" smtClean="0"/>
              <a:t>10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smtClean="0"/>
              <a:t>,2012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4/4/12 Agenda</a:t>
            </a:r>
            <a:endParaRPr lang="en-US" sz="2800" dirty="0"/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9436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Project Update(s)</a:t>
            </a:r>
          </a:p>
          <a:p>
            <a:pPr marL="457200" indent="-457200"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Pellico</a:t>
            </a:r>
            <a:r>
              <a:rPr lang="en-US" sz="2000" dirty="0" smtClean="0"/>
              <a:t> - PIP Status </a:t>
            </a:r>
          </a:p>
          <a:p>
            <a:pPr marL="457200" indent="-457200">
              <a:buNone/>
            </a:pPr>
            <a:endParaRPr lang="en-US" sz="2000" dirty="0" smtClean="0"/>
          </a:p>
          <a:p>
            <a:pPr marL="457200" indent="-457200">
              <a:buNone/>
            </a:pPr>
            <a:r>
              <a:rPr lang="en-US" sz="2000" dirty="0" smtClean="0"/>
              <a:t>Talk(s)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None </a:t>
            </a:r>
            <a:r>
              <a:rPr lang="en-US" sz="2000" dirty="0" smtClean="0"/>
              <a:t>–(Review </a:t>
            </a:r>
            <a:r>
              <a:rPr lang="en-US" sz="2000" dirty="0" smtClean="0"/>
              <a:t>Status Report </a:t>
            </a:r>
            <a:r>
              <a:rPr lang="en-US" sz="2000" dirty="0" smtClean="0"/>
              <a:t>Effort) </a:t>
            </a:r>
            <a:endParaRPr lang="en-US" sz="1800" dirty="0" smtClean="0"/>
          </a:p>
          <a:p>
            <a:pPr marL="800100" lvl="1" indent="-342900">
              <a:buNone/>
            </a:pPr>
            <a:r>
              <a:rPr lang="en-US" sz="1800" dirty="0" smtClean="0"/>
              <a:t>	</a:t>
            </a:r>
            <a:endParaRPr lang="en-US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Updates 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rmAutofit lnSpcReduction="10000"/>
          </a:bodyPr>
          <a:lstStyle/>
          <a:p>
            <a:r>
              <a:rPr lang="en-US" sz="2000" b="1" dirty="0" smtClean="0"/>
              <a:t>RFQ/LEBT</a:t>
            </a:r>
          </a:p>
          <a:p>
            <a:pPr lvl="1"/>
            <a:r>
              <a:rPr lang="en-US" sz="1800" dirty="0" smtClean="0"/>
              <a:t>RFQ energy issue continues – Spectrometer Measurement </a:t>
            </a:r>
            <a:r>
              <a:rPr lang="en-US" sz="1800" dirty="0" smtClean="0"/>
              <a:t>Thursday and Friday</a:t>
            </a:r>
            <a:endParaRPr lang="en-US" sz="1800" dirty="0" smtClean="0"/>
          </a:p>
          <a:p>
            <a:pPr lvl="1"/>
            <a:r>
              <a:rPr lang="en-US" sz="1800" dirty="0" smtClean="0"/>
              <a:t>RFQ reconnected – </a:t>
            </a:r>
            <a:r>
              <a:rPr lang="en-US" sz="1800" dirty="0" smtClean="0"/>
              <a:t>working on feedback  control loops</a:t>
            </a:r>
            <a:endParaRPr lang="en-US" sz="1800" dirty="0" smtClean="0"/>
          </a:p>
          <a:p>
            <a:pPr>
              <a:buNone/>
            </a:pPr>
            <a:endParaRPr lang="en-US" sz="2000" dirty="0" smtClean="0"/>
          </a:p>
          <a:p>
            <a:r>
              <a:rPr lang="en-US" sz="2000" b="1" dirty="0" smtClean="0"/>
              <a:t>Long Shutdown just </a:t>
            </a:r>
            <a:r>
              <a:rPr lang="en-US" sz="2000" b="1" dirty="0" smtClean="0"/>
              <a:t>3 </a:t>
            </a:r>
            <a:r>
              <a:rPr lang="en-US" sz="2000" b="1" dirty="0" smtClean="0"/>
              <a:t>weeks away!</a:t>
            </a:r>
          </a:p>
          <a:p>
            <a:pPr lvl="1"/>
            <a:r>
              <a:rPr lang="en-US" sz="1800" dirty="0" smtClean="0"/>
              <a:t>Lots of PIP related studies underway</a:t>
            </a:r>
          </a:p>
          <a:p>
            <a:pPr lvl="2"/>
            <a:r>
              <a:rPr lang="en-US" sz="1400" dirty="0" smtClean="0"/>
              <a:t>Phase Lock</a:t>
            </a:r>
          </a:p>
          <a:p>
            <a:pPr lvl="2"/>
            <a:r>
              <a:rPr lang="en-US" sz="1400" dirty="0" smtClean="0"/>
              <a:t>Cogging Tests</a:t>
            </a:r>
          </a:p>
          <a:p>
            <a:pPr lvl="2"/>
            <a:r>
              <a:rPr lang="en-US" sz="1400" dirty="0" smtClean="0"/>
              <a:t>Orbit Work Continues</a:t>
            </a:r>
          </a:p>
          <a:p>
            <a:r>
              <a:rPr lang="en-US" sz="2200" dirty="0" err="1" smtClean="0"/>
              <a:t>Fernanda</a:t>
            </a:r>
            <a:r>
              <a:rPr lang="en-US" sz="2200" dirty="0" smtClean="0"/>
              <a:t> has set up a </a:t>
            </a:r>
            <a:r>
              <a:rPr lang="en-US" sz="2400" dirty="0" smtClean="0"/>
              <a:t>new network drive dedicated for PIP </a:t>
            </a:r>
            <a:r>
              <a:rPr lang="en-US" sz="2400" dirty="0" smtClean="0"/>
              <a:t>project</a:t>
            </a:r>
          </a:p>
          <a:p>
            <a:pPr lvl="1"/>
            <a:r>
              <a:rPr lang="en-US" sz="1800" dirty="0" smtClean="0"/>
              <a:t>beamssrv1/pip.bd </a:t>
            </a:r>
            <a:endParaRPr lang="en-US" sz="1800" dirty="0" smtClean="0"/>
          </a:p>
          <a:p>
            <a:endParaRPr lang="en-US" sz="2000" b="1" dirty="0" smtClean="0"/>
          </a:p>
          <a:p>
            <a:r>
              <a:rPr lang="en-US" sz="2000" b="1" dirty="0" smtClean="0"/>
              <a:t>Discussions </a:t>
            </a:r>
            <a:r>
              <a:rPr lang="en-US" sz="2000" b="1" dirty="0" smtClean="0"/>
              <a:t>of Shutdown Work/Beam Studies</a:t>
            </a:r>
          </a:p>
          <a:p>
            <a:pPr lvl="1"/>
            <a:r>
              <a:rPr lang="en-US" sz="1600" b="1" dirty="0" smtClean="0">
                <a:hlinkClick r:id="rId2"/>
              </a:rPr>
              <a:t>http://www-ad.fnal.gov/proton/protonsched/shutdown2012.html</a:t>
            </a:r>
            <a:endParaRPr lang="en-US" sz="1600" b="1" dirty="0" smtClean="0"/>
          </a:p>
          <a:p>
            <a:pPr lvl="1"/>
            <a:r>
              <a:rPr lang="en-US" sz="1600" b="1" dirty="0" smtClean="0"/>
              <a:t>Mary and I will present shutdown schedule – work </a:t>
            </a:r>
            <a:r>
              <a:rPr lang="en-US" sz="1600" b="1" dirty="0" smtClean="0"/>
              <a:t>list next Wednesday (look at schedule)</a:t>
            </a:r>
            <a:endParaRPr lang="en-US" sz="1600" b="1" dirty="0" smtClean="0"/>
          </a:p>
          <a:p>
            <a:pPr lvl="1">
              <a:buNone/>
            </a:pPr>
            <a:endParaRPr lang="en-US" sz="1600" b="1" dirty="0" smtClean="0"/>
          </a:p>
          <a:p>
            <a:r>
              <a:rPr lang="en-US" sz="2000" b="1" dirty="0" smtClean="0"/>
              <a:t>Today -  RLS/Effort Update</a:t>
            </a:r>
          </a:p>
          <a:p>
            <a:pPr lvl="1"/>
            <a:r>
              <a:rPr lang="en-US" sz="1600" b="1" dirty="0" err="1" smtClean="0"/>
              <a:t>Elmie</a:t>
            </a:r>
            <a:r>
              <a:rPr lang="en-US" sz="1600" b="1" dirty="0" smtClean="0"/>
              <a:t> sent out “a slightly-revised report template” for the schedule update worksheet</a:t>
            </a:r>
          </a:p>
          <a:p>
            <a:pPr lvl="1"/>
            <a:r>
              <a:rPr lang="en-US" sz="1600" b="1" dirty="0" smtClean="0"/>
              <a:t>Keith and </a:t>
            </a:r>
            <a:r>
              <a:rPr lang="en-US" sz="1600" b="1" dirty="0" err="1" smtClean="0"/>
              <a:t>Fernada</a:t>
            </a:r>
            <a:r>
              <a:rPr lang="en-US" sz="1600" b="1" dirty="0" smtClean="0"/>
              <a:t> </a:t>
            </a:r>
          </a:p>
          <a:p>
            <a:pPr lvl="2"/>
            <a:r>
              <a:rPr lang="en-US" sz="1200" b="1" dirty="0" smtClean="0"/>
              <a:t>QA on recent report</a:t>
            </a:r>
            <a:endParaRPr lang="en-US" sz="1200" b="1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Talks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lvl="1" algn="ctr">
              <a:buNone/>
            </a:pPr>
            <a:r>
              <a:rPr lang="en-US" dirty="0" smtClean="0"/>
              <a:t>Next Week April 18</a:t>
            </a:r>
            <a:r>
              <a:rPr lang="en-US" baseline="30000" dirty="0" smtClean="0"/>
              <a:t>th</a:t>
            </a:r>
            <a:r>
              <a:rPr lang="en-US" dirty="0" smtClean="0"/>
              <a:t> 2012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Pellico</a:t>
            </a:r>
            <a:r>
              <a:rPr lang="en-US" dirty="0" smtClean="0"/>
              <a:t>, </a:t>
            </a:r>
            <a:r>
              <a:rPr lang="en-US" dirty="0" err="1" smtClean="0"/>
              <a:t>Convery</a:t>
            </a:r>
            <a:r>
              <a:rPr lang="en-US" dirty="0" smtClean="0"/>
              <a:t>: </a:t>
            </a:r>
            <a:r>
              <a:rPr lang="en-US" dirty="0" smtClean="0"/>
              <a:t>Review of the </a:t>
            </a:r>
            <a:r>
              <a:rPr lang="en-US" smtClean="0"/>
              <a:t>Shutdown Schedule</a:t>
            </a: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515</TotalTime>
  <Words>130</Words>
  <Application>Microsoft Office PowerPoint</Application>
  <PresentationFormat>On-screen Show (4:3)</PresentationFormat>
  <Paragraphs>33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PIP</vt:lpstr>
      <vt:lpstr>4/4/12 Agenda</vt:lpstr>
      <vt:lpstr>Updates -</vt:lpstr>
      <vt:lpstr>Talks</vt:lpstr>
    </vt:vector>
  </TitlesOfParts>
  <Company>Fermilab | Accelerator Division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pellico</dc:creator>
  <cp:lastModifiedBy>pellico</cp:lastModifiedBy>
  <cp:revision>60</cp:revision>
  <dcterms:created xsi:type="dcterms:W3CDTF">2011-11-16T15:06:37Z</dcterms:created>
  <dcterms:modified xsi:type="dcterms:W3CDTF">2012-04-11T03:33:40Z</dcterms:modified>
</cp:coreProperties>
</file>