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sldx" ContentType="application/vnd.openxmlformats-officedocument.presentationml.slide"/>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4"/>
  </p:notesMasterIdLst>
  <p:sldIdLst>
    <p:sldId id="256" r:id="rId3"/>
    <p:sldId id="257" r:id="rId4"/>
    <p:sldId id="258" r:id="rId5"/>
    <p:sldId id="260" r:id="rId6"/>
    <p:sldId id="262" r:id="rId7"/>
    <p:sldId id="259" r:id="rId8"/>
    <p:sldId id="303" r:id="rId9"/>
    <p:sldId id="261" r:id="rId10"/>
    <p:sldId id="263" r:id="rId11"/>
    <p:sldId id="264" r:id="rId12"/>
    <p:sldId id="292" r:id="rId13"/>
    <p:sldId id="291" r:id="rId14"/>
    <p:sldId id="266" r:id="rId15"/>
    <p:sldId id="288" r:id="rId16"/>
    <p:sldId id="268" r:id="rId17"/>
    <p:sldId id="267" r:id="rId18"/>
    <p:sldId id="302" r:id="rId19"/>
    <p:sldId id="269" r:id="rId20"/>
    <p:sldId id="270" r:id="rId21"/>
    <p:sldId id="271" r:id="rId22"/>
    <p:sldId id="312" r:id="rId23"/>
    <p:sldId id="306" r:id="rId24"/>
    <p:sldId id="313" r:id="rId25"/>
    <p:sldId id="305" r:id="rId26"/>
    <p:sldId id="293" r:id="rId27"/>
    <p:sldId id="307" r:id="rId28"/>
    <p:sldId id="314" r:id="rId29"/>
    <p:sldId id="274" r:id="rId30"/>
    <p:sldId id="311" r:id="rId31"/>
    <p:sldId id="294" r:id="rId32"/>
    <p:sldId id="276" r:id="rId33"/>
    <p:sldId id="277" r:id="rId34"/>
    <p:sldId id="278" r:id="rId35"/>
    <p:sldId id="308" r:id="rId36"/>
    <p:sldId id="296" r:id="rId37"/>
    <p:sldId id="309" r:id="rId38"/>
    <p:sldId id="310" r:id="rId39"/>
    <p:sldId id="280" r:id="rId40"/>
    <p:sldId id="281" r:id="rId41"/>
    <p:sldId id="282" r:id="rId42"/>
    <p:sldId id="28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73" d="100"/>
          <a:sy n="73" d="100"/>
        </p:scale>
        <p:origin x="-84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mpriti\Desktop\WM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mpriti\Desktop\WM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Vertical</a:t>
            </a:r>
          </a:p>
        </c:rich>
      </c:tx>
      <c:layout>
        <c:manualLayout>
          <c:xMode val="edge"/>
          <c:yMode val="edge"/>
          <c:x val="0.42227989501312335"/>
          <c:y val="0"/>
        </c:manualLayout>
      </c:layout>
      <c:overlay val="0"/>
    </c:title>
    <c:autoTitleDeleted val="0"/>
    <c:plotArea>
      <c:layout>
        <c:manualLayout>
          <c:layoutTarget val="inner"/>
          <c:xMode val="edge"/>
          <c:yMode val="edge"/>
          <c:x val="9.9021904080171808E-2"/>
          <c:y val="3.2809245618491238E-2"/>
          <c:w val="0.65611443569553807"/>
          <c:h val="0.88669079671492679"/>
        </c:manualLayout>
      </c:layout>
      <c:scatterChart>
        <c:scatterStyle val="lineMarker"/>
        <c:varyColors val="0"/>
        <c:ser>
          <c:idx val="0"/>
          <c:order val="0"/>
          <c:tx>
            <c:v>Nominal</c:v>
          </c:tx>
          <c:spPr>
            <a:ln>
              <a:solidFill>
                <a:srgbClr val="0070C0"/>
              </a:solidFill>
            </a:ln>
          </c:spPr>
          <c:marker>
            <c:symbol val="none"/>
          </c:marker>
          <c:xVal>
            <c:numRef>
              <c:f>plotcal3!$A$3:$A$243</c:f>
              <c:numCache>
                <c:formatCode>0.00</c:formatCode>
                <c:ptCount val="241"/>
                <c:pt idx="0">
                  <c:v>0</c:v>
                </c:pt>
                <c:pt idx="1">
                  <c:v>9.0050000000000286E-3</c:v>
                </c:pt>
                <c:pt idx="2">
                  <c:v>1.8010000000000005E-2</c:v>
                </c:pt>
                <c:pt idx="3">
                  <c:v>2.7015000000000067E-2</c:v>
                </c:pt>
                <c:pt idx="4">
                  <c:v>3.602000000000001E-2</c:v>
                </c:pt>
                <c:pt idx="5">
                  <c:v>4.5025000000000003E-2</c:v>
                </c:pt>
                <c:pt idx="6">
                  <c:v>5.4030000000000133E-2</c:v>
                </c:pt>
                <c:pt idx="7">
                  <c:v>6.3034999999999994E-2</c:v>
                </c:pt>
                <c:pt idx="8">
                  <c:v>7.2040000000000021E-2</c:v>
                </c:pt>
                <c:pt idx="9">
                  <c:v>8.1045000000000006E-2</c:v>
                </c:pt>
                <c:pt idx="10">
                  <c:v>9.0050000000000047E-2</c:v>
                </c:pt>
                <c:pt idx="11">
                  <c:v>9.9055000000000379E-2</c:v>
                </c:pt>
                <c:pt idx="12">
                  <c:v>0.10806000000000018</c:v>
                </c:pt>
                <c:pt idx="13">
                  <c:v>0.11706500000000018</c:v>
                </c:pt>
                <c:pt idx="14">
                  <c:v>0.12606999999999999</c:v>
                </c:pt>
                <c:pt idx="15">
                  <c:v>0.135075</c:v>
                </c:pt>
                <c:pt idx="16">
                  <c:v>0.14408000000000001</c:v>
                </c:pt>
                <c:pt idx="17">
                  <c:v>0.15308500000000039</c:v>
                </c:pt>
                <c:pt idx="18">
                  <c:v>0.16209000000000001</c:v>
                </c:pt>
                <c:pt idx="19">
                  <c:v>0.17109500000000036</c:v>
                </c:pt>
                <c:pt idx="20">
                  <c:v>0.18010000000000001</c:v>
                </c:pt>
                <c:pt idx="21">
                  <c:v>0.18843330000000069</c:v>
                </c:pt>
                <c:pt idx="22">
                  <c:v>0.19676669999999999</c:v>
                </c:pt>
                <c:pt idx="23">
                  <c:v>0.2051</c:v>
                </c:pt>
                <c:pt idx="24">
                  <c:v>0.21343330000000058</c:v>
                </c:pt>
                <c:pt idx="25">
                  <c:v>0.22176670000000001</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0.34410000000000002</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0.44343329999999997</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0.5817666999999983</c:v>
                </c:pt>
                <c:pt idx="70">
                  <c:v>0.59009999999999996</c:v>
                </c:pt>
                <c:pt idx="71">
                  <c:v>0.59843329999999806</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0.68010000000000004</c:v>
                </c:pt>
                <c:pt idx="82">
                  <c:v>0.68810000000000004</c:v>
                </c:pt>
                <c:pt idx="83">
                  <c:v>0.69610000000000005</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0.77610000000000168</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0.88009999999999999</c:v>
                </c:pt>
                <c:pt idx="107">
                  <c:v>0.88957369999999958</c:v>
                </c:pt>
                <c:pt idx="108">
                  <c:v>0.89904740000000005</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0.9748367999999995</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1.7017669999999958</c:v>
                </c:pt>
                <c:pt idx="202">
                  <c:v>1.7101</c:v>
                </c:pt>
                <c:pt idx="203">
                  <c:v>1.7184329999999999</c:v>
                </c:pt>
                <c:pt idx="204">
                  <c:v>1.7267669999999971</c:v>
                </c:pt>
                <c:pt idx="205">
                  <c:v>1.7350999999999968</c:v>
                </c:pt>
                <c:pt idx="206">
                  <c:v>1.7434329999999998</c:v>
                </c:pt>
                <c:pt idx="207">
                  <c:v>1.7517669999999967</c:v>
                </c:pt>
                <c:pt idx="208">
                  <c:v>1.7601</c:v>
                </c:pt>
                <c:pt idx="209">
                  <c:v>1.7694749999999968</c:v>
                </c:pt>
                <c:pt idx="210">
                  <c:v>1.77885</c:v>
                </c:pt>
                <c:pt idx="211">
                  <c:v>1.788225</c:v>
                </c:pt>
                <c:pt idx="212">
                  <c:v>1.7975999999999968</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1.900725</c:v>
                </c:pt>
                <c:pt idx="224">
                  <c:v>1.9100999999999999</c:v>
                </c:pt>
                <c:pt idx="225">
                  <c:v>1.919475</c:v>
                </c:pt>
                <c:pt idx="226">
                  <c:v>1.9288500000000028</c:v>
                </c:pt>
                <c:pt idx="227">
                  <c:v>1.9382250000000001</c:v>
                </c:pt>
                <c:pt idx="228">
                  <c:v>1.9476</c:v>
                </c:pt>
                <c:pt idx="229">
                  <c:v>1.9569749999999999</c:v>
                </c:pt>
                <c:pt idx="230">
                  <c:v>1.9663500000000036</c:v>
                </c:pt>
                <c:pt idx="231">
                  <c:v>1.975725</c:v>
                </c:pt>
                <c:pt idx="232">
                  <c:v>1.9851000000000001</c:v>
                </c:pt>
                <c:pt idx="233">
                  <c:v>1.9944750000000031</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plotcal3!$D$3:$D$243</c:f>
              <c:numCache>
                <c:formatCode>0.00E+00</c:formatCode>
                <c:ptCount val="241"/>
                <c:pt idx="0">
                  <c:v>5.6005940300000003E-4</c:v>
                </c:pt>
                <c:pt idx="1">
                  <c:v>5.0127437699999992E-4</c:v>
                </c:pt>
                <c:pt idx="2">
                  <c:v>4.5110545200000002E-4</c:v>
                </c:pt>
                <c:pt idx="3">
                  <c:v>4.11187726E-4</c:v>
                </c:pt>
                <c:pt idx="4">
                  <c:v>3.8575840100000126E-4</c:v>
                </c:pt>
                <c:pt idx="5">
                  <c:v>3.7650847500000207E-4</c:v>
                </c:pt>
                <c:pt idx="6">
                  <c:v>3.8553964970000051E-4</c:v>
                </c:pt>
                <c:pt idx="7">
                  <c:v>4.1079092419999948E-4</c:v>
                </c:pt>
                <c:pt idx="8">
                  <c:v>4.5034709860000119E-4</c:v>
                </c:pt>
                <c:pt idx="9">
                  <c:v>5.0022857309999999E-4</c:v>
                </c:pt>
                <c:pt idx="10">
                  <c:v>5.5834454760000083E-4</c:v>
                </c:pt>
                <c:pt idx="11">
                  <c:v>6.2191682210000192E-4</c:v>
                </c:pt>
                <c:pt idx="12">
                  <c:v>6.8999059650000014E-4</c:v>
                </c:pt>
                <c:pt idx="13">
                  <c:v>7.6095817100000132E-4</c:v>
                </c:pt>
                <c:pt idx="14">
                  <c:v>8.3453894550000382E-4</c:v>
                </c:pt>
                <c:pt idx="15">
                  <c:v>9.0975402000000364E-4</c:v>
                </c:pt>
                <c:pt idx="16">
                  <c:v>9.8661269440000385E-4</c:v>
                </c:pt>
                <c:pt idx="17">
                  <c:v>1.0644598689000047E-3</c:v>
                </c:pt>
                <c:pt idx="18">
                  <c:v>1.1434168434000021E-3</c:v>
                </c:pt>
                <c:pt idx="19">
                  <c:v>1.2230098178999968E-3</c:v>
                </c:pt>
                <c:pt idx="20">
                  <c:v>1.3033977922999971E-3</c:v>
                </c:pt>
                <c:pt idx="21">
                  <c:v>1.3759955450199999E-3</c:v>
                </c:pt>
                <c:pt idx="22">
                  <c:v>1.4446025319000062E-3</c:v>
                </c:pt>
                <c:pt idx="23">
                  <c:v>1.5087435727500033E-3</c:v>
                </c:pt>
                <c:pt idx="24">
                  <c:v>1.5683574871800045E-3</c:v>
                </c:pt>
                <c:pt idx="25">
                  <c:v>1.6230410952000028E-3</c:v>
                </c:pt>
                <c:pt idx="26">
                  <c:v>1.6727562179000021E-3</c:v>
                </c:pt>
                <c:pt idx="27">
                  <c:v>1.7171616776999973E-3</c:v>
                </c:pt>
                <c:pt idx="28">
                  <c:v>1.7562422996000033E-3</c:v>
                </c:pt>
                <c:pt idx="29">
                  <c:v>1.7897169111000045E-3</c:v>
                </c:pt>
                <c:pt idx="30">
                  <c:v>1.8175953429E-3</c:v>
                </c:pt>
                <c:pt idx="31">
                  <c:v>1.8396514299000065E-3</c:v>
                </c:pt>
                <c:pt idx="32">
                  <c:v>1.8559230110999998E-3</c:v>
                </c:pt>
                <c:pt idx="33">
                  <c:v>1.8687509159000068E-3</c:v>
                </c:pt>
                <c:pt idx="34">
                  <c:v>1.8817888208000071E-3</c:v>
                </c:pt>
                <c:pt idx="35">
                  <c:v>1.8949387256000057E-3</c:v>
                </c:pt>
                <c:pt idx="36">
                  <c:v>1.9082866305000061E-3</c:v>
                </c:pt>
                <c:pt idx="37">
                  <c:v>1.9217415354000047E-3</c:v>
                </c:pt>
                <c:pt idx="38">
                  <c:v>1.9353834402000059E-3</c:v>
                </c:pt>
                <c:pt idx="39">
                  <c:v>1.9491273451000045E-3</c:v>
                </c:pt>
                <c:pt idx="40">
                  <c:v>1.9630462499000056E-3</c:v>
                </c:pt>
                <c:pt idx="41">
                  <c:v>1.9770651547000059E-3</c:v>
                </c:pt>
                <c:pt idx="42">
                  <c:v>1.9912480596000056E-3</c:v>
                </c:pt>
                <c:pt idx="43">
                  <c:v>2.0108531379999998E-3</c:v>
                </c:pt>
                <c:pt idx="44">
                  <c:v>2.0401559790000001E-3</c:v>
                </c:pt>
                <c:pt idx="45">
                  <c:v>2.0792218380000062E-3</c:v>
                </c:pt>
                <c:pt idx="46">
                  <c:v>2.1282949940000062E-3</c:v>
                </c:pt>
                <c:pt idx="47">
                  <c:v>2.1875377520000207E-3</c:v>
                </c:pt>
                <c:pt idx="48">
                  <c:v>2.2572854410000012E-3</c:v>
                </c:pt>
                <c:pt idx="49">
                  <c:v>2.3377994210000011E-3</c:v>
                </c:pt>
                <c:pt idx="50">
                  <c:v>2.4295130790000052E-3</c:v>
                </c:pt>
                <c:pt idx="51">
                  <c:v>2.532796836E-3</c:v>
                </c:pt>
                <c:pt idx="52">
                  <c:v>2.6481871460000144E-3</c:v>
                </c:pt>
                <c:pt idx="53">
                  <c:v>2.7761694990000004E-3</c:v>
                </c:pt>
                <c:pt idx="54">
                  <c:v>2.9173984210000012E-3</c:v>
                </c:pt>
                <c:pt idx="55">
                  <c:v>3.0595328390000012E-3</c:v>
                </c:pt>
                <c:pt idx="56">
                  <c:v>3.2017392560000166E-3</c:v>
                </c:pt>
                <c:pt idx="57">
                  <c:v>3.343968673E-3</c:v>
                </c:pt>
                <c:pt idx="58">
                  <c:v>3.4862640910000011E-3</c:v>
                </c:pt>
                <c:pt idx="59">
                  <c:v>3.6285765080000154E-3</c:v>
                </c:pt>
                <c:pt idx="60">
                  <c:v>3.7709489250000012E-3</c:v>
                </c:pt>
                <c:pt idx="61">
                  <c:v>3.9133353430000012E-3</c:v>
                </c:pt>
                <c:pt idx="62">
                  <c:v>4.0557767600000001E-3</c:v>
                </c:pt>
                <c:pt idx="63">
                  <c:v>4.198230178E-3</c:v>
                </c:pt>
                <c:pt idx="64">
                  <c:v>4.3407355949999999E-3</c:v>
                </c:pt>
                <c:pt idx="65">
                  <c:v>4.4824751490000004E-3</c:v>
                </c:pt>
                <c:pt idx="66">
                  <c:v>4.6105587870000023E-3</c:v>
                </c:pt>
                <c:pt idx="67">
                  <c:v>4.7245481739999996E-3</c:v>
                </c:pt>
                <c:pt idx="68">
                  <c:v>4.8241400040000002E-3</c:v>
                </c:pt>
                <c:pt idx="69">
                  <c:v>4.9089840080000008E-3</c:v>
                </c:pt>
                <c:pt idx="70">
                  <c:v>4.9788639450000279E-3</c:v>
                </c:pt>
                <c:pt idx="71">
                  <c:v>5.0335236120000182E-3</c:v>
                </c:pt>
                <c:pt idx="72">
                  <c:v>5.0728368369999891E-3</c:v>
                </c:pt>
                <c:pt idx="73">
                  <c:v>5.0966414870000261E-3</c:v>
                </c:pt>
                <c:pt idx="74">
                  <c:v>5.1049084599999956E-3</c:v>
                </c:pt>
                <c:pt idx="75">
                  <c:v>5.0975676930000114E-3</c:v>
                </c:pt>
                <c:pt idx="76">
                  <c:v>5.0746871579999998E-3</c:v>
                </c:pt>
                <c:pt idx="77">
                  <c:v>5.0452620750000201E-3</c:v>
                </c:pt>
                <c:pt idx="78">
                  <c:v>5.0158839920000104E-3</c:v>
                </c:pt>
                <c:pt idx="79">
                  <c:v>4.9865119090000114E-3</c:v>
                </c:pt>
                <c:pt idx="80">
                  <c:v>4.9571888259999997E-3</c:v>
                </c:pt>
                <c:pt idx="81">
                  <c:v>4.9278717429999995E-3</c:v>
                </c:pt>
                <c:pt idx="82">
                  <c:v>4.8986036590000104E-3</c:v>
                </c:pt>
                <c:pt idx="83">
                  <c:v>4.8693425759999999E-3</c:v>
                </c:pt>
                <c:pt idx="84">
                  <c:v>4.8401304930000034E-3</c:v>
                </c:pt>
                <c:pt idx="85">
                  <c:v>4.8109254099999955E-3</c:v>
                </c:pt>
                <c:pt idx="86">
                  <c:v>4.7817713270000145E-3</c:v>
                </c:pt>
                <c:pt idx="87">
                  <c:v>4.7526232440000165E-3</c:v>
                </c:pt>
                <c:pt idx="88">
                  <c:v>4.7235271610000023E-3</c:v>
                </c:pt>
                <c:pt idx="89">
                  <c:v>4.6944390780000005E-3</c:v>
                </c:pt>
                <c:pt idx="90">
                  <c:v>4.6654019949999995E-3</c:v>
                </c:pt>
                <c:pt idx="91">
                  <c:v>4.6363739120000164E-3</c:v>
                </c:pt>
                <c:pt idx="92">
                  <c:v>4.6073988279999945E-3</c:v>
                </c:pt>
                <c:pt idx="93">
                  <c:v>4.5784307450000162E-3</c:v>
                </c:pt>
                <c:pt idx="94">
                  <c:v>4.5495176620000003E-3</c:v>
                </c:pt>
                <c:pt idx="95">
                  <c:v>4.5206125789999862E-3</c:v>
                </c:pt>
                <c:pt idx="96">
                  <c:v>4.4917624960000291E-3</c:v>
                </c:pt>
                <c:pt idx="97">
                  <c:v>4.4668276169999976E-3</c:v>
                </c:pt>
                <c:pt idx="98">
                  <c:v>4.4418786810000261E-3</c:v>
                </c:pt>
                <c:pt idx="99">
                  <c:v>4.4169387440000114E-3</c:v>
                </c:pt>
                <c:pt idx="100">
                  <c:v>4.3920558079999844E-3</c:v>
                </c:pt>
                <c:pt idx="101">
                  <c:v>4.3671808709999744E-3</c:v>
                </c:pt>
                <c:pt idx="102">
                  <c:v>4.3423639350000176E-3</c:v>
                </c:pt>
                <c:pt idx="103">
                  <c:v>4.3175569979999884E-3</c:v>
                </c:pt>
                <c:pt idx="104">
                  <c:v>4.2928070620000024E-3</c:v>
                </c:pt>
                <c:pt idx="105">
                  <c:v>4.2680681250000171E-3</c:v>
                </c:pt>
                <c:pt idx="106">
                  <c:v>4.2433881880000173E-3</c:v>
                </c:pt>
                <c:pt idx="107">
                  <c:v>4.2141753430000005E-3</c:v>
                </c:pt>
                <c:pt idx="108">
                  <c:v>4.1850464970000023E-3</c:v>
                </c:pt>
                <c:pt idx="109">
                  <c:v>4.155932650999985E-3</c:v>
                </c:pt>
                <c:pt idx="110">
                  <c:v>4.126905805E-3</c:v>
                </c:pt>
                <c:pt idx="111">
                  <c:v>4.0978939590000001E-3</c:v>
                </c:pt>
                <c:pt idx="112">
                  <c:v>4.0689711130000002E-3</c:v>
                </c:pt>
                <c:pt idx="113">
                  <c:v>4.0400622669999999E-3</c:v>
                </c:pt>
                <c:pt idx="114">
                  <c:v>4.0112454210000145E-3</c:v>
                </c:pt>
                <c:pt idx="115">
                  <c:v>3.9824435760000016E-3</c:v>
                </c:pt>
                <c:pt idx="116">
                  <c:v>3.9537347300000122E-3</c:v>
                </c:pt>
                <c:pt idx="117">
                  <c:v>3.9250418840000006E-3</c:v>
                </c:pt>
                <c:pt idx="118">
                  <c:v>3.8964440380000001E-3</c:v>
                </c:pt>
                <c:pt idx="119">
                  <c:v>3.8678631920000062E-3</c:v>
                </c:pt>
                <c:pt idx="120">
                  <c:v>3.8393783460000052E-3</c:v>
                </c:pt>
                <c:pt idx="121">
                  <c:v>3.8109124999999998E-3</c:v>
                </c:pt>
                <c:pt idx="122">
                  <c:v>3.7825436540000063E-3</c:v>
                </c:pt>
                <c:pt idx="123">
                  <c:v>3.754193808000017E-3</c:v>
                </c:pt>
                <c:pt idx="124">
                  <c:v>3.7259439630000011E-3</c:v>
                </c:pt>
                <c:pt idx="125">
                  <c:v>3.6977151170000081E-3</c:v>
                </c:pt>
                <c:pt idx="126">
                  <c:v>3.6695872710000178E-3</c:v>
                </c:pt>
                <c:pt idx="127">
                  <c:v>3.6414804250000012E-3</c:v>
                </c:pt>
                <c:pt idx="128">
                  <c:v>3.6134785790000006E-3</c:v>
                </c:pt>
                <c:pt idx="129">
                  <c:v>3.5854977330000066E-3</c:v>
                </c:pt>
                <c:pt idx="130">
                  <c:v>3.5576238870000079E-3</c:v>
                </c:pt>
                <c:pt idx="131">
                  <c:v>3.5297740410000144E-3</c:v>
                </c:pt>
                <c:pt idx="132">
                  <c:v>3.5020311960000062E-3</c:v>
                </c:pt>
                <c:pt idx="133">
                  <c:v>3.4743133500000092E-3</c:v>
                </c:pt>
                <c:pt idx="134">
                  <c:v>3.4467065040000061E-3</c:v>
                </c:pt>
                <c:pt idx="135">
                  <c:v>3.4191256580000081E-3</c:v>
                </c:pt>
                <c:pt idx="136">
                  <c:v>3.391657812E-3</c:v>
                </c:pt>
                <c:pt idx="137">
                  <c:v>3.3642159660000012E-3</c:v>
                </c:pt>
                <c:pt idx="138">
                  <c:v>3.3368911199999998E-3</c:v>
                </c:pt>
                <c:pt idx="139">
                  <c:v>3.3095942740000097E-3</c:v>
                </c:pt>
                <c:pt idx="140">
                  <c:v>3.2824154280000012E-3</c:v>
                </c:pt>
                <c:pt idx="141">
                  <c:v>3.255266583E-3</c:v>
                </c:pt>
                <c:pt idx="142">
                  <c:v>3.228239737000013E-3</c:v>
                </c:pt>
                <c:pt idx="143">
                  <c:v>3.2012438910000002E-3</c:v>
                </c:pt>
                <c:pt idx="144">
                  <c:v>3.1743710450000146E-3</c:v>
                </c:pt>
                <c:pt idx="145">
                  <c:v>3.1517051080000012E-3</c:v>
                </c:pt>
                <c:pt idx="146">
                  <c:v>3.1291281720000085E-3</c:v>
                </c:pt>
                <c:pt idx="147">
                  <c:v>3.1065772350000061E-3</c:v>
                </c:pt>
                <c:pt idx="148">
                  <c:v>3.0841182990000012E-3</c:v>
                </c:pt>
                <c:pt idx="149">
                  <c:v>3.0616843620000114E-3</c:v>
                </c:pt>
                <c:pt idx="150">
                  <c:v>3.0393454259999998E-3</c:v>
                </c:pt>
                <c:pt idx="151">
                  <c:v>3.017032489E-3</c:v>
                </c:pt>
                <c:pt idx="152">
                  <c:v>2.994815553E-3</c:v>
                </c:pt>
                <c:pt idx="153">
                  <c:v>2.972627616E-3</c:v>
                </c:pt>
                <c:pt idx="154">
                  <c:v>2.9505366800000052E-3</c:v>
                </c:pt>
                <c:pt idx="155">
                  <c:v>2.9390938460000012E-3</c:v>
                </c:pt>
                <c:pt idx="156">
                  <c:v>2.9275808170000119E-3</c:v>
                </c:pt>
                <c:pt idx="157">
                  <c:v>2.9160977890000006E-3</c:v>
                </c:pt>
                <c:pt idx="158">
                  <c:v>2.90471576100001E-3</c:v>
                </c:pt>
                <c:pt idx="159">
                  <c:v>2.8933647320000095E-3</c:v>
                </c:pt>
                <c:pt idx="160">
                  <c:v>2.8821157040000052E-3</c:v>
                </c:pt>
                <c:pt idx="161">
                  <c:v>2.8708986760000001E-3</c:v>
                </c:pt>
                <c:pt idx="162">
                  <c:v>2.8597866470000052E-3</c:v>
                </c:pt>
                <c:pt idx="163">
                  <c:v>2.8487056190000001E-3</c:v>
                </c:pt>
                <c:pt idx="164">
                  <c:v>2.8377305910000095E-3</c:v>
                </c:pt>
                <c:pt idx="165">
                  <c:v>2.826789563E-3</c:v>
                </c:pt>
                <c:pt idx="166">
                  <c:v>2.8159545339999999E-3</c:v>
                </c:pt>
                <c:pt idx="167">
                  <c:v>2.8051535060000057E-3</c:v>
                </c:pt>
                <c:pt idx="168">
                  <c:v>2.7944614780000062E-3</c:v>
                </c:pt>
                <c:pt idx="169">
                  <c:v>2.7838034490000069E-3</c:v>
                </c:pt>
                <c:pt idx="170">
                  <c:v>2.773256421E-3</c:v>
                </c:pt>
                <c:pt idx="171">
                  <c:v>2.7627443930000012E-3</c:v>
                </c:pt>
                <c:pt idx="172">
                  <c:v>2.7523443640000002E-3</c:v>
                </c:pt>
                <c:pt idx="173">
                  <c:v>2.7419803360000062E-3</c:v>
                </c:pt>
                <c:pt idx="174">
                  <c:v>2.7317293080000096E-3</c:v>
                </c:pt>
                <c:pt idx="175">
                  <c:v>2.7210144720000063E-3</c:v>
                </c:pt>
                <c:pt idx="176">
                  <c:v>2.7102734410000052E-3</c:v>
                </c:pt>
                <c:pt idx="177">
                  <c:v>2.6994222139999999E-3</c:v>
                </c:pt>
                <c:pt idx="178">
                  <c:v>2.6885467910000085E-3</c:v>
                </c:pt>
                <c:pt idx="179">
                  <c:v>2.6775631710000062E-3</c:v>
                </c:pt>
                <c:pt idx="180">
                  <c:v>2.6665593540000062E-3</c:v>
                </c:pt>
                <c:pt idx="181">
                  <c:v>2.6554493399999998E-3</c:v>
                </c:pt>
                <c:pt idx="182">
                  <c:v>2.6443221280000088E-3</c:v>
                </c:pt>
                <c:pt idx="183">
                  <c:v>2.6330917180000151E-3</c:v>
                </c:pt>
                <c:pt idx="184">
                  <c:v>2.6218471100000001E-3</c:v>
                </c:pt>
                <c:pt idx="185">
                  <c:v>2.6105003030000001E-3</c:v>
                </c:pt>
                <c:pt idx="186">
                  <c:v>2.5991432970000061E-3</c:v>
                </c:pt>
                <c:pt idx="187">
                  <c:v>2.5882149950000061E-3</c:v>
                </c:pt>
                <c:pt idx="188">
                  <c:v>2.5774106940000012E-3</c:v>
                </c:pt>
                <c:pt idx="189">
                  <c:v>2.5666513930000003E-3</c:v>
                </c:pt>
                <c:pt idx="190">
                  <c:v>2.5560190920000002E-3</c:v>
                </c:pt>
                <c:pt idx="191">
                  <c:v>2.5454317900000093E-3</c:v>
                </c:pt>
                <c:pt idx="192">
                  <c:v>2.534973489E-3</c:v>
                </c:pt>
                <c:pt idx="193">
                  <c:v>2.5245611880000095E-3</c:v>
                </c:pt>
                <c:pt idx="194">
                  <c:v>2.5142798870000011E-3</c:v>
                </c:pt>
                <c:pt idx="195">
                  <c:v>2.5040455850000001E-3</c:v>
                </c:pt>
                <c:pt idx="196">
                  <c:v>2.4939442840000011E-3</c:v>
                </c:pt>
                <c:pt idx="197">
                  <c:v>2.4851886750000001E-3</c:v>
                </c:pt>
                <c:pt idx="198">
                  <c:v>2.4800040680000115E-3</c:v>
                </c:pt>
                <c:pt idx="199">
                  <c:v>2.4782894790000001E-3</c:v>
                </c:pt>
                <c:pt idx="200">
                  <c:v>2.4801379320000109E-3</c:v>
                </c:pt>
                <c:pt idx="201">
                  <c:v>2.4854564590000004E-3</c:v>
                </c:pt>
                <c:pt idx="202">
                  <c:v>2.4943470970000001E-3</c:v>
                </c:pt>
                <c:pt idx="203">
                  <c:v>2.5067268910000011E-3</c:v>
                </c:pt>
                <c:pt idx="204">
                  <c:v>2.5227068940000012E-3</c:v>
                </c:pt>
                <c:pt idx="205">
                  <c:v>2.5422141640000012E-3</c:v>
                </c:pt>
                <c:pt idx="206">
                  <c:v>2.5653687680000114E-3</c:v>
                </c:pt>
                <c:pt idx="207">
                  <c:v>2.5921067810000071E-3</c:v>
                </c:pt>
                <c:pt idx="208">
                  <c:v>2.6225592820000062E-3</c:v>
                </c:pt>
                <c:pt idx="209">
                  <c:v>2.6588959660000001E-3</c:v>
                </c:pt>
                <c:pt idx="210">
                  <c:v>2.6954096510000002E-3</c:v>
                </c:pt>
                <c:pt idx="211">
                  <c:v>2.7319763350000001E-3</c:v>
                </c:pt>
                <c:pt idx="212">
                  <c:v>2.76871602000001E-3</c:v>
                </c:pt>
                <c:pt idx="213">
                  <c:v>2.8055037040000002E-3</c:v>
                </c:pt>
                <c:pt idx="214">
                  <c:v>2.842460389E-3</c:v>
                </c:pt>
                <c:pt idx="215">
                  <c:v>2.8794630729999998E-3</c:v>
                </c:pt>
                <c:pt idx="216">
                  <c:v>2.9166307580000095E-3</c:v>
                </c:pt>
                <c:pt idx="217">
                  <c:v>2.9538414420000052E-3</c:v>
                </c:pt>
                <c:pt idx="218">
                  <c:v>2.9912151269999997E-3</c:v>
                </c:pt>
                <c:pt idx="219">
                  <c:v>3.0286278120000109E-3</c:v>
                </c:pt>
                <c:pt idx="220">
                  <c:v>3.0662014960000012E-3</c:v>
                </c:pt>
                <c:pt idx="221">
                  <c:v>3.1038111810000085E-3</c:v>
                </c:pt>
                <c:pt idx="222">
                  <c:v>3.1415808650000123E-3</c:v>
                </c:pt>
                <c:pt idx="223">
                  <c:v>3.1793825500000088E-3</c:v>
                </c:pt>
                <c:pt idx="224">
                  <c:v>3.2173432340000052E-3</c:v>
                </c:pt>
                <c:pt idx="225">
                  <c:v>3.255333919000008E-3</c:v>
                </c:pt>
                <c:pt idx="226">
                  <c:v>3.2934806040000085E-3</c:v>
                </c:pt>
                <c:pt idx="227">
                  <c:v>3.3316552879999999E-3</c:v>
                </c:pt>
                <c:pt idx="228">
                  <c:v>3.3699859730000003E-3</c:v>
                </c:pt>
                <c:pt idx="229">
                  <c:v>3.4083426570000012E-3</c:v>
                </c:pt>
                <c:pt idx="230">
                  <c:v>3.4468533420000062E-3</c:v>
                </c:pt>
                <c:pt idx="231">
                  <c:v>3.4853880260000071E-3</c:v>
                </c:pt>
                <c:pt idx="232">
                  <c:v>3.5240747110000126E-3</c:v>
                </c:pt>
                <c:pt idx="233">
                  <c:v>3.5627863950000002E-3</c:v>
                </c:pt>
                <c:pt idx="234">
                  <c:v>3.6016480799999999E-3</c:v>
                </c:pt>
                <c:pt idx="235">
                  <c:v>3.6405307640000168E-3</c:v>
                </c:pt>
                <c:pt idx="236">
                  <c:v>3.6795644490000062E-3</c:v>
                </c:pt>
                <c:pt idx="237">
                  <c:v>3.7186191330000006E-3</c:v>
                </c:pt>
                <c:pt idx="238">
                  <c:v>3.7578218180000164E-3</c:v>
                </c:pt>
                <c:pt idx="239">
                  <c:v>3.7970445020000126E-3</c:v>
                </c:pt>
                <c:pt idx="240">
                  <c:v>3.8364151869999998E-3</c:v>
                </c:pt>
              </c:numCache>
            </c:numRef>
          </c:yVal>
          <c:smooth val="0"/>
        </c:ser>
        <c:ser>
          <c:idx val="1"/>
          <c:order val="1"/>
          <c:tx>
            <c:strRef>
              <c:f>plotcal3!$C$2</c:f>
              <c:strCache>
                <c:ptCount val="1"/>
                <c:pt idx="0">
                  <c:v>Xlo</c:v>
                </c:pt>
              </c:strCache>
            </c:strRef>
          </c:tx>
          <c:spPr>
            <a:ln>
              <a:solidFill>
                <a:srgbClr val="0070C0"/>
              </a:solidFill>
            </a:ln>
          </c:spPr>
          <c:marker>
            <c:symbol val="none"/>
          </c:marker>
          <c:xVal>
            <c:numRef>
              <c:f>plotcal3!$A$3:$A$243</c:f>
              <c:numCache>
                <c:formatCode>0.00</c:formatCode>
                <c:ptCount val="241"/>
                <c:pt idx="0">
                  <c:v>0</c:v>
                </c:pt>
                <c:pt idx="1">
                  <c:v>9.0050000000000286E-3</c:v>
                </c:pt>
                <c:pt idx="2">
                  <c:v>1.8010000000000005E-2</c:v>
                </c:pt>
                <c:pt idx="3">
                  <c:v>2.7015000000000067E-2</c:v>
                </c:pt>
                <c:pt idx="4">
                  <c:v>3.602000000000001E-2</c:v>
                </c:pt>
                <c:pt idx="5">
                  <c:v>4.5025000000000003E-2</c:v>
                </c:pt>
                <c:pt idx="6">
                  <c:v>5.4030000000000133E-2</c:v>
                </c:pt>
                <c:pt idx="7">
                  <c:v>6.3034999999999994E-2</c:v>
                </c:pt>
                <c:pt idx="8">
                  <c:v>7.2040000000000021E-2</c:v>
                </c:pt>
                <c:pt idx="9">
                  <c:v>8.1045000000000006E-2</c:v>
                </c:pt>
                <c:pt idx="10">
                  <c:v>9.0050000000000047E-2</c:v>
                </c:pt>
                <c:pt idx="11">
                  <c:v>9.9055000000000379E-2</c:v>
                </c:pt>
                <c:pt idx="12">
                  <c:v>0.10806000000000018</c:v>
                </c:pt>
                <c:pt idx="13">
                  <c:v>0.11706500000000018</c:v>
                </c:pt>
                <c:pt idx="14">
                  <c:v>0.12606999999999999</c:v>
                </c:pt>
                <c:pt idx="15">
                  <c:v>0.135075</c:v>
                </c:pt>
                <c:pt idx="16">
                  <c:v>0.14408000000000001</c:v>
                </c:pt>
                <c:pt idx="17">
                  <c:v>0.15308500000000039</c:v>
                </c:pt>
                <c:pt idx="18">
                  <c:v>0.16209000000000001</c:v>
                </c:pt>
                <c:pt idx="19">
                  <c:v>0.17109500000000036</c:v>
                </c:pt>
                <c:pt idx="20">
                  <c:v>0.18010000000000001</c:v>
                </c:pt>
                <c:pt idx="21">
                  <c:v>0.18843330000000069</c:v>
                </c:pt>
                <c:pt idx="22">
                  <c:v>0.19676669999999999</c:v>
                </c:pt>
                <c:pt idx="23">
                  <c:v>0.2051</c:v>
                </c:pt>
                <c:pt idx="24">
                  <c:v>0.21343330000000058</c:v>
                </c:pt>
                <c:pt idx="25">
                  <c:v>0.22176670000000001</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0.34410000000000002</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0.44343329999999997</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0.5817666999999983</c:v>
                </c:pt>
                <c:pt idx="70">
                  <c:v>0.59009999999999996</c:v>
                </c:pt>
                <c:pt idx="71">
                  <c:v>0.59843329999999806</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0.68010000000000004</c:v>
                </c:pt>
                <c:pt idx="82">
                  <c:v>0.68810000000000004</c:v>
                </c:pt>
                <c:pt idx="83">
                  <c:v>0.69610000000000005</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0.77610000000000168</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0.88009999999999999</c:v>
                </c:pt>
                <c:pt idx="107">
                  <c:v>0.88957369999999958</c:v>
                </c:pt>
                <c:pt idx="108">
                  <c:v>0.89904740000000005</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0.9748367999999995</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1.7017669999999958</c:v>
                </c:pt>
                <c:pt idx="202">
                  <c:v>1.7101</c:v>
                </c:pt>
                <c:pt idx="203">
                  <c:v>1.7184329999999999</c:v>
                </c:pt>
                <c:pt idx="204">
                  <c:v>1.7267669999999971</c:v>
                </c:pt>
                <c:pt idx="205">
                  <c:v>1.7350999999999968</c:v>
                </c:pt>
                <c:pt idx="206">
                  <c:v>1.7434329999999998</c:v>
                </c:pt>
                <c:pt idx="207">
                  <c:v>1.7517669999999967</c:v>
                </c:pt>
                <c:pt idx="208">
                  <c:v>1.7601</c:v>
                </c:pt>
                <c:pt idx="209">
                  <c:v>1.7694749999999968</c:v>
                </c:pt>
                <c:pt idx="210">
                  <c:v>1.77885</c:v>
                </c:pt>
                <c:pt idx="211">
                  <c:v>1.788225</c:v>
                </c:pt>
                <c:pt idx="212">
                  <c:v>1.7975999999999968</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1.900725</c:v>
                </c:pt>
                <c:pt idx="224">
                  <c:v>1.9100999999999999</c:v>
                </c:pt>
                <c:pt idx="225">
                  <c:v>1.919475</c:v>
                </c:pt>
                <c:pt idx="226">
                  <c:v>1.9288500000000028</c:v>
                </c:pt>
                <c:pt idx="227">
                  <c:v>1.9382250000000001</c:v>
                </c:pt>
                <c:pt idx="228">
                  <c:v>1.9476</c:v>
                </c:pt>
                <c:pt idx="229">
                  <c:v>1.9569749999999999</c:v>
                </c:pt>
                <c:pt idx="230">
                  <c:v>1.9663500000000036</c:v>
                </c:pt>
                <c:pt idx="231">
                  <c:v>1.975725</c:v>
                </c:pt>
                <c:pt idx="232">
                  <c:v>1.9851000000000001</c:v>
                </c:pt>
                <c:pt idx="233">
                  <c:v>1.9944750000000031</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plotcal3!$E$3:$E$243</c:f>
              <c:numCache>
                <c:formatCode>0.00E+00</c:formatCode>
                <c:ptCount val="241"/>
                <c:pt idx="0">
                  <c:v>-5.6267079699999999E-4</c:v>
                </c:pt>
                <c:pt idx="1">
                  <c:v>-5.0376782299999998E-4</c:v>
                </c:pt>
                <c:pt idx="2">
                  <c:v>-4.5348094799999998E-4</c:v>
                </c:pt>
                <c:pt idx="3">
                  <c:v>-4.1344527399999996E-4</c:v>
                </c:pt>
                <c:pt idx="4">
                  <c:v>-3.8789799900000002E-4</c:v>
                </c:pt>
                <c:pt idx="5">
                  <c:v>-3.7853012500000207E-4</c:v>
                </c:pt>
                <c:pt idx="6">
                  <c:v>-3.8744335030000012E-4</c:v>
                </c:pt>
                <c:pt idx="7">
                  <c:v>-4.125766758E-4</c:v>
                </c:pt>
                <c:pt idx="8">
                  <c:v>-4.5201490140000145E-4</c:v>
                </c:pt>
                <c:pt idx="9">
                  <c:v>-5.0177842689999846E-4</c:v>
                </c:pt>
                <c:pt idx="10">
                  <c:v>-5.5977645239999995E-4</c:v>
                </c:pt>
                <c:pt idx="11">
                  <c:v>-6.232307779000018E-4</c:v>
                </c:pt>
                <c:pt idx="12">
                  <c:v>-6.9118660350000311E-4</c:v>
                </c:pt>
                <c:pt idx="13">
                  <c:v>-7.6203622900000224E-4</c:v>
                </c:pt>
                <c:pt idx="14">
                  <c:v>-8.3549905450000408E-4</c:v>
                </c:pt>
                <c:pt idx="15">
                  <c:v>-9.1059618000000064E-4</c:v>
                </c:pt>
                <c:pt idx="16">
                  <c:v>-9.8733690560000396E-4</c:v>
                </c:pt>
                <c:pt idx="17">
                  <c:v>-1.0650661311000001E-3</c:v>
                </c:pt>
                <c:pt idx="18">
                  <c:v>-1.1439051566000033E-3</c:v>
                </c:pt>
                <c:pt idx="19">
                  <c:v>-1.2233801821E-3</c:v>
                </c:pt>
                <c:pt idx="20">
                  <c:v>-1.3036502076999999E-3</c:v>
                </c:pt>
                <c:pt idx="21">
                  <c:v>-1.3761384549800058E-3</c:v>
                </c:pt>
                <c:pt idx="22">
                  <c:v>-1.4446354681000033E-3</c:v>
                </c:pt>
                <c:pt idx="23">
                  <c:v>-1.5086664272500028E-3</c:v>
                </c:pt>
                <c:pt idx="24">
                  <c:v>-1.568170512820005E-3</c:v>
                </c:pt>
                <c:pt idx="25">
                  <c:v>-1.6227449048000064E-3</c:v>
                </c:pt>
                <c:pt idx="26">
                  <c:v>-1.6723517821000033E-3</c:v>
                </c:pt>
                <c:pt idx="27">
                  <c:v>-1.7166503223000047E-3</c:v>
                </c:pt>
                <c:pt idx="28">
                  <c:v>-1.7556257004E-3</c:v>
                </c:pt>
                <c:pt idx="29">
                  <c:v>-1.7889970889000033E-3</c:v>
                </c:pt>
                <c:pt idx="30">
                  <c:v>-1.8167746571E-3</c:v>
                </c:pt>
                <c:pt idx="31">
                  <c:v>-1.8387325701000059E-3</c:v>
                </c:pt>
                <c:pt idx="32">
                  <c:v>-1.8549089889000057E-3</c:v>
                </c:pt>
                <c:pt idx="33">
                  <c:v>-1.8676470841000059E-3</c:v>
                </c:pt>
                <c:pt idx="34">
                  <c:v>-1.8805951792000071E-3</c:v>
                </c:pt>
                <c:pt idx="35">
                  <c:v>-1.8936552744000061E-3</c:v>
                </c:pt>
                <c:pt idx="36">
                  <c:v>-1.9069133695000073E-3</c:v>
                </c:pt>
                <c:pt idx="37">
                  <c:v>-1.9202784646000096E-3</c:v>
                </c:pt>
                <c:pt idx="38">
                  <c:v>-1.9338305598000061E-3</c:v>
                </c:pt>
                <c:pt idx="39">
                  <c:v>-1.9474846549000033E-3</c:v>
                </c:pt>
                <c:pt idx="40">
                  <c:v>-1.9613137501000057E-3</c:v>
                </c:pt>
                <c:pt idx="41">
                  <c:v>-1.9752428453000061E-3</c:v>
                </c:pt>
                <c:pt idx="42">
                  <c:v>-1.9893359404000058E-3</c:v>
                </c:pt>
                <c:pt idx="43">
                  <c:v>-2.0088428620000012E-3</c:v>
                </c:pt>
                <c:pt idx="44">
                  <c:v>-2.0380380210000002E-3</c:v>
                </c:pt>
                <c:pt idx="45">
                  <c:v>-2.0769861620000001E-3</c:v>
                </c:pt>
                <c:pt idx="46">
                  <c:v>-2.1259310060000123E-3</c:v>
                </c:pt>
                <c:pt idx="47">
                  <c:v>-2.1850342480000179E-3</c:v>
                </c:pt>
                <c:pt idx="48">
                  <c:v>-2.2546305590000065E-3</c:v>
                </c:pt>
                <c:pt idx="49">
                  <c:v>-2.3349805790000011E-3</c:v>
                </c:pt>
                <c:pt idx="50">
                  <c:v>-2.4265169210000012E-3</c:v>
                </c:pt>
                <c:pt idx="51">
                  <c:v>-2.5296091640000001E-3</c:v>
                </c:pt>
                <c:pt idx="52">
                  <c:v>-2.64479285400001E-3</c:v>
                </c:pt>
                <c:pt idx="53">
                  <c:v>-2.7725525010000012E-3</c:v>
                </c:pt>
                <c:pt idx="54">
                  <c:v>-2.9135415790000011E-3</c:v>
                </c:pt>
                <c:pt idx="55">
                  <c:v>-3.0554371610000057E-3</c:v>
                </c:pt>
                <c:pt idx="56">
                  <c:v>-3.1974047440000109E-3</c:v>
                </c:pt>
                <c:pt idx="57">
                  <c:v>-3.3393953270000002E-3</c:v>
                </c:pt>
                <c:pt idx="58">
                  <c:v>-3.4814519090000011E-3</c:v>
                </c:pt>
                <c:pt idx="59">
                  <c:v>-3.62352549200001E-3</c:v>
                </c:pt>
                <c:pt idx="60">
                  <c:v>-3.7656590750000012E-3</c:v>
                </c:pt>
                <c:pt idx="61">
                  <c:v>-3.9078066570000115E-3</c:v>
                </c:pt>
                <c:pt idx="62">
                  <c:v>-4.0500092400000002E-3</c:v>
                </c:pt>
                <c:pt idx="63">
                  <c:v>-4.1922238220000003E-3</c:v>
                </c:pt>
                <c:pt idx="64">
                  <c:v>-4.3344904050000126E-3</c:v>
                </c:pt>
                <c:pt idx="65">
                  <c:v>-4.4759908509999996E-3</c:v>
                </c:pt>
                <c:pt idx="66">
                  <c:v>-4.603855213E-3</c:v>
                </c:pt>
                <c:pt idx="67">
                  <c:v>-4.7176458259999996E-3</c:v>
                </c:pt>
                <c:pt idx="68">
                  <c:v>-4.8170599960000006E-3</c:v>
                </c:pt>
                <c:pt idx="69">
                  <c:v>-4.9017479920000313E-3</c:v>
                </c:pt>
                <c:pt idx="70">
                  <c:v>-4.9714940550000201E-3</c:v>
                </c:pt>
                <c:pt idx="71">
                  <c:v>-5.0260423880000163E-3</c:v>
                </c:pt>
                <c:pt idx="72">
                  <c:v>-5.0652671630000146E-3</c:v>
                </c:pt>
                <c:pt idx="73">
                  <c:v>-5.0890065130000123E-3</c:v>
                </c:pt>
                <c:pt idx="74">
                  <c:v>-5.0972315400000003E-3</c:v>
                </c:pt>
                <c:pt idx="75">
                  <c:v>-5.0898723070000153E-3</c:v>
                </c:pt>
                <c:pt idx="76">
                  <c:v>-5.0669968419999965E-3</c:v>
                </c:pt>
                <c:pt idx="77">
                  <c:v>-5.0375879250000024E-3</c:v>
                </c:pt>
                <c:pt idx="78">
                  <c:v>-5.0082260079999993E-3</c:v>
                </c:pt>
                <c:pt idx="79">
                  <c:v>-4.9788700910000207E-3</c:v>
                </c:pt>
                <c:pt idx="80">
                  <c:v>-4.9495631740000276E-3</c:v>
                </c:pt>
                <c:pt idx="81">
                  <c:v>-4.9202622570000114E-3</c:v>
                </c:pt>
                <c:pt idx="82">
                  <c:v>-4.8910103410000003E-3</c:v>
                </c:pt>
                <c:pt idx="83">
                  <c:v>-4.8617654240000153E-3</c:v>
                </c:pt>
                <c:pt idx="84">
                  <c:v>-4.8325695069999985E-3</c:v>
                </c:pt>
                <c:pt idx="85">
                  <c:v>-4.8033805899999997E-3</c:v>
                </c:pt>
                <c:pt idx="86">
                  <c:v>-4.7742426730000192E-3</c:v>
                </c:pt>
                <c:pt idx="87">
                  <c:v>-4.7451107560000007E-3</c:v>
                </c:pt>
                <c:pt idx="88">
                  <c:v>-4.7160308390000001E-3</c:v>
                </c:pt>
                <c:pt idx="89">
                  <c:v>-4.6869589220000004E-3</c:v>
                </c:pt>
                <c:pt idx="90">
                  <c:v>-4.6579380049999956E-3</c:v>
                </c:pt>
                <c:pt idx="91">
                  <c:v>-4.6289260880000007E-3</c:v>
                </c:pt>
                <c:pt idx="92">
                  <c:v>-4.5999671720000114E-3</c:v>
                </c:pt>
                <c:pt idx="93">
                  <c:v>-4.5710152549999997E-3</c:v>
                </c:pt>
                <c:pt idx="94">
                  <c:v>-4.5421183379999956E-3</c:v>
                </c:pt>
                <c:pt idx="95">
                  <c:v>-4.5132294210000201E-3</c:v>
                </c:pt>
                <c:pt idx="96">
                  <c:v>-4.4843955040000114E-3</c:v>
                </c:pt>
                <c:pt idx="97">
                  <c:v>-4.4594703830000233E-3</c:v>
                </c:pt>
                <c:pt idx="98">
                  <c:v>-4.4345313189999985E-3</c:v>
                </c:pt>
                <c:pt idx="99">
                  <c:v>-4.4096012560000024E-3</c:v>
                </c:pt>
                <c:pt idx="100">
                  <c:v>-4.3847281919999993E-3</c:v>
                </c:pt>
                <c:pt idx="101">
                  <c:v>-4.3598631290000193E-3</c:v>
                </c:pt>
                <c:pt idx="102">
                  <c:v>-4.3350560649999996E-3</c:v>
                </c:pt>
                <c:pt idx="103">
                  <c:v>-4.3102590020000124E-3</c:v>
                </c:pt>
                <c:pt idx="104">
                  <c:v>-4.285518938E-3</c:v>
                </c:pt>
                <c:pt idx="105">
                  <c:v>-4.2607898750000013E-3</c:v>
                </c:pt>
                <c:pt idx="106">
                  <c:v>-4.2361198120000124E-3</c:v>
                </c:pt>
                <c:pt idx="107">
                  <c:v>-4.206918657E-3</c:v>
                </c:pt>
                <c:pt idx="108">
                  <c:v>-4.1778015030000002E-3</c:v>
                </c:pt>
                <c:pt idx="109">
                  <c:v>-4.1486993489999995E-3</c:v>
                </c:pt>
                <c:pt idx="110">
                  <c:v>-4.1196841950000146E-3</c:v>
                </c:pt>
                <c:pt idx="111">
                  <c:v>-4.0906840410000001E-3</c:v>
                </c:pt>
                <c:pt idx="112">
                  <c:v>-4.0617728870000003E-3</c:v>
                </c:pt>
                <c:pt idx="113">
                  <c:v>-4.0328757330000114E-3</c:v>
                </c:pt>
                <c:pt idx="114">
                  <c:v>-4.0040705789999862E-3</c:v>
                </c:pt>
                <c:pt idx="115">
                  <c:v>-3.9752804239999995E-3</c:v>
                </c:pt>
                <c:pt idx="116">
                  <c:v>-3.9465832700000111E-3</c:v>
                </c:pt>
                <c:pt idx="117">
                  <c:v>-3.9179021159999996E-3</c:v>
                </c:pt>
                <c:pt idx="118">
                  <c:v>-3.8893159620000083E-3</c:v>
                </c:pt>
                <c:pt idx="119">
                  <c:v>-3.8607468080000071E-3</c:v>
                </c:pt>
                <c:pt idx="120">
                  <c:v>-3.8322736539999997E-3</c:v>
                </c:pt>
                <c:pt idx="121">
                  <c:v>-3.8038195000000062E-3</c:v>
                </c:pt>
                <c:pt idx="122">
                  <c:v>-3.7754623460000071E-3</c:v>
                </c:pt>
                <c:pt idx="123">
                  <c:v>-3.7471241920000184E-3</c:v>
                </c:pt>
                <c:pt idx="124">
                  <c:v>-3.7188860370000062E-3</c:v>
                </c:pt>
                <c:pt idx="125">
                  <c:v>-3.6906688830000006E-3</c:v>
                </c:pt>
                <c:pt idx="126">
                  <c:v>-3.6625527290000052E-3</c:v>
                </c:pt>
                <c:pt idx="127">
                  <c:v>-3.6344575750000062E-3</c:v>
                </c:pt>
                <c:pt idx="128">
                  <c:v>-3.6064674210000052E-3</c:v>
                </c:pt>
                <c:pt idx="129">
                  <c:v>-3.5784982670000092E-3</c:v>
                </c:pt>
                <c:pt idx="130">
                  <c:v>-3.5506361130000011E-3</c:v>
                </c:pt>
                <c:pt idx="131">
                  <c:v>-3.5227979590000094E-3</c:v>
                </c:pt>
                <c:pt idx="132">
                  <c:v>-3.4950668040000001E-3</c:v>
                </c:pt>
                <c:pt idx="133">
                  <c:v>-3.4673606500000109E-3</c:v>
                </c:pt>
                <c:pt idx="134">
                  <c:v>-3.4397654959999998E-3</c:v>
                </c:pt>
                <c:pt idx="135">
                  <c:v>-3.4121963420000092E-3</c:v>
                </c:pt>
                <c:pt idx="136">
                  <c:v>-3.3847401880000012E-3</c:v>
                </c:pt>
                <c:pt idx="137">
                  <c:v>-3.3573100340000012E-3</c:v>
                </c:pt>
                <c:pt idx="138">
                  <c:v>-3.329996880000006E-3</c:v>
                </c:pt>
                <c:pt idx="139">
                  <c:v>-3.3027117260000095E-3</c:v>
                </c:pt>
                <c:pt idx="140">
                  <c:v>-3.2755445720000107E-3</c:v>
                </c:pt>
                <c:pt idx="141">
                  <c:v>-3.2484074170000088E-3</c:v>
                </c:pt>
                <c:pt idx="142">
                  <c:v>-3.2213922630000107E-3</c:v>
                </c:pt>
                <c:pt idx="143">
                  <c:v>-3.1944081090000006E-3</c:v>
                </c:pt>
                <c:pt idx="144">
                  <c:v>-3.1675469550000094E-3</c:v>
                </c:pt>
                <c:pt idx="145">
                  <c:v>-3.1448908920000099E-3</c:v>
                </c:pt>
                <c:pt idx="146">
                  <c:v>-3.1223238280000103E-3</c:v>
                </c:pt>
                <c:pt idx="147">
                  <c:v>-3.0997827650000062E-3</c:v>
                </c:pt>
                <c:pt idx="148">
                  <c:v>-3.0773337010000157E-3</c:v>
                </c:pt>
                <c:pt idx="149">
                  <c:v>-3.0549096380000002E-3</c:v>
                </c:pt>
                <c:pt idx="150">
                  <c:v>-3.0325805740000012E-3</c:v>
                </c:pt>
                <c:pt idx="151">
                  <c:v>-3.0102775110000062E-3</c:v>
                </c:pt>
                <c:pt idx="152">
                  <c:v>-2.9880704470000062E-3</c:v>
                </c:pt>
                <c:pt idx="153">
                  <c:v>-2.9658923840000001E-3</c:v>
                </c:pt>
                <c:pt idx="154">
                  <c:v>-2.9438113200000071E-3</c:v>
                </c:pt>
                <c:pt idx="155">
                  <c:v>-2.9323541540000001E-3</c:v>
                </c:pt>
                <c:pt idx="156">
                  <c:v>-2.9208271830000001E-3</c:v>
                </c:pt>
                <c:pt idx="157">
                  <c:v>-2.9093302110000103E-3</c:v>
                </c:pt>
                <c:pt idx="158">
                  <c:v>-2.8979342390000012E-3</c:v>
                </c:pt>
                <c:pt idx="159">
                  <c:v>-2.886569268000007E-3</c:v>
                </c:pt>
                <c:pt idx="160">
                  <c:v>-2.8753062960000012E-3</c:v>
                </c:pt>
                <c:pt idx="161">
                  <c:v>-2.8640753239999998E-3</c:v>
                </c:pt>
                <c:pt idx="162">
                  <c:v>-2.8529493529999999E-3</c:v>
                </c:pt>
                <c:pt idx="163">
                  <c:v>-2.8418543810000002E-3</c:v>
                </c:pt>
                <c:pt idx="164">
                  <c:v>-2.8308654089999998E-3</c:v>
                </c:pt>
                <c:pt idx="165">
                  <c:v>-2.8199104370000001E-3</c:v>
                </c:pt>
                <c:pt idx="166">
                  <c:v>-2.8090614660000002E-3</c:v>
                </c:pt>
                <c:pt idx="167">
                  <c:v>-2.7982464939999997E-3</c:v>
                </c:pt>
                <c:pt idx="168">
                  <c:v>-2.7875405220000138E-3</c:v>
                </c:pt>
                <c:pt idx="169">
                  <c:v>-2.776868551E-3</c:v>
                </c:pt>
                <c:pt idx="170">
                  <c:v>-2.7663075790000081E-3</c:v>
                </c:pt>
                <c:pt idx="171">
                  <c:v>-2.755781607000009E-3</c:v>
                </c:pt>
                <c:pt idx="172">
                  <c:v>-2.745367636000009E-3</c:v>
                </c:pt>
                <c:pt idx="173">
                  <c:v>-2.7349896640000062E-3</c:v>
                </c:pt>
                <c:pt idx="174">
                  <c:v>-2.7247246920000146E-3</c:v>
                </c:pt>
                <c:pt idx="175">
                  <c:v>-2.7139955280000095E-3</c:v>
                </c:pt>
                <c:pt idx="176">
                  <c:v>-2.7032405590000095E-3</c:v>
                </c:pt>
                <c:pt idx="177">
                  <c:v>-2.6923757860000002E-3</c:v>
                </c:pt>
                <c:pt idx="178">
                  <c:v>-2.681487209000008E-3</c:v>
                </c:pt>
                <c:pt idx="179">
                  <c:v>-2.6704908290000012E-3</c:v>
                </c:pt>
                <c:pt idx="180">
                  <c:v>-2.659474646000008E-3</c:v>
                </c:pt>
                <c:pt idx="181">
                  <c:v>-2.6483526600000061E-3</c:v>
                </c:pt>
                <c:pt idx="182">
                  <c:v>-2.6372138720000076E-3</c:v>
                </c:pt>
                <c:pt idx="183">
                  <c:v>-2.6259722820000096E-3</c:v>
                </c:pt>
                <c:pt idx="184">
                  <c:v>-2.6147168900000012E-3</c:v>
                </c:pt>
                <c:pt idx="185">
                  <c:v>-2.603359697000008E-3</c:v>
                </c:pt>
                <c:pt idx="186">
                  <c:v>-2.5919927030000011E-3</c:v>
                </c:pt>
                <c:pt idx="187">
                  <c:v>-2.581055005E-3</c:v>
                </c:pt>
                <c:pt idx="188">
                  <c:v>-2.5702413060000001E-3</c:v>
                </c:pt>
                <c:pt idx="189">
                  <c:v>-2.5594726069999999E-3</c:v>
                </c:pt>
                <c:pt idx="190">
                  <c:v>-2.5488309080000091E-3</c:v>
                </c:pt>
                <c:pt idx="191">
                  <c:v>-2.5382342100000095E-3</c:v>
                </c:pt>
                <c:pt idx="192">
                  <c:v>-2.52776651100001E-3</c:v>
                </c:pt>
                <c:pt idx="193">
                  <c:v>-2.5173448120000062E-3</c:v>
                </c:pt>
                <c:pt idx="194">
                  <c:v>-2.5070541130000012E-3</c:v>
                </c:pt>
                <c:pt idx="195">
                  <c:v>-2.4968104149999987E-3</c:v>
                </c:pt>
                <c:pt idx="196">
                  <c:v>-2.4866997160000012E-3</c:v>
                </c:pt>
                <c:pt idx="197">
                  <c:v>-2.4779293250000002E-3</c:v>
                </c:pt>
                <c:pt idx="198">
                  <c:v>-2.4727199320000001E-3</c:v>
                </c:pt>
                <c:pt idx="199">
                  <c:v>-2.4709705210000012E-3</c:v>
                </c:pt>
                <c:pt idx="200">
                  <c:v>-2.472774068000008E-3</c:v>
                </c:pt>
                <c:pt idx="201">
                  <c:v>-2.4780375410000106E-3</c:v>
                </c:pt>
                <c:pt idx="202">
                  <c:v>-2.4868629030000001E-3</c:v>
                </c:pt>
                <c:pt idx="203">
                  <c:v>-2.4991671090000001E-3</c:v>
                </c:pt>
                <c:pt idx="204">
                  <c:v>-2.5150611059999999E-3</c:v>
                </c:pt>
                <c:pt idx="205">
                  <c:v>-2.5344718360000001E-3</c:v>
                </c:pt>
                <c:pt idx="206">
                  <c:v>-2.557519232000008E-3</c:v>
                </c:pt>
                <c:pt idx="207">
                  <c:v>-2.5841392190000109E-3</c:v>
                </c:pt>
                <c:pt idx="208">
                  <c:v>-2.6144627180000012E-3</c:v>
                </c:pt>
                <c:pt idx="209">
                  <c:v>-2.6506480339999997E-3</c:v>
                </c:pt>
                <c:pt idx="210">
                  <c:v>-2.68701034900001E-3</c:v>
                </c:pt>
                <c:pt idx="211">
                  <c:v>-2.7234256650000071E-3</c:v>
                </c:pt>
                <c:pt idx="212">
                  <c:v>-2.7600139800000078E-3</c:v>
                </c:pt>
                <c:pt idx="213">
                  <c:v>-2.796650296E-3</c:v>
                </c:pt>
                <c:pt idx="214">
                  <c:v>-2.8334556109999988E-3</c:v>
                </c:pt>
                <c:pt idx="215">
                  <c:v>-2.8703069270000002E-3</c:v>
                </c:pt>
                <c:pt idx="216">
                  <c:v>-2.9073232420000184E-3</c:v>
                </c:pt>
                <c:pt idx="217">
                  <c:v>-2.9443825580000118E-3</c:v>
                </c:pt>
                <c:pt idx="218">
                  <c:v>-2.9816048730000001E-3</c:v>
                </c:pt>
                <c:pt idx="219">
                  <c:v>-3.0188661879999999E-3</c:v>
                </c:pt>
                <c:pt idx="220">
                  <c:v>-3.056288504E-3</c:v>
                </c:pt>
                <c:pt idx="221">
                  <c:v>-3.0937468190000011E-3</c:v>
                </c:pt>
                <c:pt idx="222">
                  <c:v>-3.131365135E-3</c:v>
                </c:pt>
                <c:pt idx="223">
                  <c:v>-3.1690154500000002E-3</c:v>
                </c:pt>
                <c:pt idx="224">
                  <c:v>-3.206824766000013E-3</c:v>
                </c:pt>
                <c:pt idx="225">
                  <c:v>-3.2446640810000109E-3</c:v>
                </c:pt>
                <c:pt idx="226">
                  <c:v>-3.2826593960000052E-3</c:v>
                </c:pt>
                <c:pt idx="227">
                  <c:v>-3.3206827120000012E-3</c:v>
                </c:pt>
                <c:pt idx="228">
                  <c:v>-3.3588620270000001E-3</c:v>
                </c:pt>
                <c:pt idx="229">
                  <c:v>-3.3970673430000061E-3</c:v>
                </c:pt>
                <c:pt idx="230">
                  <c:v>-3.4354266580000061E-3</c:v>
                </c:pt>
                <c:pt idx="231">
                  <c:v>-3.473809974E-3</c:v>
                </c:pt>
                <c:pt idx="232">
                  <c:v>-3.5123452890000002E-3</c:v>
                </c:pt>
                <c:pt idx="233">
                  <c:v>-3.5509056050000002E-3</c:v>
                </c:pt>
                <c:pt idx="234">
                  <c:v>-3.5896159200000002E-3</c:v>
                </c:pt>
                <c:pt idx="235">
                  <c:v>-3.62834723600001E-3</c:v>
                </c:pt>
                <c:pt idx="236">
                  <c:v>-3.667229551000017E-3</c:v>
                </c:pt>
                <c:pt idx="237">
                  <c:v>-3.7061328670000152E-3</c:v>
                </c:pt>
                <c:pt idx="238">
                  <c:v>-3.7451841820000157E-3</c:v>
                </c:pt>
                <c:pt idx="239">
                  <c:v>-3.7842554980000052E-3</c:v>
                </c:pt>
                <c:pt idx="240">
                  <c:v>-3.8234748130000062E-3</c:v>
                </c:pt>
              </c:numCache>
            </c:numRef>
          </c:yVal>
          <c:smooth val="0"/>
        </c:ser>
        <c:ser>
          <c:idx val="4"/>
          <c:order val="2"/>
          <c:tx>
            <c:v>Drifted</c:v>
          </c:tx>
          <c:spPr>
            <a:ln>
              <a:solidFill>
                <a:srgbClr val="FF0000"/>
              </a:solidFill>
            </a:ln>
          </c:spPr>
          <c:marker>
            <c:symbol val="none"/>
          </c:marker>
          <c:xVal>
            <c:numRef>
              <c:f>plotcal3!$A$3:$A$243</c:f>
              <c:numCache>
                <c:formatCode>0.00</c:formatCode>
                <c:ptCount val="241"/>
                <c:pt idx="0">
                  <c:v>0</c:v>
                </c:pt>
                <c:pt idx="1">
                  <c:v>9.0050000000000286E-3</c:v>
                </c:pt>
                <c:pt idx="2">
                  <c:v>1.8010000000000005E-2</c:v>
                </c:pt>
                <c:pt idx="3">
                  <c:v>2.7015000000000067E-2</c:v>
                </c:pt>
                <c:pt idx="4">
                  <c:v>3.602000000000001E-2</c:v>
                </c:pt>
                <c:pt idx="5">
                  <c:v>4.5025000000000003E-2</c:v>
                </c:pt>
                <c:pt idx="6">
                  <c:v>5.4030000000000133E-2</c:v>
                </c:pt>
                <c:pt idx="7">
                  <c:v>6.3034999999999994E-2</c:v>
                </c:pt>
                <c:pt idx="8">
                  <c:v>7.2040000000000021E-2</c:v>
                </c:pt>
                <c:pt idx="9">
                  <c:v>8.1045000000000006E-2</c:v>
                </c:pt>
                <c:pt idx="10">
                  <c:v>9.0050000000000047E-2</c:v>
                </c:pt>
                <c:pt idx="11">
                  <c:v>9.9055000000000379E-2</c:v>
                </c:pt>
                <c:pt idx="12">
                  <c:v>0.10806000000000018</c:v>
                </c:pt>
                <c:pt idx="13">
                  <c:v>0.11706500000000018</c:v>
                </c:pt>
                <c:pt idx="14">
                  <c:v>0.12606999999999999</c:v>
                </c:pt>
                <c:pt idx="15">
                  <c:v>0.135075</c:v>
                </c:pt>
                <c:pt idx="16">
                  <c:v>0.14408000000000001</c:v>
                </c:pt>
                <c:pt idx="17">
                  <c:v>0.15308500000000039</c:v>
                </c:pt>
                <c:pt idx="18">
                  <c:v>0.16209000000000001</c:v>
                </c:pt>
                <c:pt idx="19">
                  <c:v>0.17109500000000036</c:v>
                </c:pt>
                <c:pt idx="20">
                  <c:v>0.18010000000000001</c:v>
                </c:pt>
                <c:pt idx="21">
                  <c:v>0.18843330000000069</c:v>
                </c:pt>
                <c:pt idx="22">
                  <c:v>0.19676669999999999</c:v>
                </c:pt>
                <c:pt idx="23">
                  <c:v>0.2051</c:v>
                </c:pt>
                <c:pt idx="24">
                  <c:v>0.21343330000000058</c:v>
                </c:pt>
                <c:pt idx="25">
                  <c:v>0.22176670000000001</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0.34410000000000002</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0.44343329999999997</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0.5817666999999983</c:v>
                </c:pt>
                <c:pt idx="70">
                  <c:v>0.59009999999999996</c:v>
                </c:pt>
                <c:pt idx="71">
                  <c:v>0.59843329999999806</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0.68010000000000004</c:v>
                </c:pt>
                <c:pt idx="82">
                  <c:v>0.68810000000000004</c:v>
                </c:pt>
                <c:pt idx="83">
                  <c:v>0.69610000000000005</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0.77610000000000168</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0.88009999999999999</c:v>
                </c:pt>
                <c:pt idx="107">
                  <c:v>0.88957369999999958</c:v>
                </c:pt>
                <c:pt idx="108">
                  <c:v>0.89904740000000005</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0.9748367999999995</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1.7017669999999958</c:v>
                </c:pt>
                <c:pt idx="202">
                  <c:v>1.7101</c:v>
                </c:pt>
                <c:pt idx="203">
                  <c:v>1.7184329999999999</c:v>
                </c:pt>
                <c:pt idx="204">
                  <c:v>1.7267669999999971</c:v>
                </c:pt>
                <c:pt idx="205">
                  <c:v>1.7350999999999968</c:v>
                </c:pt>
                <c:pt idx="206">
                  <c:v>1.7434329999999998</c:v>
                </c:pt>
                <c:pt idx="207">
                  <c:v>1.7517669999999967</c:v>
                </c:pt>
                <c:pt idx="208">
                  <c:v>1.7601</c:v>
                </c:pt>
                <c:pt idx="209">
                  <c:v>1.7694749999999968</c:v>
                </c:pt>
                <c:pt idx="210">
                  <c:v>1.77885</c:v>
                </c:pt>
                <c:pt idx="211">
                  <c:v>1.788225</c:v>
                </c:pt>
                <c:pt idx="212">
                  <c:v>1.7975999999999968</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1.900725</c:v>
                </c:pt>
                <c:pt idx="224">
                  <c:v>1.9100999999999999</c:v>
                </c:pt>
                <c:pt idx="225">
                  <c:v>1.919475</c:v>
                </c:pt>
                <c:pt idx="226">
                  <c:v>1.9288500000000028</c:v>
                </c:pt>
                <c:pt idx="227">
                  <c:v>1.9382250000000001</c:v>
                </c:pt>
                <c:pt idx="228">
                  <c:v>1.9476</c:v>
                </c:pt>
                <c:pt idx="229">
                  <c:v>1.9569749999999999</c:v>
                </c:pt>
                <c:pt idx="230">
                  <c:v>1.9663500000000036</c:v>
                </c:pt>
                <c:pt idx="231">
                  <c:v>1.975725</c:v>
                </c:pt>
                <c:pt idx="232">
                  <c:v>1.9851000000000001</c:v>
                </c:pt>
                <c:pt idx="233">
                  <c:v>1.9944750000000031</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plotcal3!$H$3:$H$243</c:f>
              <c:numCache>
                <c:formatCode>0.00E+00</c:formatCode>
                <c:ptCount val="241"/>
                <c:pt idx="0">
                  <c:v>5.6005940300000003E-4</c:v>
                </c:pt>
                <c:pt idx="1">
                  <c:v>5.0127437699999992E-4</c:v>
                </c:pt>
                <c:pt idx="2">
                  <c:v>4.5110545200000002E-4</c:v>
                </c:pt>
                <c:pt idx="3">
                  <c:v>4.11187726E-4</c:v>
                </c:pt>
                <c:pt idx="4">
                  <c:v>3.8575840100000126E-4</c:v>
                </c:pt>
                <c:pt idx="5">
                  <c:v>3.7650847500000207E-4</c:v>
                </c:pt>
                <c:pt idx="6">
                  <c:v>3.8553964970000051E-4</c:v>
                </c:pt>
                <c:pt idx="7">
                  <c:v>4.1079092419999948E-4</c:v>
                </c:pt>
                <c:pt idx="8">
                  <c:v>4.5034709860000119E-4</c:v>
                </c:pt>
                <c:pt idx="9">
                  <c:v>5.0022857309999999E-4</c:v>
                </c:pt>
                <c:pt idx="10">
                  <c:v>5.5834454760000083E-4</c:v>
                </c:pt>
                <c:pt idx="11">
                  <c:v>6.2191682210000192E-4</c:v>
                </c:pt>
                <c:pt idx="12">
                  <c:v>6.8999059650000014E-4</c:v>
                </c:pt>
                <c:pt idx="13">
                  <c:v>7.6095817100000132E-4</c:v>
                </c:pt>
                <c:pt idx="14">
                  <c:v>8.3453894550000382E-4</c:v>
                </c:pt>
                <c:pt idx="15">
                  <c:v>9.0975402000000364E-4</c:v>
                </c:pt>
                <c:pt idx="16">
                  <c:v>9.8661269440000385E-4</c:v>
                </c:pt>
                <c:pt idx="17">
                  <c:v>1.0644598689000047E-3</c:v>
                </c:pt>
                <c:pt idx="18">
                  <c:v>1.1434168434000021E-3</c:v>
                </c:pt>
                <c:pt idx="19">
                  <c:v>1.2230098178999968E-3</c:v>
                </c:pt>
                <c:pt idx="20">
                  <c:v>1.3033977922999971E-3</c:v>
                </c:pt>
                <c:pt idx="21">
                  <c:v>1.3757945613600028E-3</c:v>
                </c:pt>
                <c:pt idx="22">
                  <c:v>1.4437855861100001E-3</c:v>
                </c:pt>
                <c:pt idx="23">
                  <c:v>1.5068766696300021E-3</c:v>
                </c:pt>
                <c:pt idx="24">
                  <c:v>1.5649926147100028E-3</c:v>
                </c:pt>
                <c:pt idx="25">
                  <c:v>1.6177182247000064E-3</c:v>
                </c:pt>
                <c:pt idx="26">
                  <c:v>1.6650043040000043E-3</c:v>
                </c:pt>
                <c:pt idx="27">
                  <c:v>1.7065046591E-3</c:v>
                </c:pt>
                <c:pt idx="28">
                  <c:v>1.7422030989999999E-3</c:v>
                </c:pt>
                <c:pt idx="29">
                  <c:v>1.7718174359000051E-3</c:v>
                </c:pt>
                <c:pt idx="30">
                  <c:v>1.7953624861000033E-3</c:v>
                </c:pt>
                <c:pt idx="31">
                  <c:v>1.8126200704000033E-3</c:v>
                </c:pt>
                <c:pt idx="32">
                  <c:v>1.8236410148000043E-3</c:v>
                </c:pt>
                <c:pt idx="33">
                  <c:v>1.8312172402000031E-3</c:v>
                </c:pt>
                <c:pt idx="34">
                  <c:v>1.8390104654000062E-3</c:v>
                </c:pt>
                <c:pt idx="35">
                  <c:v>1.8469246907E-3</c:v>
                </c:pt>
                <c:pt idx="36">
                  <c:v>1.8550449160000045E-3</c:v>
                </c:pt>
                <c:pt idx="37">
                  <c:v>1.8632821413000079E-3</c:v>
                </c:pt>
                <c:pt idx="38">
                  <c:v>1.8717153666000057E-3</c:v>
                </c:pt>
                <c:pt idx="39">
                  <c:v>1.8802625918000076E-3</c:v>
                </c:pt>
                <c:pt idx="40">
                  <c:v>1.8889968170999998E-3</c:v>
                </c:pt>
                <c:pt idx="41">
                  <c:v>1.8978410423999999E-3</c:v>
                </c:pt>
                <c:pt idx="42">
                  <c:v>1.9068642677000001E-3</c:v>
                </c:pt>
                <c:pt idx="43">
                  <c:v>1.9206134707000072E-3</c:v>
                </c:pt>
                <c:pt idx="44">
                  <c:v>1.943067090000005E-3</c:v>
                </c:pt>
                <c:pt idx="45">
                  <c:v>1.9742503580000054E-3</c:v>
                </c:pt>
                <c:pt idx="46">
                  <c:v>2.0143605290000011E-3</c:v>
                </c:pt>
                <c:pt idx="47">
                  <c:v>2.0635068800000079E-3</c:v>
                </c:pt>
                <c:pt idx="48">
                  <c:v>2.1219587080000078E-3</c:v>
                </c:pt>
                <c:pt idx="49">
                  <c:v>2.1899093370000011E-3</c:v>
                </c:pt>
                <c:pt idx="50">
                  <c:v>2.2677091160000066E-3</c:v>
                </c:pt>
                <c:pt idx="51">
                  <c:v>2.3556374200000003E-3</c:v>
                </c:pt>
                <c:pt idx="52">
                  <c:v>2.4541326560000012E-3</c:v>
                </c:pt>
                <c:pt idx="53">
                  <c:v>2.5635692570000132E-3</c:v>
                </c:pt>
                <c:pt idx="54">
                  <c:v>2.6844776940000057E-3</c:v>
                </c:pt>
                <c:pt idx="55">
                  <c:v>2.806216513E-3</c:v>
                </c:pt>
                <c:pt idx="56">
                  <c:v>2.9280363310000062E-3</c:v>
                </c:pt>
                <c:pt idx="57">
                  <c:v>3.0498851490000011E-3</c:v>
                </c:pt>
                <c:pt idx="58">
                  <c:v>3.1718069670000001E-3</c:v>
                </c:pt>
                <c:pt idx="59">
                  <c:v>3.2937517850000126E-3</c:v>
                </c:pt>
                <c:pt idx="60">
                  <c:v>3.4157626039999999E-3</c:v>
                </c:pt>
                <c:pt idx="61">
                  <c:v>3.5377914220000102E-3</c:v>
                </c:pt>
                <c:pt idx="62">
                  <c:v>3.6598802400000085E-3</c:v>
                </c:pt>
                <c:pt idx="63">
                  <c:v>3.7819850580000161E-3</c:v>
                </c:pt>
                <c:pt idx="64">
                  <c:v>3.9041468770000089E-3</c:v>
                </c:pt>
                <c:pt idx="65">
                  <c:v>4.0248393209999945E-3</c:v>
                </c:pt>
                <c:pt idx="66">
                  <c:v>4.1321833729999966E-3</c:v>
                </c:pt>
                <c:pt idx="67">
                  <c:v>4.2257756909999996E-3</c:v>
                </c:pt>
                <c:pt idx="68">
                  <c:v>4.3053489729999997E-3</c:v>
                </c:pt>
                <c:pt idx="69">
                  <c:v>4.3705919499999997E-3</c:v>
                </c:pt>
                <c:pt idx="70">
                  <c:v>4.4213323940000201E-3</c:v>
                </c:pt>
                <c:pt idx="71">
                  <c:v>4.4573551109999996E-3</c:v>
                </c:pt>
                <c:pt idx="72">
                  <c:v>4.4785839510000014E-3</c:v>
                </c:pt>
                <c:pt idx="73">
                  <c:v>4.4849057999999985E-3</c:v>
                </c:pt>
                <c:pt idx="74">
                  <c:v>4.4763415860000219E-3</c:v>
                </c:pt>
                <c:pt idx="75">
                  <c:v>4.4528772769999872E-3</c:v>
                </c:pt>
                <c:pt idx="76">
                  <c:v>4.4146328789999882E-3</c:v>
                </c:pt>
                <c:pt idx="77">
                  <c:v>4.3708462669999884E-3</c:v>
                </c:pt>
                <c:pt idx="78">
                  <c:v>4.3271076549999945E-3</c:v>
                </c:pt>
                <c:pt idx="79">
                  <c:v>4.2833790420000201E-3</c:v>
                </c:pt>
                <c:pt idx="80">
                  <c:v>4.2396984300000313E-3</c:v>
                </c:pt>
                <c:pt idx="81">
                  <c:v>4.1960288179999986E-3</c:v>
                </c:pt>
                <c:pt idx="82">
                  <c:v>4.1524092059999976E-3</c:v>
                </c:pt>
                <c:pt idx="83">
                  <c:v>4.1087995940000182E-3</c:v>
                </c:pt>
                <c:pt idx="84">
                  <c:v>4.0652399820000126E-3</c:v>
                </c:pt>
                <c:pt idx="85">
                  <c:v>4.0216923699999997E-3</c:v>
                </c:pt>
                <c:pt idx="86">
                  <c:v>3.9781957570000125E-3</c:v>
                </c:pt>
                <c:pt idx="87">
                  <c:v>3.9347111450000116E-3</c:v>
                </c:pt>
                <c:pt idx="88">
                  <c:v>3.8912785329999998E-3</c:v>
                </c:pt>
                <c:pt idx="89">
                  <c:v>3.8478579210000012E-3</c:v>
                </c:pt>
                <c:pt idx="90">
                  <c:v>3.8044913090000071E-3</c:v>
                </c:pt>
                <c:pt idx="91">
                  <c:v>3.7611376970000166E-3</c:v>
                </c:pt>
                <c:pt idx="92">
                  <c:v>3.7178380850000086E-3</c:v>
                </c:pt>
                <c:pt idx="93">
                  <c:v>3.674552473E-3</c:v>
                </c:pt>
                <c:pt idx="94">
                  <c:v>3.631322860000008E-3</c:v>
                </c:pt>
                <c:pt idx="95">
                  <c:v>3.5881082480000168E-3</c:v>
                </c:pt>
                <c:pt idx="96">
                  <c:v>3.5449496360000052E-3</c:v>
                </c:pt>
                <c:pt idx="97">
                  <c:v>3.5048908270000081E-3</c:v>
                </c:pt>
                <c:pt idx="98">
                  <c:v>3.4648339680000109E-3</c:v>
                </c:pt>
                <c:pt idx="99">
                  <c:v>3.42479510800001E-3</c:v>
                </c:pt>
                <c:pt idx="100">
                  <c:v>3.3848152490000066E-3</c:v>
                </c:pt>
                <c:pt idx="101">
                  <c:v>3.3448533900000002E-3</c:v>
                </c:pt>
                <c:pt idx="102">
                  <c:v>3.3049525299999999E-3</c:v>
                </c:pt>
                <c:pt idx="103">
                  <c:v>3.2650716700000095E-3</c:v>
                </c:pt>
                <c:pt idx="104">
                  <c:v>3.2252528110000012E-3</c:v>
                </c:pt>
                <c:pt idx="105">
                  <c:v>3.18545495200001E-3</c:v>
                </c:pt>
                <c:pt idx="106">
                  <c:v>3.1457210920000133E-3</c:v>
                </c:pt>
                <c:pt idx="107">
                  <c:v>3.0986991270000011E-3</c:v>
                </c:pt>
                <c:pt idx="108">
                  <c:v>3.0517681620000001E-3</c:v>
                </c:pt>
                <c:pt idx="109">
                  <c:v>3.0048731970000052E-3</c:v>
                </c:pt>
                <c:pt idx="110">
                  <c:v>2.9580732320000002E-3</c:v>
                </c:pt>
                <c:pt idx="111">
                  <c:v>2.9113142670000106E-3</c:v>
                </c:pt>
                <c:pt idx="112">
                  <c:v>2.8646533010000001E-3</c:v>
                </c:pt>
                <c:pt idx="113">
                  <c:v>2.8180373360000002E-3</c:v>
                </c:pt>
                <c:pt idx="114">
                  <c:v>2.771524371000012E-3</c:v>
                </c:pt>
                <c:pt idx="115">
                  <c:v>2.7250604060000002E-3</c:v>
                </c:pt>
                <c:pt idx="116">
                  <c:v>2.6787034410000062E-3</c:v>
                </c:pt>
                <c:pt idx="117">
                  <c:v>2.6324024759999997E-3</c:v>
                </c:pt>
                <c:pt idx="118">
                  <c:v>2.5862135110000062E-3</c:v>
                </c:pt>
                <c:pt idx="119">
                  <c:v>2.54008654500001E-3</c:v>
                </c:pt>
                <c:pt idx="120">
                  <c:v>2.49407958E-3</c:v>
                </c:pt>
                <c:pt idx="121">
                  <c:v>2.4481396150000012E-3</c:v>
                </c:pt>
                <c:pt idx="122">
                  <c:v>2.4023276500000062E-3</c:v>
                </c:pt>
                <c:pt idx="123">
                  <c:v>2.3565916850000002E-3</c:v>
                </c:pt>
                <c:pt idx="124">
                  <c:v>2.3109927200000002E-3</c:v>
                </c:pt>
                <c:pt idx="125">
                  <c:v>2.2654777550000114E-3</c:v>
                </c:pt>
                <c:pt idx="126">
                  <c:v>2.2201097900000095E-3</c:v>
                </c:pt>
                <c:pt idx="127">
                  <c:v>2.1748378250000052E-3</c:v>
                </c:pt>
                <c:pt idx="128">
                  <c:v>2.1297248600000108E-3</c:v>
                </c:pt>
                <c:pt idx="129">
                  <c:v>2.0847198940000052E-3</c:v>
                </c:pt>
                <c:pt idx="130">
                  <c:v>2.0398879289999995E-3</c:v>
                </c:pt>
                <c:pt idx="131">
                  <c:v>1.9951789640000107E-3</c:v>
                </c:pt>
                <c:pt idx="132">
                  <c:v>1.9506599990000066E-3</c:v>
                </c:pt>
                <c:pt idx="133">
                  <c:v>1.9062820340000099E-3</c:v>
                </c:pt>
                <c:pt idx="134">
                  <c:v>1.8621120690000092E-3</c:v>
                </c:pt>
                <c:pt idx="135">
                  <c:v>1.818105104000008E-3</c:v>
                </c:pt>
                <c:pt idx="136">
                  <c:v>1.7743301380000046E-3</c:v>
                </c:pt>
                <c:pt idx="137">
                  <c:v>1.7307431730000037E-3</c:v>
                </c:pt>
                <c:pt idx="138">
                  <c:v>1.6874152080000036E-3</c:v>
                </c:pt>
                <c:pt idx="139">
                  <c:v>1.644307243000004E-3</c:v>
                </c:pt>
                <c:pt idx="140">
                  <c:v>1.601491278E-3</c:v>
                </c:pt>
                <c:pt idx="141">
                  <c:v>1.5589323129999999E-3</c:v>
                </c:pt>
                <c:pt idx="142">
                  <c:v>1.5167073480000031E-3</c:v>
                </c:pt>
                <c:pt idx="143">
                  <c:v>1.4747843829999998E-3</c:v>
                </c:pt>
                <c:pt idx="144">
                  <c:v>1.4332464180000001E-3</c:v>
                </c:pt>
                <c:pt idx="145">
                  <c:v>1.3984465580000047E-3</c:v>
                </c:pt>
                <c:pt idx="146">
                  <c:v>1.3639616989999962E-3</c:v>
                </c:pt>
                <c:pt idx="147">
                  <c:v>1.3297718390000001E-3</c:v>
                </c:pt>
                <c:pt idx="148">
                  <c:v>1.2959419800000001E-3</c:v>
                </c:pt>
                <c:pt idx="149">
                  <c:v>1.2624571200000076E-3</c:v>
                </c:pt>
                <c:pt idx="150">
                  <c:v>1.2293852610000021E-3</c:v>
                </c:pt>
                <c:pt idx="151">
                  <c:v>1.1967174010000074E-3</c:v>
                </c:pt>
                <c:pt idx="152">
                  <c:v>1.1645285420000021E-3</c:v>
                </c:pt>
                <c:pt idx="153">
                  <c:v>1.1328136830000021E-3</c:v>
                </c:pt>
                <c:pt idx="154">
                  <c:v>1.1016568230000036E-3</c:v>
                </c:pt>
                <c:pt idx="155">
                  <c:v>1.0750226169999998E-3</c:v>
                </c:pt>
                <c:pt idx="156">
                  <c:v>1.048969289E-3</c:v>
                </c:pt>
                <c:pt idx="157">
                  <c:v>1.0235659600000028E-3</c:v>
                </c:pt>
                <c:pt idx="158">
                  <c:v>9.9890393200000515E-4</c:v>
                </c:pt>
                <c:pt idx="159">
                  <c:v>9.7499470300000226E-4</c:v>
                </c:pt>
                <c:pt idx="160">
                  <c:v>9.5193587500000008E-4</c:v>
                </c:pt>
                <c:pt idx="161">
                  <c:v>9.2974734600000033E-4</c:v>
                </c:pt>
                <c:pt idx="162">
                  <c:v>9.0853341800000266E-4</c:v>
                </c:pt>
                <c:pt idx="163">
                  <c:v>8.8832058900000389E-4</c:v>
                </c:pt>
                <c:pt idx="164">
                  <c:v>8.6921896100000424E-4</c:v>
                </c:pt>
                <c:pt idx="165">
                  <c:v>8.5126083200000248E-4</c:v>
                </c:pt>
                <c:pt idx="166">
                  <c:v>8.3455950300000495E-4</c:v>
                </c:pt>
                <c:pt idx="167">
                  <c:v>8.1915027500000046E-4</c:v>
                </c:pt>
                <c:pt idx="168">
                  <c:v>8.0514604600000043E-4</c:v>
                </c:pt>
                <c:pt idx="169">
                  <c:v>7.9258071800000307E-4</c:v>
                </c:pt>
                <c:pt idx="170">
                  <c:v>7.8156178899999994E-4</c:v>
                </c:pt>
                <c:pt idx="171">
                  <c:v>7.7211606100000224E-4</c:v>
                </c:pt>
                <c:pt idx="172">
                  <c:v>7.6433913200000224E-4</c:v>
                </c:pt>
                <c:pt idx="173">
                  <c:v>7.5824410400000201E-4</c:v>
                </c:pt>
                <c:pt idx="174">
                  <c:v>7.5390817500000252E-4</c:v>
                </c:pt>
                <c:pt idx="175">
                  <c:v>7.5122317500000133E-4</c:v>
                </c:pt>
                <c:pt idx="176">
                  <c:v>7.5043440800000197E-4</c:v>
                </c:pt>
                <c:pt idx="177">
                  <c:v>7.5150897700000034E-4</c:v>
                </c:pt>
                <c:pt idx="178">
                  <c:v>7.5447678100000134E-4</c:v>
                </c:pt>
                <c:pt idx="179">
                  <c:v>7.5927662099999993E-4</c:v>
                </c:pt>
                <c:pt idx="180">
                  <c:v>7.6590980000000228E-4</c:v>
                </c:pt>
                <c:pt idx="181">
                  <c:v>7.7429021600000192E-4</c:v>
                </c:pt>
                <c:pt idx="182">
                  <c:v>7.8439567300000123E-4</c:v>
                </c:pt>
                <c:pt idx="183">
                  <c:v>7.9612136900000373E-4</c:v>
                </c:pt>
                <c:pt idx="184">
                  <c:v>8.0942920700000066E-4</c:v>
                </c:pt>
                <c:pt idx="185">
                  <c:v>8.2420308600000066E-4</c:v>
                </c:pt>
                <c:pt idx="186">
                  <c:v>8.4039641000000225E-4</c:v>
                </c:pt>
                <c:pt idx="187">
                  <c:v>8.5719922100000443E-4</c:v>
                </c:pt>
                <c:pt idx="188">
                  <c:v>8.7522593200000266E-4</c:v>
                </c:pt>
                <c:pt idx="189">
                  <c:v>8.9437164300000267E-4</c:v>
                </c:pt>
                <c:pt idx="190">
                  <c:v>9.1459805500000366E-4</c:v>
                </c:pt>
                <c:pt idx="191">
                  <c:v>9.3580486600000048E-4</c:v>
                </c:pt>
                <c:pt idx="192">
                  <c:v>9.5795867700000626E-4</c:v>
                </c:pt>
                <c:pt idx="193">
                  <c:v>9.8096538800000396E-4</c:v>
                </c:pt>
                <c:pt idx="194">
                  <c:v>1.0047974989999999E-3</c:v>
                </c:pt>
                <c:pt idx="195">
                  <c:v>1.0293693109999971E-3</c:v>
                </c:pt>
                <c:pt idx="196">
                  <c:v>1.0546581220000045E-3</c:v>
                </c:pt>
                <c:pt idx="197">
                  <c:v>1.082573892E-3</c:v>
                </c:pt>
                <c:pt idx="198">
                  <c:v>1.1129815030000031E-3</c:v>
                </c:pt>
                <c:pt idx="199">
                  <c:v>1.1458499409999999E-3</c:v>
                </c:pt>
                <c:pt idx="200">
                  <c:v>1.1812171990000057E-3</c:v>
                </c:pt>
                <c:pt idx="201">
                  <c:v>1.2190622729999973E-3</c:v>
                </c:pt>
                <c:pt idx="202">
                  <c:v>1.2594381670000001E-3</c:v>
                </c:pt>
                <c:pt idx="203">
                  <c:v>1.3023358860000033E-3</c:v>
                </c:pt>
                <c:pt idx="204">
                  <c:v>1.3478234419999999E-3</c:v>
                </c:pt>
                <c:pt idx="205">
                  <c:v>1.3959078500000001E-3</c:v>
                </c:pt>
                <c:pt idx="206">
                  <c:v>1.4466691320000002E-3</c:v>
                </c:pt>
                <c:pt idx="207">
                  <c:v>1.5001303130000021E-3</c:v>
                </c:pt>
                <c:pt idx="208">
                  <c:v>1.5563844240000064E-3</c:v>
                </c:pt>
                <c:pt idx="209">
                  <c:v>1.6213808350000042E-3</c:v>
                </c:pt>
                <c:pt idx="210">
                  <c:v>1.6866592450000039E-3</c:v>
                </c:pt>
                <c:pt idx="211">
                  <c:v>1.7521526560000031E-3</c:v>
                </c:pt>
                <c:pt idx="212">
                  <c:v>1.8178780670000021E-3</c:v>
                </c:pt>
                <c:pt idx="213">
                  <c:v>1.883774477E-3</c:v>
                </c:pt>
                <c:pt idx="214">
                  <c:v>1.9498648879999999E-3</c:v>
                </c:pt>
                <c:pt idx="215">
                  <c:v>2.016095298E-3</c:v>
                </c:pt>
                <c:pt idx="216">
                  <c:v>2.0824917090000012E-3</c:v>
                </c:pt>
                <c:pt idx="217">
                  <c:v>2.1490021200000001E-3</c:v>
                </c:pt>
                <c:pt idx="218">
                  <c:v>2.2156575299999998E-3</c:v>
                </c:pt>
                <c:pt idx="219">
                  <c:v>2.2824079410000094E-3</c:v>
                </c:pt>
                <c:pt idx="220">
                  <c:v>2.3492853520000012E-3</c:v>
                </c:pt>
                <c:pt idx="221">
                  <c:v>2.4162427619999999E-3</c:v>
                </c:pt>
                <c:pt idx="222">
                  <c:v>2.4833151730000052E-3</c:v>
                </c:pt>
                <c:pt idx="223">
                  <c:v>2.5504535840000001E-3</c:v>
                </c:pt>
                <c:pt idx="224">
                  <c:v>2.617696994E-3</c:v>
                </c:pt>
                <c:pt idx="225">
                  <c:v>2.684996405000009E-3</c:v>
                </c:pt>
                <c:pt idx="226">
                  <c:v>2.7523918160000109E-3</c:v>
                </c:pt>
                <c:pt idx="227">
                  <c:v>2.8198372260000012E-3</c:v>
                </c:pt>
                <c:pt idx="228">
                  <c:v>2.8873706370000081E-3</c:v>
                </c:pt>
                <c:pt idx="229">
                  <c:v>2.9549460480000071E-3</c:v>
                </c:pt>
                <c:pt idx="230">
                  <c:v>3.0226054580000002E-3</c:v>
                </c:pt>
                <c:pt idx="231">
                  <c:v>3.0903008690000081E-3</c:v>
                </c:pt>
                <c:pt idx="232">
                  <c:v>3.1580752790000052E-3</c:v>
                </c:pt>
                <c:pt idx="233">
                  <c:v>3.2258826900000001E-3</c:v>
                </c:pt>
                <c:pt idx="234">
                  <c:v>3.2937641010000111E-3</c:v>
                </c:pt>
                <c:pt idx="235">
                  <c:v>3.3616745110000052E-3</c:v>
                </c:pt>
                <c:pt idx="236">
                  <c:v>3.4296569219999999E-3</c:v>
                </c:pt>
                <c:pt idx="237">
                  <c:v>3.4976653329999996E-3</c:v>
                </c:pt>
                <c:pt idx="238">
                  <c:v>3.5657417430000104E-3</c:v>
                </c:pt>
                <c:pt idx="239">
                  <c:v>3.6338411540000012E-3</c:v>
                </c:pt>
                <c:pt idx="240">
                  <c:v>3.7020085640000052E-3</c:v>
                </c:pt>
              </c:numCache>
            </c:numRef>
          </c:yVal>
          <c:smooth val="0"/>
        </c:ser>
        <c:ser>
          <c:idx val="5"/>
          <c:order val="3"/>
          <c:tx>
            <c:strRef>
              <c:f>plotcal3!$G$2</c:f>
              <c:strCache>
                <c:ptCount val="1"/>
                <c:pt idx="0">
                  <c:v>Xlo</c:v>
                </c:pt>
              </c:strCache>
            </c:strRef>
          </c:tx>
          <c:spPr>
            <a:ln>
              <a:solidFill>
                <a:srgbClr val="FF0000"/>
              </a:solidFill>
            </a:ln>
          </c:spPr>
          <c:marker>
            <c:symbol val="none"/>
          </c:marker>
          <c:xVal>
            <c:numRef>
              <c:f>plotcal3!$A$3:$A$243</c:f>
              <c:numCache>
                <c:formatCode>0.00</c:formatCode>
                <c:ptCount val="241"/>
                <c:pt idx="0">
                  <c:v>0</c:v>
                </c:pt>
                <c:pt idx="1">
                  <c:v>9.0050000000000286E-3</c:v>
                </c:pt>
                <c:pt idx="2">
                  <c:v>1.8010000000000005E-2</c:v>
                </c:pt>
                <c:pt idx="3">
                  <c:v>2.7015000000000067E-2</c:v>
                </c:pt>
                <c:pt idx="4">
                  <c:v>3.602000000000001E-2</c:v>
                </c:pt>
                <c:pt idx="5">
                  <c:v>4.5025000000000003E-2</c:v>
                </c:pt>
                <c:pt idx="6">
                  <c:v>5.4030000000000133E-2</c:v>
                </c:pt>
                <c:pt idx="7">
                  <c:v>6.3034999999999994E-2</c:v>
                </c:pt>
                <c:pt idx="8">
                  <c:v>7.2040000000000021E-2</c:v>
                </c:pt>
                <c:pt idx="9">
                  <c:v>8.1045000000000006E-2</c:v>
                </c:pt>
                <c:pt idx="10">
                  <c:v>9.0050000000000047E-2</c:v>
                </c:pt>
                <c:pt idx="11">
                  <c:v>9.9055000000000379E-2</c:v>
                </c:pt>
                <c:pt idx="12">
                  <c:v>0.10806000000000018</c:v>
                </c:pt>
                <c:pt idx="13">
                  <c:v>0.11706500000000018</c:v>
                </c:pt>
                <c:pt idx="14">
                  <c:v>0.12606999999999999</c:v>
                </c:pt>
                <c:pt idx="15">
                  <c:v>0.135075</c:v>
                </c:pt>
                <c:pt idx="16">
                  <c:v>0.14408000000000001</c:v>
                </c:pt>
                <c:pt idx="17">
                  <c:v>0.15308500000000039</c:v>
                </c:pt>
                <c:pt idx="18">
                  <c:v>0.16209000000000001</c:v>
                </c:pt>
                <c:pt idx="19">
                  <c:v>0.17109500000000036</c:v>
                </c:pt>
                <c:pt idx="20">
                  <c:v>0.18010000000000001</c:v>
                </c:pt>
                <c:pt idx="21">
                  <c:v>0.18843330000000069</c:v>
                </c:pt>
                <c:pt idx="22">
                  <c:v>0.19676669999999999</c:v>
                </c:pt>
                <c:pt idx="23">
                  <c:v>0.2051</c:v>
                </c:pt>
                <c:pt idx="24">
                  <c:v>0.21343330000000058</c:v>
                </c:pt>
                <c:pt idx="25">
                  <c:v>0.22176670000000001</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0.34410000000000002</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0.44343329999999997</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0.5817666999999983</c:v>
                </c:pt>
                <c:pt idx="70">
                  <c:v>0.59009999999999996</c:v>
                </c:pt>
                <c:pt idx="71">
                  <c:v>0.59843329999999806</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0.68010000000000004</c:v>
                </c:pt>
                <c:pt idx="82">
                  <c:v>0.68810000000000004</c:v>
                </c:pt>
                <c:pt idx="83">
                  <c:v>0.69610000000000005</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0.77610000000000168</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0.88009999999999999</c:v>
                </c:pt>
                <c:pt idx="107">
                  <c:v>0.88957369999999958</c:v>
                </c:pt>
                <c:pt idx="108">
                  <c:v>0.89904740000000005</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0.9748367999999995</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1.7017669999999958</c:v>
                </c:pt>
                <c:pt idx="202">
                  <c:v>1.7101</c:v>
                </c:pt>
                <c:pt idx="203">
                  <c:v>1.7184329999999999</c:v>
                </c:pt>
                <c:pt idx="204">
                  <c:v>1.7267669999999971</c:v>
                </c:pt>
                <c:pt idx="205">
                  <c:v>1.7350999999999968</c:v>
                </c:pt>
                <c:pt idx="206">
                  <c:v>1.7434329999999998</c:v>
                </c:pt>
                <c:pt idx="207">
                  <c:v>1.7517669999999967</c:v>
                </c:pt>
                <c:pt idx="208">
                  <c:v>1.7601</c:v>
                </c:pt>
                <c:pt idx="209">
                  <c:v>1.7694749999999968</c:v>
                </c:pt>
                <c:pt idx="210">
                  <c:v>1.77885</c:v>
                </c:pt>
                <c:pt idx="211">
                  <c:v>1.788225</c:v>
                </c:pt>
                <c:pt idx="212">
                  <c:v>1.7975999999999968</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1.900725</c:v>
                </c:pt>
                <c:pt idx="224">
                  <c:v>1.9100999999999999</c:v>
                </c:pt>
                <c:pt idx="225">
                  <c:v>1.919475</c:v>
                </c:pt>
                <c:pt idx="226">
                  <c:v>1.9288500000000028</c:v>
                </c:pt>
                <c:pt idx="227">
                  <c:v>1.9382250000000001</c:v>
                </c:pt>
                <c:pt idx="228">
                  <c:v>1.9476</c:v>
                </c:pt>
                <c:pt idx="229">
                  <c:v>1.9569749999999999</c:v>
                </c:pt>
                <c:pt idx="230">
                  <c:v>1.9663500000000036</c:v>
                </c:pt>
                <c:pt idx="231">
                  <c:v>1.975725</c:v>
                </c:pt>
                <c:pt idx="232">
                  <c:v>1.9851000000000001</c:v>
                </c:pt>
                <c:pt idx="233">
                  <c:v>1.9944750000000031</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plotcal3!$I$3:$I$243</c:f>
              <c:numCache>
                <c:formatCode>0.00E+00</c:formatCode>
                <c:ptCount val="241"/>
                <c:pt idx="0">
                  <c:v>-5.6267079699999999E-4</c:v>
                </c:pt>
                <c:pt idx="1">
                  <c:v>-5.0376782299999998E-4</c:v>
                </c:pt>
                <c:pt idx="2">
                  <c:v>-4.5348094799999998E-4</c:v>
                </c:pt>
                <c:pt idx="3">
                  <c:v>-4.1344527399999996E-4</c:v>
                </c:pt>
                <c:pt idx="4">
                  <c:v>-3.8789799900000002E-4</c:v>
                </c:pt>
                <c:pt idx="5">
                  <c:v>-3.7853012500000207E-4</c:v>
                </c:pt>
                <c:pt idx="6">
                  <c:v>-3.8744335030000012E-4</c:v>
                </c:pt>
                <c:pt idx="7">
                  <c:v>-4.125766758E-4</c:v>
                </c:pt>
                <c:pt idx="8">
                  <c:v>-4.5201490140000145E-4</c:v>
                </c:pt>
                <c:pt idx="9">
                  <c:v>-5.0177842689999846E-4</c:v>
                </c:pt>
                <c:pt idx="10">
                  <c:v>-5.5977645239999995E-4</c:v>
                </c:pt>
                <c:pt idx="11">
                  <c:v>-6.232307779000018E-4</c:v>
                </c:pt>
                <c:pt idx="12">
                  <c:v>-6.9118660350000311E-4</c:v>
                </c:pt>
                <c:pt idx="13">
                  <c:v>-7.6203622900000224E-4</c:v>
                </c:pt>
                <c:pt idx="14">
                  <c:v>-8.3549905450000408E-4</c:v>
                </c:pt>
                <c:pt idx="15">
                  <c:v>-9.1059618000000064E-4</c:v>
                </c:pt>
                <c:pt idx="16">
                  <c:v>-9.8733690560000396E-4</c:v>
                </c:pt>
                <c:pt idx="17">
                  <c:v>-1.0650661311000001E-3</c:v>
                </c:pt>
                <c:pt idx="18">
                  <c:v>-1.1439051566000033E-3</c:v>
                </c:pt>
                <c:pt idx="19">
                  <c:v>-1.2233801821E-3</c:v>
                </c:pt>
                <c:pt idx="20">
                  <c:v>-1.3036502076999999E-3</c:v>
                </c:pt>
                <c:pt idx="21">
                  <c:v>-1.3759374386400035E-3</c:v>
                </c:pt>
                <c:pt idx="22">
                  <c:v>-1.4438184138900001E-3</c:v>
                </c:pt>
                <c:pt idx="23">
                  <c:v>-1.5067993303699999E-3</c:v>
                </c:pt>
                <c:pt idx="24">
                  <c:v>-1.5648053852900033E-3</c:v>
                </c:pt>
                <c:pt idx="25">
                  <c:v>-1.6174217752999978E-3</c:v>
                </c:pt>
                <c:pt idx="26">
                  <c:v>-1.6645996959999999E-3</c:v>
                </c:pt>
                <c:pt idx="27">
                  <c:v>-1.7059933408999971E-3</c:v>
                </c:pt>
                <c:pt idx="28">
                  <c:v>-1.7415869010000045E-3</c:v>
                </c:pt>
                <c:pt idx="29">
                  <c:v>-1.7710985641000059E-3</c:v>
                </c:pt>
                <c:pt idx="30">
                  <c:v>-1.7945435139000059E-3</c:v>
                </c:pt>
                <c:pt idx="31">
                  <c:v>-1.8117039296000061E-3</c:v>
                </c:pt>
                <c:pt idx="32">
                  <c:v>-1.8226309852000043E-3</c:v>
                </c:pt>
                <c:pt idx="33">
                  <c:v>-1.8301187598000065E-3</c:v>
                </c:pt>
                <c:pt idx="34">
                  <c:v>-1.8378235346000046E-3</c:v>
                </c:pt>
                <c:pt idx="35">
                  <c:v>-1.8456493093000036E-3</c:v>
                </c:pt>
                <c:pt idx="36">
                  <c:v>-1.8536810840000043E-3</c:v>
                </c:pt>
                <c:pt idx="37">
                  <c:v>-1.8618298587E-3</c:v>
                </c:pt>
                <c:pt idx="38">
                  <c:v>-1.8701746334000042E-3</c:v>
                </c:pt>
                <c:pt idx="39">
                  <c:v>-1.878633408200004E-3</c:v>
                </c:pt>
                <c:pt idx="40">
                  <c:v>-1.8872791829000035E-3</c:v>
                </c:pt>
                <c:pt idx="41">
                  <c:v>-1.8960349575999999E-3</c:v>
                </c:pt>
                <c:pt idx="42">
                  <c:v>-1.9049697323000028E-3</c:v>
                </c:pt>
                <c:pt idx="43">
                  <c:v>-1.918622529300009E-3</c:v>
                </c:pt>
                <c:pt idx="44">
                  <c:v>-1.9409709100000057E-3</c:v>
                </c:pt>
                <c:pt idx="45">
                  <c:v>-1.9720396420000001E-3</c:v>
                </c:pt>
                <c:pt idx="46">
                  <c:v>-2.0120254709999987E-3</c:v>
                </c:pt>
                <c:pt idx="47">
                  <c:v>-2.0610371200000012E-3</c:v>
                </c:pt>
                <c:pt idx="48">
                  <c:v>-2.1193432920000002E-3</c:v>
                </c:pt>
                <c:pt idx="49">
                  <c:v>-2.1871366630000109E-3</c:v>
                </c:pt>
                <c:pt idx="50">
                  <c:v>-2.2647668840000052E-3</c:v>
                </c:pt>
                <c:pt idx="51">
                  <c:v>-2.35251258E-3</c:v>
                </c:pt>
                <c:pt idx="52">
                  <c:v>-2.4508113440000001E-3</c:v>
                </c:pt>
                <c:pt idx="53">
                  <c:v>-2.5600367430000095E-3</c:v>
                </c:pt>
                <c:pt idx="54">
                  <c:v>-2.6807183060000095E-3</c:v>
                </c:pt>
                <c:pt idx="55">
                  <c:v>-2.8022314870000012E-3</c:v>
                </c:pt>
                <c:pt idx="56">
                  <c:v>-2.9238256690000001E-3</c:v>
                </c:pt>
                <c:pt idx="57">
                  <c:v>-3.0454488510000001E-3</c:v>
                </c:pt>
                <c:pt idx="58">
                  <c:v>-3.1671450330000052E-3</c:v>
                </c:pt>
                <c:pt idx="59">
                  <c:v>-3.2888642150000098E-3</c:v>
                </c:pt>
                <c:pt idx="60">
                  <c:v>-3.4106493959999997E-3</c:v>
                </c:pt>
                <c:pt idx="61">
                  <c:v>-3.532452578E-3</c:v>
                </c:pt>
                <c:pt idx="62">
                  <c:v>-3.65431576000001E-3</c:v>
                </c:pt>
                <c:pt idx="63">
                  <c:v>-3.7761949420000158E-3</c:v>
                </c:pt>
                <c:pt idx="64">
                  <c:v>-3.8981311230000012E-3</c:v>
                </c:pt>
                <c:pt idx="65">
                  <c:v>-4.0185986790000003E-3</c:v>
                </c:pt>
                <c:pt idx="66">
                  <c:v>-4.1257386269999844E-3</c:v>
                </c:pt>
                <c:pt idx="67">
                  <c:v>-4.2191483089999999E-3</c:v>
                </c:pt>
                <c:pt idx="68">
                  <c:v>-4.2985610269999997E-3</c:v>
                </c:pt>
                <c:pt idx="69">
                  <c:v>-4.3636660500000124E-3</c:v>
                </c:pt>
                <c:pt idx="70">
                  <c:v>-4.4142916060000113E-3</c:v>
                </c:pt>
                <c:pt idx="71">
                  <c:v>-4.450222889000017E-3</c:v>
                </c:pt>
                <c:pt idx="72">
                  <c:v>-4.4713840490000125E-3</c:v>
                </c:pt>
                <c:pt idx="73">
                  <c:v>-4.4776622000000229E-3</c:v>
                </c:pt>
                <c:pt idx="74">
                  <c:v>-4.4690784140000248E-3</c:v>
                </c:pt>
                <c:pt idx="75">
                  <c:v>-4.4456187230000202E-3</c:v>
                </c:pt>
                <c:pt idx="76">
                  <c:v>-4.4074031210000145E-3</c:v>
                </c:pt>
                <c:pt idx="77">
                  <c:v>-4.3636557330000002E-3</c:v>
                </c:pt>
                <c:pt idx="78">
                  <c:v>-4.3199563449999997E-3</c:v>
                </c:pt>
                <c:pt idx="79">
                  <c:v>-4.276266958000016E-3</c:v>
                </c:pt>
                <c:pt idx="80">
                  <c:v>-4.2326255699999997E-3</c:v>
                </c:pt>
                <c:pt idx="81">
                  <c:v>-4.1889951820000123E-3</c:v>
                </c:pt>
                <c:pt idx="82">
                  <c:v>-4.1454147940000003E-3</c:v>
                </c:pt>
                <c:pt idx="83">
                  <c:v>-4.1018444060000004E-3</c:v>
                </c:pt>
                <c:pt idx="84">
                  <c:v>-4.0583240180000002E-3</c:v>
                </c:pt>
                <c:pt idx="85">
                  <c:v>-4.0148156299999833E-3</c:v>
                </c:pt>
                <c:pt idx="86">
                  <c:v>-3.9713582430000016E-3</c:v>
                </c:pt>
                <c:pt idx="87">
                  <c:v>-3.9279128550000113E-3</c:v>
                </c:pt>
                <c:pt idx="88">
                  <c:v>-3.8845194670000076E-3</c:v>
                </c:pt>
                <c:pt idx="89">
                  <c:v>-3.8411380790000062E-3</c:v>
                </c:pt>
                <c:pt idx="90">
                  <c:v>-3.7978106910000081E-3</c:v>
                </c:pt>
                <c:pt idx="91">
                  <c:v>-3.7544963030000061E-3</c:v>
                </c:pt>
                <c:pt idx="92">
                  <c:v>-3.711235915E-3</c:v>
                </c:pt>
                <c:pt idx="93">
                  <c:v>-3.6679895270000156E-3</c:v>
                </c:pt>
                <c:pt idx="94">
                  <c:v>-3.6247991400000126E-3</c:v>
                </c:pt>
                <c:pt idx="95">
                  <c:v>-3.5816237520000156E-3</c:v>
                </c:pt>
                <c:pt idx="96">
                  <c:v>-3.5385043640000094E-3</c:v>
                </c:pt>
                <c:pt idx="97">
                  <c:v>-3.4984791730000003E-3</c:v>
                </c:pt>
                <c:pt idx="98">
                  <c:v>-3.4584560320000002E-3</c:v>
                </c:pt>
                <c:pt idx="99">
                  <c:v>-3.4184508920000012E-3</c:v>
                </c:pt>
                <c:pt idx="100">
                  <c:v>-3.3785047510000109E-3</c:v>
                </c:pt>
                <c:pt idx="101">
                  <c:v>-3.3385766100000012E-3</c:v>
                </c:pt>
                <c:pt idx="102">
                  <c:v>-3.298709470000008E-3</c:v>
                </c:pt>
                <c:pt idx="103">
                  <c:v>-3.2588623300000004E-3</c:v>
                </c:pt>
                <c:pt idx="104">
                  <c:v>-3.219077189E-3</c:v>
                </c:pt>
                <c:pt idx="105">
                  <c:v>-3.1793130480000133E-3</c:v>
                </c:pt>
                <c:pt idx="106">
                  <c:v>-3.1396129080000002E-3</c:v>
                </c:pt>
                <c:pt idx="107">
                  <c:v>-3.0926308730000011E-3</c:v>
                </c:pt>
                <c:pt idx="108">
                  <c:v>-3.0457398380000114E-3</c:v>
                </c:pt>
                <c:pt idx="109">
                  <c:v>-2.9988848030000005E-3</c:v>
                </c:pt>
                <c:pt idx="110">
                  <c:v>-2.9521247680000134E-3</c:v>
                </c:pt>
                <c:pt idx="111">
                  <c:v>-2.9054057330000003E-3</c:v>
                </c:pt>
                <c:pt idx="112">
                  <c:v>-2.8587846990000012E-3</c:v>
                </c:pt>
                <c:pt idx="113">
                  <c:v>-2.8122086639999987E-3</c:v>
                </c:pt>
                <c:pt idx="114">
                  <c:v>-2.7657356290000067E-3</c:v>
                </c:pt>
                <c:pt idx="115">
                  <c:v>-2.7193115940000062E-3</c:v>
                </c:pt>
                <c:pt idx="116">
                  <c:v>-2.6729945590000066E-3</c:v>
                </c:pt>
                <c:pt idx="117">
                  <c:v>-2.6267335240000062E-3</c:v>
                </c:pt>
                <c:pt idx="118">
                  <c:v>-2.5805844890000062E-3</c:v>
                </c:pt>
                <c:pt idx="119">
                  <c:v>-2.5344974550000061E-3</c:v>
                </c:pt>
                <c:pt idx="120">
                  <c:v>-2.4885304200000062E-3</c:v>
                </c:pt>
                <c:pt idx="121">
                  <c:v>-2.4426303850000001E-3</c:v>
                </c:pt>
                <c:pt idx="122">
                  <c:v>-2.3968583499999977E-3</c:v>
                </c:pt>
                <c:pt idx="123">
                  <c:v>-2.351162315E-3</c:v>
                </c:pt>
                <c:pt idx="124">
                  <c:v>-2.30560328E-3</c:v>
                </c:pt>
                <c:pt idx="125">
                  <c:v>-2.2601282450000143E-3</c:v>
                </c:pt>
                <c:pt idx="126">
                  <c:v>-2.2148002100000012E-3</c:v>
                </c:pt>
                <c:pt idx="127">
                  <c:v>-2.1695681750000004E-3</c:v>
                </c:pt>
                <c:pt idx="128">
                  <c:v>-2.1244951400000052E-3</c:v>
                </c:pt>
                <c:pt idx="129">
                  <c:v>-2.0795301060000052E-3</c:v>
                </c:pt>
                <c:pt idx="130">
                  <c:v>-2.0347380710000057E-3</c:v>
                </c:pt>
                <c:pt idx="131">
                  <c:v>-1.9900690360000061E-3</c:v>
                </c:pt>
                <c:pt idx="132">
                  <c:v>-1.9455900010000038E-3</c:v>
                </c:pt>
                <c:pt idx="133">
                  <c:v>-1.9012519660000073E-3</c:v>
                </c:pt>
                <c:pt idx="134">
                  <c:v>-1.8571219310000047E-3</c:v>
                </c:pt>
                <c:pt idx="135">
                  <c:v>-1.8131548960000033E-3</c:v>
                </c:pt>
                <c:pt idx="136">
                  <c:v>-1.7694198620000021E-3</c:v>
                </c:pt>
                <c:pt idx="137">
                  <c:v>-1.7258728270000028E-3</c:v>
                </c:pt>
                <c:pt idx="138">
                  <c:v>-1.6825847920000001E-3</c:v>
                </c:pt>
                <c:pt idx="139">
                  <c:v>-1.6395167569999999E-3</c:v>
                </c:pt>
                <c:pt idx="140">
                  <c:v>-1.5967407220000033E-3</c:v>
                </c:pt>
                <c:pt idx="141">
                  <c:v>-1.5542216869999998E-3</c:v>
                </c:pt>
                <c:pt idx="142">
                  <c:v>-1.512036652E-3</c:v>
                </c:pt>
                <c:pt idx="143">
                  <c:v>-1.470153617E-3</c:v>
                </c:pt>
                <c:pt idx="144">
                  <c:v>-1.4286555820000036E-3</c:v>
                </c:pt>
                <c:pt idx="145">
                  <c:v>-1.3938894420000001E-3</c:v>
                </c:pt>
                <c:pt idx="146">
                  <c:v>-1.3594383010000031E-3</c:v>
                </c:pt>
                <c:pt idx="147">
                  <c:v>-1.3252821610000064E-3</c:v>
                </c:pt>
                <c:pt idx="148">
                  <c:v>-1.2914860200000031E-3</c:v>
                </c:pt>
                <c:pt idx="149">
                  <c:v>-1.2580348800000001E-3</c:v>
                </c:pt>
                <c:pt idx="150">
                  <c:v>-1.2249967390000002E-3</c:v>
                </c:pt>
                <c:pt idx="151">
                  <c:v>-1.1923625990000047E-3</c:v>
                </c:pt>
                <c:pt idx="152">
                  <c:v>-1.1602074580000044E-3</c:v>
                </c:pt>
                <c:pt idx="153">
                  <c:v>-1.1285263170000002E-3</c:v>
                </c:pt>
                <c:pt idx="154">
                  <c:v>-1.097403177E-3</c:v>
                </c:pt>
                <c:pt idx="155">
                  <c:v>-1.070787383000004E-3</c:v>
                </c:pt>
                <c:pt idx="156">
                  <c:v>-1.044752711000004E-3</c:v>
                </c:pt>
                <c:pt idx="157">
                  <c:v>-1.0193680400000002E-3</c:v>
                </c:pt>
                <c:pt idx="158">
                  <c:v>-9.9472466800000058E-4</c:v>
                </c:pt>
                <c:pt idx="159">
                  <c:v>-9.70834097E-4</c:v>
                </c:pt>
                <c:pt idx="160">
                  <c:v>-9.4779392500000579E-4</c:v>
                </c:pt>
                <c:pt idx="161">
                  <c:v>-9.2562405400000325E-4</c:v>
                </c:pt>
                <c:pt idx="162">
                  <c:v>-9.0442878200000043E-4</c:v>
                </c:pt>
                <c:pt idx="163">
                  <c:v>-8.8423461100000387E-4</c:v>
                </c:pt>
                <c:pt idx="164">
                  <c:v>-8.6515163900000383E-4</c:v>
                </c:pt>
                <c:pt idx="165">
                  <c:v>-8.4721216800000005E-4</c:v>
                </c:pt>
                <c:pt idx="166">
                  <c:v>-8.3052949700000483E-4</c:v>
                </c:pt>
                <c:pt idx="167">
                  <c:v>-8.1513892500000365E-4</c:v>
                </c:pt>
                <c:pt idx="168">
                  <c:v>-8.0115335400000247E-4</c:v>
                </c:pt>
                <c:pt idx="169">
                  <c:v>-7.8860668200000201E-4</c:v>
                </c:pt>
                <c:pt idx="170">
                  <c:v>-7.7760641100000348E-4</c:v>
                </c:pt>
                <c:pt idx="171">
                  <c:v>-7.6817933900000376E-4</c:v>
                </c:pt>
                <c:pt idx="172">
                  <c:v>-7.6042106800000152E-4</c:v>
                </c:pt>
                <c:pt idx="173">
                  <c:v>-7.5434469600000134E-4</c:v>
                </c:pt>
                <c:pt idx="174">
                  <c:v>-7.5002742500000113E-4</c:v>
                </c:pt>
                <c:pt idx="175">
                  <c:v>-7.4736202500000316E-4</c:v>
                </c:pt>
                <c:pt idx="176">
                  <c:v>-7.4659319199999992E-4</c:v>
                </c:pt>
                <c:pt idx="177">
                  <c:v>-7.4768802300000179E-4</c:v>
                </c:pt>
                <c:pt idx="178">
                  <c:v>-7.5067641900000346E-4</c:v>
                </c:pt>
                <c:pt idx="179">
                  <c:v>-7.5549717900000161E-4</c:v>
                </c:pt>
                <c:pt idx="180">
                  <c:v>-7.6215159999999996E-4</c:v>
                </c:pt>
                <c:pt idx="181">
                  <c:v>-7.7055358400000004E-4</c:v>
                </c:pt>
                <c:pt idx="182">
                  <c:v>-7.8068092700000124E-4</c:v>
                </c:pt>
                <c:pt idx="183">
                  <c:v>-7.9242883100000164E-4</c:v>
                </c:pt>
                <c:pt idx="184">
                  <c:v>-8.0575919300000332E-4</c:v>
                </c:pt>
                <c:pt idx="185">
                  <c:v>-8.2055591400000247E-4</c:v>
                </c:pt>
                <c:pt idx="186">
                  <c:v>-8.3677239000000067E-4</c:v>
                </c:pt>
                <c:pt idx="187">
                  <c:v>-8.5359757900000006E-4</c:v>
                </c:pt>
                <c:pt idx="188">
                  <c:v>-8.7164666800000265E-4</c:v>
                </c:pt>
                <c:pt idx="189">
                  <c:v>-8.9081475700000345E-4</c:v>
                </c:pt>
                <c:pt idx="190">
                  <c:v>-9.1106354500000274E-4</c:v>
                </c:pt>
                <c:pt idx="191">
                  <c:v>-9.3229273400000068E-4</c:v>
                </c:pt>
                <c:pt idx="192">
                  <c:v>-9.5446892300000421E-4</c:v>
                </c:pt>
                <c:pt idx="193">
                  <c:v>-9.7749801200000042E-4</c:v>
                </c:pt>
                <c:pt idx="194">
                  <c:v>-1.0013525010000054E-3</c:v>
                </c:pt>
                <c:pt idx="195">
                  <c:v>-1.025946688999997E-3</c:v>
                </c:pt>
                <c:pt idx="196">
                  <c:v>-1.0512578780000035E-3</c:v>
                </c:pt>
                <c:pt idx="197">
                  <c:v>-1.0791941079999973E-3</c:v>
                </c:pt>
                <c:pt idx="198">
                  <c:v>-1.1096164969999999E-3</c:v>
                </c:pt>
                <c:pt idx="199">
                  <c:v>-1.1424940590000021E-3</c:v>
                </c:pt>
                <c:pt idx="200">
                  <c:v>-1.1778648010000001E-3</c:v>
                </c:pt>
                <c:pt idx="201">
                  <c:v>-1.215707727E-3</c:v>
                </c:pt>
                <c:pt idx="202">
                  <c:v>-1.2560758330000042E-3</c:v>
                </c:pt>
                <c:pt idx="203">
                  <c:v>-1.2989601140000031E-3</c:v>
                </c:pt>
                <c:pt idx="204">
                  <c:v>-1.3444285580000001E-3</c:v>
                </c:pt>
                <c:pt idx="205">
                  <c:v>-1.3924881500000045E-3</c:v>
                </c:pt>
                <c:pt idx="206">
                  <c:v>-1.4432188680000031E-3</c:v>
                </c:pt>
                <c:pt idx="207">
                  <c:v>-1.496643687E-3</c:v>
                </c:pt>
                <c:pt idx="208">
                  <c:v>-1.5528555760000069E-3</c:v>
                </c:pt>
                <c:pt idx="209">
                  <c:v>-1.6178011650000033E-3</c:v>
                </c:pt>
                <c:pt idx="210">
                  <c:v>-1.6830287550000001E-3</c:v>
                </c:pt>
                <c:pt idx="211">
                  <c:v>-1.7484713440000033E-3</c:v>
                </c:pt>
                <c:pt idx="212">
                  <c:v>-1.8141459330000081E-3</c:v>
                </c:pt>
                <c:pt idx="213">
                  <c:v>-1.879991523000003E-3</c:v>
                </c:pt>
                <c:pt idx="214">
                  <c:v>-1.9460311120000047E-3</c:v>
                </c:pt>
                <c:pt idx="215">
                  <c:v>-2.0122107020000002E-3</c:v>
                </c:pt>
                <c:pt idx="216">
                  <c:v>-2.0785562910000002E-3</c:v>
                </c:pt>
                <c:pt idx="217">
                  <c:v>-2.1450158800000001E-3</c:v>
                </c:pt>
                <c:pt idx="218">
                  <c:v>-2.2116204699999999E-3</c:v>
                </c:pt>
                <c:pt idx="219">
                  <c:v>-2.2783200590000097E-3</c:v>
                </c:pt>
                <c:pt idx="220">
                  <c:v>-2.345146648000008E-3</c:v>
                </c:pt>
                <c:pt idx="221">
                  <c:v>-2.4120532380000003E-3</c:v>
                </c:pt>
                <c:pt idx="222">
                  <c:v>-2.4790748270000001E-3</c:v>
                </c:pt>
                <c:pt idx="223">
                  <c:v>-2.5461624159999999E-3</c:v>
                </c:pt>
                <c:pt idx="224">
                  <c:v>-2.6133550060000012E-3</c:v>
                </c:pt>
                <c:pt idx="225">
                  <c:v>-2.6806035950000012E-3</c:v>
                </c:pt>
                <c:pt idx="226">
                  <c:v>-2.7479481840000002E-3</c:v>
                </c:pt>
                <c:pt idx="227">
                  <c:v>-2.8153427739999997E-3</c:v>
                </c:pt>
                <c:pt idx="228">
                  <c:v>-2.8828253629999997E-3</c:v>
                </c:pt>
                <c:pt idx="229">
                  <c:v>-2.9503499520000002E-3</c:v>
                </c:pt>
                <c:pt idx="230">
                  <c:v>-3.0179585420000081E-3</c:v>
                </c:pt>
                <c:pt idx="231">
                  <c:v>-3.085603131E-3</c:v>
                </c:pt>
                <c:pt idx="232">
                  <c:v>-3.1533267210000146E-3</c:v>
                </c:pt>
                <c:pt idx="233">
                  <c:v>-3.2210833100000062E-3</c:v>
                </c:pt>
                <c:pt idx="234">
                  <c:v>-3.2889138990000095E-3</c:v>
                </c:pt>
                <c:pt idx="235">
                  <c:v>-3.3567734889999997E-3</c:v>
                </c:pt>
                <c:pt idx="236">
                  <c:v>-3.424705078000008E-3</c:v>
                </c:pt>
                <c:pt idx="237">
                  <c:v>-3.4926626669999996E-3</c:v>
                </c:pt>
                <c:pt idx="238">
                  <c:v>-3.56068825700001E-3</c:v>
                </c:pt>
                <c:pt idx="239">
                  <c:v>-3.6287368460000188E-3</c:v>
                </c:pt>
                <c:pt idx="240">
                  <c:v>-3.6968534359999999E-3</c:v>
                </c:pt>
              </c:numCache>
            </c:numRef>
          </c:yVal>
          <c:smooth val="0"/>
        </c:ser>
        <c:ser>
          <c:idx val="2"/>
          <c:order val="4"/>
          <c:tx>
            <c:v>Corrected</c:v>
          </c:tx>
          <c:spPr>
            <a:ln>
              <a:solidFill>
                <a:srgbClr val="00B050"/>
              </a:solidFill>
            </a:ln>
          </c:spPr>
          <c:marker>
            <c:symbol val="none"/>
          </c:marker>
          <c:xVal>
            <c:numRef>
              <c:f>plotcal3!$A$3:$A$243</c:f>
              <c:numCache>
                <c:formatCode>0.00</c:formatCode>
                <c:ptCount val="241"/>
                <c:pt idx="0">
                  <c:v>0</c:v>
                </c:pt>
                <c:pt idx="1">
                  <c:v>9.0050000000000286E-3</c:v>
                </c:pt>
                <c:pt idx="2">
                  <c:v>1.8010000000000005E-2</c:v>
                </c:pt>
                <c:pt idx="3">
                  <c:v>2.7015000000000067E-2</c:v>
                </c:pt>
                <c:pt idx="4">
                  <c:v>3.602000000000001E-2</c:v>
                </c:pt>
                <c:pt idx="5">
                  <c:v>4.5025000000000003E-2</c:v>
                </c:pt>
                <c:pt idx="6">
                  <c:v>5.4030000000000133E-2</c:v>
                </c:pt>
                <c:pt idx="7">
                  <c:v>6.3034999999999994E-2</c:v>
                </c:pt>
                <c:pt idx="8">
                  <c:v>7.2040000000000021E-2</c:v>
                </c:pt>
                <c:pt idx="9">
                  <c:v>8.1045000000000006E-2</c:v>
                </c:pt>
                <c:pt idx="10">
                  <c:v>9.0050000000000047E-2</c:v>
                </c:pt>
                <c:pt idx="11">
                  <c:v>9.9055000000000379E-2</c:v>
                </c:pt>
                <c:pt idx="12">
                  <c:v>0.10806000000000018</c:v>
                </c:pt>
                <c:pt idx="13">
                  <c:v>0.11706500000000018</c:v>
                </c:pt>
                <c:pt idx="14">
                  <c:v>0.12606999999999999</c:v>
                </c:pt>
                <c:pt idx="15">
                  <c:v>0.135075</c:v>
                </c:pt>
                <c:pt idx="16">
                  <c:v>0.14408000000000001</c:v>
                </c:pt>
                <c:pt idx="17">
                  <c:v>0.15308500000000039</c:v>
                </c:pt>
                <c:pt idx="18">
                  <c:v>0.16209000000000001</c:v>
                </c:pt>
                <c:pt idx="19">
                  <c:v>0.17109500000000036</c:v>
                </c:pt>
                <c:pt idx="20">
                  <c:v>0.18010000000000001</c:v>
                </c:pt>
                <c:pt idx="21">
                  <c:v>0.18843330000000069</c:v>
                </c:pt>
                <c:pt idx="22">
                  <c:v>0.19676669999999999</c:v>
                </c:pt>
                <c:pt idx="23">
                  <c:v>0.2051</c:v>
                </c:pt>
                <c:pt idx="24">
                  <c:v>0.21343330000000058</c:v>
                </c:pt>
                <c:pt idx="25">
                  <c:v>0.22176670000000001</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0.34410000000000002</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0.44343329999999997</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0.5817666999999983</c:v>
                </c:pt>
                <c:pt idx="70">
                  <c:v>0.59009999999999996</c:v>
                </c:pt>
                <c:pt idx="71">
                  <c:v>0.59843329999999806</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0.68010000000000004</c:v>
                </c:pt>
                <c:pt idx="82">
                  <c:v>0.68810000000000004</c:v>
                </c:pt>
                <c:pt idx="83">
                  <c:v>0.69610000000000005</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0.77610000000000168</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0.88009999999999999</c:v>
                </c:pt>
                <c:pt idx="107">
                  <c:v>0.88957369999999958</c:v>
                </c:pt>
                <c:pt idx="108">
                  <c:v>0.89904740000000005</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0.9748367999999995</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1.7017669999999958</c:v>
                </c:pt>
                <c:pt idx="202">
                  <c:v>1.7101</c:v>
                </c:pt>
                <c:pt idx="203">
                  <c:v>1.7184329999999999</c:v>
                </c:pt>
                <c:pt idx="204">
                  <c:v>1.7267669999999971</c:v>
                </c:pt>
                <c:pt idx="205">
                  <c:v>1.7350999999999968</c:v>
                </c:pt>
                <c:pt idx="206">
                  <c:v>1.7434329999999998</c:v>
                </c:pt>
                <c:pt idx="207">
                  <c:v>1.7517669999999967</c:v>
                </c:pt>
                <c:pt idx="208">
                  <c:v>1.7601</c:v>
                </c:pt>
                <c:pt idx="209">
                  <c:v>1.7694749999999968</c:v>
                </c:pt>
                <c:pt idx="210">
                  <c:v>1.77885</c:v>
                </c:pt>
                <c:pt idx="211">
                  <c:v>1.788225</c:v>
                </c:pt>
                <c:pt idx="212">
                  <c:v>1.7975999999999968</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1.900725</c:v>
                </c:pt>
                <c:pt idx="224">
                  <c:v>1.9100999999999999</c:v>
                </c:pt>
                <c:pt idx="225">
                  <c:v>1.919475</c:v>
                </c:pt>
                <c:pt idx="226">
                  <c:v>1.9288500000000028</c:v>
                </c:pt>
                <c:pt idx="227">
                  <c:v>1.9382250000000001</c:v>
                </c:pt>
                <c:pt idx="228">
                  <c:v>1.9476</c:v>
                </c:pt>
                <c:pt idx="229">
                  <c:v>1.9569749999999999</c:v>
                </c:pt>
                <c:pt idx="230">
                  <c:v>1.9663500000000036</c:v>
                </c:pt>
                <c:pt idx="231">
                  <c:v>1.975725</c:v>
                </c:pt>
                <c:pt idx="232">
                  <c:v>1.9851000000000001</c:v>
                </c:pt>
                <c:pt idx="233">
                  <c:v>1.9944750000000031</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plotcal3!$L$3:$L$243</c:f>
              <c:numCache>
                <c:formatCode>0.00E+00</c:formatCode>
                <c:ptCount val="241"/>
                <c:pt idx="0">
                  <c:v>5.6005940300000003E-4</c:v>
                </c:pt>
                <c:pt idx="1">
                  <c:v>5.0127437699999992E-4</c:v>
                </c:pt>
                <c:pt idx="2">
                  <c:v>4.5110545200000002E-4</c:v>
                </c:pt>
                <c:pt idx="3">
                  <c:v>4.11187726E-4</c:v>
                </c:pt>
                <c:pt idx="4">
                  <c:v>3.8575840100000126E-4</c:v>
                </c:pt>
                <c:pt idx="5">
                  <c:v>3.7650847500000207E-4</c:v>
                </c:pt>
                <c:pt idx="6">
                  <c:v>3.8553964970000051E-4</c:v>
                </c:pt>
                <c:pt idx="7">
                  <c:v>4.1079092419999948E-4</c:v>
                </c:pt>
                <c:pt idx="8">
                  <c:v>4.5034709860000119E-4</c:v>
                </c:pt>
                <c:pt idx="9">
                  <c:v>5.0022857309999999E-4</c:v>
                </c:pt>
                <c:pt idx="10">
                  <c:v>5.5834454760000083E-4</c:v>
                </c:pt>
                <c:pt idx="11">
                  <c:v>6.2191682210000192E-4</c:v>
                </c:pt>
                <c:pt idx="12">
                  <c:v>6.8999059650000014E-4</c:v>
                </c:pt>
                <c:pt idx="13">
                  <c:v>7.6095817100000132E-4</c:v>
                </c:pt>
                <c:pt idx="14">
                  <c:v>8.3453894550000382E-4</c:v>
                </c:pt>
                <c:pt idx="15">
                  <c:v>9.0975402000000364E-4</c:v>
                </c:pt>
                <c:pt idx="16">
                  <c:v>9.8661269440000385E-4</c:v>
                </c:pt>
                <c:pt idx="17">
                  <c:v>1.0644598689000047E-3</c:v>
                </c:pt>
                <c:pt idx="18">
                  <c:v>1.1434168434000021E-3</c:v>
                </c:pt>
                <c:pt idx="19">
                  <c:v>1.2230098178999968E-3</c:v>
                </c:pt>
                <c:pt idx="20">
                  <c:v>1.3033977922999971E-3</c:v>
                </c:pt>
                <c:pt idx="21">
                  <c:v>1.3759885456300028E-3</c:v>
                </c:pt>
                <c:pt idx="22">
                  <c:v>1.4445725339100061E-3</c:v>
                </c:pt>
                <c:pt idx="23">
                  <c:v>1.5086745763300032E-3</c:v>
                </c:pt>
                <c:pt idx="24">
                  <c:v>1.568233491890004E-3</c:v>
                </c:pt>
                <c:pt idx="25">
                  <c:v>1.6228451000000056E-3</c:v>
                </c:pt>
                <c:pt idx="26">
                  <c:v>1.6724702210000062E-3</c:v>
                </c:pt>
                <c:pt idx="27">
                  <c:v>1.7167676770999999E-3</c:v>
                </c:pt>
                <c:pt idx="28">
                  <c:v>1.7557232921999952E-3</c:v>
                </c:pt>
                <c:pt idx="29">
                  <c:v>1.7890548936000021E-3</c:v>
                </c:pt>
                <c:pt idx="30">
                  <c:v>1.8167723113000057E-3</c:v>
                </c:pt>
                <c:pt idx="31">
                  <c:v>1.8386503797000074E-3</c:v>
                </c:pt>
                <c:pt idx="32">
                  <c:v>1.8547269373000034E-3</c:v>
                </c:pt>
                <c:pt idx="33">
                  <c:v>1.8673588170000045E-3</c:v>
                </c:pt>
                <c:pt idx="34">
                  <c:v>1.8802016968000029E-3</c:v>
                </c:pt>
                <c:pt idx="35">
                  <c:v>1.8931575765000095E-3</c:v>
                </c:pt>
                <c:pt idx="36">
                  <c:v>1.9063114562000057E-3</c:v>
                </c:pt>
                <c:pt idx="37">
                  <c:v>1.9195723359000053E-3</c:v>
                </c:pt>
                <c:pt idx="38">
                  <c:v>1.9330192155999999E-3</c:v>
                </c:pt>
                <c:pt idx="39">
                  <c:v>1.9465700953000052E-3</c:v>
                </c:pt>
                <c:pt idx="40">
                  <c:v>1.9602969750000059E-3</c:v>
                </c:pt>
                <c:pt idx="41">
                  <c:v>1.9741228548000068E-3</c:v>
                </c:pt>
                <c:pt idx="42">
                  <c:v>1.9881137344000101E-3</c:v>
                </c:pt>
                <c:pt idx="43">
                  <c:v>2.0074897750000081E-3</c:v>
                </c:pt>
                <c:pt idx="44">
                  <c:v>2.036505556E-3</c:v>
                </c:pt>
                <c:pt idx="45">
                  <c:v>2.0752243300000001E-3</c:v>
                </c:pt>
                <c:pt idx="46">
                  <c:v>2.1238873740000012E-3</c:v>
                </c:pt>
                <c:pt idx="47">
                  <c:v>2.1826529919999997E-3</c:v>
                </c:pt>
                <c:pt idx="48">
                  <c:v>2.2518555099999998E-3</c:v>
                </c:pt>
                <c:pt idx="49">
                  <c:v>2.3317502870000002E-3</c:v>
                </c:pt>
                <c:pt idx="50">
                  <c:v>2.4227667060000052E-3</c:v>
                </c:pt>
                <c:pt idx="51">
                  <c:v>2.5252681859999999E-3</c:v>
                </c:pt>
                <c:pt idx="52">
                  <c:v>2.6397881770000011E-3</c:v>
                </c:pt>
                <c:pt idx="53">
                  <c:v>2.7668041640000001E-3</c:v>
                </c:pt>
                <c:pt idx="54">
                  <c:v>2.9069636710000002E-3</c:v>
                </c:pt>
                <c:pt idx="55">
                  <c:v>3.0480186650000012E-3</c:v>
                </c:pt>
                <c:pt idx="56">
                  <c:v>3.189147659000008E-3</c:v>
                </c:pt>
                <c:pt idx="57">
                  <c:v>3.3302986520000002E-3</c:v>
                </c:pt>
                <c:pt idx="58">
                  <c:v>3.4715156460000062E-3</c:v>
                </c:pt>
                <c:pt idx="59">
                  <c:v>3.6127506400000058E-3</c:v>
                </c:pt>
                <c:pt idx="60">
                  <c:v>3.7540456329999998E-3</c:v>
                </c:pt>
                <c:pt idx="61">
                  <c:v>3.8953536270000012E-3</c:v>
                </c:pt>
                <c:pt idx="62">
                  <c:v>4.0367186210000135E-3</c:v>
                </c:pt>
                <c:pt idx="63">
                  <c:v>4.1780956149999994E-3</c:v>
                </c:pt>
                <c:pt idx="64">
                  <c:v>4.3195236079999998E-3</c:v>
                </c:pt>
                <c:pt idx="65">
                  <c:v>4.4601787360000001E-3</c:v>
                </c:pt>
                <c:pt idx="66">
                  <c:v>4.5872569770000005E-3</c:v>
                </c:pt>
                <c:pt idx="67">
                  <c:v>4.7003239980000205E-3</c:v>
                </c:pt>
                <c:pt idx="68">
                  <c:v>4.7990774970000172E-3</c:v>
                </c:pt>
                <c:pt idx="69">
                  <c:v>4.8831712019999996E-3</c:v>
                </c:pt>
                <c:pt idx="70">
                  <c:v>4.9523908770000005E-3</c:v>
                </c:pt>
                <c:pt idx="71">
                  <c:v>5.0064823169999996E-3</c:v>
                </c:pt>
                <c:pt idx="72">
                  <c:v>5.0453233530000164E-3</c:v>
                </c:pt>
                <c:pt idx="73">
                  <c:v>5.0687498500000113E-3</c:v>
                </c:pt>
                <c:pt idx="74">
                  <c:v>5.0767367100000163E-3</c:v>
                </c:pt>
                <c:pt idx="75">
                  <c:v>5.069212868E-3</c:v>
                </c:pt>
                <c:pt idx="76">
                  <c:v>5.0462462960000135E-3</c:v>
                </c:pt>
                <c:pt idx="77">
                  <c:v>5.0167881970000034E-3</c:v>
                </c:pt>
                <c:pt idx="78">
                  <c:v>4.9873760980000126E-3</c:v>
                </c:pt>
                <c:pt idx="79">
                  <c:v>4.9579709989999998E-3</c:v>
                </c:pt>
                <c:pt idx="80">
                  <c:v>4.9286139000000034E-3</c:v>
                </c:pt>
                <c:pt idx="81">
                  <c:v>4.8992628000000182E-3</c:v>
                </c:pt>
                <c:pt idx="82">
                  <c:v>4.8699607009999998E-3</c:v>
                </c:pt>
                <c:pt idx="83">
                  <c:v>4.8406656019999994E-3</c:v>
                </c:pt>
                <c:pt idx="84">
                  <c:v>4.8114205030000004E-3</c:v>
                </c:pt>
                <c:pt idx="85">
                  <c:v>4.7821814040000113E-3</c:v>
                </c:pt>
                <c:pt idx="86">
                  <c:v>4.7529923050000124E-3</c:v>
                </c:pt>
                <c:pt idx="87">
                  <c:v>4.7238112050000001E-3</c:v>
                </c:pt>
                <c:pt idx="88">
                  <c:v>4.6946801060000001E-3</c:v>
                </c:pt>
                <c:pt idx="89">
                  <c:v>4.6655580069999945E-3</c:v>
                </c:pt>
                <c:pt idx="90">
                  <c:v>4.6364869079999985E-3</c:v>
                </c:pt>
                <c:pt idx="91">
                  <c:v>4.6074238089999966E-3</c:v>
                </c:pt>
                <c:pt idx="92">
                  <c:v>4.5784137090000114E-3</c:v>
                </c:pt>
                <c:pt idx="93">
                  <c:v>4.5494116099999999E-3</c:v>
                </c:pt>
                <c:pt idx="94">
                  <c:v>4.5204625110000004E-3</c:v>
                </c:pt>
                <c:pt idx="95">
                  <c:v>4.4915224120000248E-3</c:v>
                </c:pt>
                <c:pt idx="96">
                  <c:v>4.4626363129999999E-3</c:v>
                </c:pt>
                <c:pt idx="97">
                  <c:v>4.4376414090000248E-3</c:v>
                </c:pt>
                <c:pt idx="98">
                  <c:v>4.4126324480000013E-3</c:v>
                </c:pt>
                <c:pt idx="99">
                  <c:v>4.3876304860000024E-3</c:v>
                </c:pt>
                <c:pt idx="100">
                  <c:v>4.3626855249999956E-3</c:v>
                </c:pt>
                <c:pt idx="101">
                  <c:v>4.3377505639999965E-3</c:v>
                </c:pt>
                <c:pt idx="102">
                  <c:v>4.3128726020000034E-3</c:v>
                </c:pt>
                <c:pt idx="103">
                  <c:v>4.2880026410000126E-3</c:v>
                </c:pt>
                <c:pt idx="104">
                  <c:v>4.2631916800000124E-3</c:v>
                </c:pt>
                <c:pt idx="105">
                  <c:v>4.2383897190000144E-3</c:v>
                </c:pt>
                <c:pt idx="106">
                  <c:v>4.2136477570000113E-3</c:v>
                </c:pt>
                <c:pt idx="107">
                  <c:v>4.1843598820000003E-3</c:v>
                </c:pt>
                <c:pt idx="108">
                  <c:v>4.1551570069999853E-3</c:v>
                </c:pt>
                <c:pt idx="109">
                  <c:v>4.1259681309999997E-3</c:v>
                </c:pt>
                <c:pt idx="110">
                  <c:v>4.0968642559999985E-3</c:v>
                </c:pt>
                <c:pt idx="111">
                  <c:v>4.0677763810000002E-3</c:v>
                </c:pt>
                <c:pt idx="112">
                  <c:v>4.0387755060000002E-3</c:v>
                </c:pt>
                <c:pt idx="113">
                  <c:v>4.0097896310000124E-3</c:v>
                </c:pt>
                <c:pt idx="114">
                  <c:v>3.9808937550000123E-3</c:v>
                </c:pt>
                <c:pt idx="115">
                  <c:v>3.9520148800000002E-3</c:v>
                </c:pt>
                <c:pt idx="116">
                  <c:v>3.9232250050000002E-3</c:v>
                </c:pt>
                <c:pt idx="117">
                  <c:v>3.8944531300000003E-3</c:v>
                </c:pt>
                <c:pt idx="118">
                  <c:v>3.865773254000008E-3</c:v>
                </c:pt>
                <c:pt idx="119">
                  <c:v>3.8371113790000083E-3</c:v>
                </c:pt>
                <c:pt idx="120">
                  <c:v>3.8085435040000012E-3</c:v>
                </c:pt>
                <c:pt idx="121">
                  <c:v>3.7799946290000067E-3</c:v>
                </c:pt>
                <c:pt idx="122">
                  <c:v>3.7515417530000106E-3</c:v>
                </c:pt>
                <c:pt idx="123">
                  <c:v>3.723108878000017E-3</c:v>
                </c:pt>
                <c:pt idx="124">
                  <c:v>3.6947730030000062E-3</c:v>
                </c:pt>
                <c:pt idx="125">
                  <c:v>3.6664571280000061E-3</c:v>
                </c:pt>
                <c:pt idx="126">
                  <c:v>3.6382422530000002E-3</c:v>
                </c:pt>
                <c:pt idx="127">
                  <c:v>3.6100483769999996E-3</c:v>
                </c:pt>
                <c:pt idx="128">
                  <c:v>3.58195650200001E-3</c:v>
                </c:pt>
                <c:pt idx="129">
                  <c:v>3.5538876270000052E-3</c:v>
                </c:pt>
                <c:pt idx="130">
                  <c:v>3.5259217520000187E-3</c:v>
                </c:pt>
                <c:pt idx="131">
                  <c:v>3.4979798760000095E-3</c:v>
                </c:pt>
                <c:pt idx="132">
                  <c:v>3.4701440010000062E-3</c:v>
                </c:pt>
                <c:pt idx="133">
                  <c:v>3.4423331260000052E-3</c:v>
                </c:pt>
                <c:pt idx="134">
                  <c:v>3.4146302510000095E-3</c:v>
                </c:pt>
                <c:pt idx="135">
                  <c:v>3.3869543750000052E-3</c:v>
                </c:pt>
                <c:pt idx="136">
                  <c:v>3.3593884999999998E-3</c:v>
                </c:pt>
                <c:pt idx="137">
                  <c:v>3.3318496249999997E-3</c:v>
                </c:pt>
                <c:pt idx="138">
                  <c:v>3.3044237500000095E-3</c:v>
                </c:pt>
                <c:pt idx="139">
                  <c:v>3.2770268750000114E-3</c:v>
                </c:pt>
                <c:pt idx="140">
                  <c:v>3.249745999E-3</c:v>
                </c:pt>
                <c:pt idx="141">
                  <c:v>3.2224951240000001E-3</c:v>
                </c:pt>
                <c:pt idx="142">
                  <c:v>3.1953622490000061E-3</c:v>
                </c:pt>
                <c:pt idx="143">
                  <c:v>3.1682623740000061E-3</c:v>
                </c:pt>
                <c:pt idx="144">
                  <c:v>3.1412814990000011E-3</c:v>
                </c:pt>
                <c:pt idx="145">
                  <c:v>3.1185255370000057E-3</c:v>
                </c:pt>
                <c:pt idx="146">
                  <c:v>3.095856576E-3</c:v>
                </c:pt>
                <c:pt idx="147">
                  <c:v>3.0732126140000002E-3</c:v>
                </c:pt>
                <c:pt idx="148">
                  <c:v>3.0506586530000004E-3</c:v>
                </c:pt>
                <c:pt idx="149">
                  <c:v>3.0281306920000133E-3</c:v>
                </c:pt>
                <c:pt idx="150">
                  <c:v>3.0056947310000081E-3</c:v>
                </c:pt>
                <c:pt idx="151">
                  <c:v>2.9832857690000087E-3</c:v>
                </c:pt>
                <c:pt idx="152">
                  <c:v>2.9609708080000101E-3</c:v>
                </c:pt>
                <c:pt idx="153">
                  <c:v>2.9386848470000096E-3</c:v>
                </c:pt>
                <c:pt idx="154">
                  <c:v>2.916493885E-3</c:v>
                </c:pt>
                <c:pt idx="155">
                  <c:v>2.9048279840000052E-3</c:v>
                </c:pt>
                <c:pt idx="156">
                  <c:v>2.8930908890000052E-3</c:v>
                </c:pt>
                <c:pt idx="157">
                  <c:v>2.8813857940000061E-3</c:v>
                </c:pt>
                <c:pt idx="158">
                  <c:v>2.8697777000000076E-3</c:v>
                </c:pt>
                <c:pt idx="159">
                  <c:v>2.8582016050000001E-3</c:v>
                </c:pt>
                <c:pt idx="160">
                  <c:v>2.8467255100000002E-3</c:v>
                </c:pt>
                <c:pt idx="161">
                  <c:v>2.8352824149999968E-3</c:v>
                </c:pt>
                <c:pt idx="162">
                  <c:v>2.8239393200000062E-3</c:v>
                </c:pt>
                <c:pt idx="163">
                  <c:v>2.812630225E-3</c:v>
                </c:pt>
                <c:pt idx="164">
                  <c:v>2.8014231299999998E-3</c:v>
                </c:pt>
                <c:pt idx="165">
                  <c:v>2.7902500360000001E-3</c:v>
                </c:pt>
                <c:pt idx="166">
                  <c:v>2.7791809410000114E-3</c:v>
                </c:pt>
                <c:pt idx="167">
                  <c:v>2.7681458460000123E-3</c:v>
                </c:pt>
                <c:pt idx="168">
                  <c:v>2.7572177510000145E-3</c:v>
                </c:pt>
                <c:pt idx="169">
                  <c:v>2.7463236560000123E-3</c:v>
                </c:pt>
                <c:pt idx="170">
                  <c:v>2.7355375610000144E-3</c:v>
                </c:pt>
                <c:pt idx="171">
                  <c:v>2.7247864670000123E-3</c:v>
                </c:pt>
                <c:pt idx="172">
                  <c:v>2.7141443720000067E-3</c:v>
                </c:pt>
                <c:pt idx="173">
                  <c:v>2.7035402770000123E-3</c:v>
                </c:pt>
                <c:pt idx="174">
                  <c:v>2.693045182E-3</c:v>
                </c:pt>
                <c:pt idx="175">
                  <c:v>2.6817268210000095E-3</c:v>
                </c:pt>
                <c:pt idx="176">
                  <c:v>2.6696783510000012E-3</c:v>
                </c:pt>
                <c:pt idx="177">
                  <c:v>2.6568247700000077E-3</c:v>
                </c:pt>
                <c:pt idx="178">
                  <c:v>2.6432510770000119E-3</c:v>
                </c:pt>
                <c:pt idx="179">
                  <c:v>2.62888327100001E-3</c:v>
                </c:pt>
                <c:pt idx="180">
                  <c:v>2.6138053510000002E-3</c:v>
                </c:pt>
                <c:pt idx="181">
                  <c:v>2.5979443160000057E-3</c:v>
                </c:pt>
                <c:pt idx="182">
                  <c:v>2.5813851680000074E-3</c:v>
                </c:pt>
                <c:pt idx="183">
                  <c:v>2.564053905E-3</c:v>
                </c:pt>
                <c:pt idx="184">
                  <c:v>2.5460385290000001E-3</c:v>
                </c:pt>
                <c:pt idx="185">
                  <c:v>2.5272650410000062E-3</c:v>
                </c:pt>
                <c:pt idx="186">
                  <c:v>2.5078214430000012E-3</c:v>
                </c:pt>
                <c:pt idx="187">
                  <c:v>2.4888205350000001E-3</c:v>
                </c:pt>
                <c:pt idx="188">
                  <c:v>2.4699446280000061E-3</c:v>
                </c:pt>
                <c:pt idx="189">
                  <c:v>2.4511187210000001E-3</c:v>
                </c:pt>
                <c:pt idx="190">
                  <c:v>2.4324188139999967E-3</c:v>
                </c:pt>
                <c:pt idx="191">
                  <c:v>2.4137709070000011E-3</c:v>
                </c:pt>
                <c:pt idx="192">
                  <c:v>2.3952539989999999E-3</c:v>
                </c:pt>
                <c:pt idx="193">
                  <c:v>2.3767910920000001E-3</c:v>
                </c:pt>
                <c:pt idx="194">
                  <c:v>2.3584611849999998E-3</c:v>
                </c:pt>
                <c:pt idx="195">
                  <c:v>2.3401892780000109E-3</c:v>
                </c:pt>
                <c:pt idx="196">
                  <c:v>2.3220523699999988E-3</c:v>
                </c:pt>
                <c:pt idx="197">
                  <c:v>2.3047765190000011E-3</c:v>
                </c:pt>
                <c:pt idx="198">
                  <c:v>2.29074127000001E-3</c:v>
                </c:pt>
                <c:pt idx="199">
                  <c:v>2.2798446230000002E-3</c:v>
                </c:pt>
                <c:pt idx="200">
                  <c:v>2.272159585E-3</c:v>
                </c:pt>
                <c:pt idx="201">
                  <c:v>2.2675891720000123E-3</c:v>
                </c:pt>
                <c:pt idx="202">
                  <c:v>2.2662144010000052E-3</c:v>
                </c:pt>
                <c:pt idx="203">
                  <c:v>2.2679482980000071E-3</c:v>
                </c:pt>
                <c:pt idx="204">
                  <c:v>2.2728788959999998E-3</c:v>
                </c:pt>
                <c:pt idx="205">
                  <c:v>2.2809262330000094E-3</c:v>
                </c:pt>
                <c:pt idx="206">
                  <c:v>2.2921863540000071E-3</c:v>
                </c:pt>
                <c:pt idx="207">
                  <c:v>2.3065883089999997E-3</c:v>
                </c:pt>
                <c:pt idx="208">
                  <c:v>2.3242361570000062E-3</c:v>
                </c:pt>
                <c:pt idx="209">
                  <c:v>2.3459157610000061E-3</c:v>
                </c:pt>
                <c:pt idx="210">
                  <c:v>2.3677883640000012E-3</c:v>
                </c:pt>
                <c:pt idx="211">
                  <c:v>2.3897379690000012E-3</c:v>
                </c:pt>
                <c:pt idx="212">
                  <c:v>2.4118765720000002E-3</c:v>
                </c:pt>
                <c:pt idx="213">
                  <c:v>2.4340881759999998E-3</c:v>
                </c:pt>
                <c:pt idx="214">
                  <c:v>2.4564867800000011E-3</c:v>
                </c:pt>
                <c:pt idx="215">
                  <c:v>2.478954384E-3</c:v>
                </c:pt>
                <c:pt idx="216">
                  <c:v>2.5016049880000062E-3</c:v>
                </c:pt>
                <c:pt idx="217">
                  <c:v>2.5243215920000132E-3</c:v>
                </c:pt>
                <c:pt idx="218">
                  <c:v>2.5472191960000052E-3</c:v>
                </c:pt>
                <c:pt idx="219">
                  <c:v>2.5701788000000061E-3</c:v>
                </c:pt>
                <c:pt idx="220">
                  <c:v>2.5933174040000061E-3</c:v>
                </c:pt>
                <c:pt idx="221">
                  <c:v>2.6165140080000085E-3</c:v>
                </c:pt>
                <c:pt idx="222">
                  <c:v>2.6398876120000002E-3</c:v>
                </c:pt>
                <c:pt idx="223">
                  <c:v>2.6633172160000166E-3</c:v>
                </c:pt>
                <c:pt idx="224">
                  <c:v>2.6869208200000078E-3</c:v>
                </c:pt>
                <c:pt idx="225">
                  <c:v>2.7105774240000001E-3</c:v>
                </c:pt>
                <c:pt idx="226">
                  <c:v>2.734407028000008E-3</c:v>
                </c:pt>
                <c:pt idx="227">
                  <c:v>2.7582866320000061E-3</c:v>
                </c:pt>
                <c:pt idx="228">
                  <c:v>2.7823372360000114E-3</c:v>
                </c:pt>
                <c:pt idx="229">
                  <c:v>2.8064358400000052E-3</c:v>
                </c:pt>
                <c:pt idx="230">
                  <c:v>2.8307034430000004E-3</c:v>
                </c:pt>
                <c:pt idx="231">
                  <c:v>2.8550170480000085E-3</c:v>
                </c:pt>
                <c:pt idx="232">
                  <c:v>2.8794986509999999E-3</c:v>
                </c:pt>
                <c:pt idx="233">
                  <c:v>2.9040232560000106E-3</c:v>
                </c:pt>
                <c:pt idx="234">
                  <c:v>2.9287148590000094E-3</c:v>
                </c:pt>
                <c:pt idx="235">
                  <c:v>2.953447463E-3</c:v>
                </c:pt>
                <c:pt idx="236">
                  <c:v>2.9783460670000012E-3</c:v>
                </c:pt>
                <c:pt idx="237">
                  <c:v>3.0032836710000062E-3</c:v>
                </c:pt>
                <c:pt idx="238">
                  <c:v>3.028386275000012E-3</c:v>
                </c:pt>
                <c:pt idx="239">
                  <c:v>3.0535258790000052E-3</c:v>
                </c:pt>
                <c:pt idx="240">
                  <c:v>3.0788294830000002E-3</c:v>
                </c:pt>
              </c:numCache>
            </c:numRef>
          </c:yVal>
          <c:smooth val="0"/>
        </c:ser>
        <c:ser>
          <c:idx val="3"/>
          <c:order val="5"/>
          <c:spPr>
            <a:ln>
              <a:solidFill>
                <a:srgbClr val="00B050"/>
              </a:solidFill>
            </a:ln>
          </c:spPr>
          <c:marker>
            <c:symbol val="none"/>
          </c:marker>
          <c:xVal>
            <c:numRef>
              <c:f>plotcal3!$A$3:$A$243</c:f>
              <c:numCache>
                <c:formatCode>0.00</c:formatCode>
                <c:ptCount val="241"/>
                <c:pt idx="0">
                  <c:v>0</c:v>
                </c:pt>
                <c:pt idx="1">
                  <c:v>9.0050000000000286E-3</c:v>
                </c:pt>
                <c:pt idx="2">
                  <c:v>1.8010000000000005E-2</c:v>
                </c:pt>
                <c:pt idx="3">
                  <c:v>2.7015000000000067E-2</c:v>
                </c:pt>
                <c:pt idx="4">
                  <c:v>3.602000000000001E-2</c:v>
                </c:pt>
                <c:pt idx="5">
                  <c:v>4.5025000000000003E-2</c:v>
                </c:pt>
                <c:pt idx="6">
                  <c:v>5.4030000000000133E-2</c:v>
                </c:pt>
                <c:pt idx="7">
                  <c:v>6.3034999999999994E-2</c:v>
                </c:pt>
                <c:pt idx="8">
                  <c:v>7.2040000000000021E-2</c:v>
                </c:pt>
                <c:pt idx="9">
                  <c:v>8.1045000000000006E-2</c:v>
                </c:pt>
                <c:pt idx="10">
                  <c:v>9.0050000000000047E-2</c:v>
                </c:pt>
                <c:pt idx="11">
                  <c:v>9.9055000000000379E-2</c:v>
                </c:pt>
                <c:pt idx="12">
                  <c:v>0.10806000000000018</c:v>
                </c:pt>
                <c:pt idx="13">
                  <c:v>0.11706500000000018</c:v>
                </c:pt>
                <c:pt idx="14">
                  <c:v>0.12606999999999999</c:v>
                </c:pt>
                <c:pt idx="15">
                  <c:v>0.135075</c:v>
                </c:pt>
                <c:pt idx="16">
                  <c:v>0.14408000000000001</c:v>
                </c:pt>
                <c:pt idx="17">
                  <c:v>0.15308500000000039</c:v>
                </c:pt>
                <c:pt idx="18">
                  <c:v>0.16209000000000001</c:v>
                </c:pt>
                <c:pt idx="19">
                  <c:v>0.17109500000000036</c:v>
                </c:pt>
                <c:pt idx="20">
                  <c:v>0.18010000000000001</c:v>
                </c:pt>
                <c:pt idx="21">
                  <c:v>0.18843330000000069</c:v>
                </c:pt>
                <c:pt idx="22">
                  <c:v>0.19676669999999999</c:v>
                </c:pt>
                <c:pt idx="23">
                  <c:v>0.2051</c:v>
                </c:pt>
                <c:pt idx="24">
                  <c:v>0.21343330000000058</c:v>
                </c:pt>
                <c:pt idx="25">
                  <c:v>0.22176670000000001</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0.34410000000000002</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0.44343329999999997</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0.5817666999999983</c:v>
                </c:pt>
                <c:pt idx="70">
                  <c:v>0.59009999999999996</c:v>
                </c:pt>
                <c:pt idx="71">
                  <c:v>0.59843329999999806</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0.68010000000000004</c:v>
                </c:pt>
                <c:pt idx="82">
                  <c:v>0.68810000000000004</c:v>
                </c:pt>
                <c:pt idx="83">
                  <c:v>0.69610000000000005</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0.77610000000000168</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0.88009999999999999</c:v>
                </c:pt>
                <c:pt idx="107">
                  <c:v>0.88957369999999958</c:v>
                </c:pt>
                <c:pt idx="108">
                  <c:v>0.89904740000000005</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0.9748367999999995</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1.7017669999999958</c:v>
                </c:pt>
                <c:pt idx="202">
                  <c:v>1.7101</c:v>
                </c:pt>
                <c:pt idx="203">
                  <c:v>1.7184329999999999</c:v>
                </c:pt>
                <c:pt idx="204">
                  <c:v>1.7267669999999971</c:v>
                </c:pt>
                <c:pt idx="205">
                  <c:v>1.7350999999999968</c:v>
                </c:pt>
                <c:pt idx="206">
                  <c:v>1.7434329999999998</c:v>
                </c:pt>
                <c:pt idx="207">
                  <c:v>1.7517669999999967</c:v>
                </c:pt>
                <c:pt idx="208">
                  <c:v>1.7601</c:v>
                </c:pt>
                <c:pt idx="209">
                  <c:v>1.7694749999999968</c:v>
                </c:pt>
                <c:pt idx="210">
                  <c:v>1.77885</c:v>
                </c:pt>
                <c:pt idx="211">
                  <c:v>1.788225</c:v>
                </c:pt>
                <c:pt idx="212">
                  <c:v>1.7975999999999968</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1.900725</c:v>
                </c:pt>
                <c:pt idx="224">
                  <c:v>1.9100999999999999</c:v>
                </c:pt>
                <c:pt idx="225">
                  <c:v>1.919475</c:v>
                </c:pt>
                <c:pt idx="226">
                  <c:v>1.9288500000000028</c:v>
                </c:pt>
                <c:pt idx="227">
                  <c:v>1.9382250000000001</c:v>
                </c:pt>
                <c:pt idx="228">
                  <c:v>1.9476</c:v>
                </c:pt>
                <c:pt idx="229">
                  <c:v>1.9569749999999999</c:v>
                </c:pt>
                <c:pt idx="230">
                  <c:v>1.9663500000000036</c:v>
                </c:pt>
                <c:pt idx="231">
                  <c:v>1.975725</c:v>
                </c:pt>
                <c:pt idx="232">
                  <c:v>1.9851000000000001</c:v>
                </c:pt>
                <c:pt idx="233">
                  <c:v>1.9944750000000031</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plotcal3!$M$3:$M$243</c:f>
              <c:numCache>
                <c:formatCode>0.00E+00</c:formatCode>
                <c:ptCount val="241"/>
                <c:pt idx="0">
                  <c:v>-5.6267079699999999E-4</c:v>
                </c:pt>
                <c:pt idx="1">
                  <c:v>-5.0376782299999998E-4</c:v>
                </c:pt>
                <c:pt idx="2">
                  <c:v>-4.5348094799999998E-4</c:v>
                </c:pt>
                <c:pt idx="3">
                  <c:v>-4.1344527399999996E-4</c:v>
                </c:pt>
                <c:pt idx="4">
                  <c:v>-3.8789799900000002E-4</c:v>
                </c:pt>
                <c:pt idx="5">
                  <c:v>-3.7853012500000207E-4</c:v>
                </c:pt>
                <c:pt idx="6">
                  <c:v>-3.8744335030000012E-4</c:v>
                </c:pt>
                <c:pt idx="7">
                  <c:v>-4.125766758E-4</c:v>
                </c:pt>
                <c:pt idx="8">
                  <c:v>-4.5201490140000145E-4</c:v>
                </c:pt>
                <c:pt idx="9">
                  <c:v>-5.0177842689999846E-4</c:v>
                </c:pt>
                <c:pt idx="10">
                  <c:v>-5.5977645239999995E-4</c:v>
                </c:pt>
                <c:pt idx="11">
                  <c:v>-6.232307779000018E-4</c:v>
                </c:pt>
                <c:pt idx="12">
                  <c:v>-6.9118660350000311E-4</c:v>
                </c:pt>
                <c:pt idx="13">
                  <c:v>-7.6203622900000224E-4</c:v>
                </c:pt>
                <c:pt idx="14">
                  <c:v>-8.3549905450000408E-4</c:v>
                </c:pt>
                <c:pt idx="15">
                  <c:v>-9.1059618000000064E-4</c:v>
                </c:pt>
                <c:pt idx="16">
                  <c:v>-9.8733690560000396E-4</c:v>
                </c:pt>
                <c:pt idx="17">
                  <c:v>-1.0650661311000001E-3</c:v>
                </c:pt>
                <c:pt idx="18">
                  <c:v>-1.1439051566000033E-3</c:v>
                </c:pt>
                <c:pt idx="19">
                  <c:v>-1.2233801821E-3</c:v>
                </c:pt>
                <c:pt idx="20">
                  <c:v>-1.3036502076999999E-3</c:v>
                </c:pt>
                <c:pt idx="21">
                  <c:v>-1.3761314543700035E-3</c:v>
                </c:pt>
                <c:pt idx="22">
                  <c:v>-1.4446054660900048E-3</c:v>
                </c:pt>
                <c:pt idx="23">
                  <c:v>-1.5085974236700057E-3</c:v>
                </c:pt>
                <c:pt idx="24">
                  <c:v>-1.5680465081100057E-3</c:v>
                </c:pt>
                <c:pt idx="25">
                  <c:v>-1.6225489000000061E-3</c:v>
                </c:pt>
                <c:pt idx="26">
                  <c:v>-1.6720657790000059E-3</c:v>
                </c:pt>
                <c:pt idx="27">
                  <c:v>-1.716256322900004E-3</c:v>
                </c:pt>
                <c:pt idx="28">
                  <c:v>-1.7551067078E-3</c:v>
                </c:pt>
                <c:pt idx="29">
                  <c:v>-1.7883351064000067E-3</c:v>
                </c:pt>
                <c:pt idx="30">
                  <c:v>-1.8159516886999999E-3</c:v>
                </c:pt>
                <c:pt idx="31">
                  <c:v>-1.8377316203000021E-3</c:v>
                </c:pt>
                <c:pt idx="32">
                  <c:v>-1.8537130627000048E-3</c:v>
                </c:pt>
                <c:pt idx="33">
                  <c:v>-1.8662551830000078E-3</c:v>
                </c:pt>
                <c:pt idx="34">
                  <c:v>-1.8790083032000052E-3</c:v>
                </c:pt>
                <c:pt idx="35">
                  <c:v>-1.8918744235000041E-3</c:v>
                </c:pt>
                <c:pt idx="36">
                  <c:v>-1.9049385438000067E-3</c:v>
                </c:pt>
                <c:pt idx="37">
                  <c:v>-1.9181096641000064E-3</c:v>
                </c:pt>
                <c:pt idx="38">
                  <c:v>-1.9314667844000043E-3</c:v>
                </c:pt>
                <c:pt idx="39">
                  <c:v>-1.9449279047000091E-3</c:v>
                </c:pt>
                <c:pt idx="40">
                  <c:v>-1.9585650250000071E-3</c:v>
                </c:pt>
                <c:pt idx="41">
                  <c:v>-1.9723011452000053E-3</c:v>
                </c:pt>
                <c:pt idx="42">
                  <c:v>-1.9862022656000075E-3</c:v>
                </c:pt>
                <c:pt idx="43">
                  <c:v>-2.0054802250000052E-3</c:v>
                </c:pt>
                <c:pt idx="44">
                  <c:v>-2.0343884440000002E-3</c:v>
                </c:pt>
                <c:pt idx="45">
                  <c:v>-2.0729896699999998E-3</c:v>
                </c:pt>
                <c:pt idx="46">
                  <c:v>-2.1215246260000062E-3</c:v>
                </c:pt>
                <c:pt idx="47">
                  <c:v>-2.1801510080000147E-3</c:v>
                </c:pt>
                <c:pt idx="48">
                  <c:v>-2.2492024899999998E-3</c:v>
                </c:pt>
                <c:pt idx="49">
                  <c:v>-2.328933713000008E-3</c:v>
                </c:pt>
                <c:pt idx="50">
                  <c:v>-2.4197732940000002E-3</c:v>
                </c:pt>
                <c:pt idx="51">
                  <c:v>-2.5220838140000011E-3</c:v>
                </c:pt>
                <c:pt idx="52">
                  <c:v>-2.6363978230000001E-3</c:v>
                </c:pt>
                <c:pt idx="53">
                  <c:v>-2.7631918360000161E-3</c:v>
                </c:pt>
                <c:pt idx="54">
                  <c:v>-2.9031123290000006E-3</c:v>
                </c:pt>
                <c:pt idx="55">
                  <c:v>-3.0439293350000085E-3</c:v>
                </c:pt>
                <c:pt idx="56">
                  <c:v>-3.1848203410000126E-3</c:v>
                </c:pt>
                <c:pt idx="57">
                  <c:v>-3.3257333480000151E-3</c:v>
                </c:pt>
                <c:pt idx="58">
                  <c:v>-3.4667123540000002E-3</c:v>
                </c:pt>
                <c:pt idx="59">
                  <c:v>-3.6077093600000104E-3</c:v>
                </c:pt>
                <c:pt idx="60">
                  <c:v>-3.7487663670000152E-3</c:v>
                </c:pt>
                <c:pt idx="61">
                  <c:v>-3.8898363730000001E-3</c:v>
                </c:pt>
                <c:pt idx="62">
                  <c:v>-4.0309633790000104E-3</c:v>
                </c:pt>
                <c:pt idx="63">
                  <c:v>-4.1721023850000124E-3</c:v>
                </c:pt>
                <c:pt idx="64">
                  <c:v>-4.3132923920000182E-3</c:v>
                </c:pt>
                <c:pt idx="65">
                  <c:v>-4.4537092640000034E-3</c:v>
                </c:pt>
                <c:pt idx="66">
                  <c:v>-4.5805690230000173E-3</c:v>
                </c:pt>
                <c:pt idx="67">
                  <c:v>-4.6934380020000003E-3</c:v>
                </c:pt>
                <c:pt idx="68">
                  <c:v>-4.792014503E-3</c:v>
                </c:pt>
                <c:pt idx="69">
                  <c:v>-4.8759527979999997E-3</c:v>
                </c:pt>
                <c:pt idx="70">
                  <c:v>-4.9450391230000182E-3</c:v>
                </c:pt>
                <c:pt idx="71">
                  <c:v>-4.9990196830000232E-3</c:v>
                </c:pt>
                <c:pt idx="72">
                  <c:v>-5.0377726469999998E-3</c:v>
                </c:pt>
                <c:pt idx="73">
                  <c:v>-5.0611341499999882E-3</c:v>
                </c:pt>
                <c:pt idx="74">
                  <c:v>-5.0690792900000125E-3</c:v>
                </c:pt>
                <c:pt idx="75">
                  <c:v>-5.0615371320000034E-3</c:v>
                </c:pt>
                <c:pt idx="76">
                  <c:v>-5.0385757040000145E-3</c:v>
                </c:pt>
                <c:pt idx="77">
                  <c:v>-5.0091338029999996E-3</c:v>
                </c:pt>
                <c:pt idx="78">
                  <c:v>-4.979737902000023E-3</c:v>
                </c:pt>
                <c:pt idx="79">
                  <c:v>-4.9503490010000227E-3</c:v>
                </c:pt>
                <c:pt idx="80">
                  <c:v>-4.9210081000000171E-3</c:v>
                </c:pt>
                <c:pt idx="81">
                  <c:v>-4.8916732000000157E-3</c:v>
                </c:pt>
                <c:pt idx="82">
                  <c:v>-4.8623872990000002E-3</c:v>
                </c:pt>
                <c:pt idx="83">
                  <c:v>-4.8331083980000114E-3</c:v>
                </c:pt>
                <c:pt idx="84">
                  <c:v>-4.8038794970000145E-3</c:v>
                </c:pt>
                <c:pt idx="85">
                  <c:v>-4.7746565960000023E-3</c:v>
                </c:pt>
                <c:pt idx="86">
                  <c:v>-4.7454836950000219E-3</c:v>
                </c:pt>
                <c:pt idx="87">
                  <c:v>-4.716318795000023E-3</c:v>
                </c:pt>
                <c:pt idx="88">
                  <c:v>-4.6872038940000173E-3</c:v>
                </c:pt>
                <c:pt idx="89">
                  <c:v>-4.6580979929999999E-3</c:v>
                </c:pt>
                <c:pt idx="90">
                  <c:v>-4.6290430920000163E-3</c:v>
                </c:pt>
                <c:pt idx="91">
                  <c:v>-4.5999961910000173E-3</c:v>
                </c:pt>
                <c:pt idx="92">
                  <c:v>-4.571002291000022E-3</c:v>
                </c:pt>
                <c:pt idx="93">
                  <c:v>-4.5420163900000013E-3</c:v>
                </c:pt>
                <c:pt idx="94">
                  <c:v>-4.5130834890000126E-3</c:v>
                </c:pt>
                <c:pt idx="95">
                  <c:v>-4.4841595880000034E-3</c:v>
                </c:pt>
                <c:pt idx="96">
                  <c:v>-4.4552896870000145E-3</c:v>
                </c:pt>
                <c:pt idx="97">
                  <c:v>-4.4303045910000132E-3</c:v>
                </c:pt>
                <c:pt idx="98">
                  <c:v>-4.4053055520000004E-3</c:v>
                </c:pt>
                <c:pt idx="99">
                  <c:v>-4.3803135139999999E-3</c:v>
                </c:pt>
                <c:pt idx="100">
                  <c:v>-4.3553784749999994E-3</c:v>
                </c:pt>
                <c:pt idx="101">
                  <c:v>-4.3304534360000023E-3</c:v>
                </c:pt>
                <c:pt idx="102">
                  <c:v>-4.3055853979999965E-3</c:v>
                </c:pt>
                <c:pt idx="103">
                  <c:v>-4.2807253589999998E-3</c:v>
                </c:pt>
                <c:pt idx="104">
                  <c:v>-4.2559243199999965E-3</c:v>
                </c:pt>
                <c:pt idx="105">
                  <c:v>-4.2311322810000144E-3</c:v>
                </c:pt>
                <c:pt idx="106">
                  <c:v>-4.2064002429999994E-3</c:v>
                </c:pt>
                <c:pt idx="107">
                  <c:v>-4.1771241179999882E-3</c:v>
                </c:pt>
                <c:pt idx="108">
                  <c:v>-4.1479329930000008E-3</c:v>
                </c:pt>
                <c:pt idx="109">
                  <c:v>-4.1187558689999805E-3</c:v>
                </c:pt>
                <c:pt idx="110">
                  <c:v>-4.089663744000032E-3</c:v>
                </c:pt>
                <c:pt idx="111">
                  <c:v>-4.0605876190000006E-3</c:v>
                </c:pt>
                <c:pt idx="112">
                  <c:v>-4.0315984940000275E-3</c:v>
                </c:pt>
                <c:pt idx="113">
                  <c:v>-4.0026243690000013E-3</c:v>
                </c:pt>
                <c:pt idx="114">
                  <c:v>-3.9737402450000115E-3</c:v>
                </c:pt>
                <c:pt idx="115">
                  <c:v>-3.9448731200000002E-3</c:v>
                </c:pt>
                <c:pt idx="116">
                  <c:v>-3.9160949950000001E-3</c:v>
                </c:pt>
                <c:pt idx="117">
                  <c:v>-3.887334870000017E-3</c:v>
                </c:pt>
                <c:pt idx="118">
                  <c:v>-3.858666746000008E-3</c:v>
                </c:pt>
                <c:pt idx="119">
                  <c:v>-3.830016621E-3</c:v>
                </c:pt>
                <c:pt idx="120">
                  <c:v>-3.8014604960000002E-3</c:v>
                </c:pt>
                <c:pt idx="121">
                  <c:v>-3.7729233710000094E-3</c:v>
                </c:pt>
                <c:pt idx="122">
                  <c:v>-3.7444822470000159E-3</c:v>
                </c:pt>
                <c:pt idx="123">
                  <c:v>-3.7160611220000061E-3</c:v>
                </c:pt>
                <c:pt idx="124">
                  <c:v>-3.6877369970000156E-3</c:v>
                </c:pt>
                <c:pt idx="125">
                  <c:v>-3.6594328720000071E-3</c:v>
                </c:pt>
                <c:pt idx="126">
                  <c:v>-3.6312297470000123E-3</c:v>
                </c:pt>
                <c:pt idx="127">
                  <c:v>-3.6030476230000052E-3</c:v>
                </c:pt>
                <c:pt idx="128">
                  <c:v>-3.5749674980000081E-3</c:v>
                </c:pt>
                <c:pt idx="129">
                  <c:v>-3.5469103730000062E-3</c:v>
                </c:pt>
                <c:pt idx="130">
                  <c:v>-3.51895624800001E-3</c:v>
                </c:pt>
                <c:pt idx="131">
                  <c:v>-3.4910261239999999E-3</c:v>
                </c:pt>
                <c:pt idx="132">
                  <c:v>-3.4632019990000012E-3</c:v>
                </c:pt>
                <c:pt idx="133">
                  <c:v>-3.4354028739999997E-3</c:v>
                </c:pt>
                <c:pt idx="134">
                  <c:v>-3.4077117490000169E-3</c:v>
                </c:pt>
                <c:pt idx="135">
                  <c:v>-3.3800476250000011E-3</c:v>
                </c:pt>
                <c:pt idx="136">
                  <c:v>-3.3524935E-3</c:v>
                </c:pt>
                <c:pt idx="137">
                  <c:v>-3.3249663750000002E-3</c:v>
                </c:pt>
                <c:pt idx="138">
                  <c:v>-3.2975522500000116E-3</c:v>
                </c:pt>
                <c:pt idx="139">
                  <c:v>-3.2701671250000052E-3</c:v>
                </c:pt>
                <c:pt idx="140">
                  <c:v>-3.2428980010000062E-3</c:v>
                </c:pt>
                <c:pt idx="141">
                  <c:v>-3.2156588760000001E-3</c:v>
                </c:pt>
                <c:pt idx="142">
                  <c:v>-3.1885377510000217E-3</c:v>
                </c:pt>
                <c:pt idx="143">
                  <c:v>-3.1614496260000012E-3</c:v>
                </c:pt>
                <c:pt idx="144">
                  <c:v>-3.1344805010000095E-3</c:v>
                </c:pt>
                <c:pt idx="145">
                  <c:v>-3.1117344630000052E-3</c:v>
                </c:pt>
                <c:pt idx="146">
                  <c:v>-3.0890754239999998E-3</c:v>
                </c:pt>
                <c:pt idx="147">
                  <c:v>-3.0664413860000002E-3</c:v>
                </c:pt>
                <c:pt idx="148">
                  <c:v>-3.0438973470000145E-3</c:v>
                </c:pt>
                <c:pt idx="149">
                  <c:v>-3.0213793080000094E-3</c:v>
                </c:pt>
                <c:pt idx="150">
                  <c:v>-2.9989532690000006E-3</c:v>
                </c:pt>
                <c:pt idx="151">
                  <c:v>-2.9765542310000001E-3</c:v>
                </c:pt>
                <c:pt idx="152">
                  <c:v>-2.954249192E-3</c:v>
                </c:pt>
                <c:pt idx="153">
                  <c:v>-2.9319731530000003E-3</c:v>
                </c:pt>
                <c:pt idx="154">
                  <c:v>-2.909792115E-3</c:v>
                </c:pt>
                <c:pt idx="155">
                  <c:v>-2.8981120160000012E-3</c:v>
                </c:pt>
                <c:pt idx="156">
                  <c:v>-2.8863611110000052E-3</c:v>
                </c:pt>
                <c:pt idx="157">
                  <c:v>-2.8746422059999998E-3</c:v>
                </c:pt>
                <c:pt idx="158">
                  <c:v>-2.8630203000000061E-3</c:v>
                </c:pt>
                <c:pt idx="159">
                  <c:v>-2.851430395E-3</c:v>
                </c:pt>
                <c:pt idx="160">
                  <c:v>-2.8399404899999998E-3</c:v>
                </c:pt>
                <c:pt idx="161">
                  <c:v>-2.8284835850000052E-3</c:v>
                </c:pt>
                <c:pt idx="162">
                  <c:v>-2.8171266800000052E-3</c:v>
                </c:pt>
                <c:pt idx="163">
                  <c:v>-2.8058037750000012E-3</c:v>
                </c:pt>
                <c:pt idx="164">
                  <c:v>-2.7945828700000085E-3</c:v>
                </c:pt>
                <c:pt idx="165">
                  <c:v>-2.7833959640000106E-3</c:v>
                </c:pt>
                <c:pt idx="166">
                  <c:v>-2.7723130590000052E-3</c:v>
                </c:pt>
                <c:pt idx="167">
                  <c:v>-2.7612641540000061E-3</c:v>
                </c:pt>
                <c:pt idx="168">
                  <c:v>-2.7503222490000115E-3</c:v>
                </c:pt>
                <c:pt idx="169">
                  <c:v>-2.7394143440000081E-3</c:v>
                </c:pt>
                <c:pt idx="170">
                  <c:v>-2.7286144390000011E-3</c:v>
                </c:pt>
                <c:pt idx="171">
                  <c:v>-2.7178495330000001E-3</c:v>
                </c:pt>
                <c:pt idx="172">
                  <c:v>-2.7071936280000145E-3</c:v>
                </c:pt>
                <c:pt idx="173">
                  <c:v>-2.6965757230000011E-3</c:v>
                </c:pt>
                <c:pt idx="174">
                  <c:v>-2.6860668180000062E-3</c:v>
                </c:pt>
                <c:pt idx="175">
                  <c:v>-2.6747351790000012E-3</c:v>
                </c:pt>
                <c:pt idx="176">
                  <c:v>-2.6626756490000002E-3</c:v>
                </c:pt>
                <c:pt idx="177">
                  <c:v>-2.6498132300000012E-3</c:v>
                </c:pt>
                <c:pt idx="178">
                  <c:v>-2.6362329230000003E-3</c:v>
                </c:pt>
                <c:pt idx="179">
                  <c:v>-2.6218607290000012E-3</c:v>
                </c:pt>
                <c:pt idx="180">
                  <c:v>-2.606780649000006E-3</c:v>
                </c:pt>
                <c:pt idx="181">
                  <c:v>-2.590919684E-3</c:v>
                </c:pt>
                <c:pt idx="182">
                  <c:v>-2.5743628320000012E-3</c:v>
                </c:pt>
                <c:pt idx="183">
                  <c:v>-2.5570360950000052E-3</c:v>
                </c:pt>
                <c:pt idx="184">
                  <c:v>-2.5390274710000052E-3</c:v>
                </c:pt>
                <c:pt idx="185">
                  <c:v>-2.5202629590000006E-3</c:v>
                </c:pt>
                <c:pt idx="186">
                  <c:v>-2.500830557000012E-3</c:v>
                </c:pt>
                <c:pt idx="187">
                  <c:v>-2.4818414650000001E-3</c:v>
                </c:pt>
                <c:pt idx="188">
                  <c:v>-2.4629773720000062E-3</c:v>
                </c:pt>
                <c:pt idx="189">
                  <c:v>-2.4441632790000081E-3</c:v>
                </c:pt>
                <c:pt idx="190">
                  <c:v>-2.425475186E-3</c:v>
                </c:pt>
                <c:pt idx="191">
                  <c:v>-2.4068390929999997E-3</c:v>
                </c:pt>
                <c:pt idx="192">
                  <c:v>-2.3883340010000123E-3</c:v>
                </c:pt>
                <c:pt idx="193">
                  <c:v>-2.3698829080000001E-3</c:v>
                </c:pt>
                <c:pt idx="194">
                  <c:v>-2.3515648150000002E-3</c:v>
                </c:pt>
                <c:pt idx="195">
                  <c:v>-2.3333047220000062E-3</c:v>
                </c:pt>
                <c:pt idx="196">
                  <c:v>-2.3151796299999998E-3</c:v>
                </c:pt>
                <c:pt idx="197">
                  <c:v>-2.2979114810000095E-3</c:v>
                </c:pt>
                <c:pt idx="198">
                  <c:v>-2.2838747300000109E-3</c:v>
                </c:pt>
                <c:pt idx="199">
                  <c:v>-2.2729673770000062E-3</c:v>
                </c:pt>
                <c:pt idx="200">
                  <c:v>-2.2652624150000002E-3</c:v>
                </c:pt>
                <c:pt idx="201">
                  <c:v>-2.2606628280000002E-3</c:v>
                </c:pt>
                <c:pt idx="202">
                  <c:v>-2.2592495990000003E-3</c:v>
                </c:pt>
                <c:pt idx="203">
                  <c:v>-2.2609357020000145E-3</c:v>
                </c:pt>
                <c:pt idx="204">
                  <c:v>-2.2658091040000002E-3</c:v>
                </c:pt>
                <c:pt idx="205">
                  <c:v>-2.273789767000016E-3</c:v>
                </c:pt>
                <c:pt idx="206">
                  <c:v>-2.2849736460000113E-3</c:v>
                </c:pt>
                <c:pt idx="207">
                  <c:v>-2.2992896910000002E-3</c:v>
                </c:pt>
                <c:pt idx="208">
                  <c:v>-2.3168418429999997E-3</c:v>
                </c:pt>
                <c:pt idx="209">
                  <c:v>-2.3384082389999996E-3</c:v>
                </c:pt>
                <c:pt idx="210">
                  <c:v>-2.3601676360000012E-3</c:v>
                </c:pt>
                <c:pt idx="211">
                  <c:v>-2.3820040309999999E-3</c:v>
                </c:pt>
                <c:pt idx="212">
                  <c:v>-2.4040294280000011E-3</c:v>
                </c:pt>
                <c:pt idx="213">
                  <c:v>-2.4261278240000012E-3</c:v>
                </c:pt>
                <c:pt idx="214">
                  <c:v>-2.4484132200000052E-3</c:v>
                </c:pt>
                <c:pt idx="215">
                  <c:v>-2.4707676160000002E-3</c:v>
                </c:pt>
                <c:pt idx="216">
                  <c:v>-2.4933050120000012E-3</c:v>
                </c:pt>
                <c:pt idx="217">
                  <c:v>-2.515908408E-3</c:v>
                </c:pt>
                <c:pt idx="218">
                  <c:v>-2.5386928040000002E-3</c:v>
                </c:pt>
                <c:pt idx="219">
                  <c:v>-2.5615392000000099E-3</c:v>
                </c:pt>
                <c:pt idx="220">
                  <c:v>-2.5845645960000095E-3</c:v>
                </c:pt>
                <c:pt idx="221">
                  <c:v>-2.6076479920000002E-3</c:v>
                </c:pt>
                <c:pt idx="222">
                  <c:v>-2.6309083880000062E-3</c:v>
                </c:pt>
                <c:pt idx="223">
                  <c:v>-2.6542247840000074E-3</c:v>
                </c:pt>
                <c:pt idx="224">
                  <c:v>-2.6777151800000012E-3</c:v>
                </c:pt>
                <c:pt idx="225">
                  <c:v>-2.7012585760000062E-3</c:v>
                </c:pt>
                <c:pt idx="226">
                  <c:v>-2.7249749720000133E-3</c:v>
                </c:pt>
                <c:pt idx="227">
                  <c:v>-2.7487413680000144E-3</c:v>
                </c:pt>
                <c:pt idx="228">
                  <c:v>-2.7726787640000002E-3</c:v>
                </c:pt>
                <c:pt idx="229">
                  <c:v>-2.7966641600000001E-3</c:v>
                </c:pt>
                <c:pt idx="230">
                  <c:v>-2.8208185570000061E-3</c:v>
                </c:pt>
                <c:pt idx="231">
                  <c:v>-2.845018952E-3</c:v>
                </c:pt>
                <c:pt idx="232">
                  <c:v>-2.8693873490000083E-3</c:v>
                </c:pt>
                <c:pt idx="233">
                  <c:v>-2.8937987440000095E-3</c:v>
                </c:pt>
                <c:pt idx="234">
                  <c:v>-2.9183771410000066E-3</c:v>
                </c:pt>
                <c:pt idx="235">
                  <c:v>-2.9429965370000011E-3</c:v>
                </c:pt>
                <c:pt idx="236">
                  <c:v>-2.9677819330000002E-3</c:v>
                </c:pt>
                <c:pt idx="237">
                  <c:v>-2.9926063289999996E-3</c:v>
                </c:pt>
                <c:pt idx="238">
                  <c:v>-3.017595725000008E-3</c:v>
                </c:pt>
                <c:pt idx="239">
                  <c:v>-3.042622121E-3</c:v>
                </c:pt>
                <c:pt idx="240">
                  <c:v>-3.0678125170000062E-3</c:v>
                </c:pt>
              </c:numCache>
            </c:numRef>
          </c:yVal>
          <c:smooth val="0"/>
        </c:ser>
        <c:dLbls>
          <c:showLegendKey val="0"/>
          <c:showVal val="0"/>
          <c:showCatName val="0"/>
          <c:showSerName val="0"/>
          <c:showPercent val="0"/>
          <c:showBubbleSize val="0"/>
        </c:dLbls>
        <c:axId val="156242688"/>
        <c:axId val="156244608"/>
      </c:scatterChart>
      <c:valAx>
        <c:axId val="156242688"/>
        <c:scaling>
          <c:orientation val="minMax"/>
          <c:max val="2.0499999999999998"/>
          <c:min val="0"/>
        </c:scaling>
        <c:delete val="0"/>
        <c:axPos val="b"/>
        <c:title>
          <c:tx>
            <c:rich>
              <a:bodyPr/>
              <a:lstStyle/>
              <a:p>
                <a:pPr>
                  <a:defRPr/>
                </a:pPr>
                <a:r>
                  <a:rPr lang="en-US"/>
                  <a:t>meters</a:t>
                </a:r>
              </a:p>
            </c:rich>
          </c:tx>
          <c:layout>
            <c:manualLayout>
              <c:xMode val="edge"/>
              <c:yMode val="edge"/>
              <c:x val="0.80495055118110248"/>
              <c:y val="0.53415333163999656"/>
            </c:manualLayout>
          </c:layout>
          <c:overlay val="0"/>
        </c:title>
        <c:numFmt formatCode="0.0" sourceLinked="0"/>
        <c:majorTickMark val="out"/>
        <c:minorTickMark val="none"/>
        <c:tickLblPos val="nextTo"/>
        <c:crossAx val="156244608"/>
        <c:crosses val="autoZero"/>
        <c:crossBetween val="midCat"/>
      </c:valAx>
      <c:valAx>
        <c:axId val="156244608"/>
        <c:scaling>
          <c:orientation val="minMax"/>
        </c:scaling>
        <c:delete val="0"/>
        <c:axPos val="l"/>
        <c:majorGridlines/>
        <c:numFmt formatCode="#,##0.000" sourceLinked="0"/>
        <c:majorTickMark val="out"/>
        <c:minorTickMark val="none"/>
        <c:tickLblPos val="nextTo"/>
        <c:crossAx val="156242688"/>
        <c:crosses val="autoZero"/>
        <c:crossBetween val="midCat"/>
      </c:valAx>
    </c:plotArea>
    <c:legend>
      <c:legendPos val="r"/>
      <c:legendEntry>
        <c:idx val="1"/>
        <c:delete val="1"/>
      </c:legendEntry>
      <c:legendEntry>
        <c:idx val="3"/>
        <c:delete val="1"/>
      </c:legendEntry>
      <c:legendEntry>
        <c:idx val="5"/>
        <c:delete val="1"/>
      </c:legendEntry>
      <c:layout>
        <c:manualLayout>
          <c:xMode val="edge"/>
          <c:yMode val="edge"/>
          <c:x val="0.77192083989501314"/>
          <c:y val="0.17741935483870969"/>
          <c:w val="0.22211212598425198"/>
          <c:h val="0.33872026077385486"/>
        </c:manualLayout>
      </c:layout>
      <c:overlay val="0"/>
      <c:spPr>
        <a:noFill/>
        <a:ln>
          <a:noFill/>
        </a:ln>
      </c:spPr>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lumMod val="95000"/>
                    <a:lumOff val="5000"/>
                  </a:schemeClr>
                </a:solidFill>
              </a:defRPr>
            </a:pPr>
            <a:r>
              <a:rPr lang="en-US" sz="1600" dirty="0" smtClean="0">
                <a:solidFill>
                  <a:schemeClr val="tx1">
                    <a:lumMod val="95000"/>
                    <a:lumOff val="5000"/>
                  </a:schemeClr>
                </a:solidFill>
              </a:rPr>
              <a:t>Horizontal</a:t>
            </a:r>
            <a:endParaRPr lang="en-US" sz="1600" dirty="0">
              <a:solidFill>
                <a:schemeClr val="tx1">
                  <a:lumMod val="95000"/>
                  <a:lumOff val="5000"/>
                </a:schemeClr>
              </a:solidFill>
            </a:endParaRPr>
          </a:p>
        </c:rich>
      </c:tx>
      <c:layout>
        <c:manualLayout>
          <c:xMode val="edge"/>
          <c:yMode val="edge"/>
          <c:x val="0.43813495464965613"/>
          <c:y val="0"/>
        </c:manualLayout>
      </c:layout>
      <c:overlay val="0"/>
    </c:title>
    <c:autoTitleDeleted val="0"/>
    <c:plotArea>
      <c:layout>
        <c:manualLayout>
          <c:layoutTarget val="inner"/>
          <c:xMode val="edge"/>
          <c:yMode val="edge"/>
          <c:x val="0.1365133681259881"/>
          <c:y val="5.1612056557446453E-2"/>
          <c:w val="0.77155812485464637"/>
          <c:h val="0.86181539807524055"/>
        </c:manualLayout>
      </c:layout>
      <c:scatterChart>
        <c:scatterStyle val="lineMarker"/>
        <c:varyColors val="0"/>
        <c:ser>
          <c:idx val="0"/>
          <c:order val="0"/>
          <c:tx>
            <c:v>Nominal</c:v>
          </c:tx>
          <c:spPr>
            <a:ln>
              <a:solidFill>
                <a:srgbClr val="0070C0"/>
              </a:solidFill>
            </a:ln>
          </c:spPr>
          <c:marker>
            <c:symbol val="none"/>
          </c:marker>
          <c:xVal>
            <c:numRef>
              <c:f>plotcal!$A$3:$A$243</c:f>
              <c:numCache>
                <c:formatCode>0.00</c:formatCode>
                <c:ptCount val="241"/>
                <c:pt idx="0">
                  <c:v>0</c:v>
                </c:pt>
                <c:pt idx="1">
                  <c:v>9.0050000000000321E-3</c:v>
                </c:pt>
                <c:pt idx="2">
                  <c:v>1.8010000000000036E-2</c:v>
                </c:pt>
                <c:pt idx="3">
                  <c:v>2.7015000000000091E-2</c:v>
                </c:pt>
                <c:pt idx="4">
                  <c:v>3.6020000000000052E-2</c:v>
                </c:pt>
                <c:pt idx="5">
                  <c:v>4.5025000000000003E-2</c:v>
                </c:pt>
                <c:pt idx="6">
                  <c:v>5.4030000000000168E-2</c:v>
                </c:pt>
                <c:pt idx="7">
                  <c:v>6.3034999999999994E-2</c:v>
                </c:pt>
                <c:pt idx="8">
                  <c:v>7.2040000000000104E-2</c:v>
                </c:pt>
                <c:pt idx="9">
                  <c:v>8.1045000000000048E-2</c:v>
                </c:pt>
                <c:pt idx="10">
                  <c:v>9.0050000000000296E-2</c:v>
                </c:pt>
                <c:pt idx="11">
                  <c:v>9.9055000000000434E-2</c:v>
                </c:pt>
                <c:pt idx="12">
                  <c:v>0.10806000000000018</c:v>
                </c:pt>
                <c:pt idx="13">
                  <c:v>0.11706500000000031</c:v>
                </c:pt>
                <c:pt idx="14">
                  <c:v>0.12606999999999999</c:v>
                </c:pt>
                <c:pt idx="15">
                  <c:v>0.135075</c:v>
                </c:pt>
                <c:pt idx="16">
                  <c:v>0.14408000000000001</c:v>
                </c:pt>
                <c:pt idx="17">
                  <c:v>0.15308500000000039</c:v>
                </c:pt>
                <c:pt idx="18">
                  <c:v>0.16209000000000043</c:v>
                </c:pt>
                <c:pt idx="19">
                  <c:v>0.17109500000000036</c:v>
                </c:pt>
                <c:pt idx="20">
                  <c:v>0.18010000000000001</c:v>
                </c:pt>
                <c:pt idx="21">
                  <c:v>0.18843330000000069</c:v>
                </c:pt>
                <c:pt idx="22">
                  <c:v>0.19676670000000046</c:v>
                </c:pt>
                <c:pt idx="23">
                  <c:v>0.2051</c:v>
                </c:pt>
                <c:pt idx="24">
                  <c:v>0.21343330000000058</c:v>
                </c:pt>
                <c:pt idx="25">
                  <c:v>0.22176670000000037</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0.34410000000000063</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0.44343330000000031</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0.5817666999999993</c:v>
                </c:pt>
                <c:pt idx="70">
                  <c:v>0.59010000000000062</c:v>
                </c:pt>
                <c:pt idx="71">
                  <c:v>0.59843329999999917</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0.68010000000000159</c:v>
                </c:pt>
                <c:pt idx="82">
                  <c:v>0.68810000000000171</c:v>
                </c:pt>
                <c:pt idx="83">
                  <c:v>0.69610000000000172</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0.77610000000000057</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0.88010000000000099</c:v>
                </c:pt>
                <c:pt idx="107">
                  <c:v>0.88957369999999969</c:v>
                </c:pt>
                <c:pt idx="108">
                  <c:v>0.89904740000000172</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0.97483679999999839</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1.7017669999999989</c:v>
                </c:pt>
                <c:pt idx="202">
                  <c:v>1.710100000000002</c:v>
                </c:pt>
                <c:pt idx="203">
                  <c:v>1.7184330000000001</c:v>
                </c:pt>
                <c:pt idx="204">
                  <c:v>1.7267669999999991</c:v>
                </c:pt>
                <c:pt idx="205">
                  <c:v>1.7350999999999992</c:v>
                </c:pt>
                <c:pt idx="206">
                  <c:v>1.743433</c:v>
                </c:pt>
                <c:pt idx="207">
                  <c:v>1.7517669999999992</c:v>
                </c:pt>
                <c:pt idx="208">
                  <c:v>1.7601000000000022</c:v>
                </c:pt>
                <c:pt idx="209">
                  <c:v>1.769474999999999</c:v>
                </c:pt>
                <c:pt idx="210">
                  <c:v>1.7788500000000025</c:v>
                </c:pt>
                <c:pt idx="211">
                  <c:v>1.788225000000002</c:v>
                </c:pt>
                <c:pt idx="212">
                  <c:v>1.7975999999999992</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1.9007249999999967</c:v>
                </c:pt>
                <c:pt idx="224">
                  <c:v>1.9100999999999977</c:v>
                </c:pt>
                <c:pt idx="225">
                  <c:v>1.9194749999999974</c:v>
                </c:pt>
                <c:pt idx="226">
                  <c:v>1.9288500000000008</c:v>
                </c:pt>
                <c:pt idx="227">
                  <c:v>1.9382249999999976</c:v>
                </c:pt>
                <c:pt idx="228">
                  <c:v>1.9475999999999967</c:v>
                </c:pt>
                <c:pt idx="229">
                  <c:v>1.9569749999999977</c:v>
                </c:pt>
                <c:pt idx="230">
                  <c:v>1.9663500000000009</c:v>
                </c:pt>
                <c:pt idx="231">
                  <c:v>1.9757249999999953</c:v>
                </c:pt>
                <c:pt idx="232">
                  <c:v>1.9850999999999976</c:v>
                </c:pt>
                <c:pt idx="233">
                  <c:v>1.9944750000000009</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plotcal!$B$3:$B$243</c:f>
              <c:numCache>
                <c:formatCode>0.00E+00</c:formatCode>
                <c:ptCount val="241"/>
                <c:pt idx="0">
                  <c:v>7.8285968800000181E-4</c:v>
                </c:pt>
                <c:pt idx="1">
                  <c:v>8.7875496370000536E-4</c:v>
                </c:pt>
                <c:pt idx="2">
                  <c:v>9.7711333900000227E-4</c:v>
                </c:pt>
                <c:pt idx="3">
                  <c:v>1.0764987150000001E-3</c:v>
                </c:pt>
                <c:pt idx="4">
                  <c:v>1.1775923910000022E-3</c:v>
                </c:pt>
                <c:pt idx="5">
                  <c:v>1.2792720670000031E-3</c:v>
                </c:pt>
                <c:pt idx="6">
                  <c:v>1.3822217420000021E-3</c:v>
                </c:pt>
                <c:pt idx="7">
                  <c:v>1.4855324180000021E-3</c:v>
                </c:pt>
                <c:pt idx="8">
                  <c:v>1.5898100940000043E-3</c:v>
                </c:pt>
                <c:pt idx="9">
                  <c:v>1.6943257700000065E-3</c:v>
                </c:pt>
                <c:pt idx="10">
                  <c:v>1.7995894450000053E-3</c:v>
                </c:pt>
                <c:pt idx="11">
                  <c:v>1.9050171210000086E-3</c:v>
                </c:pt>
                <c:pt idx="12">
                  <c:v>2.0110347970000095E-3</c:v>
                </c:pt>
                <c:pt idx="13">
                  <c:v>2.1171694720000071E-3</c:v>
                </c:pt>
                <c:pt idx="14">
                  <c:v>2.2237781480000138E-3</c:v>
                </c:pt>
                <c:pt idx="15">
                  <c:v>2.3304738239999997E-3</c:v>
                </c:pt>
                <c:pt idx="16">
                  <c:v>2.4375585000000043E-3</c:v>
                </c:pt>
                <c:pt idx="17">
                  <c:v>2.5447091750000054E-3</c:v>
                </c:pt>
                <c:pt idx="18">
                  <c:v>2.6521838510000103E-3</c:v>
                </c:pt>
                <c:pt idx="19">
                  <c:v>2.7597095270000096E-3</c:v>
                </c:pt>
                <c:pt idx="20">
                  <c:v>2.8675092030000077E-3</c:v>
                </c:pt>
                <c:pt idx="21">
                  <c:v>2.9720607740000011E-3</c:v>
                </c:pt>
                <c:pt idx="22">
                  <c:v>3.0865606220000087E-3</c:v>
                </c:pt>
                <c:pt idx="23">
                  <c:v>3.2112089920000044E-3</c:v>
                </c:pt>
                <c:pt idx="24">
                  <c:v>3.3465622220000082E-3</c:v>
                </c:pt>
                <c:pt idx="25">
                  <c:v>3.4929117500000139E-3</c:v>
                </c:pt>
                <c:pt idx="26">
                  <c:v>3.6508651200000001E-3</c:v>
                </c:pt>
                <c:pt idx="27">
                  <c:v>3.8208079700000059E-3</c:v>
                </c:pt>
                <c:pt idx="28">
                  <c:v>4.0034100699999969E-3</c:v>
                </c:pt>
                <c:pt idx="29">
                  <c:v>4.1991522900000034E-3</c:v>
                </c:pt>
                <c:pt idx="30">
                  <c:v>4.4087756400000124E-3</c:v>
                </c:pt>
                <c:pt idx="31">
                  <c:v>4.6328672599999995E-3</c:v>
                </c:pt>
                <c:pt idx="32">
                  <c:v>4.8722474200000232E-3</c:v>
                </c:pt>
                <c:pt idx="33">
                  <c:v>5.10959819000002E-3</c:v>
                </c:pt>
                <c:pt idx="34">
                  <c:v>5.3470259599999962E-3</c:v>
                </c:pt>
                <c:pt idx="35">
                  <c:v>5.5844587300000114E-3</c:v>
                </c:pt>
                <c:pt idx="36">
                  <c:v>5.82195851E-3</c:v>
                </c:pt>
                <c:pt idx="37">
                  <c:v>6.0594622800000299E-3</c:v>
                </c:pt>
                <c:pt idx="38">
                  <c:v>6.2970260500000109E-3</c:v>
                </c:pt>
                <c:pt idx="39">
                  <c:v>6.5345928299999998E-3</c:v>
                </c:pt>
                <c:pt idx="40">
                  <c:v>6.7722136000000245E-3</c:v>
                </c:pt>
                <c:pt idx="41">
                  <c:v>7.0098363700000091E-3</c:v>
                </c:pt>
                <c:pt idx="42">
                  <c:v>7.2475071400000153E-3</c:v>
                </c:pt>
                <c:pt idx="43">
                  <c:v>7.477729560000021E-3</c:v>
                </c:pt>
                <c:pt idx="44">
                  <c:v>7.6725922100000128E-3</c:v>
                </c:pt>
                <c:pt idx="45">
                  <c:v>7.831127230000021E-3</c:v>
                </c:pt>
                <c:pt idx="46">
                  <c:v>7.9526262900000283E-3</c:v>
                </c:pt>
                <c:pt idx="47">
                  <c:v>8.0364715500000228E-3</c:v>
                </c:pt>
                <c:pt idx="48">
                  <c:v>8.0823057400000002E-3</c:v>
                </c:pt>
                <c:pt idx="49">
                  <c:v>8.0898721200000027E-3</c:v>
                </c:pt>
                <c:pt idx="50">
                  <c:v>8.0591744800000177E-3</c:v>
                </c:pt>
                <c:pt idx="51">
                  <c:v>7.9903171600000222E-3</c:v>
                </c:pt>
                <c:pt idx="52">
                  <c:v>7.8836640600000226E-3</c:v>
                </c:pt>
                <c:pt idx="53">
                  <c:v>7.7396856000000258E-3</c:v>
                </c:pt>
                <c:pt idx="54">
                  <c:v>7.5590987300000285E-3</c:v>
                </c:pt>
                <c:pt idx="55">
                  <c:v>7.3684055800000104E-3</c:v>
                </c:pt>
                <c:pt idx="56">
                  <c:v>7.1777494300000249E-3</c:v>
                </c:pt>
                <c:pt idx="57">
                  <c:v>6.987096270000011E-3</c:v>
                </c:pt>
                <c:pt idx="58">
                  <c:v>6.7964801200000174E-3</c:v>
                </c:pt>
                <c:pt idx="59">
                  <c:v>6.6058659700000003E-3</c:v>
                </c:pt>
                <c:pt idx="60">
                  <c:v>6.4152908200000138E-3</c:v>
                </c:pt>
                <c:pt idx="61">
                  <c:v>6.2247196600000001E-3</c:v>
                </c:pt>
                <c:pt idx="62">
                  <c:v>6.0341865100000001E-3</c:v>
                </c:pt>
                <c:pt idx="63">
                  <c:v>5.8436583600000183E-3</c:v>
                </c:pt>
                <c:pt idx="64">
                  <c:v>5.6531712100000003E-3</c:v>
                </c:pt>
                <c:pt idx="65">
                  <c:v>5.4633000100000138E-3</c:v>
                </c:pt>
                <c:pt idx="66">
                  <c:v>5.2901958800000114E-3</c:v>
                </c:pt>
                <c:pt idx="67">
                  <c:v>5.1332842900000024E-3</c:v>
                </c:pt>
                <c:pt idx="68">
                  <c:v>4.9921318499999961E-3</c:v>
                </c:pt>
                <c:pt idx="69">
                  <c:v>4.8662623400000191E-3</c:v>
                </c:pt>
                <c:pt idx="70">
                  <c:v>4.7553356499999986E-3</c:v>
                </c:pt>
                <c:pt idx="71">
                  <c:v>4.658968839999997E-3</c:v>
                </c:pt>
                <c:pt idx="72">
                  <c:v>4.5769131000000145E-3</c:v>
                </c:pt>
                <c:pt idx="73">
                  <c:v>4.508870750000009E-3</c:v>
                </c:pt>
                <c:pt idx="74">
                  <c:v>4.4546822399999996E-3</c:v>
                </c:pt>
                <c:pt idx="75">
                  <c:v>4.4141341499999882E-3</c:v>
                </c:pt>
                <c:pt idx="76">
                  <c:v>4.3871511999999998E-3</c:v>
                </c:pt>
                <c:pt idx="77">
                  <c:v>4.3677094599999964E-3</c:v>
                </c:pt>
                <c:pt idx="78">
                  <c:v>4.3483217200000167E-3</c:v>
                </c:pt>
                <c:pt idx="79">
                  <c:v>4.3289429800000114E-3</c:v>
                </c:pt>
                <c:pt idx="80">
                  <c:v>4.3096182499999984E-3</c:v>
                </c:pt>
                <c:pt idx="81">
                  <c:v>4.2903025099999999E-3</c:v>
                </c:pt>
                <c:pt idx="82">
                  <c:v>4.2710417700000227E-3</c:v>
                </c:pt>
                <c:pt idx="83">
                  <c:v>4.2517900300000147E-3</c:v>
                </c:pt>
                <c:pt idx="84">
                  <c:v>4.2325932900000168E-3</c:v>
                </c:pt>
                <c:pt idx="85">
                  <c:v>4.2134075500000001E-3</c:v>
                </c:pt>
                <c:pt idx="86">
                  <c:v>4.1942768100000005E-3</c:v>
                </c:pt>
                <c:pt idx="87">
                  <c:v>4.175157069999995E-3</c:v>
                </c:pt>
                <c:pt idx="88">
                  <c:v>4.1560943299999995E-3</c:v>
                </c:pt>
                <c:pt idx="89">
                  <c:v>4.1370415900000099E-3</c:v>
                </c:pt>
                <c:pt idx="90">
                  <c:v>4.1180468499999881E-3</c:v>
                </c:pt>
                <c:pt idx="91">
                  <c:v>4.0990621100000261E-3</c:v>
                </c:pt>
                <c:pt idx="92">
                  <c:v>4.0801363699999975E-3</c:v>
                </c:pt>
                <c:pt idx="93">
                  <c:v>4.0612216300000116E-3</c:v>
                </c:pt>
                <c:pt idx="94">
                  <c:v>4.0423668900000124E-3</c:v>
                </c:pt>
                <c:pt idx="95">
                  <c:v>4.0235231499999996E-3</c:v>
                </c:pt>
                <c:pt idx="96">
                  <c:v>4.0047394100000107E-3</c:v>
                </c:pt>
                <c:pt idx="97">
                  <c:v>3.9894511100000002E-3</c:v>
                </c:pt>
                <c:pt idx="98">
                  <c:v>3.9741606000000106E-3</c:v>
                </c:pt>
                <c:pt idx="99">
                  <c:v>3.9588830900000012E-3</c:v>
                </c:pt>
                <c:pt idx="100">
                  <c:v>3.9436675800000121E-3</c:v>
                </c:pt>
                <c:pt idx="101">
                  <c:v>3.9284640700000114E-3</c:v>
                </c:pt>
                <c:pt idx="102">
                  <c:v>3.9133235600000114E-3</c:v>
                </c:pt>
                <c:pt idx="103">
                  <c:v>3.898196050000012E-3</c:v>
                </c:pt>
                <c:pt idx="104">
                  <c:v>3.8831315400000227E-3</c:v>
                </c:pt>
                <c:pt idx="105">
                  <c:v>3.8680800300000076E-3</c:v>
                </c:pt>
                <c:pt idx="106">
                  <c:v>3.8530935100000098E-3</c:v>
                </c:pt>
                <c:pt idx="107">
                  <c:v>3.8353637800000086E-3</c:v>
                </c:pt>
                <c:pt idx="108">
                  <c:v>3.8177250400000117E-3</c:v>
                </c:pt>
                <c:pt idx="109">
                  <c:v>3.8001053100000059E-3</c:v>
                </c:pt>
                <c:pt idx="110">
                  <c:v>3.7825795700000145E-3</c:v>
                </c:pt>
                <c:pt idx="111">
                  <c:v>3.7650728400000148E-3</c:v>
                </c:pt>
                <c:pt idx="112">
                  <c:v>3.7476601000000121E-3</c:v>
                </c:pt>
                <c:pt idx="113">
                  <c:v>3.7302683600000082E-3</c:v>
                </c:pt>
                <c:pt idx="114">
                  <c:v>3.7129736300000045E-3</c:v>
                </c:pt>
                <c:pt idx="115">
                  <c:v>3.6956978900000094E-3</c:v>
                </c:pt>
                <c:pt idx="116">
                  <c:v>3.6785211600000142E-3</c:v>
                </c:pt>
                <c:pt idx="117">
                  <c:v>3.6613654200000059E-3</c:v>
                </c:pt>
                <c:pt idx="118">
                  <c:v>3.64430868000001E-3</c:v>
                </c:pt>
                <c:pt idx="119">
                  <c:v>3.6272749500000164E-3</c:v>
                </c:pt>
                <c:pt idx="120">
                  <c:v>3.6103412100000122E-3</c:v>
                </c:pt>
                <c:pt idx="121">
                  <c:v>3.5934304800000084E-3</c:v>
                </c:pt>
                <c:pt idx="122">
                  <c:v>3.5766217400000143E-3</c:v>
                </c:pt>
                <c:pt idx="123">
                  <c:v>3.5598370000000084E-3</c:v>
                </c:pt>
                <c:pt idx="124">
                  <c:v>3.5431562700000154E-3</c:v>
                </c:pt>
                <c:pt idx="125">
                  <c:v>3.5264995300000059E-3</c:v>
                </c:pt>
                <c:pt idx="126">
                  <c:v>3.5099488000000052E-3</c:v>
                </c:pt>
                <c:pt idx="127">
                  <c:v>3.4934230600000096E-3</c:v>
                </c:pt>
                <c:pt idx="128">
                  <c:v>3.4770053300000039E-3</c:v>
                </c:pt>
                <c:pt idx="129">
                  <c:v>3.4606115900000104E-3</c:v>
                </c:pt>
                <c:pt idx="130">
                  <c:v>3.4443288500000135E-3</c:v>
                </c:pt>
                <c:pt idx="131">
                  <c:v>3.4280711200000086E-3</c:v>
                </c:pt>
                <c:pt idx="132">
                  <c:v>3.4119243800000087E-3</c:v>
                </c:pt>
                <c:pt idx="133">
                  <c:v>3.39580565E-3</c:v>
                </c:pt>
                <c:pt idx="134">
                  <c:v>3.3797989100000001E-3</c:v>
                </c:pt>
                <c:pt idx="135">
                  <c:v>3.3638201700000071E-3</c:v>
                </c:pt>
                <c:pt idx="136">
                  <c:v>3.3479574400000099E-3</c:v>
                </c:pt>
                <c:pt idx="137">
                  <c:v>3.332121700000011E-3</c:v>
                </c:pt>
                <c:pt idx="138">
                  <c:v>3.3164039700000003E-3</c:v>
                </c:pt>
                <c:pt idx="139">
                  <c:v>3.3007142300000105E-3</c:v>
                </c:pt>
                <c:pt idx="140">
                  <c:v>3.2851445000000152E-3</c:v>
                </c:pt>
                <c:pt idx="141">
                  <c:v>3.2696047600000158E-3</c:v>
                </c:pt>
                <c:pt idx="142">
                  <c:v>3.2541850200000092E-3</c:v>
                </c:pt>
                <c:pt idx="143">
                  <c:v>3.2387972900000152E-3</c:v>
                </c:pt>
                <c:pt idx="144">
                  <c:v>3.2235315500000229E-3</c:v>
                </c:pt>
                <c:pt idx="145">
                  <c:v>3.210666040000009E-3</c:v>
                </c:pt>
                <c:pt idx="146">
                  <c:v>3.1978895300000072E-3</c:v>
                </c:pt>
                <c:pt idx="147">
                  <c:v>3.1851360200000128E-3</c:v>
                </c:pt>
                <c:pt idx="148">
                  <c:v>3.1724725100000001E-3</c:v>
                </c:pt>
                <c:pt idx="149">
                  <c:v>3.1598330000000077E-3</c:v>
                </c:pt>
                <c:pt idx="150">
                  <c:v>3.1472844900000099E-3</c:v>
                </c:pt>
                <c:pt idx="151">
                  <c:v>3.1347609800000059E-3</c:v>
                </c:pt>
                <c:pt idx="152">
                  <c:v>3.122329470000009E-3</c:v>
                </c:pt>
                <c:pt idx="153">
                  <c:v>3.109923960000011E-3</c:v>
                </c:pt>
                <c:pt idx="154">
                  <c:v>3.0976124500000052E-3</c:v>
                </c:pt>
                <c:pt idx="155">
                  <c:v>3.0964741500000012E-3</c:v>
                </c:pt>
                <c:pt idx="156">
                  <c:v>3.0952521699999999E-3</c:v>
                </c:pt>
                <c:pt idx="157">
                  <c:v>3.0940561800000001E-3</c:v>
                </c:pt>
                <c:pt idx="158">
                  <c:v>3.0929561900000001E-3</c:v>
                </c:pt>
                <c:pt idx="159">
                  <c:v>3.0918812000000095E-3</c:v>
                </c:pt>
                <c:pt idx="160">
                  <c:v>3.0909032100000086E-3</c:v>
                </c:pt>
                <c:pt idx="161">
                  <c:v>3.0899512200000096E-3</c:v>
                </c:pt>
                <c:pt idx="162">
                  <c:v>3.0890962300000094E-3</c:v>
                </c:pt>
                <c:pt idx="163">
                  <c:v>3.0882662500000117E-3</c:v>
                </c:pt>
                <c:pt idx="164">
                  <c:v>3.0875352600000178E-3</c:v>
                </c:pt>
                <c:pt idx="165">
                  <c:v>3.086829270000009E-3</c:v>
                </c:pt>
                <c:pt idx="166">
                  <c:v>3.0862222800000058E-3</c:v>
                </c:pt>
                <c:pt idx="167">
                  <c:v>3.0856412900000072E-3</c:v>
                </c:pt>
                <c:pt idx="168">
                  <c:v>3.0851593000000071E-3</c:v>
                </c:pt>
                <c:pt idx="169">
                  <c:v>3.084703320000009E-3</c:v>
                </c:pt>
                <c:pt idx="170">
                  <c:v>3.0843473300000072E-3</c:v>
                </c:pt>
                <c:pt idx="171">
                  <c:v>3.0840163400000118E-3</c:v>
                </c:pt>
                <c:pt idx="172">
                  <c:v>3.0837863500000158E-3</c:v>
                </c:pt>
                <c:pt idx="173">
                  <c:v>3.0835823600000134E-3</c:v>
                </c:pt>
                <c:pt idx="174">
                  <c:v>3.0834793700000099E-3</c:v>
                </c:pt>
                <c:pt idx="175">
                  <c:v>3.0834847800000165E-3</c:v>
                </c:pt>
                <c:pt idx="176">
                  <c:v>3.083772880000011E-3</c:v>
                </c:pt>
                <c:pt idx="177">
                  <c:v>3.0842616800000095E-3</c:v>
                </c:pt>
                <c:pt idx="178">
                  <c:v>3.0850321800000059E-3</c:v>
                </c:pt>
                <c:pt idx="179">
                  <c:v>3.0860023900000002E-3</c:v>
                </c:pt>
                <c:pt idx="180">
                  <c:v>3.0872572900000101E-3</c:v>
                </c:pt>
                <c:pt idx="181">
                  <c:v>3.08871091000001E-3</c:v>
                </c:pt>
                <c:pt idx="182">
                  <c:v>3.0904492400000059E-3</c:v>
                </c:pt>
                <c:pt idx="183">
                  <c:v>3.09238727000001E-3</c:v>
                </c:pt>
                <c:pt idx="184">
                  <c:v>3.094611020000007E-3</c:v>
                </c:pt>
                <c:pt idx="185">
                  <c:v>3.0970344700000101E-3</c:v>
                </c:pt>
                <c:pt idx="186">
                  <c:v>3.0997436500000012E-3</c:v>
                </c:pt>
                <c:pt idx="187">
                  <c:v>3.1024528000000002E-3</c:v>
                </c:pt>
                <c:pt idx="188">
                  <c:v>3.1052669500000059E-3</c:v>
                </c:pt>
                <c:pt idx="189">
                  <c:v>3.1081071000000115E-3</c:v>
                </c:pt>
                <c:pt idx="190">
                  <c:v>3.111051260000009E-3</c:v>
                </c:pt>
                <c:pt idx="191">
                  <c:v>3.1140214100000073E-3</c:v>
                </c:pt>
                <c:pt idx="192">
                  <c:v>3.1170955600000098E-3</c:v>
                </c:pt>
                <c:pt idx="193">
                  <c:v>3.1201957100000155E-3</c:v>
                </c:pt>
                <c:pt idx="194">
                  <c:v>3.1234018600000157E-3</c:v>
                </c:pt>
                <c:pt idx="195">
                  <c:v>3.1266330100000067E-3</c:v>
                </c:pt>
                <c:pt idx="196">
                  <c:v>3.1299691600000087E-3</c:v>
                </c:pt>
                <c:pt idx="197">
                  <c:v>3.1313145900000116E-3</c:v>
                </c:pt>
                <c:pt idx="198">
                  <c:v>3.128461800000011E-3</c:v>
                </c:pt>
                <c:pt idx="199">
                  <c:v>3.1213257800000124E-3</c:v>
                </c:pt>
                <c:pt idx="200">
                  <c:v>3.1100065300000011E-3</c:v>
                </c:pt>
                <c:pt idx="201">
                  <c:v>3.0944301100000052E-3</c:v>
                </c:pt>
                <c:pt idx="202">
                  <c:v>3.0747085700000062E-3</c:v>
                </c:pt>
                <c:pt idx="203">
                  <c:v>3.0507800100000085E-3</c:v>
                </c:pt>
                <c:pt idx="204">
                  <c:v>3.0227685500000059E-3</c:v>
                </c:pt>
                <c:pt idx="205">
                  <c:v>2.9906233200000043E-3</c:v>
                </c:pt>
                <c:pt idx="206">
                  <c:v>2.95448048E-3</c:v>
                </c:pt>
                <c:pt idx="207">
                  <c:v>2.9143002300000059E-3</c:v>
                </c:pt>
                <c:pt idx="208">
                  <c:v>2.8702307800000087E-3</c:v>
                </c:pt>
                <c:pt idx="209">
                  <c:v>2.8184592999999998E-3</c:v>
                </c:pt>
                <c:pt idx="210">
                  <c:v>2.7668538300000011E-3</c:v>
                </c:pt>
                <c:pt idx="211">
                  <c:v>2.7152983500000052E-3</c:v>
                </c:pt>
                <c:pt idx="212">
                  <c:v>2.6639168800000135E-3</c:v>
                </c:pt>
                <c:pt idx="213">
                  <c:v>2.6125904000000011E-3</c:v>
                </c:pt>
                <c:pt idx="214">
                  <c:v>2.5614469300000004E-3</c:v>
                </c:pt>
                <c:pt idx="215">
                  <c:v>2.5103654600000039E-3</c:v>
                </c:pt>
                <c:pt idx="216">
                  <c:v>2.4594759799999987E-3</c:v>
                </c:pt>
                <c:pt idx="217">
                  <c:v>2.4086565100000039E-3</c:v>
                </c:pt>
                <c:pt idx="218">
                  <c:v>2.3580410299999998E-3</c:v>
                </c:pt>
                <c:pt idx="219">
                  <c:v>2.3075055600000082E-3</c:v>
                </c:pt>
                <c:pt idx="220">
                  <c:v>2.2571850840000071E-3</c:v>
                </c:pt>
                <c:pt idx="221">
                  <c:v>2.2069556090000002E-3</c:v>
                </c:pt>
                <c:pt idx="222">
                  <c:v>2.1569571349999992E-3</c:v>
                </c:pt>
                <c:pt idx="223">
                  <c:v>2.1070616600000103E-3</c:v>
                </c:pt>
                <c:pt idx="224">
                  <c:v>2.0574151860000001E-3</c:v>
                </c:pt>
                <c:pt idx="225">
                  <c:v>2.0078867120000106E-3</c:v>
                </c:pt>
                <c:pt idx="226">
                  <c:v>1.9586262370000001E-3</c:v>
                </c:pt>
                <c:pt idx="227">
                  <c:v>1.9095047630000028E-3</c:v>
                </c:pt>
                <c:pt idx="228">
                  <c:v>1.8606742880000024E-3</c:v>
                </c:pt>
                <c:pt idx="229">
                  <c:v>1.8120048140000059E-3</c:v>
                </c:pt>
                <c:pt idx="230">
                  <c:v>1.7636543390000062E-3</c:v>
                </c:pt>
                <c:pt idx="231">
                  <c:v>1.7154938650000044E-3</c:v>
                </c:pt>
                <c:pt idx="232">
                  <c:v>1.6676873900000051E-3</c:v>
                </c:pt>
                <c:pt idx="233">
                  <c:v>1.6201039160000069E-3</c:v>
                </c:pt>
                <c:pt idx="234">
                  <c:v>1.5729164410000056E-3</c:v>
                </c:pt>
                <c:pt idx="235">
                  <c:v>1.5259949670000021E-3</c:v>
                </c:pt>
                <c:pt idx="236">
                  <c:v>1.4795194920000001E-3</c:v>
                </c:pt>
                <c:pt idx="237">
                  <c:v>1.433365018E-3</c:v>
                </c:pt>
                <c:pt idx="238">
                  <c:v>1.3877205430000027E-3</c:v>
                </c:pt>
                <c:pt idx="239">
                  <c:v>1.3424640690000045E-3</c:v>
                </c:pt>
                <c:pt idx="240">
                  <c:v>1.2977975940000029E-3</c:v>
                </c:pt>
              </c:numCache>
            </c:numRef>
          </c:yVal>
          <c:smooth val="0"/>
        </c:ser>
        <c:ser>
          <c:idx val="1"/>
          <c:order val="1"/>
          <c:tx>
            <c:strRef>
              <c:f>plotcal!$C$2</c:f>
              <c:strCache>
                <c:ptCount val="1"/>
                <c:pt idx="0">
                  <c:v>Xlo</c:v>
                </c:pt>
              </c:strCache>
            </c:strRef>
          </c:tx>
          <c:spPr>
            <a:ln>
              <a:solidFill>
                <a:srgbClr val="0070C0"/>
              </a:solidFill>
            </a:ln>
          </c:spPr>
          <c:marker>
            <c:symbol val="none"/>
          </c:marker>
          <c:xVal>
            <c:numRef>
              <c:f>plotcal!$A$3:$A$243</c:f>
              <c:numCache>
                <c:formatCode>0.00</c:formatCode>
                <c:ptCount val="241"/>
                <c:pt idx="0">
                  <c:v>0</c:v>
                </c:pt>
                <c:pt idx="1">
                  <c:v>9.0050000000000321E-3</c:v>
                </c:pt>
                <c:pt idx="2">
                  <c:v>1.8010000000000036E-2</c:v>
                </c:pt>
                <c:pt idx="3">
                  <c:v>2.7015000000000091E-2</c:v>
                </c:pt>
                <c:pt idx="4">
                  <c:v>3.6020000000000052E-2</c:v>
                </c:pt>
                <c:pt idx="5">
                  <c:v>4.5025000000000003E-2</c:v>
                </c:pt>
                <c:pt idx="6">
                  <c:v>5.4030000000000168E-2</c:v>
                </c:pt>
                <c:pt idx="7">
                  <c:v>6.3034999999999994E-2</c:v>
                </c:pt>
                <c:pt idx="8">
                  <c:v>7.2040000000000104E-2</c:v>
                </c:pt>
                <c:pt idx="9">
                  <c:v>8.1045000000000048E-2</c:v>
                </c:pt>
                <c:pt idx="10">
                  <c:v>9.0050000000000296E-2</c:v>
                </c:pt>
                <c:pt idx="11">
                  <c:v>9.9055000000000434E-2</c:v>
                </c:pt>
                <c:pt idx="12">
                  <c:v>0.10806000000000018</c:v>
                </c:pt>
                <c:pt idx="13">
                  <c:v>0.11706500000000031</c:v>
                </c:pt>
                <c:pt idx="14">
                  <c:v>0.12606999999999999</c:v>
                </c:pt>
                <c:pt idx="15">
                  <c:v>0.135075</c:v>
                </c:pt>
                <c:pt idx="16">
                  <c:v>0.14408000000000001</c:v>
                </c:pt>
                <c:pt idx="17">
                  <c:v>0.15308500000000039</c:v>
                </c:pt>
                <c:pt idx="18">
                  <c:v>0.16209000000000043</c:v>
                </c:pt>
                <c:pt idx="19">
                  <c:v>0.17109500000000036</c:v>
                </c:pt>
                <c:pt idx="20">
                  <c:v>0.18010000000000001</c:v>
                </c:pt>
                <c:pt idx="21">
                  <c:v>0.18843330000000069</c:v>
                </c:pt>
                <c:pt idx="22">
                  <c:v>0.19676670000000046</c:v>
                </c:pt>
                <c:pt idx="23">
                  <c:v>0.2051</c:v>
                </c:pt>
                <c:pt idx="24">
                  <c:v>0.21343330000000058</c:v>
                </c:pt>
                <c:pt idx="25">
                  <c:v>0.22176670000000037</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0.34410000000000063</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0.44343330000000031</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0.5817666999999993</c:v>
                </c:pt>
                <c:pt idx="70">
                  <c:v>0.59010000000000062</c:v>
                </c:pt>
                <c:pt idx="71">
                  <c:v>0.59843329999999917</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0.68010000000000159</c:v>
                </c:pt>
                <c:pt idx="82">
                  <c:v>0.68810000000000171</c:v>
                </c:pt>
                <c:pt idx="83">
                  <c:v>0.69610000000000172</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0.77610000000000057</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0.88010000000000099</c:v>
                </c:pt>
                <c:pt idx="107">
                  <c:v>0.88957369999999969</c:v>
                </c:pt>
                <c:pt idx="108">
                  <c:v>0.89904740000000172</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0.97483679999999839</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1.7017669999999989</c:v>
                </c:pt>
                <c:pt idx="202">
                  <c:v>1.710100000000002</c:v>
                </c:pt>
                <c:pt idx="203">
                  <c:v>1.7184330000000001</c:v>
                </c:pt>
                <c:pt idx="204">
                  <c:v>1.7267669999999991</c:v>
                </c:pt>
                <c:pt idx="205">
                  <c:v>1.7350999999999992</c:v>
                </c:pt>
                <c:pt idx="206">
                  <c:v>1.743433</c:v>
                </c:pt>
                <c:pt idx="207">
                  <c:v>1.7517669999999992</c:v>
                </c:pt>
                <c:pt idx="208">
                  <c:v>1.7601000000000022</c:v>
                </c:pt>
                <c:pt idx="209">
                  <c:v>1.769474999999999</c:v>
                </c:pt>
                <c:pt idx="210">
                  <c:v>1.7788500000000025</c:v>
                </c:pt>
                <c:pt idx="211">
                  <c:v>1.788225000000002</c:v>
                </c:pt>
                <c:pt idx="212">
                  <c:v>1.7975999999999992</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1.9007249999999967</c:v>
                </c:pt>
                <c:pt idx="224">
                  <c:v>1.9100999999999977</c:v>
                </c:pt>
                <c:pt idx="225">
                  <c:v>1.9194749999999974</c:v>
                </c:pt>
                <c:pt idx="226">
                  <c:v>1.9288500000000008</c:v>
                </c:pt>
                <c:pt idx="227">
                  <c:v>1.9382249999999976</c:v>
                </c:pt>
                <c:pt idx="228">
                  <c:v>1.9475999999999967</c:v>
                </c:pt>
                <c:pt idx="229">
                  <c:v>1.9569749999999977</c:v>
                </c:pt>
                <c:pt idx="230">
                  <c:v>1.9663500000000009</c:v>
                </c:pt>
                <c:pt idx="231">
                  <c:v>1.9757249999999953</c:v>
                </c:pt>
                <c:pt idx="232">
                  <c:v>1.9850999999999976</c:v>
                </c:pt>
                <c:pt idx="233">
                  <c:v>1.9944750000000009</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plotcal!$C$3:$C$243</c:f>
              <c:numCache>
                <c:formatCode>0.00E+00</c:formatCode>
                <c:ptCount val="241"/>
                <c:pt idx="0">
                  <c:v>-7.8159631200000316E-4</c:v>
                </c:pt>
                <c:pt idx="1">
                  <c:v>-8.7675823630000392E-4</c:v>
                </c:pt>
                <c:pt idx="2">
                  <c:v>-9.7438326100000373E-4</c:v>
                </c:pt>
                <c:pt idx="3">
                  <c:v>-1.0730352850000001E-3</c:v>
                </c:pt>
                <c:pt idx="4">
                  <c:v>-1.1733956090000028E-3</c:v>
                </c:pt>
                <c:pt idx="5">
                  <c:v>-1.2743419330000047E-3</c:v>
                </c:pt>
                <c:pt idx="6">
                  <c:v>-1.3765582580000043E-3</c:v>
                </c:pt>
                <c:pt idx="7">
                  <c:v>-1.4791355820000021E-3</c:v>
                </c:pt>
                <c:pt idx="8">
                  <c:v>-1.582679906000006E-3</c:v>
                </c:pt>
                <c:pt idx="9">
                  <c:v>-1.6864622300000057E-3</c:v>
                </c:pt>
                <c:pt idx="10">
                  <c:v>-1.7909925550000053E-3</c:v>
                </c:pt>
                <c:pt idx="11">
                  <c:v>-1.8956868790000066E-3</c:v>
                </c:pt>
                <c:pt idx="12">
                  <c:v>-2.0009712030000094E-3</c:v>
                </c:pt>
                <c:pt idx="13">
                  <c:v>-2.1063725280000061E-3</c:v>
                </c:pt>
                <c:pt idx="14">
                  <c:v>-2.2122478520000054E-3</c:v>
                </c:pt>
                <c:pt idx="15">
                  <c:v>-2.318210176E-3</c:v>
                </c:pt>
                <c:pt idx="16">
                  <c:v>-2.4245615000000106E-3</c:v>
                </c:pt>
                <c:pt idx="17">
                  <c:v>-2.5309788250000012E-3</c:v>
                </c:pt>
                <c:pt idx="18">
                  <c:v>-2.6377201490000099E-3</c:v>
                </c:pt>
                <c:pt idx="19">
                  <c:v>-2.7445124730000056E-3</c:v>
                </c:pt>
                <c:pt idx="20">
                  <c:v>-2.8515787970000012E-3</c:v>
                </c:pt>
                <c:pt idx="21">
                  <c:v>-2.9554252260000002E-3</c:v>
                </c:pt>
                <c:pt idx="22">
                  <c:v>-3.0691653780000106E-3</c:v>
                </c:pt>
                <c:pt idx="23">
                  <c:v>-3.1929970080000133E-3</c:v>
                </c:pt>
                <c:pt idx="24">
                  <c:v>-3.3274737780000152E-3</c:v>
                </c:pt>
                <c:pt idx="25">
                  <c:v>-3.472884250000008E-3</c:v>
                </c:pt>
                <c:pt idx="26">
                  <c:v>-3.6298328800000103E-3</c:v>
                </c:pt>
                <c:pt idx="27">
                  <c:v>-3.7987020300000096E-3</c:v>
                </c:pt>
                <c:pt idx="28">
                  <c:v>-3.98015793000001E-3</c:v>
                </c:pt>
                <c:pt idx="29">
                  <c:v>-4.1746777100000127E-3</c:v>
                </c:pt>
                <c:pt idx="30">
                  <c:v>-4.3829983600000002E-3</c:v>
                </c:pt>
                <c:pt idx="31">
                  <c:v>-4.6057027400000124E-3</c:v>
                </c:pt>
                <c:pt idx="32">
                  <c:v>-4.8436065799999997E-3</c:v>
                </c:pt>
                <c:pt idx="33">
                  <c:v>-5.0794958099999992E-3</c:v>
                </c:pt>
                <c:pt idx="34">
                  <c:v>-5.3154620400000119E-3</c:v>
                </c:pt>
                <c:pt idx="35">
                  <c:v>-5.5514332700000082E-3</c:v>
                </c:pt>
                <c:pt idx="36">
                  <c:v>-5.787471490000023E-3</c:v>
                </c:pt>
                <c:pt idx="37">
                  <c:v>-6.0235137200000104E-3</c:v>
                </c:pt>
                <c:pt idx="38">
                  <c:v>-6.2596159500000114E-3</c:v>
                </c:pt>
                <c:pt idx="39">
                  <c:v>-6.4957211700000213E-3</c:v>
                </c:pt>
                <c:pt idx="40">
                  <c:v>-6.731880400000027E-3</c:v>
                </c:pt>
                <c:pt idx="41">
                  <c:v>-6.9680416300000186E-3</c:v>
                </c:pt>
                <c:pt idx="42">
                  <c:v>-7.2042508599999997E-3</c:v>
                </c:pt>
                <c:pt idx="43">
                  <c:v>-7.4330544400000214E-3</c:v>
                </c:pt>
                <c:pt idx="44">
                  <c:v>-7.6267097900000278E-3</c:v>
                </c:pt>
                <c:pt idx="45">
                  <c:v>-7.7842547700000134E-3</c:v>
                </c:pt>
                <c:pt idx="46">
                  <c:v>-7.9049857099999996E-3</c:v>
                </c:pt>
                <c:pt idx="47">
                  <c:v>-7.9882884500000247E-3</c:v>
                </c:pt>
                <c:pt idx="48">
                  <c:v>-8.0338082600000006E-3</c:v>
                </c:pt>
                <c:pt idx="49">
                  <c:v>-8.0412898800000174E-3</c:v>
                </c:pt>
                <c:pt idx="50">
                  <c:v>-8.0107375200000348E-3</c:v>
                </c:pt>
                <c:pt idx="51">
                  <c:v>-7.9422548399999994E-3</c:v>
                </c:pt>
                <c:pt idx="52">
                  <c:v>-7.8362039400000257E-3</c:v>
                </c:pt>
                <c:pt idx="53">
                  <c:v>-7.6930524000000198E-3</c:v>
                </c:pt>
                <c:pt idx="54">
                  <c:v>-7.5135132700000079E-3</c:v>
                </c:pt>
                <c:pt idx="55">
                  <c:v>-7.3239304200000089E-3</c:v>
                </c:pt>
                <c:pt idx="56">
                  <c:v>-7.1343845699999948E-3</c:v>
                </c:pt>
                <c:pt idx="57">
                  <c:v>-6.9448417300000233E-3</c:v>
                </c:pt>
                <c:pt idx="58">
                  <c:v>-6.7553358799999951E-3</c:v>
                </c:pt>
                <c:pt idx="59">
                  <c:v>-6.5658320300000014E-3</c:v>
                </c:pt>
                <c:pt idx="60">
                  <c:v>-6.3763671800000365E-3</c:v>
                </c:pt>
                <c:pt idx="61">
                  <c:v>-6.1869063400000089E-3</c:v>
                </c:pt>
                <c:pt idx="62">
                  <c:v>-5.9974834900000194E-3</c:v>
                </c:pt>
                <c:pt idx="63">
                  <c:v>-5.8080656400000099E-3</c:v>
                </c:pt>
                <c:pt idx="64">
                  <c:v>-5.6186887900000161E-3</c:v>
                </c:pt>
                <c:pt idx="65">
                  <c:v>-5.4299219900000176E-3</c:v>
                </c:pt>
                <c:pt idx="66">
                  <c:v>-5.2578201200000124E-3</c:v>
                </c:pt>
                <c:pt idx="67">
                  <c:v>-5.1018117100000114E-3</c:v>
                </c:pt>
                <c:pt idx="68">
                  <c:v>-4.9614661500000197E-3</c:v>
                </c:pt>
                <c:pt idx="69">
                  <c:v>-4.8363096600000169E-3</c:v>
                </c:pt>
                <c:pt idx="70">
                  <c:v>-4.7260043500000001E-3</c:v>
                </c:pt>
                <c:pt idx="71">
                  <c:v>-4.6301691600000167E-3</c:v>
                </c:pt>
                <c:pt idx="72">
                  <c:v>-4.5485569000000003E-3</c:v>
                </c:pt>
                <c:pt idx="73">
                  <c:v>-4.4808712499999999E-3</c:v>
                </c:pt>
                <c:pt idx="74">
                  <c:v>-4.4269537600000108E-3</c:v>
                </c:pt>
                <c:pt idx="75">
                  <c:v>-4.3865918499999997E-3</c:v>
                </c:pt>
                <c:pt idx="76">
                  <c:v>-4.3597108000000004E-3</c:v>
                </c:pt>
                <c:pt idx="77">
                  <c:v>-4.3403265400000024E-3</c:v>
                </c:pt>
                <c:pt idx="78">
                  <c:v>-4.3209962800000003E-3</c:v>
                </c:pt>
                <c:pt idx="79">
                  <c:v>-4.3016750200000125E-3</c:v>
                </c:pt>
                <c:pt idx="80">
                  <c:v>-4.2824077499999998E-3</c:v>
                </c:pt>
                <c:pt idx="81">
                  <c:v>-4.2631494900000231E-3</c:v>
                </c:pt>
                <c:pt idx="82">
                  <c:v>-4.2439462299999984E-3</c:v>
                </c:pt>
                <c:pt idx="83">
                  <c:v>-4.2247519699999958E-3</c:v>
                </c:pt>
                <c:pt idx="84">
                  <c:v>-4.2056127100000146E-3</c:v>
                </c:pt>
                <c:pt idx="85">
                  <c:v>-4.1864844500000007E-3</c:v>
                </c:pt>
                <c:pt idx="86">
                  <c:v>-4.1674111900000003E-3</c:v>
                </c:pt>
                <c:pt idx="87">
                  <c:v>-4.1483489300000124E-3</c:v>
                </c:pt>
                <c:pt idx="88">
                  <c:v>-4.1293436699999997E-3</c:v>
                </c:pt>
                <c:pt idx="89">
                  <c:v>-4.1103484100000138E-3</c:v>
                </c:pt>
                <c:pt idx="90">
                  <c:v>-4.0914111499999999E-3</c:v>
                </c:pt>
                <c:pt idx="91">
                  <c:v>-4.0724838899999999E-3</c:v>
                </c:pt>
                <c:pt idx="92">
                  <c:v>-4.0536156300000001E-3</c:v>
                </c:pt>
                <c:pt idx="93">
                  <c:v>-4.0347583699999997E-3</c:v>
                </c:pt>
                <c:pt idx="94">
                  <c:v>-4.015961110000011E-3</c:v>
                </c:pt>
                <c:pt idx="95">
                  <c:v>-3.9971748500000192E-3</c:v>
                </c:pt>
                <c:pt idx="96">
                  <c:v>-3.9784485900000001E-3</c:v>
                </c:pt>
                <c:pt idx="97">
                  <c:v>-3.9631948900000205E-3</c:v>
                </c:pt>
                <c:pt idx="98">
                  <c:v>-3.9479394000000124E-3</c:v>
                </c:pt>
                <c:pt idx="99">
                  <c:v>-3.9326969100000001E-3</c:v>
                </c:pt>
                <c:pt idx="100">
                  <c:v>-3.9175164200000012E-3</c:v>
                </c:pt>
                <c:pt idx="101">
                  <c:v>-3.9023479300000002E-3</c:v>
                </c:pt>
                <c:pt idx="102">
                  <c:v>-3.8872424399999999E-3</c:v>
                </c:pt>
                <c:pt idx="103">
                  <c:v>-3.8721499500000002E-3</c:v>
                </c:pt>
                <c:pt idx="104">
                  <c:v>-3.8571204600000115E-3</c:v>
                </c:pt>
                <c:pt idx="105">
                  <c:v>-3.8421039700000086E-3</c:v>
                </c:pt>
                <c:pt idx="106">
                  <c:v>-3.8271524900000044E-3</c:v>
                </c:pt>
                <c:pt idx="107">
                  <c:v>-3.8094642200000063E-3</c:v>
                </c:pt>
                <c:pt idx="108">
                  <c:v>-3.7918669600000049E-3</c:v>
                </c:pt>
                <c:pt idx="109">
                  <c:v>-3.7742886900000061E-3</c:v>
                </c:pt>
                <c:pt idx="110">
                  <c:v>-3.7568044300000012E-3</c:v>
                </c:pt>
                <c:pt idx="111">
                  <c:v>-3.7393391600000114E-3</c:v>
                </c:pt>
                <c:pt idx="112">
                  <c:v>-3.721967900000013E-3</c:v>
                </c:pt>
                <c:pt idx="113">
                  <c:v>-3.7046176400000164E-3</c:v>
                </c:pt>
                <c:pt idx="114">
                  <c:v>-3.6873643700000187E-3</c:v>
                </c:pt>
                <c:pt idx="115">
                  <c:v>-3.6701301100000115E-3</c:v>
                </c:pt>
                <c:pt idx="116">
                  <c:v>-3.6529948400000154E-3</c:v>
                </c:pt>
                <c:pt idx="117">
                  <c:v>-3.6358805800000087E-3</c:v>
                </c:pt>
                <c:pt idx="118">
                  <c:v>-3.6188653200000002E-3</c:v>
                </c:pt>
                <c:pt idx="119">
                  <c:v>-3.6018730500000096E-3</c:v>
                </c:pt>
                <c:pt idx="120">
                  <c:v>-3.5849807900000157E-3</c:v>
                </c:pt>
                <c:pt idx="121">
                  <c:v>-3.5681115200000171E-3</c:v>
                </c:pt>
                <c:pt idx="122">
                  <c:v>-3.5513442600000104E-3</c:v>
                </c:pt>
                <c:pt idx="123">
                  <c:v>-3.5346010000000096E-3</c:v>
                </c:pt>
                <c:pt idx="124">
                  <c:v>-3.5179617300000105E-3</c:v>
                </c:pt>
                <c:pt idx="125">
                  <c:v>-3.5013464700000049E-3</c:v>
                </c:pt>
                <c:pt idx="126">
                  <c:v>-3.4848372000000154E-3</c:v>
                </c:pt>
                <c:pt idx="127">
                  <c:v>-3.4683529400000089E-3</c:v>
                </c:pt>
                <c:pt idx="128">
                  <c:v>-3.451976670000005E-3</c:v>
                </c:pt>
                <c:pt idx="129">
                  <c:v>-3.4356244100000044E-3</c:v>
                </c:pt>
                <c:pt idx="130">
                  <c:v>-3.4193831500000079E-3</c:v>
                </c:pt>
                <c:pt idx="131">
                  <c:v>-3.4031668800000117E-3</c:v>
                </c:pt>
                <c:pt idx="132">
                  <c:v>-3.387061620000009E-3</c:v>
                </c:pt>
                <c:pt idx="133">
                  <c:v>-3.3709843500000104E-3</c:v>
                </c:pt>
                <c:pt idx="134">
                  <c:v>-3.3550190900000039E-3</c:v>
                </c:pt>
                <c:pt idx="135">
                  <c:v>-3.3390818300000043E-3</c:v>
                </c:pt>
                <c:pt idx="136">
                  <c:v>-3.3232605600000105E-3</c:v>
                </c:pt>
                <c:pt idx="137">
                  <c:v>-3.307466300000006E-3</c:v>
                </c:pt>
                <c:pt idx="138">
                  <c:v>-3.2917900300000096E-3</c:v>
                </c:pt>
                <c:pt idx="139">
                  <c:v>-3.2761417700000114E-3</c:v>
                </c:pt>
                <c:pt idx="140">
                  <c:v>-3.2606135000000135E-3</c:v>
                </c:pt>
                <c:pt idx="141">
                  <c:v>-3.2451152400000166E-3</c:v>
                </c:pt>
                <c:pt idx="142">
                  <c:v>-3.229736980000013E-3</c:v>
                </c:pt>
                <c:pt idx="143">
                  <c:v>-3.2143907100000164E-3</c:v>
                </c:pt>
                <c:pt idx="144">
                  <c:v>-3.1991664500000071E-3</c:v>
                </c:pt>
                <c:pt idx="145">
                  <c:v>-3.1863359600000107E-3</c:v>
                </c:pt>
                <c:pt idx="146">
                  <c:v>-3.1735944700000134E-3</c:v>
                </c:pt>
                <c:pt idx="147">
                  <c:v>-3.1608759800000048E-3</c:v>
                </c:pt>
                <c:pt idx="148">
                  <c:v>-3.1482474900000048E-3</c:v>
                </c:pt>
                <c:pt idx="149">
                  <c:v>-3.1356430000000039E-3</c:v>
                </c:pt>
                <c:pt idx="150">
                  <c:v>-3.1231295100000158E-3</c:v>
                </c:pt>
                <c:pt idx="151">
                  <c:v>-3.1106410200000011E-3</c:v>
                </c:pt>
                <c:pt idx="152">
                  <c:v>-3.0982445300000048E-3</c:v>
                </c:pt>
                <c:pt idx="153">
                  <c:v>-3.0858740400000104E-3</c:v>
                </c:pt>
                <c:pt idx="154">
                  <c:v>-3.0735975500000164E-3</c:v>
                </c:pt>
                <c:pt idx="155">
                  <c:v>-3.0724078500000054E-3</c:v>
                </c:pt>
                <c:pt idx="156">
                  <c:v>-3.0711358300000049E-3</c:v>
                </c:pt>
                <c:pt idx="157">
                  <c:v>-3.0698898200000012E-3</c:v>
                </c:pt>
                <c:pt idx="158">
                  <c:v>-3.0687398100000133E-3</c:v>
                </c:pt>
                <c:pt idx="159">
                  <c:v>-3.0676148000000139E-3</c:v>
                </c:pt>
                <c:pt idx="160">
                  <c:v>-3.0665867900000103E-3</c:v>
                </c:pt>
                <c:pt idx="161">
                  <c:v>-3.0655847800000156E-3</c:v>
                </c:pt>
                <c:pt idx="162">
                  <c:v>-3.0646797700000119E-3</c:v>
                </c:pt>
                <c:pt idx="163">
                  <c:v>-3.0637997500000203E-3</c:v>
                </c:pt>
                <c:pt idx="164">
                  <c:v>-3.0630187400000142E-3</c:v>
                </c:pt>
                <c:pt idx="165">
                  <c:v>-3.0622627300000002E-3</c:v>
                </c:pt>
                <c:pt idx="166">
                  <c:v>-3.0616057200000052E-3</c:v>
                </c:pt>
                <c:pt idx="167">
                  <c:v>-3.0609747100000151E-3</c:v>
                </c:pt>
                <c:pt idx="168">
                  <c:v>-3.0604427000000055E-3</c:v>
                </c:pt>
                <c:pt idx="169">
                  <c:v>-3.0599366800000082E-3</c:v>
                </c:pt>
                <c:pt idx="170">
                  <c:v>-3.0595306700000086E-3</c:v>
                </c:pt>
                <c:pt idx="171">
                  <c:v>-3.0591496600000045E-3</c:v>
                </c:pt>
                <c:pt idx="172">
                  <c:v>-3.0588696500000044E-3</c:v>
                </c:pt>
                <c:pt idx="173">
                  <c:v>-3.0586156399999998E-3</c:v>
                </c:pt>
                <c:pt idx="174">
                  <c:v>-3.0584626300000002E-3</c:v>
                </c:pt>
                <c:pt idx="175">
                  <c:v>-3.058415220000004E-3</c:v>
                </c:pt>
                <c:pt idx="176">
                  <c:v>-3.0586491199999992E-3</c:v>
                </c:pt>
                <c:pt idx="177">
                  <c:v>-3.0590823200000012E-3</c:v>
                </c:pt>
                <c:pt idx="178">
                  <c:v>-3.0597958200000012E-3</c:v>
                </c:pt>
                <c:pt idx="179">
                  <c:v>-3.0607076100000108E-3</c:v>
                </c:pt>
                <c:pt idx="180">
                  <c:v>-3.0619027100000098E-3</c:v>
                </c:pt>
                <c:pt idx="181">
                  <c:v>-3.0632950900000085E-3</c:v>
                </c:pt>
                <c:pt idx="182">
                  <c:v>-3.0649707600000158E-3</c:v>
                </c:pt>
                <c:pt idx="183">
                  <c:v>-3.0668447300000044E-3</c:v>
                </c:pt>
                <c:pt idx="184">
                  <c:v>-3.0690029800000012E-3</c:v>
                </c:pt>
                <c:pt idx="185">
                  <c:v>-3.0713595300000045E-3</c:v>
                </c:pt>
                <c:pt idx="186">
                  <c:v>-3.0740003500000081E-3</c:v>
                </c:pt>
                <c:pt idx="187">
                  <c:v>-3.0766432000000001E-3</c:v>
                </c:pt>
                <c:pt idx="188">
                  <c:v>-3.079391050000014E-3</c:v>
                </c:pt>
                <c:pt idx="189">
                  <c:v>-3.0821649000000091E-3</c:v>
                </c:pt>
                <c:pt idx="190">
                  <c:v>-3.0850427400000084E-3</c:v>
                </c:pt>
                <c:pt idx="191">
                  <c:v>-3.0879465900000101E-3</c:v>
                </c:pt>
                <c:pt idx="192">
                  <c:v>-3.0909544400000068E-3</c:v>
                </c:pt>
                <c:pt idx="193">
                  <c:v>-3.093988290000009E-3</c:v>
                </c:pt>
                <c:pt idx="194">
                  <c:v>-3.0971281400000101E-3</c:v>
                </c:pt>
                <c:pt idx="195">
                  <c:v>-3.1002929900000062E-3</c:v>
                </c:pt>
                <c:pt idx="196">
                  <c:v>-3.1035628400000138E-3</c:v>
                </c:pt>
                <c:pt idx="197">
                  <c:v>-3.1048574100000052E-3</c:v>
                </c:pt>
                <c:pt idx="198">
                  <c:v>-3.1019902000000137E-3</c:v>
                </c:pt>
                <c:pt idx="199">
                  <c:v>-3.0948762200000012E-3</c:v>
                </c:pt>
                <c:pt idx="200">
                  <c:v>-3.0836154700000012E-3</c:v>
                </c:pt>
                <c:pt idx="201">
                  <c:v>-3.0681338900000145E-3</c:v>
                </c:pt>
                <c:pt idx="202">
                  <c:v>-3.0485434300000012E-3</c:v>
                </c:pt>
                <c:pt idx="203">
                  <c:v>-3.024781990000011E-3</c:v>
                </c:pt>
                <c:pt idx="204">
                  <c:v>-2.9969734500000012E-3</c:v>
                </c:pt>
                <c:pt idx="205">
                  <c:v>-2.9650666800000035E-3</c:v>
                </c:pt>
                <c:pt idx="206">
                  <c:v>-2.9291975200000119E-3</c:v>
                </c:pt>
                <c:pt idx="207">
                  <c:v>-2.8893257700000102E-3</c:v>
                </c:pt>
                <c:pt idx="208">
                  <c:v>-2.8455992200000072E-3</c:v>
                </c:pt>
                <c:pt idx="209">
                  <c:v>-2.7942327000000104E-3</c:v>
                </c:pt>
                <c:pt idx="210">
                  <c:v>-2.74303217000001E-3</c:v>
                </c:pt>
                <c:pt idx="211">
                  <c:v>-2.6918816500000062E-3</c:v>
                </c:pt>
                <c:pt idx="212">
                  <c:v>-2.6409051200000002E-3</c:v>
                </c:pt>
                <c:pt idx="213">
                  <c:v>-2.5899836000000086E-3</c:v>
                </c:pt>
                <c:pt idx="214">
                  <c:v>-2.5392450699999992E-3</c:v>
                </c:pt>
                <c:pt idx="215">
                  <c:v>-2.4885685400000096E-3</c:v>
                </c:pt>
                <c:pt idx="216">
                  <c:v>-2.4380840200000052E-3</c:v>
                </c:pt>
                <c:pt idx="217">
                  <c:v>-2.38766949E-3</c:v>
                </c:pt>
                <c:pt idx="218">
                  <c:v>-2.3374589699999998E-3</c:v>
                </c:pt>
                <c:pt idx="219">
                  <c:v>-2.2873284400000134E-3</c:v>
                </c:pt>
                <c:pt idx="220">
                  <c:v>-2.2374129160000044E-3</c:v>
                </c:pt>
                <c:pt idx="221">
                  <c:v>-2.1875883910000096E-3</c:v>
                </c:pt>
                <c:pt idx="222">
                  <c:v>-2.1379948650000133E-3</c:v>
                </c:pt>
                <c:pt idx="223">
                  <c:v>-2.0885043400000135E-3</c:v>
                </c:pt>
                <c:pt idx="224">
                  <c:v>-2.0392628139999998E-3</c:v>
                </c:pt>
                <c:pt idx="225">
                  <c:v>-1.9901392879999999E-3</c:v>
                </c:pt>
                <c:pt idx="226">
                  <c:v>-1.9412837630000059E-3</c:v>
                </c:pt>
                <c:pt idx="227">
                  <c:v>-1.8925672370000053E-3</c:v>
                </c:pt>
                <c:pt idx="228">
                  <c:v>-1.8441417120000033E-3</c:v>
                </c:pt>
                <c:pt idx="229">
                  <c:v>-1.7958771860000077E-3</c:v>
                </c:pt>
                <c:pt idx="230">
                  <c:v>-1.7479316610000042E-3</c:v>
                </c:pt>
                <c:pt idx="231">
                  <c:v>-1.7001761350000069E-3</c:v>
                </c:pt>
                <c:pt idx="232">
                  <c:v>-1.6527746100000022E-3</c:v>
                </c:pt>
                <c:pt idx="233">
                  <c:v>-1.6055960840000031E-3</c:v>
                </c:pt>
                <c:pt idx="234">
                  <c:v>-1.558813559000006E-3</c:v>
                </c:pt>
                <c:pt idx="235">
                  <c:v>-1.5122970330000054E-3</c:v>
                </c:pt>
                <c:pt idx="236">
                  <c:v>-1.4662265080000027E-3</c:v>
                </c:pt>
                <c:pt idx="237">
                  <c:v>-1.4204769820000001E-3</c:v>
                </c:pt>
                <c:pt idx="238">
                  <c:v>-1.3752374570000028E-3</c:v>
                </c:pt>
                <c:pt idx="239">
                  <c:v>-1.3303859310000088E-3</c:v>
                </c:pt>
                <c:pt idx="240">
                  <c:v>-1.2861244060000001E-3</c:v>
                </c:pt>
              </c:numCache>
            </c:numRef>
          </c:yVal>
          <c:smooth val="0"/>
        </c:ser>
        <c:ser>
          <c:idx val="4"/>
          <c:order val="2"/>
          <c:tx>
            <c:v>Drifted</c:v>
          </c:tx>
          <c:spPr>
            <a:ln>
              <a:solidFill>
                <a:srgbClr val="FF0000"/>
              </a:solidFill>
            </a:ln>
          </c:spPr>
          <c:marker>
            <c:symbol val="none"/>
          </c:marker>
          <c:xVal>
            <c:numRef>
              <c:f>plotcal!$A$3:$A$243</c:f>
              <c:numCache>
                <c:formatCode>0.00</c:formatCode>
                <c:ptCount val="241"/>
                <c:pt idx="0">
                  <c:v>0</c:v>
                </c:pt>
                <c:pt idx="1">
                  <c:v>9.0050000000000321E-3</c:v>
                </c:pt>
                <c:pt idx="2">
                  <c:v>1.8010000000000036E-2</c:v>
                </c:pt>
                <c:pt idx="3">
                  <c:v>2.7015000000000091E-2</c:v>
                </c:pt>
                <c:pt idx="4">
                  <c:v>3.6020000000000052E-2</c:v>
                </c:pt>
                <c:pt idx="5">
                  <c:v>4.5025000000000003E-2</c:v>
                </c:pt>
                <c:pt idx="6">
                  <c:v>5.4030000000000168E-2</c:v>
                </c:pt>
                <c:pt idx="7">
                  <c:v>6.3034999999999994E-2</c:v>
                </c:pt>
                <c:pt idx="8">
                  <c:v>7.2040000000000104E-2</c:v>
                </c:pt>
                <c:pt idx="9">
                  <c:v>8.1045000000000048E-2</c:v>
                </c:pt>
                <c:pt idx="10">
                  <c:v>9.0050000000000296E-2</c:v>
                </c:pt>
                <c:pt idx="11">
                  <c:v>9.9055000000000434E-2</c:v>
                </c:pt>
                <c:pt idx="12">
                  <c:v>0.10806000000000018</c:v>
                </c:pt>
                <c:pt idx="13">
                  <c:v>0.11706500000000031</c:v>
                </c:pt>
                <c:pt idx="14">
                  <c:v>0.12606999999999999</c:v>
                </c:pt>
                <c:pt idx="15">
                  <c:v>0.135075</c:v>
                </c:pt>
                <c:pt idx="16">
                  <c:v>0.14408000000000001</c:v>
                </c:pt>
                <c:pt idx="17">
                  <c:v>0.15308500000000039</c:v>
                </c:pt>
                <c:pt idx="18">
                  <c:v>0.16209000000000043</c:v>
                </c:pt>
                <c:pt idx="19">
                  <c:v>0.17109500000000036</c:v>
                </c:pt>
                <c:pt idx="20">
                  <c:v>0.18010000000000001</c:v>
                </c:pt>
                <c:pt idx="21">
                  <c:v>0.18843330000000069</c:v>
                </c:pt>
                <c:pt idx="22">
                  <c:v>0.19676670000000046</c:v>
                </c:pt>
                <c:pt idx="23">
                  <c:v>0.2051</c:v>
                </c:pt>
                <c:pt idx="24">
                  <c:v>0.21343330000000058</c:v>
                </c:pt>
                <c:pt idx="25">
                  <c:v>0.22176670000000037</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0.34410000000000063</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0.44343330000000031</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0.5817666999999993</c:v>
                </c:pt>
                <c:pt idx="70">
                  <c:v>0.59010000000000062</c:v>
                </c:pt>
                <c:pt idx="71">
                  <c:v>0.59843329999999917</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0.68010000000000159</c:v>
                </c:pt>
                <c:pt idx="82">
                  <c:v>0.68810000000000171</c:v>
                </c:pt>
                <c:pt idx="83">
                  <c:v>0.69610000000000172</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0.77610000000000057</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0.88010000000000099</c:v>
                </c:pt>
                <c:pt idx="107">
                  <c:v>0.88957369999999969</c:v>
                </c:pt>
                <c:pt idx="108">
                  <c:v>0.89904740000000172</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0.97483679999999839</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1.7017669999999989</c:v>
                </c:pt>
                <c:pt idx="202">
                  <c:v>1.710100000000002</c:v>
                </c:pt>
                <c:pt idx="203">
                  <c:v>1.7184330000000001</c:v>
                </c:pt>
                <c:pt idx="204">
                  <c:v>1.7267669999999991</c:v>
                </c:pt>
                <c:pt idx="205">
                  <c:v>1.7350999999999992</c:v>
                </c:pt>
                <c:pt idx="206">
                  <c:v>1.743433</c:v>
                </c:pt>
                <c:pt idx="207">
                  <c:v>1.7517669999999992</c:v>
                </c:pt>
                <c:pt idx="208">
                  <c:v>1.7601000000000022</c:v>
                </c:pt>
                <c:pt idx="209">
                  <c:v>1.769474999999999</c:v>
                </c:pt>
                <c:pt idx="210">
                  <c:v>1.7788500000000025</c:v>
                </c:pt>
                <c:pt idx="211">
                  <c:v>1.788225000000002</c:v>
                </c:pt>
                <c:pt idx="212">
                  <c:v>1.7975999999999992</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1.9007249999999967</c:v>
                </c:pt>
                <c:pt idx="224">
                  <c:v>1.9100999999999977</c:v>
                </c:pt>
                <c:pt idx="225">
                  <c:v>1.9194749999999974</c:v>
                </c:pt>
                <c:pt idx="226">
                  <c:v>1.9288500000000008</c:v>
                </c:pt>
                <c:pt idx="227">
                  <c:v>1.9382249999999976</c:v>
                </c:pt>
                <c:pt idx="228">
                  <c:v>1.9475999999999967</c:v>
                </c:pt>
                <c:pt idx="229">
                  <c:v>1.9569749999999977</c:v>
                </c:pt>
                <c:pt idx="230">
                  <c:v>1.9663500000000009</c:v>
                </c:pt>
                <c:pt idx="231">
                  <c:v>1.9757249999999953</c:v>
                </c:pt>
                <c:pt idx="232">
                  <c:v>1.9850999999999976</c:v>
                </c:pt>
                <c:pt idx="233">
                  <c:v>1.9944750000000009</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plotcal!$F$3:$F$243</c:f>
              <c:numCache>
                <c:formatCode>0.00E+00</c:formatCode>
                <c:ptCount val="241"/>
                <c:pt idx="0">
                  <c:v>7.8285968800000181E-4</c:v>
                </c:pt>
                <c:pt idx="1">
                  <c:v>8.7875496370000536E-4</c:v>
                </c:pt>
                <c:pt idx="2">
                  <c:v>9.7711333900000227E-4</c:v>
                </c:pt>
                <c:pt idx="3">
                  <c:v>1.0764987150000001E-3</c:v>
                </c:pt>
                <c:pt idx="4">
                  <c:v>1.1775923910000022E-3</c:v>
                </c:pt>
                <c:pt idx="5">
                  <c:v>1.2792720670000031E-3</c:v>
                </c:pt>
                <c:pt idx="6">
                  <c:v>1.3822217420000021E-3</c:v>
                </c:pt>
                <c:pt idx="7">
                  <c:v>1.4855324180000021E-3</c:v>
                </c:pt>
                <c:pt idx="8">
                  <c:v>1.5898100940000043E-3</c:v>
                </c:pt>
                <c:pt idx="9">
                  <c:v>1.6943257700000065E-3</c:v>
                </c:pt>
                <c:pt idx="10">
                  <c:v>1.7995894450000053E-3</c:v>
                </c:pt>
                <c:pt idx="11">
                  <c:v>1.9050171210000086E-3</c:v>
                </c:pt>
                <c:pt idx="12">
                  <c:v>2.0110347970000095E-3</c:v>
                </c:pt>
                <c:pt idx="13">
                  <c:v>2.1171694720000071E-3</c:v>
                </c:pt>
                <c:pt idx="14">
                  <c:v>2.2237781480000138E-3</c:v>
                </c:pt>
                <c:pt idx="15">
                  <c:v>2.3304738239999997E-3</c:v>
                </c:pt>
                <c:pt idx="16">
                  <c:v>2.4375585000000043E-3</c:v>
                </c:pt>
                <c:pt idx="17">
                  <c:v>2.5447091750000054E-3</c:v>
                </c:pt>
                <c:pt idx="18">
                  <c:v>2.6521838510000103E-3</c:v>
                </c:pt>
                <c:pt idx="19">
                  <c:v>2.7597095270000096E-3</c:v>
                </c:pt>
                <c:pt idx="20">
                  <c:v>2.8675092030000077E-3</c:v>
                </c:pt>
                <c:pt idx="21">
                  <c:v>2.9724999970000012E-3</c:v>
                </c:pt>
                <c:pt idx="22">
                  <c:v>3.0883395900000157E-3</c:v>
                </c:pt>
                <c:pt idx="23">
                  <c:v>3.2152693550000062E-3</c:v>
                </c:pt>
                <c:pt idx="24">
                  <c:v>3.353890779000009E-3</c:v>
                </c:pt>
                <c:pt idx="25">
                  <c:v>3.5045464600000058E-3</c:v>
                </c:pt>
                <c:pt idx="26">
                  <c:v>3.6679051400000137E-3</c:v>
                </c:pt>
                <c:pt idx="27">
                  <c:v>3.8444196500000091E-3</c:v>
                </c:pt>
                <c:pt idx="28">
                  <c:v>4.0348329899999999E-3</c:v>
                </c:pt>
                <c:pt idx="29">
                  <c:v>4.2397113000000146E-3</c:v>
                </c:pt>
                <c:pt idx="30">
                  <c:v>4.4598878500000001E-3</c:v>
                </c:pt>
                <c:pt idx="31">
                  <c:v>4.6960480900000191E-3</c:v>
                </c:pt>
                <c:pt idx="32">
                  <c:v>4.9491246300000123E-3</c:v>
                </c:pt>
                <c:pt idx="33">
                  <c:v>5.2004436000000227E-3</c:v>
                </c:pt>
                <c:pt idx="34">
                  <c:v>5.4518385700000034E-3</c:v>
                </c:pt>
                <c:pt idx="35">
                  <c:v>5.7032385400000128E-3</c:v>
                </c:pt>
                <c:pt idx="36">
                  <c:v>5.9547035200000131E-3</c:v>
                </c:pt>
                <c:pt idx="37">
                  <c:v>6.2061724900000313E-3</c:v>
                </c:pt>
                <c:pt idx="38">
                  <c:v>6.4577004599999993E-3</c:v>
                </c:pt>
                <c:pt idx="39">
                  <c:v>6.7092314300000308E-3</c:v>
                </c:pt>
                <c:pt idx="40">
                  <c:v>6.960813410000018E-3</c:v>
                </c:pt>
                <c:pt idx="41">
                  <c:v>7.212398380000028E-3</c:v>
                </c:pt>
                <c:pt idx="42">
                  <c:v>7.4640303499999986E-3</c:v>
                </c:pt>
                <c:pt idx="43">
                  <c:v>7.7094135500000169E-3</c:v>
                </c:pt>
                <c:pt idx="44">
                  <c:v>7.9206687700000295E-3</c:v>
                </c:pt>
                <c:pt idx="45">
                  <c:v>8.0968161600000026E-3</c:v>
                </c:pt>
                <c:pt idx="46">
                  <c:v>8.2371162700000007E-3</c:v>
                </c:pt>
                <c:pt idx="47">
                  <c:v>8.3409061600000067E-3</c:v>
                </c:pt>
                <c:pt idx="48">
                  <c:v>8.4077633800000006E-3</c:v>
                </c:pt>
                <c:pt idx="49">
                  <c:v>8.4373539400000013E-3</c:v>
                </c:pt>
                <c:pt idx="50">
                  <c:v>8.4295823700000529E-3</c:v>
                </c:pt>
                <c:pt idx="51">
                  <c:v>8.3844487000000068E-3</c:v>
                </c:pt>
                <c:pt idx="52">
                  <c:v>8.3021854400000279E-3</c:v>
                </c:pt>
                <c:pt idx="53">
                  <c:v>8.1831246000000028E-3</c:v>
                </c:pt>
                <c:pt idx="54">
                  <c:v>8.0278286800000015E-3</c:v>
                </c:pt>
                <c:pt idx="55">
                  <c:v>7.8615419300000124E-3</c:v>
                </c:pt>
                <c:pt idx="56">
                  <c:v>7.6952901700000154E-3</c:v>
                </c:pt>
                <c:pt idx="57">
                  <c:v>7.5290404100000251E-3</c:v>
                </c:pt>
                <c:pt idx="58">
                  <c:v>7.3628266499999985E-3</c:v>
                </c:pt>
                <c:pt idx="59">
                  <c:v>7.1966138900000183E-3</c:v>
                </c:pt>
                <c:pt idx="60">
                  <c:v>7.0304381300000203E-3</c:v>
                </c:pt>
                <c:pt idx="61">
                  <c:v>6.8642643699999995E-3</c:v>
                </c:pt>
                <c:pt idx="62">
                  <c:v>6.6981276100000113E-3</c:v>
                </c:pt>
                <c:pt idx="63">
                  <c:v>6.5319938500000164E-3</c:v>
                </c:pt>
                <c:pt idx="64">
                  <c:v>6.3658980900000144E-3</c:v>
                </c:pt>
                <c:pt idx="65">
                  <c:v>6.2033962100000173E-3</c:v>
                </c:pt>
                <c:pt idx="66">
                  <c:v>6.0616102199999994E-3</c:v>
                </c:pt>
                <c:pt idx="67">
                  <c:v>5.940028760000023E-3</c:v>
                </c:pt>
                <c:pt idx="68">
                  <c:v>5.8382867000000204E-3</c:v>
                </c:pt>
                <c:pt idx="69">
                  <c:v>5.7560050700000091E-3</c:v>
                </c:pt>
                <c:pt idx="70">
                  <c:v>5.6929511199999986E-3</c:v>
                </c:pt>
                <c:pt idx="71">
                  <c:v>5.648873300000014E-3</c:v>
                </c:pt>
                <c:pt idx="72">
                  <c:v>5.6236662400000097E-3</c:v>
                </c:pt>
                <c:pt idx="73">
                  <c:v>5.6172047800000114E-3</c:v>
                </c:pt>
                <c:pt idx="74">
                  <c:v>5.6295089399999963E-3</c:v>
                </c:pt>
                <c:pt idx="75">
                  <c:v>5.6605779299999945E-3</c:v>
                </c:pt>
                <c:pt idx="76">
                  <c:v>5.7105561500000014E-3</c:v>
                </c:pt>
                <c:pt idx="77">
                  <c:v>5.7676422900000204E-3</c:v>
                </c:pt>
                <c:pt idx="78">
                  <c:v>5.8247694400000143E-3</c:v>
                </c:pt>
                <c:pt idx="79">
                  <c:v>5.8818995800000232E-3</c:v>
                </c:pt>
                <c:pt idx="80">
                  <c:v>5.9390697200000396E-3</c:v>
                </c:pt>
                <c:pt idx="81">
                  <c:v>5.9962438700000252E-3</c:v>
                </c:pt>
                <c:pt idx="82">
                  <c:v>6.0534570100000129E-3</c:v>
                </c:pt>
                <c:pt idx="83">
                  <c:v>6.1106731500000164E-3</c:v>
                </c:pt>
                <c:pt idx="84">
                  <c:v>6.1679283000000001E-3</c:v>
                </c:pt>
                <c:pt idx="85">
                  <c:v>6.2251864399999962E-3</c:v>
                </c:pt>
                <c:pt idx="86">
                  <c:v>6.2824825800000166E-3</c:v>
                </c:pt>
                <c:pt idx="87">
                  <c:v>6.3397807300000194E-3</c:v>
                </c:pt>
                <c:pt idx="88">
                  <c:v>6.3971168699999839E-3</c:v>
                </c:pt>
                <c:pt idx="89">
                  <c:v>6.4544560199999998E-3</c:v>
                </c:pt>
                <c:pt idx="90">
                  <c:v>6.5118321600000145E-3</c:v>
                </c:pt>
                <c:pt idx="91">
                  <c:v>6.5692103000000142E-3</c:v>
                </c:pt>
                <c:pt idx="92">
                  <c:v>6.6266254500000127E-3</c:v>
                </c:pt>
                <c:pt idx="93">
                  <c:v>6.6840425900000127E-3</c:v>
                </c:pt>
                <c:pt idx="94">
                  <c:v>6.7414947300000203E-3</c:v>
                </c:pt>
                <c:pt idx="95">
                  <c:v>6.7989508800000119E-3</c:v>
                </c:pt>
                <c:pt idx="96">
                  <c:v>6.8564410200000186E-3</c:v>
                </c:pt>
                <c:pt idx="97">
                  <c:v>6.9198990300000278E-3</c:v>
                </c:pt>
                <c:pt idx="98">
                  <c:v>6.9832846900000252E-3</c:v>
                </c:pt>
                <c:pt idx="99">
                  <c:v>7.0466723600000249E-3</c:v>
                </c:pt>
                <c:pt idx="100">
                  <c:v>7.1100950200000089E-3</c:v>
                </c:pt>
                <c:pt idx="101">
                  <c:v>7.1735186900000166E-3</c:v>
                </c:pt>
                <c:pt idx="102">
                  <c:v>7.2369763600000185E-3</c:v>
                </c:pt>
                <c:pt idx="103">
                  <c:v>7.300436020000009E-3</c:v>
                </c:pt>
                <c:pt idx="104">
                  <c:v>7.3639286900000185E-3</c:v>
                </c:pt>
                <c:pt idx="105">
                  <c:v>7.4274233500000184E-3</c:v>
                </c:pt>
                <c:pt idx="106">
                  <c:v>7.4909500200000144E-3</c:v>
                </c:pt>
                <c:pt idx="107">
                  <c:v>7.566182150000011E-3</c:v>
                </c:pt>
                <c:pt idx="108">
                  <c:v>7.6414592800000194E-3</c:v>
                </c:pt>
                <c:pt idx="109">
                  <c:v>7.7167384100000269E-3</c:v>
                </c:pt>
                <c:pt idx="110">
                  <c:v>7.7920625400000193E-3</c:v>
                </c:pt>
                <c:pt idx="111">
                  <c:v>7.8673886700000011E-3</c:v>
                </c:pt>
                <c:pt idx="112">
                  <c:v>7.9427588000000188E-3</c:v>
                </c:pt>
                <c:pt idx="113">
                  <c:v>8.0181299300000047E-3</c:v>
                </c:pt>
                <c:pt idx="114">
                  <c:v>8.0935450600000229E-3</c:v>
                </c:pt>
                <c:pt idx="115">
                  <c:v>8.1689621900000002E-3</c:v>
                </c:pt>
                <c:pt idx="116">
                  <c:v>8.24442232E-3</c:v>
                </c:pt>
                <c:pt idx="117">
                  <c:v>8.3198834500000304E-3</c:v>
                </c:pt>
                <c:pt idx="118">
                  <c:v>8.3953865800000492E-3</c:v>
                </c:pt>
                <c:pt idx="119">
                  <c:v>8.4708917200000157E-3</c:v>
                </c:pt>
                <c:pt idx="120">
                  <c:v>8.5464378500000535E-3</c:v>
                </c:pt>
                <c:pt idx="121">
                  <c:v>8.6219849800000005E-3</c:v>
                </c:pt>
                <c:pt idx="122">
                  <c:v>8.6975741100000208E-3</c:v>
                </c:pt>
                <c:pt idx="123">
                  <c:v>8.7731642400000233E-3</c:v>
                </c:pt>
                <c:pt idx="124">
                  <c:v>8.8487953700000215E-3</c:v>
                </c:pt>
                <c:pt idx="125">
                  <c:v>8.9244265000000388E-3</c:v>
                </c:pt>
                <c:pt idx="126">
                  <c:v>9.0000986300000068E-3</c:v>
                </c:pt>
                <c:pt idx="127">
                  <c:v>9.0757707600000025E-3</c:v>
                </c:pt>
                <c:pt idx="128">
                  <c:v>9.151482890000057E-3</c:v>
                </c:pt>
                <c:pt idx="129">
                  <c:v>9.2271960200000207E-3</c:v>
                </c:pt>
                <c:pt idx="130">
                  <c:v>9.3029481500000333E-3</c:v>
                </c:pt>
                <c:pt idx="131">
                  <c:v>9.3787012800000246E-3</c:v>
                </c:pt>
                <c:pt idx="132">
                  <c:v>9.4544924100000548E-3</c:v>
                </c:pt>
                <c:pt idx="133">
                  <c:v>9.5302855400000216E-3</c:v>
                </c:pt>
                <c:pt idx="134">
                  <c:v>9.6061156700000226E-3</c:v>
                </c:pt>
                <c:pt idx="135">
                  <c:v>9.6819468000000283E-3</c:v>
                </c:pt>
                <c:pt idx="136">
                  <c:v>9.7578159300000227E-3</c:v>
                </c:pt>
                <c:pt idx="137">
                  <c:v>9.8336850600000362E-3</c:v>
                </c:pt>
                <c:pt idx="138">
                  <c:v>9.9095921900000435E-3</c:v>
                </c:pt>
                <c:pt idx="139">
                  <c:v>9.9855003200000538E-3</c:v>
                </c:pt>
                <c:pt idx="140">
                  <c:v>1.006143945000003E-2</c:v>
                </c:pt>
                <c:pt idx="141">
                  <c:v>1.0137389589999992E-2</c:v>
                </c:pt>
                <c:pt idx="142">
                  <c:v>1.0213369720000001E-2</c:v>
                </c:pt>
                <c:pt idx="143">
                  <c:v>1.0289349850000001E-2</c:v>
                </c:pt>
                <c:pt idx="144">
                  <c:v>1.0365369980000001E-2</c:v>
                </c:pt>
                <c:pt idx="145">
                  <c:v>1.042955964000007E-2</c:v>
                </c:pt>
                <c:pt idx="146">
                  <c:v>1.0493779310000057E-2</c:v>
                </c:pt>
                <c:pt idx="147">
                  <c:v>1.0557998979999952E-2</c:v>
                </c:pt>
                <c:pt idx="148">
                  <c:v>1.0622238640000045E-2</c:v>
                </c:pt>
                <c:pt idx="149">
                  <c:v>1.0686488310000051E-2</c:v>
                </c:pt>
                <c:pt idx="150">
                  <c:v>1.075075797E-2</c:v>
                </c:pt>
                <c:pt idx="151">
                  <c:v>1.0815027640000039E-2</c:v>
                </c:pt>
                <c:pt idx="152">
                  <c:v>1.08793173E-2</c:v>
                </c:pt>
                <c:pt idx="153">
                  <c:v>1.0943606969999999E-2</c:v>
                </c:pt>
                <c:pt idx="154">
                  <c:v>1.1007926640000039E-2</c:v>
                </c:pt>
                <c:pt idx="155">
                  <c:v>1.1111865730000042E-2</c:v>
                </c:pt>
                <c:pt idx="156">
                  <c:v>1.1215202739999999E-2</c:v>
                </c:pt>
                <c:pt idx="157">
                  <c:v>1.1318529750000045E-2</c:v>
                </c:pt>
                <c:pt idx="158">
                  <c:v>1.1421886770000035E-2</c:v>
                </c:pt>
                <c:pt idx="159">
                  <c:v>1.1525233780000001E-2</c:v>
                </c:pt>
                <c:pt idx="160">
                  <c:v>1.1628610800000001E-2</c:v>
                </c:pt>
                <c:pt idx="161">
                  <c:v>1.1731987810000021E-2</c:v>
                </c:pt>
                <c:pt idx="162">
                  <c:v>1.1835384830000024E-2</c:v>
                </c:pt>
                <c:pt idx="163">
                  <c:v>1.1938791840000032E-2</c:v>
                </c:pt>
                <c:pt idx="164">
                  <c:v>1.204220885E-2</c:v>
                </c:pt>
                <c:pt idx="165">
                  <c:v>1.2145635870000001E-2</c:v>
                </c:pt>
                <c:pt idx="166">
                  <c:v>1.224907288E-2</c:v>
                </c:pt>
                <c:pt idx="167">
                  <c:v>1.2352519900000001E-2</c:v>
                </c:pt>
                <c:pt idx="168">
                  <c:v>1.2455986909999956E-2</c:v>
                </c:pt>
                <c:pt idx="169">
                  <c:v>1.2559453929999976E-2</c:v>
                </c:pt>
                <c:pt idx="170">
                  <c:v>1.2662940939999996E-2</c:v>
                </c:pt>
                <c:pt idx="171">
                  <c:v>1.2766427950000001E-2</c:v>
                </c:pt>
                <c:pt idx="172">
                  <c:v>1.2869934969999998E-2</c:v>
                </c:pt>
                <c:pt idx="173">
                  <c:v>1.297344198E-2</c:v>
                </c:pt>
                <c:pt idx="174">
                  <c:v>1.3076968999999996E-2</c:v>
                </c:pt>
                <c:pt idx="175">
                  <c:v>1.3185382320000001E-2</c:v>
                </c:pt>
                <c:pt idx="176">
                  <c:v>1.3294939360000032E-2</c:v>
                </c:pt>
                <c:pt idx="177">
                  <c:v>1.3405650160000032E-2</c:v>
                </c:pt>
                <c:pt idx="178">
                  <c:v>1.3517524730000044E-2</c:v>
                </c:pt>
                <c:pt idx="179">
                  <c:v>1.3630573120000038E-2</c:v>
                </c:pt>
                <c:pt idx="180">
                  <c:v>1.3744805370000057E-2</c:v>
                </c:pt>
                <c:pt idx="181">
                  <c:v>1.3860221490000066E-2</c:v>
                </c:pt>
                <c:pt idx="182">
                  <c:v>1.3976851520000029E-2</c:v>
                </c:pt>
                <c:pt idx="183">
                  <c:v>1.4094685500000001E-2</c:v>
                </c:pt>
                <c:pt idx="184">
                  <c:v>1.4213743459999968E-2</c:v>
                </c:pt>
                <c:pt idx="185">
                  <c:v>1.4334035440000023E-2</c:v>
                </c:pt>
                <c:pt idx="186">
                  <c:v>1.4455571470000027E-2</c:v>
                </c:pt>
                <c:pt idx="187">
                  <c:v>1.4572833210000039E-2</c:v>
                </c:pt>
                <c:pt idx="188">
                  <c:v>1.4690124950000001E-2</c:v>
                </c:pt>
                <c:pt idx="189">
                  <c:v>1.4807416700000001E-2</c:v>
                </c:pt>
                <c:pt idx="190">
                  <c:v>1.4924718440000029E-2</c:v>
                </c:pt>
                <c:pt idx="191">
                  <c:v>1.5042030180000021E-2</c:v>
                </c:pt>
                <c:pt idx="192">
                  <c:v>1.515935193E-2</c:v>
                </c:pt>
                <c:pt idx="193">
                  <c:v>1.5276673670000001E-2</c:v>
                </c:pt>
                <c:pt idx="194">
                  <c:v>1.5394005410000038E-2</c:v>
                </c:pt>
                <c:pt idx="195">
                  <c:v>1.551134715E-2</c:v>
                </c:pt>
                <c:pt idx="196">
                  <c:v>1.5628698890000001E-2</c:v>
                </c:pt>
                <c:pt idx="197">
                  <c:v>1.5737783640000044E-2</c:v>
                </c:pt>
                <c:pt idx="198">
                  <c:v>1.5820441370000042E-2</c:v>
                </c:pt>
                <c:pt idx="199">
                  <c:v>1.5876511610000057E-2</c:v>
                </c:pt>
                <c:pt idx="200">
                  <c:v>1.5905934050000001E-2</c:v>
                </c:pt>
                <c:pt idx="201">
                  <c:v>1.5908628510000033E-2</c:v>
                </c:pt>
                <c:pt idx="202">
                  <c:v>1.5884604970000001E-2</c:v>
                </c:pt>
                <c:pt idx="203">
                  <c:v>1.583390355E-2</c:v>
                </c:pt>
                <c:pt idx="204">
                  <c:v>1.5756614519999997E-2</c:v>
                </c:pt>
                <c:pt idx="205">
                  <c:v>1.5652848300000001E-2</c:v>
                </c:pt>
                <c:pt idx="206">
                  <c:v>1.5522795460000046E-2</c:v>
                </c:pt>
                <c:pt idx="207">
                  <c:v>1.5366666709999999E-2</c:v>
                </c:pt>
                <c:pt idx="208">
                  <c:v>1.5184742899999999E-2</c:v>
                </c:pt>
                <c:pt idx="209">
                  <c:v>1.4965657370000001E-2</c:v>
                </c:pt>
                <c:pt idx="210">
                  <c:v>1.4746601850000001E-2</c:v>
                </c:pt>
                <c:pt idx="211">
                  <c:v>1.4527536320000001E-2</c:v>
                </c:pt>
                <c:pt idx="212">
                  <c:v>1.4308500800000021E-2</c:v>
                </c:pt>
                <c:pt idx="213">
                  <c:v>1.4089465280000029E-2</c:v>
                </c:pt>
                <c:pt idx="214">
                  <c:v>1.3870449750000038E-2</c:v>
                </c:pt>
                <c:pt idx="215">
                  <c:v>1.3651434230000051E-2</c:v>
                </c:pt>
                <c:pt idx="216">
                  <c:v>1.3432438700000037E-2</c:v>
                </c:pt>
                <c:pt idx="217">
                  <c:v>1.3213443179999979E-2</c:v>
                </c:pt>
                <c:pt idx="218">
                  <c:v>1.2994477660000043E-2</c:v>
                </c:pt>
                <c:pt idx="219">
                  <c:v>1.277551213E-2</c:v>
                </c:pt>
                <c:pt idx="220">
                  <c:v>1.2556566610000024E-2</c:v>
                </c:pt>
                <c:pt idx="221">
                  <c:v>1.2337621080000001E-2</c:v>
                </c:pt>
                <c:pt idx="222">
                  <c:v>1.211870556E-2</c:v>
                </c:pt>
                <c:pt idx="223">
                  <c:v>1.189979004000003E-2</c:v>
                </c:pt>
                <c:pt idx="224">
                  <c:v>1.1680904510000041E-2</c:v>
                </c:pt>
                <c:pt idx="225">
                  <c:v>1.1462008990000041E-2</c:v>
                </c:pt>
                <c:pt idx="226">
                  <c:v>1.1243143470000001E-2</c:v>
                </c:pt>
                <c:pt idx="227">
                  <c:v>1.1024287940000007E-2</c:v>
                </c:pt>
                <c:pt idx="228">
                  <c:v>1.0805452420000005E-2</c:v>
                </c:pt>
                <c:pt idx="229">
                  <c:v>1.0586616889999975E-2</c:v>
                </c:pt>
                <c:pt idx="230">
                  <c:v>1.0367821370000044E-2</c:v>
                </c:pt>
                <c:pt idx="231">
                  <c:v>1.014901585E-2</c:v>
                </c:pt>
                <c:pt idx="232">
                  <c:v>9.9302423200000271E-3</c:v>
                </c:pt>
                <c:pt idx="233">
                  <c:v>9.7114718000000048E-3</c:v>
                </c:pt>
                <c:pt idx="234">
                  <c:v>9.492733270000055E-3</c:v>
                </c:pt>
                <c:pt idx="235">
                  <c:v>9.2739957500000067E-3</c:v>
                </c:pt>
                <c:pt idx="236">
                  <c:v>9.0552912300000486E-3</c:v>
                </c:pt>
                <c:pt idx="237">
                  <c:v>8.8365887000000243E-3</c:v>
                </c:pt>
                <c:pt idx="238">
                  <c:v>8.6179201800000004E-3</c:v>
                </c:pt>
                <c:pt idx="239">
                  <c:v>8.3992546600000304E-3</c:v>
                </c:pt>
                <c:pt idx="240">
                  <c:v>8.1806261300000228E-3</c:v>
                </c:pt>
              </c:numCache>
            </c:numRef>
          </c:yVal>
          <c:smooth val="0"/>
        </c:ser>
        <c:ser>
          <c:idx val="5"/>
          <c:order val="3"/>
          <c:tx>
            <c:strRef>
              <c:f>plotcal!$G$2</c:f>
              <c:strCache>
                <c:ptCount val="1"/>
                <c:pt idx="0">
                  <c:v>Xlo</c:v>
                </c:pt>
              </c:strCache>
            </c:strRef>
          </c:tx>
          <c:spPr>
            <a:ln>
              <a:solidFill>
                <a:srgbClr val="FF0000"/>
              </a:solidFill>
            </a:ln>
          </c:spPr>
          <c:marker>
            <c:symbol val="none"/>
          </c:marker>
          <c:xVal>
            <c:numRef>
              <c:f>plotcal!$A$3:$A$243</c:f>
              <c:numCache>
                <c:formatCode>0.00</c:formatCode>
                <c:ptCount val="241"/>
                <c:pt idx="0">
                  <c:v>0</c:v>
                </c:pt>
                <c:pt idx="1">
                  <c:v>9.0050000000000321E-3</c:v>
                </c:pt>
                <c:pt idx="2">
                  <c:v>1.8010000000000036E-2</c:v>
                </c:pt>
                <c:pt idx="3">
                  <c:v>2.7015000000000091E-2</c:v>
                </c:pt>
                <c:pt idx="4">
                  <c:v>3.6020000000000052E-2</c:v>
                </c:pt>
                <c:pt idx="5">
                  <c:v>4.5025000000000003E-2</c:v>
                </c:pt>
                <c:pt idx="6">
                  <c:v>5.4030000000000168E-2</c:v>
                </c:pt>
                <c:pt idx="7">
                  <c:v>6.3034999999999994E-2</c:v>
                </c:pt>
                <c:pt idx="8">
                  <c:v>7.2040000000000104E-2</c:v>
                </c:pt>
                <c:pt idx="9">
                  <c:v>8.1045000000000048E-2</c:v>
                </c:pt>
                <c:pt idx="10">
                  <c:v>9.0050000000000296E-2</c:v>
                </c:pt>
                <c:pt idx="11">
                  <c:v>9.9055000000000434E-2</c:v>
                </c:pt>
                <c:pt idx="12">
                  <c:v>0.10806000000000018</c:v>
                </c:pt>
                <c:pt idx="13">
                  <c:v>0.11706500000000031</c:v>
                </c:pt>
                <c:pt idx="14">
                  <c:v>0.12606999999999999</c:v>
                </c:pt>
                <c:pt idx="15">
                  <c:v>0.135075</c:v>
                </c:pt>
                <c:pt idx="16">
                  <c:v>0.14408000000000001</c:v>
                </c:pt>
                <c:pt idx="17">
                  <c:v>0.15308500000000039</c:v>
                </c:pt>
                <c:pt idx="18">
                  <c:v>0.16209000000000043</c:v>
                </c:pt>
                <c:pt idx="19">
                  <c:v>0.17109500000000036</c:v>
                </c:pt>
                <c:pt idx="20">
                  <c:v>0.18010000000000001</c:v>
                </c:pt>
                <c:pt idx="21">
                  <c:v>0.18843330000000069</c:v>
                </c:pt>
                <c:pt idx="22">
                  <c:v>0.19676670000000046</c:v>
                </c:pt>
                <c:pt idx="23">
                  <c:v>0.2051</c:v>
                </c:pt>
                <c:pt idx="24">
                  <c:v>0.21343330000000058</c:v>
                </c:pt>
                <c:pt idx="25">
                  <c:v>0.22176670000000037</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0.34410000000000063</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0.44343330000000031</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0.5817666999999993</c:v>
                </c:pt>
                <c:pt idx="70">
                  <c:v>0.59010000000000062</c:v>
                </c:pt>
                <c:pt idx="71">
                  <c:v>0.59843329999999917</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0.68010000000000159</c:v>
                </c:pt>
                <c:pt idx="82">
                  <c:v>0.68810000000000171</c:v>
                </c:pt>
                <c:pt idx="83">
                  <c:v>0.69610000000000172</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0.77610000000000057</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0.88010000000000099</c:v>
                </c:pt>
                <c:pt idx="107">
                  <c:v>0.88957369999999969</c:v>
                </c:pt>
                <c:pt idx="108">
                  <c:v>0.89904740000000172</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0.97483679999999839</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1.7017669999999989</c:v>
                </c:pt>
                <c:pt idx="202">
                  <c:v>1.710100000000002</c:v>
                </c:pt>
                <c:pt idx="203">
                  <c:v>1.7184330000000001</c:v>
                </c:pt>
                <c:pt idx="204">
                  <c:v>1.7267669999999991</c:v>
                </c:pt>
                <c:pt idx="205">
                  <c:v>1.7350999999999992</c:v>
                </c:pt>
                <c:pt idx="206">
                  <c:v>1.743433</c:v>
                </c:pt>
                <c:pt idx="207">
                  <c:v>1.7517669999999992</c:v>
                </c:pt>
                <c:pt idx="208">
                  <c:v>1.7601000000000022</c:v>
                </c:pt>
                <c:pt idx="209">
                  <c:v>1.769474999999999</c:v>
                </c:pt>
                <c:pt idx="210">
                  <c:v>1.7788500000000025</c:v>
                </c:pt>
                <c:pt idx="211">
                  <c:v>1.788225000000002</c:v>
                </c:pt>
                <c:pt idx="212">
                  <c:v>1.7975999999999992</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1.9007249999999967</c:v>
                </c:pt>
                <c:pt idx="224">
                  <c:v>1.9100999999999977</c:v>
                </c:pt>
                <c:pt idx="225">
                  <c:v>1.9194749999999974</c:v>
                </c:pt>
                <c:pt idx="226">
                  <c:v>1.9288500000000008</c:v>
                </c:pt>
                <c:pt idx="227">
                  <c:v>1.9382249999999976</c:v>
                </c:pt>
                <c:pt idx="228">
                  <c:v>1.9475999999999967</c:v>
                </c:pt>
                <c:pt idx="229">
                  <c:v>1.9569749999999977</c:v>
                </c:pt>
                <c:pt idx="230">
                  <c:v>1.9663500000000009</c:v>
                </c:pt>
                <c:pt idx="231">
                  <c:v>1.9757249999999953</c:v>
                </c:pt>
                <c:pt idx="232">
                  <c:v>1.9850999999999976</c:v>
                </c:pt>
                <c:pt idx="233">
                  <c:v>1.9944750000000009</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plotcal!$G$3:$G$243</c:f>
              <c:numCache>
                <c:formatCode>0.00E+00</c:formatCode>
                <c:ptCount val="241"/>
                <c:pt idx="0">
                  <c:v>-7.8159631200000316E-4</c:v>
                </c:pt>
                <c:pt idx="1">
                  <c:v>-8.7675823630000392E-4</c:v>
                </c:pt>
                <c:pt idx="2">
                  <c:v>-9.7438326100000373E-4</c:v>
                </c:pt>
                <c:pt idx="3">
                  <c:v>-1.0730352850000001E-3</c:v>
                </c:pt>
                <c:pt idx="4">
                  <c:v>-1.1733956090000028E-3</c:v>
                </c:pt>
                <c:pt idx="5">
                  <c:v>-1.2743419330000047E-3</c:v>
                </c:pt>
                <c:pt idx="6">
                  <c:v>-1.3765582580000043E-3</c:v>
                </c:pt>
                <c:pt idx="7">
                  <c:v>-1.4791355820000021E-3</c:v>
                </c:pt>
                <c:pt idx="8">
                  <c:v>-1.582679906000006E-3</c:v>
                </c:pt>
                <c:pt idx="9">
                  <c:v>-1.6864622300000057E-3</c:v>
                </c:pt>
                <c:pt idx="10">
                  <c:v>-1.7909925550000053E-3</c:v>
                </c:pt>
                <c:pt idx="11">
                  <c:v>-1.8956868790000066E-3</c:v>
                </c:pt>
                <c:pt idx="12">
                  <c:v>-2.0009712030000094E-3</c:v>
                </c:pt>
                <c:pt idx="13">
                  <c:v>-2.1063725280000061E-3</c:v>
                </c:pt>
                <c:pt idx="14">
                  <c:v>-2.2122478520000054E-3</c:v>
                </c:pt>
                <c:pt idx="15">
                  <c:v>-2.318210176E-3</c:v>
                </c:pt>
                <c:pt idx="16">
                  <c:v>-2.4245615000000106E-3</c:v>
                </c:pt>
                <c:pt idx="17">
                  <c:v>-2.5309788250000012E-3</c:v>
                </c:pt>
                <c:pt idx="18">
                  <c:v>-2.6377201490000099E-3</c:v>
                </c:pt>
                <c:pt idx="19">
                  <c:v>-2.7445124730000056E-3</c:v>
                </c:pt>
                <c:pt idx="20">
                  <c:v>-2.8515787970000012E-3</c:v>
                </c:pt>
                <c:pt idx="21">
                  <c:v>-2.9558620029999996E-3</c:v>
                </c:pt>
                <c:pt idx="22">
                  <c:v>-3.0709344100000096E-3</c:v>
                </c:pt>
                <c:pt idx="23">
                  <c:v>-3.1970346450000157E-3</c:v>
                </c:pt>
                <c:pt idx="24">
                  <c:v>-3.3347612210000085E-3</c:v>
                </c:pt>
                <c:pt idx="25">
                  <c:v>-3.4844535400000111E-3</c:v>
                </c:pt>
                <c:pt idx="26">
                  <c:v>-3.6467768600000122E-3</c:v>
                </c:pt>
                <c:pt idx="27">
                  <c:v>-3.8221803500000104E-3</c:v>
                </c:pt>
                <c:pt idx="28">
                  <c:v>-4.011403010000014E-3</c:v>
                </c:pt>
                <c:pt idx="29">
                  <c:v>-4.2150067000000114E-3</c:v>
                </c:pt>
                <c:pt idx="30">
                  <c:v>-4.4338201500000191E-3</c:v>
                </c:pt>
                <c:pt idx="31">
                  <c:v>-4.6685239099999963E-3</c:v>
                </c:pt>
                <c:pt idx="32">
                  <c:v>-4.9200453699999999E-3</c:v>
                </c:pt>
                <c:pt idx="33">
                  <c:v>-5.1698223999999994E-3</c:v>
                </c:pt>
                <c:pt idx="34">
                  <c:v>-5.4196754300000248E-3</c:v>
                </c:pt>
                <c:pt idx="35">
                  <c:v>-5.6695334599999973E-3</c:v>
                </c:pt>
                <c:pt idx="36">
                  <c:v>-5.919456480000025E-3</c:v>
                </c:pt>
                <c:pt idx="37">
                  <c:v>-6.1693835099999993E-3</c:v>
                </c:pt>
                <c:pt idx="38">
                  <c:v>-6.4193695400000276E-3</c:v>
                </c:pt>
                <c:pt idx="39">
                  <c:v>-6.6693585699999997E-3</c:v>
                </c:pt>
                <c:pt idx="40">
                  <c:v>-6.9193985900000326E-3</c:v>
                </c:pt>
                <c:pt idx="41">
                  <c:v>-7.1694416200000135E-3</c:v>
                </c:pt>
                <c:pt idx="42">
                  <c:v>-7.4195316500000148E-3</c:v>
                </c:pt>
                <c:pt idx="43">
                  <c:v>-7.663408450000013E-3</c:v>
                </c:pt>
                <c:pt idx="44">
                  <c:v>-7.8733612300000283E-3</c:v>
                </c:pt>
                <c:pt idx="45">
                  <c:v>-8.0484158400000068E-3</c:v>
                </c:pt>
                <c:pt idx="46">
                  <c:v>-8.1878377300000048E-3</c:v>
                </c:pt>
                <c:pt idx="47">
                  <c:v>-8.2909678400000034E-3</c:v>
                </c:pt>
                <c:pt idx="48">
                  <c:v>-8.3573866200000509E-3</c:v>
                </c:pt>
                <c:pt idx="49">
                  <c:v>-8.3867620600000265E-3</c:v>
                </c:pt>
                <c:pt idx="50">
                  <c:v>-8.3789996300000381E-3</c:v>
                </c:pt>
                <c:pt idx="51">
                  <c:v>-8.3340993000000068E-3</c:v>
                </c:pt>
                <c:pt idx="52">
                  <c:v>-8.2522925600000269E-3</c:v>
                </c:pt>
                <c:pt idx="53">
                  <c:v>-8.1339094000000001E-3</c:v>
                </c:pt>
                <c:pt idx="54">
                  <c:v>-7.9795093200000326E-3</c:v>
                </c:pt>
                <c:pt idx="55">
                  <c:v>-7.8141860699999927E-3</c:v>
                </c:pt>
                <c:pt idx="56">
                  <c:v>-7.6488978300000105E-3</c:v>
                </c:pt>
                <c:pt idx="57">
                  <c:v>-7.4836115900000283E-3</c:v>
                </c:pt>
                <c:pt idx="58">
                  <c:v>-7.3183613500000192E-3</c:v>
                </c:pt>
                <c:pt idx="59">
                  <c:v>-7.1531121100000122E-3</c:v>
                </c:pt>
                <c:pt idx="60">
                  <c:v>-6.9878998700000118E-3</c:v>
                </c:pt>
                <c:pt idx="61">
                  <c:v>-6.8226896299999999E-3</c:v>
                </c:pt>
                <c:pt idx="62">
                  <c:v>-6.6575163899999954E-3</c:v>
                </c:pt>
                <c:pt idx="63">
                  <c:v>-6.4923461500000215E-3</c:v>
                </c:pt>
                <c:pt idx="64">
                  <c:v>-6.3272139099999998E-3</c:v>
                </c:pt>
                <c:pt idx="65">
                  <c:v>-6.1656517900000162E-3</c:v>
                </c:pt>
                <c:pt idx="66">
                  <c:v>-6.024679780000021E-3</c:v>
                </c:pt>
                <c:pt idx="67">
                  <c:v>-5.9037892400000142E-3</c:v>
                </c:pt>
                <c:pt idx="68">
                  <c:v>-5.8026173000000104E-3</c:v>
                </c:pt>
                <c:pt idx="69">
                  <c:v>-5.7207869300000078E-3</c:v>
                </c:pt>
                <c:pt idx="70">
                  <c:v>-5.6580668799999945E-3</c:v>
                </c:pt>
                <c:pt idx="71">
                  <c:v>-5.6142066999999999E-3</c:v>
                </c:pt>
                <c:pt idx="72">
                  <c:v>-5.5891017600000134E-3</c:v>
                </c:pt>
                <c:pt idx="73">
                  <c:v>-5.5826272200000127E-3</c:v>
                </c:pt>
                <c:pt idx="74">
                  <c:v>-5.5948030600000004E-3</c:v>
                </c:pt>
                <c:pt idx="75">
                  <c:v>-5.625628070000009E-3</c:v>
                </c:pt>
                <c:pt idx="76">
                  <c:v>-5.6752458499999998E-3</c:v>
                </c:pt>
                <c:pt idx="77">
                  <c:v>-5.7319297100000303E-3</c:v>
                </c:pt>
                <c:pt idx="78">
                  <c:v>-5.7886545600000089E-3</c:v>
                </c:pt>
                <c:pt idx="79">
                  <c:v>-5.8453824200000136E-3</c:v>
                </c:pt>
                <c:pt idx="80">
                  <c:v>-5.9021502799999955E-3</c:v>
                </c:pt>
                <c:pt idx="81">
                  <c:v>-5.9589221300000196E-3</c:v>
                </c:pt>
                <c:pt idx="82">
                  <c:v>-6.0157329900000162E-3</c:v>
                </c:pt>
                <c:pt idx="83">
                  <c:v>-6.0725468499999973E-3</c:v>
                </c:pt>
                <c:pt idx="84">
                  <c:v>-6.1293997000000204E-3</c:v>
                </c:pt>
                <c:pt idx="85">
                  <c:v>-6.1862555600000089E-3</c:v>
                </c:pt>
                <c:pt idx="86">
                  <c:v>-6.2431494200000277E-3</c:v>
                </c:pt>
                <c:pt idx="87">
                  <c:v>-6.3000452699999996E-3</c:v>
                </c:pt>
                <c:pt idx="88">
                  <c:v>-6.3569791300000147E-3</c:v>
                </c:pt>
                <c:pt idx="89">
                  <c:v>-6.4139159799999962E-3</c:v>
                </c:pt>
                <c:pt idx="90">
                  <c:v>-6.4708898400000136E-3</c:v>
                </c:pt>
                <c:pt idx="91">
                  <c:v>-6.527865700000011E-3</c:v>
                </c:pt>
                <c:pt idx="92">
                  <c:v>-6.5848785500000088E-3</c:v>
                </c:pt>
                <c:pt idx="93">
                  <c:v>-6.6418934100000264E-3</c:v>
                </c:pt>
                <c:pt idx="94">
                  <c:v>-6.6989432700000004E-3</c:v>
                </c:pt>
                <c:pt idx="95">
                  <c:v>-6.7559971200000174E-3</c:v>
                </c:pt>
                <c:pt idx="96">
                  <c:v>-6.8130849800000096E-3</c:v>
                </c:pt>
                <c:pt idx="97">
                  <c:v>-6.8761029700000137E-3</c:v>
                </c:pt>
                <c:pt idx="98">
                  <c:v>-6.9390493100000387E-3</c:v>
                </c:pt>
                <c:pt idx="99">
                  <c:v>-7.0019976399999994E-3</c:v>
                </c:pt>
                <c:pt idx="100">
                  <c:v>-7.0649809799999868E-3</c:v>
                </c:pt>
                <c:pt idx="101">
                  <c:v>-7.1279653099999962E-3</c:v>
                </c:pt>
                <c:pt idx="102">
                  <c:v>-7.1909836399999963E-3</c:v>
                </c:pt>
                <c:pt idx="103">
                  <c:v>-7.2540039800000214E-3</c:v>
                </c:pt>
                <c:pt idx="104">
                  <c:v>-7.3170573099999997E-3</c:v>
                </c:pt>
                <c:pt idx="105">
                  <c:v>-7.3801126499999994E-3</c:v>
                </c:pt>
                <c:pt idx="106">
                  <c:v>-7.4431999800000335E-3</c:v>
                </c:pt>
                <c:pt idx="107">
                  <c:v>-7.5179118499999883E-3</c:v>
                </c:pt>
                <c:pt idx="108">
                  <c:v>-7.5926687200000295E-3</c:v>
                </c:pt>
                <c:pt idx="109">
                  <c:v>-7.6674275900000081E-3</c:v>
                </c:pt>
                <c:pt idx="110">
                  <c:v>-7.7422314600000203E-3</c:v>
                </c:pt>
                <c:pt idx="111">
                  <c:v>-7.8170373300000002E-3</c:v>
                </c:pt>
                <c:pt idx="112">
                  <c:v>-7.8918872000000133E-3</c:v>
                </c:pt>
                <c:pt idx="113">
                  <c:v>-7.9667380700000189E-3</c:v>
                </c:pt>
                <c:pt idx="114">
                  <c:v>-8.0416329400000066E-3</c:v>
                </c:pt>
                <c:pt idx="115">
                  <c:v>-8.1165298100000383E-3</c:v>
                </c:pt>
                <c:pt idx="116">
                  <c:v>-8.1914696800000006E-3</c:v>
                </c:pt>
                <c:pt idx="117">
                  <c:v>-8.2664105500000456E-3</c:v>
                </c:pt>
                <c:pt idx="118">
                  <c:v>-8.3413934200000008E-3</c:v>
                </c:pt>
                <c:pt idx="119">
                  <c:v>-8.4163782800000028E-3</c:v>
                </c:pt>
                <c:pt idx="120">
                  <c:v>-8.4914041500000325E-3</c:v>
                </c:pt>
                <c:pt idx="121">
                  <c:v>-8.5664310200000409E-3</c:v>
                </c:pt>
                <c:pt idx="122">
                  <c:v>-8.6414998900000289E-3</c:v>
                </c:pt>
                <c:pt idx="123">
                  <c:v>-8.7165697600000026E-3</c:v>
                </c:pt>
                <c:pt idx="124">
                  <c:v>-8.7916806300000275E-3</c:v>
                </c:pt>
                <c:pt idx="125">
                  <c:v>-8.866791500000042E-3</c:v>
                </c:pt>
                <c:pt idx="126">
                  <c:v>-8.9419433700000002E-3</c:v>
                </c:pt>
                <c:pt idx="127">
                  <c:v>-9.0170952400000226E-3</c:v>
                </c:pt>
                <c:pt idx="128">
                  <c:v>-9.0922871100000344E-3</c:v>
                </c:pt>
                <c:pt idx="129">
                  <c:v>-9.1674799800000213E-3</c:v>
                </c:pt>
                <c:pt idx="130">
                  <c:v>-9.2427118500000068E-3</c:v>
                </c:pt>
                <c:pt idx="131">
                  <c:v>-9.3179447200000248E-3</c:v>
                </c:pt>
                <c:pt idx="132">
                  <c:v>-9.3932155900000314E-3</c:v>
                </c:pt>
                <c:pt idx="133">
                  <c:v>-9.4684884600000213E-3</c:v>
                </c:pt>
                <c:pt idx="134">
                  <c:v>-9.543798330000023E-3</c:v>
                </c:pt>
                <c:pt idx="135">
                  <c:v>-9.6191092000000363E-3</c:v>
                </c:pt>
                <c:pt idx="136">
                  <c:v>-9.6944580700000227E-3</c:v>
                </c:pt>
                <c:pt idx="137">
                  <c:v>-9.7698069400000333E-3</c:v>
                </c:pt>
                <c:pt idx="138">
                  <c:v>-9.8451938100000465E-3</c:v>
                </c:pt>
                <c:pt idx="139">
                  <c:v>-9.9205816800000228E-3</c:v>
                </c:pt>
                <c:pt idx="140">
                  <c:v>-9.9960005500000487E-3</c:v>
                </c:pt>
                <c:pt idx="141">
                  <c:v>-1.0071430410000005E-2</c:v>
                </c:pt>
                <c:pt idx="142">
                  <c:v>-1.0146890280000031E-2</c:v>
                </c:pt>
                <c:pt idx="143">
                  <c:v>-1.0222350150000005E-2</c:v>
                </c:pt>
                <c:pt idx="144">
                  <c:v>-1.0297850020000001E-2</c:v>
                </c:pt>
                <c:pt idx="145">
                  <c:v>-1.0361600360000039E-2</c:v>
                </c:pt>
                <c:pt idx="146">
                  <c:v>-1.0425380690000041E-2</c:v>
                </c:pt>
                <c:pt idx="147">
                  <c:v>-1.0489161020000005E-2</c:v>
                </c:pt>
                <c:pt idx="148">
                  <c:v>-1.0552961360000003E-2</c:v>
                </c:pt>
                <c:pt idx="149">
                  <c:v>-1.0616771690000051E-2</c:v>
                </c:pt>
                <c:pt idx="150">
                  <c:v>-1.0680602030000003E-2</c:v>
                </c:pt>
                <c:pt idx="151">
                  <c:v>-1.074443236000003E-2</c:v>
                </c:pt>
                <c:pt idx="152">
                  <c:v>-1.08082827E-2</c:v>
                </c:pt>
                <c:pt idx="153">
                  <c:v>-1.0872133030000003E-2</c:v>
                </c:pt>
                <c:pt idx="154">
                  <c:v>-1.0936013360000003E-2</c:v>
                </c:pt>
                <c:pt idx="155">
                  <c:v>-1.103925427E-2</c:v>
                </c:pt>
                <c:pt idx="156">
                  <c:v>-1.1141897260000058E-2</c:v>
                </c:pt>
                <c:pt idx="157">
                  <c:v>-1.1244530250000058E-2</c:v>
                </c:pt>
                <c:pt idx="158">
                  <c:v>-1.1347193230000045E-2</c:v>
                </c:pt>
                <c:pt idx="159">
                  <c:v>-1.1449846220000021E-2</c:v>
                </c:pt>
                <c:pt idx="160">
                  <c:v>-1.1552529200000074E-2</c:v>
                </c:pt>
                <c:pt idx="161">
                  <c:v>-1.1655212189999976E-2</c:v>
                </c:pt>
                <c:pt idx="162">
                  <c:v>-1.1757915169999999E-2</c:v>
                </c:pt>
                <c:pt idx="163">
                  <c:v>-1.1860628160000053E-2</c:v>
                </c:pt>
                <c:pt idx="164">
                  <c:v>-1.1963351150000046E-2</c:v>
                </c:pt>
                <c:pt idx="165">
                  <c:v>-1.2066084130000003E-2</c:v>
                </c:pt>
                <c:pt idx="166">
                  <c:v>-1.2168827120000001E-2</c:v>
                </c:pt>
                <c:pt idx="167">
                  <c:v>-1.2271580100000005E-2</c:v>
                </c:pt>
                <c:pt idx="168">
                  <c:v>-1.2374353090000003E-2</c:v>
                </c:pt>
                <c:pt idx="169">
                  <c:v>-1.247712607E-2</c:v>
                </c:pt>
                <c:pt idx="170">
                  <c:v>-1.257991906E-2</c:v>
                </c:pt>
                <c:pt idx="171">
                  <c:v>-1.2682712050000001E-2</c:v>
                </c:pt>
                <c:pt idx="172">
                  <c:v>-1.2785525030000062E-2</c:v>
                </c:pt>
                <c:pt idx="173">
                  <c:v>-1.2888338020000001E-2</c:v>
                </c:pt>
                <c:pt idx="174">
                  <c:v>-1.2991171000000046E-2</c:v>
                </c:pt>
                <c:pt idx="175">
                  <c:v>-1.3098857680000032E-2</c:v>
                </c:pt>
                <c:pt idx="176">
                  <c:v>-1.3207680640000051E-2</c:v>
                </c:pt>
                <c:pt idx="177">
                  <c:v>-1.3317649839999997E-2</c:v>
                </c:pt>
                <c:pt idx="178">
                  <c:v>-1.3428775270000057E-2</c:v>
                </c:pt>
                <c:pt idx="179">
                  <c:v>-1.3541066880000001E-2</c:v>
                </c:pt>
                <c:pt idx="180">
                  <c:v>-1.3654534630000057E-2</c:v>
                </c:pt>
                <c:pt idx="181">
                  <c:v>-1.3769178510000058E-2</c:v>
                </c:pt>
                <c:pt idx="182">
                  <c:v>-1.3885028480000046E-2</c:v>
                </c:pt>
                <c:pt idx="183">
                  <c:v>-1.4002074500000001E-2</c:v>
                </c:pt>
                <c:pt idx="184">
                  <c:v>-1.412033654E-2</c:v>
                </c:pt>
                <c:pt idx="185">
                  <c:v>-1.4239824559999999E-2</c:v>
                </c:pt>
                <c:pt idx="186">
                  <c:v>-1.4360548530000001E-2</c:v>
                </c:pt>
                <c:pt idx="187">
                  <c:v>-1.4477026790000003E-2</c:v>
                </c:pt>
                <c:pt idx="188">
                  <c:v>-1.459353505000003E-2</c:v>
                </c:pt>
                <c:pt idx="189">
                  <c:v>-1.47100433E-2</c:v>
                </c:pt>
                <c:pt idx="190">
                  <c:v>-1.4826561560000036E-2</c:v>
                </c:pt>
                <c:pt idx="191">
                  <c:v>-1.4943089820000028E-2</c:v>
                </c:pt>
                <c:pt idx="192">
                  <c:v>-1.5059628070000001E-2</c:v>
                </c:pt>
                <c:pt idx="193">
                  <c:v>-1.5176166329999997E-2</c:v>
                </c:pt>
                <c:pt idx="194">
                  <c:v>-1.5292714589999997E-2</c:v>
                </c:pt>
                <c:pt idx="195">
                  <c:v>-1.5409272850000001E-2</c:v>
                </c:pt>
                <c:pt idx="196">
                  <c:v>-1.5525841110000046E-2</c:v>
                </c:pt>
                <c:pt idx="197">
                  <c:v>-1.5634196360000005E-2</c:v>
                </c:pt>
                <c:pt idx="198">
                  <c:v>-1.571629863E-2</c:v>
                </c:pt>
                <c:pt idx="199">
                  <c:v>-1.5771988390000047E-2</c:v>
                </c:pt>
                <c:pt idx="200">
                  <c:v>-1.5801205950000001E-2</c:v>
                </c:pt>
                <c:pt idx="201">
                  <c:v>-1.5803871490000086E-2</c:v>
                </c:pt>
                <c:pt idx="202">
                  <c:v>-1.5779995030000001E-2</c:v>
                </c:pt>
                <c:pt idx="203">
                  <c:v>-1.5729616449999997E-2</c:v>
                </c:pt>
                <c:pt idx="204">
                  <c:v>-1.5652825480000045E-2</c:v>
                </c:pt>
                <c:pt idx="205">
                  <c:v>-1.5549731700000041E-2</c:v>
                </c:pt>
                <c:pt idx="206">
                  <c:v>-1.5420524540000072E-2</c:v>
                </c:pt>
                <c:pt idx="207">
                  <c:v>-1.5265413290000043E-2</c:v>
                </c:pt>
                <c:pt idx="208">
                  <c:v>-1.5084677100000023E-2</c:v>
                </c:pt>
                <c:pt idx="209">
                  <c:v>-1.4867022630000032E-2</c:v>
                </c:pt>
                <c:pt idx="210">
                  <c:v>-1.464939815E-2</c:v>
                </c:pt>
                <c:pt idx="211">
                  <c:v>-1.4431763679999999E-2</c:v>
                </c:pt>
                <c:pt idx="212">
                  <c:v>-1.4214159200000041E-2</c:v>
                </c:pt>
                <c:pt idx="213">
                  <c:v>-1.3996554720000045E-2</c:v>
                </c:pt>
                <c:pt idx="214">
                  <c:v>-1.3778970250000034E-2</c:v>
                </c:pt>
                <c:pt idx="215">
                  <c:v>-1.3561385770000038E-2</c:v>
                </c:pt>
                <c:pt idx="216">
                  <c:v>-1.3343821300000067E-2</c:v>
                </c:pt>
                <c:pt idx="217">
                  <c:v>-1.312625682E-2</c:v>
                </c:pt>
                <c:pt idx="218">
                  <c:v>-1.2908722340000041E-2</c:v>
                </c:pt>
                <c:pt idx="219">
                  <c:v>-1.269118787E-2</c:v>
                </c:pt>
                <c:pt idx="220">
                  <c:v>-1.2473673390000021E-2</c:v>
                </c:pt>
                <c:pt idx="221">
                  <c:v>-1.2256158919999999E-2</c:v>
                </c:pt>
                <c:pt idx="222">
                  <c:v>-1.2038674439999997E-2</c:v>
                </c:pt>
                <c:pt idx="223">
                  <c:v>-1.1821189960000065E-2</c:v>
                </c:pt>
                <c:pt idx="224">
                  <c:v>-1.160373549000006E-2</c:v>
                </c:pt>
                <c:pt idx="225">
                  <c:v>-1.1386271010000058E-2</c:v>
                </c:pt>
                <c:pt idx="226">
                  <c:v>-1.1168836530000005E-2</c:v>
                </c:pt>
                <c:pt idx="227">
                  <c:v>-1.095141206E-2</c:v>
                </c:pt>
                <c:pt idx="228">
                  <c:v>-1.073400758E-2</c:v>
                </c:pt>
                <c:pt idx="229">
                  <c:v>-1.051660311E-2</c:v>
                </c:pt>
                <c:pt idx="230">
                  <c:v>-1.0299238629999988E-2</c:v>
                </c:pt>
                <c:pt idx="231">
                  <c:v>-1.0081864150000001E-2</c:v>
                </c:pt>
                <c:pt idx="232">
                  <c:v>-9.8645216800000227E-3</c:v>
                </c:pt>
                <c:pt idx="233">
                  <c:v>-9.6471822000000068E-3</c:v>
                </c:pt>
                <c:pt idx="234">
                  <c:v>-9.429874730000027E-3</c:v>
                </c:pt>
                <c:pt idx="235">
                  <c:v>-9.2125682500000267E-3</c:v>
                </c:pt>
                <c:pt idx="236">
                  <c:v>-8.9952947700000386E-3</c:v>
                </c:pt>
                <c:pt idx="237">
                  <c:v>-8.7780233000000017E-3</c:v>
                </c:pt>
                <c:pt idx="238">
                  <c:v>-8.5607858200000379E-3</c:v>
                </c:pt>
                <c:pt idx="239">
                  <c:v>-8.3435513400000067E-3</c:v>
                </c:pt>
                <c:pt idx="240">
                  <c:v>-8.1263538700000002E-3</c:v>
                </c:pt>
              </c:numCache>
            </c:numRef>
          </c:yVal>
          <c:smooth val="0"/>
        </c:ser>
        <c:ser>
          <c:idx val="2"/>
          <c:order val="4"/>
          <c:tx>
            <c:v>Corrected</c:v>
          </c:tx>
          <c:spPr>
            <a:ln>
              <a:solidFill>
                <a:srgbClr val="00B050"/>
              </a:solidFill>
            </a:ln>
          </c:spPr>
          <c:marker>
            <c:symbol val="none"/>
          </c:marker>
          <c:xVal>
            <c:numRef>
              <c:f>plotcal!$A$3:$A$243</c:f>
              <c:numCache>
                <c:formatCode>0.00</c:formatCode>
                <c:ptCount val="241"/>
                <c:pt idx="0">
                  <c:v>0</c:v>
                </c:pt>
                <c:pt idx="1">
                  <c:v>9.0050000000000321E-3</c:v>
                </c:pt>
                <c:pt idx="2">
                  <c:v>1.8010000000000036E-2</c:v>
                </c:pt>
                <c:pt idx="3">
                  <c:v>2.7015000000000091E-2</c:v>
                </c:pt>
                <c:pt idx="4">
                  <c:v>3.6020000000000052E-2</c:v>
                </c:pt>
                <c:pt idx="5">
                  <c:v>4.5025000000000003E-2</c:v>
                </c:pt>
                <c:pt idx="6">
                  <c:v>5.4030000000000168E-2</c:v>
                </c:pt>
                <c:pt idx="7">
                  <c:v>6.3034999999999994E-2</c:v>
                </c:pt>
                <c:pt idx="8">
                  <c:v>7.2040000000000104E-2</c:v>
                </c:pt>
                <c:pt idx="9">
                  <c:v>8.1045000000000048E-2</c:v>
                </c:pt>
                <c:pt idx="10">
                  <c:v>9.0050000000000296E-2</c:v>
                </c:pt>
                <c:pt idx="11">
                  <c:v>9.9055000000000434E-2</c:v>
                </c:pt>
                <c:pt idx="12">
                  <c:v>0.10806000000000018</c:v>
                </c:pt>
                <c:pt idx="13">
                  <c:v>0.11706500000000031</c:v>
                </c:pt>
                <c:pt idx="14">
                  <c:v>0.12606999999999999</c:v>
                </c:pt>
                <c:pt idx="15">
                  <c:v>0.135075</c:v>
                </c:pt>
                <c:pt idx="16">
                  <c:v>0.14408000000000001</c:v>
                </c:pt>
                <c:pt idx="17">
                  <c:v>0.15308500000000039</c:v>
                </c:pt>
                <c:pt idx="18">
                  <c:v>0.16209000000000043</c:v>
                </c:pt>
                <c:pt idx="19">
                  <c:v>0.17109500000000036</c:v>
                </c:pt>
                <c:pt idx="20">
                  <c:v>0.18010000000000001</c:v>
                </c:pt>
                <c:pt idx="21">
                  <c:v>0.18843330000000069</c:v>
                </c:pt>
                <c:pt idx="22">
                  <c:v>0.19676670000000046</c:v>
                </c:pt>
                <c:pt idx="23">
                  <c:v>0.2051</c:v>
                </c:pt>
                <c:pt idx="24">
                  <c:v>0.21343330000000058</c:v>
                </c:pt>
                <c:pt idx="25">
                  <c:v>0.22176670000000037</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0.34410000000000063</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0.44343330000000031</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0.5817666999999993</c:v>
                </c:pt>
                <c:pt idx="70">
                  <c:v>0.59010000000000062</c:v>
                </c:pt>
                <c:pt idx="71">
                  <c:v>0.59843329999999917</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0.68010000000000159</c:v>
                </c:pt>
                <c:pt idx="82">
                  <c:v>0.68810000000000171</c:v>
                </c:pt>
                <c:pt idx="83">
                  <c:v>0.69610000000000172</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0.77610000000000057</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0.88010000000000099</c:v>
                </c:pt>
                <c:pt idx="107">
                  <c:v>0.88957369999999969</c:v>
                </c:pt>
                <c:pt idx="108">
                  <c:v>0.89904740000000172</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0.97483679999999839</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1.7017669999999989</c:v>
                </c:pt>
                <c:pt idx="202">
                  <c:v>1.710100000000002</c:v>
                </c:pt>
                <c:pt idx="203">
                  <c:v>1.7184330000000001</c:v>
                </c:pt>
                <c:pt idx="204">
                  <c:v>1.7267669999999991</c:v>
                </c:pt>
                <c:pt idx="205">
                  <c:v>1.7350999999999992</c:v>
                </c:pt>
                <c:pt idx="206">
                  <c:v>1.743433</c:v>
                </c:pt>
                <c:pt idx="207">
                  <c:v>1.7517669999999992</c:v>
                </c:pt>
                <c:pt idx="208">
                  <c:v>1.7601000000000022</c:v>
                </c:pt>
                <c:pt idx="209">
                  <c:v>1.769474999999999</c:v>
                </c:pt>
                <c:pt idx="210">
                  <c:v>1.7788500000000025</c:v>
                </c:pt>
                <c:pt idx="211">
                  <c:v>1.788225000000002</c:v>
                </c:pt>
                <c:pt idx="212">
                  <c:v>1.7975999999999992</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1.9007249999999967</c:v>
                </c:pt>
                <c:pt idx="224">
                  <c:v>1.9100999999999977</c:v>
                </c:pt>
                <c:pt idx="225">
                  <c:v>1.9194749999999974</c:v>
                </c:pt>
                <c:pt idx="226">
                  <c:v>1.9288500000000008</c:v>
                </c:pt>
                <c:pt idx="227">
                  <c:v>1.9382249999999976</c:v>
                </c:pt>
                <c:pt idx="228">
                  <c:v>1.9475999999999967</c:v>
                </c:pt>
                <c:pt idx="229">
                  <c:v>1.9569749999999977</c:v>
                </c:pt>
                <c:pt idx="230">
                  <c:v>1.9663500000000009</c:v>
                </c:pt>
                <c:pt idx="231">
                  <c:v>1.9757249999999953</c:v>
                </c:pt>
                <c:pt idx="232">
                  <c:v>1.9850999999999976</c:v>
                </c:pt>
                <c:pt idx="233">
                  <c:v>1.9944750000000009</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plotcal!$J$3:$J$243</c:f>
              <c:numCache>
                <c:formatCode>0.00E+00</c:formatCode>
                <c:ptCount val="241"/>
                <c:pt idx="0">
                  <c:v>7.8285968800000181E-4</c:v>
                </c:pt>
                <c:pt idx="1">
                  <c:v>8.7875496370000536E-4</c:v>
                </c:pt>
                <c:pt idx="2">
                  <c:v>9.7711333900000227E-4</c:v>
                </c:pt>
                <c:pt idx="3">
                  <c:v>1.0764987150000001E-3</c:v>
                </c:pt>
                <c:pt idx="4">
                  <c:v>1.1775923910000022E-3</c:v>
                </c:pt>
                <c:pt idx="5">
                  <c:v>1.2792720670000031E-3</c:v>
                </c:pt>
                <c:pt idx="6">
                  <c:v>1.3822217420000021E-3</c:v>
                </c:pt>
                <c:pt idx="7">
                  <c:v>1.4855324180000021E-3</c:v>
                </c:pt>
                <c:pt idx="8">
                  <c:v>1.5898100940000043E-3</c:v>
                </c:pt>
                <c:pt idx="9">
                  <c:v>1.6943257700000065E-3</c:v>
                </c:pt>
                <c:pt idx="10">
                  <c:v>1.7995894450000053E-3</c:v>
                </c:pt>
                <c:pt idx="11">
                  <c:v>1.9050171210000086E-3</c:v>
                </c:pt>
                <c:pt idx="12">
                  <c:v>2.0110347970000095E-3</c:v>
                </c:pt>
                <c:pt idx="13">
                  <c:v>2.1171694720000071E-3</c:v>
                </c:pt>
                <c:pt idx="14">
                  <c:v>2.2237781480000138E-3</c:v>
                </c:pt>
                <c:pt idx="15">
                  <c:v>2.3304738239999997E-3</c:v>
                </c:pt>
                <c:pt idx="16">
                  <c:v>2.4375585000000043E-3</c:v>
                </c:pt>
                <c:pt idx="17">
                  <c:v>2.5447091750000054E-3</c:v>
                </c:pt>
                <c:pt idx="18">
                  <c:v>2.6521838510000103E-3</c:v>
                </c:pt>
                <c:pt idx="19">
                  <c:v>2.7597095270000096E-3</c:v>
                </c:pt>
                <c:pt idx="20">
                  <c:v>2.8675092030000077E-3</c:v>
                </c:pt>
                <c:pt idx="21">
                  <c:v>2.9721690780000073E-3</c:v>
                </c:pt>
                <c:pt idx="22">
                  <c:v>3.087001854000015E-3</c:v>
                </c:pt>
                <c:pt idx="23">
                  <c:v>3.2122158100000011E-3</c:v>
                </c:pt>
                <c:pt idx="24">
                  <c:v>3.3483793200000059E-3</c:v>
                </c:pt>
                <c:pt idx="25">
                  <c:v>3.4957968600000107E-3</c:v>
                </c:pt>
                <c:pt idx="26">
                  <c:v>3.6550890200000045E-3</c:v>
                </c:pt>
                <c:pt idx="27">
                  <c:v>3.8266594900000003E-3</c:v>
                </c:pt>
                <c:pt idx="28">
                  <c:v>4.0111951000000113E-3</c:v>
                </c:pt>
                <c:pt idx="29">
                  <c:v>4.209198780000028E-3</c:v>
                </c:pt>
                <c:pt idx="30">
                  <c:v>4.4214316000000123E-3</c:v>
                </c:pt>
                <c:pt idx="31">
                  <c:v>4.648505769999995E-3</c:v>
                </c:pt>
                <c:pt idx="32">
                  <c:v>4.8912686600000197E-3</c:v>
                </c:pt>
                <c:pt idx="33">
                  <c:v>5.1320683500000125E-3</c:v>
                </c:pt>
                <c:pt idx="34">
                  <c:v>5.3729450499999986E-3</c:v>
                </c:pt>
                <c:pt idx="35">
                  <c:v>5.6138257499999964E-3</c:v>
                </c:pt>
                <c:pt idx="36">
                  <c:v>5.854773450000011E-3</c:v>
                </c:pt>
                <c:pt idx="37">
                  <c:v>6.0957261500000116E-3</c:v>
                </c:pt>
                <c:pt idx="38">
                  <c:v>6.3367368500000104E-3</c:v>
                </c:pt>
                <c:pt idx="39">
                  <c:v>6.5777515500000114E-3</c:v>
                </c:pt>
                <c:pt idx="40">
                  <c:v>6.8188192500000001E-3</c:v>
                </c:pt>
                <c:pt idx="41">
                  <c:v>7.0598889499999999E-3</c:v>
                </c:pt>
                <c:pt idx="42">
                  <c:v>7.3010076500000165E-3</c:v>
                </c:pt>
                <c:pt idx="43">
                  <c:v>7.535025030000018E-3</c:v>
                </c:pt>
                <c:pt idx="44">
                  <c:v>7.734095910000017E-3</c:v>
                </c:pt>
                <c:pt idx="45">
                  <c:v>7.8972494200000229E-3</c:v>
                </c:pt>
                <c:pt idx="46">
                  <c:v>8.0237692100000348E-3</c:v>
                </c:pt>
                <c:pt idx="47">
                  <c:v>8.1130264100000068E-3</c:v>
                </c:pt>
                <c:pt idx="48">
                  <c:v>8.1646447100000383E-3</c:v>
                </c:pt>
                <c:pt idx="49">
                  <c:v>8.1783472700000213E-3</c:v>
                </c:pt>
                <c:pt idx="50">
                  <c:v>8.1541058400000227E-3</c:v>
                </c:pt>
                <c:pt idx="51">
                  <c:v>8.0919956500000046E-3</c:v>
                </c:pt>
                <c:pt idx="52">
                  <c:v>7.9923434800000439E-3</c:v>
                </c:pt>
                <c:pt idx="53">
                  <c:v>7.8555746299999989E-3</c:v>
                </c:pt>
                <c:pt idx="54">
                  <c:v>7.6823609300000128E-3</c:v>
                </c:pt>
                <c:pt idx="55">
                  <c:v>7.4988102599999997E-3</c:v>
                </c:pt>
                <c:pt idx="56">
                  <c:v>7.315294600000014E-3</c:v>
                </c:pt>
                <c:pt idx="57">
                  <c:v>7.1317809300000118E-3</c:v>
                </c:pt>
                <c:pt idx="58">
                  <c:v>6.9483052700000129E-3</c:v>
                </c:pt>
                <c:pt idx="59">
                  <c:v>6.7648316100000034E-3</c:v>
                </c:pt>
                <c:pt idx="60">
                  <c:v>6.5813949400000162E-3</c:v>
                </c:pt>
                <c:pt idx="61">
                  <c:v>6.397961279999996E-3</c:v>
                </c:pt>
                <c:pt idx="62">
                  <c:v>6.2145676100000104E-3</c:v>
                </c:pt>
                <c:pt idx="63">
                  <c:v>6.0311769500000119E-3</c:v>
                </c:pt>
                <c:pt idx="64">
                  <c:v>5.8478262800000114E-3</c:v>
                </c:pt>
                <c:pt idx="65">
                  <c:v>5.6652530200000124E-3</c:v>
                </c:pt>
                <c:pt idx="66">
                  <c:v>5.4992040500000186E-3</c:v>
                </c:pt>
                <c:pt idx="67">
                  <c:v>5.3491569500000004E-3</c:v>
                </c:pt>
                <c:pt idx="68">
                  <c:v>5.2147164900000114E-3</c:v>
                </c:pt>
                <c:pt idx="69">
                  <c:v>5.09545055E-3</c:v>
                </c:pt>
                <c:pt idx="70">
                  <c:v>4.9910561400000183E-3</c:v>
                </c:pt>
                <c:pt idx="71">
                  <c:v>4.9011854200000119E-3</c:v>
                </c:pt>
                <c:pt idx="72">
                  <c:v>4.8256226699999998E-3</c:v>
                </c:pt>
                <c:pt idx="73">
                  <c:v>4.7641033000000079E-3</c:v>
                </c:pt>
                <c:pt idx="74">
                  <c:v>4.71649484E-3</c:v>
                </c:pt>
                <c:pt idx="75">
                  <c:v>4.6826129699999962E-3</c:v>
                </c:pt>
                <c:pt idx="76">
                  <c:v>4.6624044599999862E-3</c:v>
                </c:pt>
                <c:pt idx="77">
                  <c:v>4.6495275000000089E-3</c:v>
                </c:pt>
                <c:pt idx="78">
                  <c:v>4.6367005400000097E-3</c:v>
                </c:pt>
                <c:pt idx="79">
                  <c:v>4.6238815900000001E-3</c:v>
                </c:pt>
                <c:pt idx="80">
                  <c:v>4.6111116299999951E-3</c:v>
                </c:pt>
                <c:pt idx="81">
                  <c:v>4.5983496800000231E-3</c:v>
                </c:pt>
                <c:pt idx="82">
                  <c:v>4.5856377200000163E-3</c:v>
                </c:pt>
                <c:pt idx="83">
                  <c:v>4.5729337599999999E-3</c:v>
                </c:pt>
                <c:pt idx="84">
                  <c:v>4.5602808100000001E-3</c:v>
                </c:pt>
                <c:pt idx="85">
                  <c:v>4.5476358499999883E-3</c:v>
                </c:pt>
                <c:pt idx="86">
                  <c:v>4.5350418900000182E-3</c:v>
                </c:pt>
                <c:pt idx="87">
                  <c:v>4.5224559399999874E-3</c:v>
                </c:pt>
                <c:pt idx="88">
                  <c:v>4.5099219799999996E-3</c:v>
                </c:pt>
                <c:pt idx="89">
                  <c:v>4.4973950300000098E-3</c:v>
                </c:pt>
                <c:pt idx="90">
                  <c:v>4.4849210699999973E-3</c:v>
                </c:pt>
                <c:pt idx="91">
                  <c:v>4.4724551100000162E-3</c:v>
                </c:pt>
                <c:pt idx="92">
                  <c:v>4.4600421600000167E-3</c:v>
                </c:pt>
                <c:pt idx="93">
                  <c:v>4.4476362000000014E-3</c:v>
                </c:pt>
                <c:pt idx="94">
                  <c:v>4.4352842500000088E-3</c:v>
                </c:pt>
                <c:pt idx="95">
                  <c:v>4.4229412899999994E-3</c:v>
                </c:pt>
                <c:pt idx="96">
                  <c:v>4.4106513299999994E-3</c:v>
                </c:pt>
                <c:pt idx="97">
                  <c:v>4.4022058500000089E-3</c:v>
                </c:pt>
                <c:pt idx="98">
                  <c:v>4.3937461300000164E-3</c:v>
                </c:pt>
                <c:pt idx="99">
                  <c:v>4.3852944200000119E-3</c:v>
                </c:pt>
                <c:pt idx="100">
                  <c:v>4.3768977100000182E-3</c:v>
                </c:pt>
                <c:pt idx="101">
                  <c:v>4.3685089999999996E-3</c:v>
                </c:pt>
                <c:pt idx="102">
                  <c:v>4.3601752900000006E-3</c:v>
                </c:pt>
                <c:pt idx="103">
                  <c:v>4.3518505799999942E-3</c:v>
                </c:pt>
                <c:pt idx="104">
                  <c:v>4.3435798600000002E-3</c:v>
                </c:pt>
                <c:pt idx="105">
                  <c:v>4.3353191500000122E-3</c:v>
                </c:pt>
                <c:pt idx="106">
                  <c:v>4.3271124399999897E-3</c:v>
                </c:pt>
                <c:pt idx="107">
                  <c:v>4.3174071499999965E-3</c:v>
                </c:pt>
                <c:pt idx="108">
                  <c:v>4.3077798600000003E-3</c:v>
                </c:pt>
                <c:pt idx="109">
                  <c:v>4.2981645699999901E-3</c:v>
                </c:pt>
                <c:pt idx="110">
                  <c:v>4.288628280000025E-3</c:v>
                </c:pt>
                <c:pt idx="111">
                  <c:v>4.2791049900000174E-3</c:v>
                </c:pt>
                <c:pt idx="112">
                  <c:v>4.2696607000000247E-3</c:v>
                </c:pt>
                <c:pt idx="113">
                  <c:v>4.2602304100000116E-3</c:v>
                </c:pt>
                <c:pt idx="114">
                  <c:v>4.2508791200000168E-3</c:v>
                </c:pt>
                <c:pt idx="115">
                  <c:v>4.2415418299999999E-3</c:v>
                </c:pt>
                <c:pt idx="116">
                  <c:v>4.2322845399999955E-3</c:v>
                </c:pt>
                <c:pt idx="117">
                  <c:v>4.2230412500000088E-3</c:v>
                </c:pt>
                <c:pt idx="118">
                  <c:v>4.2138779600000079E-3</c:v>
                </c:pt>
                <c:pt idx="119">
                  <c:v>4.2047286699999995E-3</c:v>
                </c:pt>
                <c:pt idx="120">
                  <c:v>4.1956613800000191E-3</c:v>
                </c:pt>
                <c:pt idx="121">
                  <c:v>4.186609090000023E-3</c:v>
                </c:pt>
                <c:pt idx="122">
                  <c:v>4.1776368000000013E-3</c:v>
                </c:pt>
                <c:pt idx="123">
                  <c:v>4.1686795099999995E-3</c:v>
                </c:pt>
                <c:pt idx="124">
                  <c:v>4.1598052199999956E-3</c:v>
                </c:pt>
                <c:pt idx="125">
                  <c:v>4.150945929999989E-3</c:v>
                </c:pt>
                <c:pt idx="126">
                  <c:v>4.1421686399999973E-3</c:v>
                </c:pt>
                <c:pt idx="127">
                  <c:v>4.1334063499999995E-3</c:v>
                </c:pt>
                <c:pt idx="128">
                  <c:v>4.12472806E-3</c:v>
                </c:pt>
                <c:pt idx="129">
                  <c:v>4.1160637700000131E-3</c:v>
                </c:pt>
                <c:pt idx="130">
                  <c:v>4.1074844800000013E-3</c:v>
                </c:pt>
                <c:pt idx="131">
                  <c:v>4.0989201900000138E-3</c:v>
                </c:pt>
                <c:pt idx="132">
                  <c:v>4.0904399000000089E-3</c:v>
                </c:pt>
                <c:pt idx="133">
                  <c:v>4.0819756100000104E-3</c:v>
                </c:pt>
                <c:pt idx="134">
                  <c:v>4.0735963199999992E-3</c:v>
                </c:pt>
                <c:pt idx="135">
                  <c:v>4.0652320300000096E-3</c:v>
                </c:pt>
                <c:pt idx="136">
                  <c:v>4.0569537399999999E-3</c:v>
                </c:pt>
                <c:pt idx="137">
                  <c:v>4.0486914500000182E-3</c:v>
                </c:pt>
                <c:pt idx="138">
                  <c:v>4.0405161599999986E-3</c:v>
                </c:pt>
                <c:pt idx="139">
                  <c:v>4.0323558700000005E-3</c:v>
                </c:pt>
                <c:pt idx="140">
                  <c:v>4.0242825800000034E-3</c:v>
                </c:pt>
                <c:pt idx="141">
                  <c:v>4.0162252900000145E-3</c:v>
                </c:pt>
                <c:pt idx="142">
                  <c:v>4.008256000000013E-3</c:v>
                </c:pt>
                <c:pt idx="143">
                  <c:v>4.000302710000017E-3</c:v>
                </c:pt>
                <c:pt idx="144">
                  <c:v>3.9924374200000006E-3</c:v>
                </c:pt>
                <c:pt idx="145">
                  <c:v>3.9858087000000089E-3</c:v>
                </c:pt>
                <c:pt idx="146">
                  <c:v>3.9792429899999995E-3</c:v>
                </c:pt>
                <c:pt idx="147">
                  <c:v>3.97268828E-3</c:v>
                </c:pt>
                <c:pt idx="148">
                  <c:v>3.9661985700000105E-3</c:v>
                </c:pt>
                <c:pt idx="149">
                  <c:v>3.95971986000001E-3</c:v>
                </c:pt>
                <c:pt idx="150">
                  <c:v>3.9533051500000096E-3</c:v>
                </c:pt>
                <c:pt idx="151">
                  <c:v>3.9469034300000016E-3</c:v>
                </c:pt>
                <c:pt idx="152">
                  <c:v>3.9405647200000159E-3</c:v>
                </c:pt>
                <c:pt idx="153">
                  <c:v>3.9342390100000095E-3</c:v>
                </c:pt>
                <c:pt idx="154">
                  <c:v>3.9279773000000118E-3</c:v>
                </c:pt>
                <c:pt idx="155">
                  <c:v>3.9358647100000083E-3</c:v>
                </c:pt>
                <c:pt idx="156">
                  <c:v>3.9435902900000182E-3</c:v>
                </c:pt>
                <c:pt idx="157">
                  <c:v>3.9513278600000114E-3</c:v>
                </c:pt>
                <c:pt idx="158">
                  <c:v>3.95912944000001E-3</c:v>
                </c:pt>
                <c:pt idx="159">
                  <c:v>3.9669440100000052E-3</c:v>
                </c:pt>
                <c:pt idx="160">
                  <c:v>3.9748225900000074E-3</c:v>
                </c:pt>
                <c:pt idx="161">
                  <c:v>3.9827131700000094E-3</c:v>
                </c:pt>
                <c:pt idx="162">
                  <c:v>3.9906677400000125E-3</c:v>
                </c:pt>
                <c:pt idx="163">
                  <c:v>3.99863432000001E-3</c:v>
                </c:pt>
                <c:pt idx="164">
                  <c:v>4.0066648900000182E-3</c:v>
                </c:pt>
                <c:pt idx="165">
                  <c:v>4.01470747E-3</c:v>
                </c:pt>
                <c:pt idx="166">
                  <c:v>4.0228130399999965E-3</c:v>
                </c:pt>
                <c:pt idx="167">
                  <c:v>4.0309316199999964E-3</c:v>
                </c:pt>
                <c:pt idx="168">
                  <c:v>4.0391132000000118E-3</c:v>
                </c:pt>
                <c:pt idx="169">
                  <c:v>4.0473067700000078E-3</c:v>
                </c:pt>
                <c:pt idx="170">
                  <c:v>4.0555633500000106E-3</c:v>
                </c:pt>
                <c:pt idx="171">
                  <c:v>4.0638309199999955E-3</c:v>
                </c:pt>
                <c:pt idx="172">
                  <c:v>4.0721635000000138E-3</c:v>
                </c:pt>
                <c:pt idx="173">
                  <c:v>4.08050607E-3</c:v>
                </c:pt>
                <c:pt idx="174">
                  <c:v>4.0889126500000001E-3</c:v>
                </c:pt>
                <c:pt idx="175">
                  <c:v>4.0978752E-3</c:v>
                </c:pt>
                <c:pt idx="176">
                  <c:v>4.1072962299999955E-3</c:v>
                </c:pt>
                <c:pt idx="177">
                  <c:v>4.1171197499999873E-3</c:v>
                </c:pt>
                <c:pt idx="178">
                  <c:v>4.127403769999996E-3</c:v>
                </c:pt>
                <c:pt idx="179">
                  <c:v>4.1380902900000124E-3</c:v>
                </c:pt>
                <c:pt idx="180">
                  <c:v>4.1492393100000134E-3</c:v>
                </c:pt>
                <c:pt idx="181">
                  <c:v>4.1607938499999969E-3</c:v>
                </c:pt>
                <c:pt idx="182">
                  <c:v>4.1728129100000004E-3</c:v>
                </c:pt>
                <c:pt idx="183">
                  <c:v>4.1852384900000145E-3</c:v>
                </c:pt>
                <c:pt idx="184">
                  <c:v>4.1981305999999946E-3</c:v>
                </c:pt>
                <c:pt idx="185">
                  <c:v>4.2114332600000004E-3</c:v>
                </c:pt>
                <c:pt idx="186">
                  <c:v>4.2252034500000167E-3</c:v>
                </c:pt>
                <c:pt idx="187">
                  <c:v>4.2386254700000183E-3</c:v>
                </c:pt>
                <c:pt idx="188">
                  <c:v>4.2521104799999945E-3</c:v>
                </c:pt>
                <c:pt idx="189">
                  <c:v>4.2656045000000024E-3</c:v>
                </c:pt>
                <c:pt idx="190">
                  <c:v>4.2791595100000138E-3</c:v>
                </c:pt>
                <c:pt idx="191">
                  <c:v>4.2927255300000003E-3</c:v>
                </c:pt>
                <c:pt idx="192">
                  <c:v>4.3063525399999998E-3</c:v>
                </c:pt>
                <c:pt idx="193">
                  <c:v>4.3199895599999958E-3</c:v>
                </c:pt>
                <c:pt idx="194">
                  <c:v>4.3336875699999996E-3</c:v>
                </c:pt>
                <c:pt idx="195">
                  <c:v>4.3473945900000003E-3</c:v>
                </c:pt>
                <c:pt idx="196">
                  <c:v>4.3611626000000124E-3</c:v>
                </c:pt>
                <c:pt idx="197">
                  <c:v>4.3734304300000124E-3</c:v>
                </c:pt>
                <c:pt idx="198">
                  <c:v>4.3815889200000003E-3</c:v>
                </c:pt>
                <c:pt idx="199">
                  <c:v>4.3855740299999883E-3</c:v>
                </c:pt>
                <c:pt idx="200">
                  <c:v>4.3854367300000079E-3</c:v>
                </c:pt>
                <c:pt idx="201">
                  <c:v>4.3811230000000163E-3</c:v>
                </c:pt>
                <c:pt idx="202">
                  <c:v>4.3726928400000123E-3</c:v>
                </c:pt>
                <c:pt idx="203">
                  <c:v>4.3600982699999961E-3</c:v>
                </c:pt>
                <c:pt idx="204">
                  <c:v>4.3434073100000114E-3</c:v>
                </c:pt>
                <c:pt idx="205">
                  <c:v>4.3225780200000013E-3</c:v>
                </c:pt>
                <c:pt idx="206">
                  <c:v>4.2976894600000124E-3</c:v>
                </c:pt>
                <c:pt idx="207">
                  <c:v>4.2687087000000141E-3</c:v>
                </c:pt>
                <c:pt idx="208">
                  <c:v>4.2357198399999999E-3</c:v>
                </c:pt>
                <c:pt idx="209">
                  <c:v>4.1963387199999997E-3</c:v>
                </c:pt>
                <c:pt idx="210">
                  <c:v>4.1570446100000005E-3</c:v>
                </c:pt>
                <c:pt idx="211">
                  <c:v>4.1177645000000001E-3</c:v>
                </c:pt>
                <c:pt idx="212">
                  <c:v>4.0785733900000195E-3</c:v>
                </c:pt>
                <c:pt idx="213">
                  <c:v>4.0393972699999999E-3</c:v>
                </c:pt>
                <c:pt idx="214">
                  <c:v>4.0003101600000089E-3</c:v>
                </c:pt>
                <c:pt idx="215">
                  <c:v>3.9612400500000106E-3</c:v>
                </c:pt>
                <c:pt idx="216">
                  <c:v>3.9222609400000052E-3</c:v>
                </c:pt>
                <c:pt idx="217">
                  <c:v>3.8832988200000092E-3</c:v>
                </c:pt>
                <c:pt idx="218">
                  <c:v>3.8444297100000101E-3</c:v>
                </c:pt>
                <c:pt idx="219">
                  <c:v>3.805578600000005E-3</c:v>
                </c:pt>
                <c:pt idx="220">
                  <c:v>3.7668224900000045E-3</c:v>
                </c:pt>
                <c:pt idx="221">
                  <c:v>3.7280853700000106E-3</c:v>
                </c:pt>
                <c:pt idx="222">
                  <c:v>3.6894452600000085E-3</c:v>
                </c:pt>
                <c:pt idx="223">
                  <c:v>3.6508251500000054E-3</c:v>
                </c:pt>
                <c:pt idx="224">
                  <c:v>3.6123030400000097E-3</c:v>
                </c:pt>
                <c:pt idx="225">
                  <c:v>3.5738029200000011E-3</c:v>
                </c:pt>
                <c:pt idx="226">
                  <c:v>3.5354038100000045E-3</c:v>
                </c:pt>
                <c:pt idx="227">
                  <c:v>3.4970277000000152E-3</c:v>
                </c:pt>
                <c:pt idx="228">
                  <c:v>3.4587545900000077E-3</c:v>
                </c:pt>
                <c:pt idx="229">
                  <c:v>3.4205064700000083E-3</c:v>
                </c:pt>
                <c:pt idx="230">
                  <c:v>3.3823633600000066E-3</c:v>
                </c:pt>
                <c:pt idx="231">
                  <c:v>3.3442472500000101E-3</c:v>
                </c:pt>
                <c:pt idx="232">
                  <c:v>3.3062381400000011E-3</c:v>
                </c:pt>
                <c:pt idx="233">
                  <c:v>3.2682580200000012E-3</c:v>
                </c:pt>
                <c:pt idx="234">
                  <c:v>3.230387910000011E-3</c:v>
                </c:pt>
                <c:pt idx="235">
                  <c:v>3.1925488000000002E-3</c:v>
                </c:pt>
                <c:pt idx="236">
                  <c:v>3.1548236900000052E-3</c:v>
                </c:pt>
                <c:pt idx="237">
                  <c:v>3.1171305700000164E-3</c:v>
                </c:pt>
                <c:pt idx="238">
                  <c:v>3.0795544600000055E-3</c:v>
                </c:pt>
                <c:pt idx="239">
                  <c:v>3.0420133500000087E-3</c:v>
                </c:pt>
                <c:pt idx="240">
                  <c:v>3.0045922300000103E-3</c:v>
                </c:pt>
              </c:numCache>
            </c:numRef>
          </c:yVal>
          <c:smooth val="0"/>
        </c:ser>
        <c:ser>
          <c:idx val="3"/>
          <c:order val="5"/>
          <c:spPr>
            <a:ln>
              <a:solidFill>
                <a:srgbClr val="00B050"/>
              </a:solidFill>
            </a:ln>
          </c:spPr>
          <c:marker>
            <c:symbol val="none"/>
          </c:marker>
          <c:xVal>
            <c:numRef>
              <c:f>plotcal!$A$3:$A$243</c:f>
              <c:numCache>
                <c:formatCode>0.00</c:formatCode>
                <c:ptCount val="241"/>
                <c:pt idx="0">
                  <c:v>0</c:v>
                </c:pt>
                <c:pt idx="1">
                  <c:v>9.0050000000000321E-3</c:v>
                </c:pt>
                <c:pt idx="2">
                  <c:v>1.8010000000000036E-2</c:v>
                </c:pt>
                <c:pt idx="3">
                  <c:v>2.7015000000000091E-2</c:v>
                </c:pt>
                <c:pt idx="4">
                  <c:v>3.6020000000000052E-2</c:v>
                </c:pt>
                <c:pt idx="5">
                  <c:v>4.5025000000000003E-2</c:v>
                </c:pt>
                <c:pt idx="6">
                  <c:v>5.4030000000000168E-2</c:v>
                </c:pt>
                <c:pt idx="7">
                  <c:v>6.3034999999999994E-2</c:v>
                </c:pt>
                <c:pt idx="8">
                  <c:v>7.2040000000000104E-2</c:v>
                </c:pt>
                <c:pt idx="9">
                  <c:v>8.1045000000000048E-2</c:v>
                </c:pt>
                <c:pt idx="10">
                  <c:v>9.0050000000000296E-2</c:v>
                </c:pt>
                <c:pt idx="11">
                  <c:v>9.9055000000000434E-2</c:v>
                </c:pt>
                <c:pt idx="12">
                  <c:v>0.10806000000000018</c:v>
                </c:pt>
                <c:pt idx="13">
                  <c:v>0.11706500000000031</c:v>
                </c:pt>
                <c:pt idx="14">
                  <c:v>0.12606999999999999</c:v>
                </c:pt>
                <c:pt idx="15">
                  <c:v>0.135075</c:v>
                </c:pt>
                <c:pt idx="16">
                  <c:v>0.14408000000000001</c:v>
                </c:pt>
                <c:pt idx="17">
                  <c:v>0.15308500000000039</c:v>
                </c:pt>
                <c:pt idx="18">
                  <c:v>0.16209000000000043</c:v>
                </c:pt>
                <c:pt idx="19">
                  <c:v>0.17109500000000036</c:v>
                </c:pt>
                <c:pt idx="20">
                  <c:v>0.18010000000000001</c:v>
                </c:pt>
                <c:pt idx="21">
                  <c:v>0.18843330000000069</c:v>
                </c:pt>
                <c:pt idx="22">
                  <c:v>0.19676670000000046</c:v>
                </c:pt>
                <c:pt idx="23">
                  <c:v>0.2051</c:v>
                </c:pt>
                <c:pt idx="24">
                  <c:v>0.21343330000000058</c:v>
                </c:pt>
                <c:pt idx="25">
                  <c:v>0.22176670000000037</c:v>
                </c:pt>
                <c:pt idx="26">
                  <c:v>0.2301</c:v>
                </c:pt>
                <c:pt idx="27">
                  <c:v>0.23843330000000049</c:v>
                </c:pt>
                <c:pt idx="28">
                  <c:v>0.24676670000000045</c:v>
                </c:pt>
                <c:pt idx="29">
                  <c:v>0.25510000000000005</c:v>
                </c:pt>
                <c:pt idx="30">
                  <c:v>0.26343329999999998</c:v>
                </c:pt>
                <c:pt idx="31">
                  <c:v>0.27176670000000008</c:v>
                </c:pt>
                <c:pt idx="32">
                  <c:v>0.28010000000000002</c:v>
                </c:pt>
                <c:pt idx="33">
                  <c:v>0.28810000000000002</c:v>
                </c:pt>
                <c:pt idx="34">
                  <c:v>0.29610000000000031</c:v>
                </c:pt>
                <c:pt idx="35">
                  <c:v>0.30410000000000031</c:v>
                </c:pt>
                <c:pt idx="36">
                  <c:v>0.31210000000000032</c:v>
                </c:pt>
                <c:pt idx="37">
                  <c:v>0.32010000000000038</c:v>
                </c:pt>
                <c:pt idx="38">
                  <c:v>0.32810000000000072</c:v>
                </c:pt>
                <c:pt idx="39">
                  <c:v>0.33610000000000084</c:v>
                </c:pt>
                <c:pt idx="40">
                  <c:v>0.34410000000000063</c:v>
                </c:pt>
                <c:pt idx="41">
                  <c:v>0.35210000000000002</c:v>
                </c:pt>
                <c:pt idx="42">
                  <c:v>0.36010000000000031</c:v>
                </c:pt>
                <c:pt idx="43">
                  <c:v>0.36843330000000002</c:v>
                </c:pt>
                <c:pt idx="44">
                  <c:v>0.37676670000000084</c:v>
                </c:pt>
                <c:pt idx="45">
                  <c:v>0.38510000000000072</c:v>
                </c:pt>
                <c:pt idx="46">
                  <c:v>0.39343330000000032</c:v>
                </c:pt>
                <c:pt idx="47">
                  <c:v>0.40176670000000031</c:v>
                </c:pt>
                <c:pt idx="48">
                  <c:v>0.41010000000000002</c:v>
                </c:pt>
                <c:pt idx="49">
                  <c:v>0.41843330000000001</c:v>
                </c:pt>
                <c:pt idx="50">
                  <c:v>0.42676670000000072</c:v>
                </c:pt>
                <c:pt idx="51">
                  <c:v>0.43510000000000032</c:v>
                </c:pt>
                <c:pt idx="52">
                  <c:v>0.44343330000000031</c:v>
                </c:pt>
                <c:pt idx="53">
                  <c:v>0.45176670000000002</c:v>
                </c:pt>
                <c:pt idx="54">
                  <c:v>0.46010000000000001</c:v>
                </c:pt>
                <c:pt idx="55">
                  <c:v>0.46810000000000002</c:v>
                </c:pt>
                <c:pt idx="56">
                  <c:v>0.47610000000000002</c:v>
                </c:pt>
                <c:pt idx="57">
                  <c:v>0.48410000000000031</c:v>
                </c:pt>
                <c:pt idx="58">
                  <c:v>0.49210000000000031</c:v>
                </c:pt>
                <c:pt idx="59">
                  <c:v>0.50009999999999999</c:v>
                </c:pt>
                <c:pt idx="60">
                  <c:v>0.5081</c:v>
                </c:pt>
                <c:pt idx="61">
                  <c:v>0.5161</c:v>
                </c:pt>
                <c:pt idx="62">
                  <c:v>0.52410000000000001</c:v>
                </c:pt>
                <c:pt idx="63">
                  <c:v>0.53210000000000002</c:v>
                </c:pt>
                <c:pt idx="64">
                  <c:v>0.54010000000000002</c:v>
                </c:pt>
                <c:pt idx="65">
                  <c:v>0.54843329999999957</c:v>
                </c:pt>
                <c:pt idx="66">
                  <c:v>0.5567666999999995</c:v>
                </c:pt>
                <c:pt idx="67">
                  <c:v>0.56510000000000005</c:v>
                </c:pt>
                <c:pt idx="68">
                  <c:v>0.57343329999999959</c:v>
                </c:pt>
                <c:pt idx="69">
                  <c:v>0.5817666999999993</c:v>
                </c:pt>
                <c:pt idx="70">
                  <c:v>0.59010000000000062</c:v>
                </c:pt>
                <c:pt idx="71">
                  <c:v>0.59843329999999917</c:v>
                </c:pt>
                <c:pt idx="72">
                  <c:v>0.60676660000000004</c:v>
                </c:pt>
                <c:pt idx="73">
                  <c:v>0.61510000000000065</c:v>
                </c:pt>
                <c:pt idx="74">
                  <c:v>0.62343340000000003</c:v>
                </c:pt>
                <c:pt idx="75">
                  <c:v>0.63176670000000001</c:v>
                </c:pt>
                <c:pt idx="76">
                  <c:v>0.64010000000000156</c:v>
                </c:pt>
                <c:pt idx="77">
                  <c:v>0.64810000000000156</c:v>
                </c:pt>
                <c:pt idx="78">
                  <c:v>0.65610000000000168</c:v>
                </c:pt>
                <c:pt idx="79">
                  <c:v>0.66410000000000191</c:v>
                </c:pt>
                <c:pt idx="80">
                  <c:v>0.67210000000000192</c:v>
                </c:pt>
                <c:pt idx="81">
                  <c:v>0.68010000000000159</c:v>
                </c:pt>
                <c:pt idx="82">
                  <c:v>0.68810000000000171</c:v>
                </c:pt>
                <c:pt idx="83">
                  <c:v>0.69610000000000172</c:v>
                </c:pt>
                <c:pt idx="84">
                  <c:v>0.70409999999999995</c:v>
                </c:pt>
                <c:pt idx="85">
                  <c:v>0.71210000000000062</c:v>
                </c:pt>
                <c:pt idx="86">
                  <c:v>0.72010000000000063</c:v>
                </c:pt>
                <c:pt idx="87">
                  <c:v>0.72810000000000064</c:v>
                </c:pt>
                <c:pt idx="88">
                  <c:v>0.73610000000000064</c:v>
                </c:pt>
                <c:pt idx="89">
                  <c:v>0.74410000000000065</c:v>
                </c:pt>
                <c:pt idx="90">
                  <c:v>0.75210000000000143</c:v>
                </c:pt>
                <c:pt idx="91">
                  <c:v>0.76010000000000144</c:v>
                </c:pt>
                <c:pt idx="92">
                  <c:v>0.76810000000000156</c:v>
                </c:pt>
                <c:pt idx="93">
                  <c:v>0.77610000000000057</c:v>
                </c:pt>
                <c:pt idx="94">
                  <c:v>0.78410000000000002</c:v>
                </c:pt>
                <c:pt idx="95">
                  <c:v>0.79210000000000003</c:v>
                </c:pt>
                <c:pt idx="96">
                  <c:v>0.80010000000000003</c:v>
                </c:pt>
                <c:pt idx="97">
                  <c:v>0.80810000000000004</c:v>
                </c:pt>
                <c:pt idx="98">
                  <c:v>0.81610000000000005</c:v>
                </c:pt>
                <c:pt idx="99">
                  <c:v>0.82410000000000005</c:v>
                </c:pt>
                <c:pt idx="100">
                  <c:v>0.83209999999999995</c:v>
                </c:pt>
                <c:pt idx="101">
                  <c:v>0.84010000000000062</c:v>
                </c:pt>
                <c:pt idx="102">
                  <c:v>0.84810000000000063</c:v>
                </c:pt>
                <c:pt idx="103">
                  <c:v>0.85610000000000064</c:v>
                </c:pt>
                <c:pt idx="104">
                  <c:v>0.86410000000000065</c:v>
                </c:pt>
                <c:pt idx="105">
                  <c:v>0.87210000000000065</c:v>
                </c:pt>
                <c:pt idx="106">
                  <c:v>0.88010000000000099</c:v>
                </c:pt>
                <c:pt idx="107">
                  <c:v>0.88957369999999969</c:v>
                </c:pt>
                <c:pt idx="108">
                  <c:v>0.89904740000000172</c:v>
                </c:pt>
                <c:pt idx="109">
                  <c:v>0.90852109999999997</c:v>
                </c:pt>
                <c:pt idx="110">
                  <c:v>0.91799470000000005</c:v>
                </c:pt>
                <c:pt idx="111">
                  <c:v>0.92746839999999831</c:v>
                </c:pt>
                <c:pt idx="112">
                  <c:v>0.9369421</c:v>
                </c:pt>
                <c:pt idx="113">
                  <c:v>0.94641580000000003</c:v>
                </c:pt>
                <c:pt idx="114">
                  <c:v>0.95588949999999995</c:v>
                </c:pt>
                <c:pt idx="115">
                  <c:v>0.96536309999999959</c:v>
                </c:pt>
                <c:pt idx="116">
                  <c:v>0.97483679999999839</c:v>
                </c:pt>
                <c:pt idx="117">
                  <c:v>0.98431049999999831</c:v>
                </c:pt>
                <c:pt idx="118">
                  <c:v>0.99378420000000001</c:v>
                </c:pt>
                <c:pt idx="119">
                  <c:v>1.003258</c:v>
                </c:pt>
                <c:pt idx="120">
                  <c:v>1.012732</c:v>
                </c:pt>
                <c:pt idx="121">
                  <c:v>1.022205</c:v>
                </c:pt>
                <c:pt idx="122">
                  <c:v>1.0316789999999998</c:v>
                </c:pt>
                <c:pt idx="123">
                  <c:v>1.041153</c:v>
                </c:pt>
                <c:pt idx="124">
                  <c:v>1.0506259999999998</c:v>
                </c:pt>
                <c:pt idx="125">
                  <c:v>1.0601</c:v>
                </c:pt>
                <c:pt idx="126">
                  <c:v>1.0695739999999998</c:v>
                </c:pt>
                <c:pt idx="127">
                  <c:v>1.0790470000000001</c:v>
                </c:pt>
                <c:pt idx="128">
                  <c:v>1.0885209999999998</c:v>
                </c:pt>
                <c:pt idx="129">
                  <c:v>1.0979949999999961</c:v>
                </c:pt>
                <c:pt idx="130">
                  <c:v>1.1074679999999999</c:v>
                </c:pt>
                <c:pt idx="131">
                  <c:v>1.1169420000000001</c:v>
                </c:pt>
                <c:pt idx="132">
                  <c:v>1.1264160000000001</c:v>
                </c:pt>
                <c:pt idx="133">
                  <c:v>1.1358899999999998</c:v>
                </c:pt>
                <c:pt idx="134">
                  <c:v>1.1453629999999999</c:v>
                </c:pt>
                <c:pt idx="135">
                  <c:v>1.1548369999999999</c:v>
                </c:pt>
                <c:pt idx="136">
                  <c:v>1.1643110000000001</c:v>
                </c:pt>
                <c:pt idx="137">
                  <c:v>1.1737839999999999</c:v>
                </c:pt>
                <c:pt idx="138">
                  <c:v>1.1832580000000001</c:v>
                </c:pt>
                <c:pt idx="139">
                  <c:v>1.1927319999999999</c:v>
                </c:pt>
                <c:pt idx="140">
                  <c:v>1.202205</c:v>
                </c:pt>
                <c:pt idx="141">
                  <c:v>1.2116789999999971</c:v>
                </c:pt>
                <c:pt idx="142">
                  <c:v>1.2211529999999999</c:v>
                </c:pt>
                <c:pt idx="143">
                  <c:v>1.2306259999999998</c:v>
                </c:pt>
                <c:pt idx="144">
                  <c:v>1.2401</c:v>
                </c:pt>
                <c:pt idx="145">
                  <c:v>1.2481</c:v>
                </c:pt>
                <c:pt idx="146">
                  <c:v>1.2561</c:v>
                </c:pt>
                <c:pt idx="147">
                  <c:v>1.2641</c:v>
                </c:pt>
                <c:pt idx="148">
                  <c:v>1.2721</c:v>
                </c:pt>
                <c:pt idx="149">
                  <c:v>1.2801</c:v>
                </c:pt>
                <c:pt idx="150">
                  <c:v>1.2881</c:v>
                </c:pt>
                <c:pt idx="151">
                  <c:v>1.2961</c:v>
                </c:pt>
                <c:pt idx="152">
                  <c:v>1.3041</c:v>
                </c:pt>
                <c:pt idx="153">
                  <c:v>1.3121</c:v>
                </c:pt>
                <c:pt idx="154">
                  <c:v>1.3201000000000001</c:v>
                </c:pt>
                <c:pt idx="155">
                  <c:v>1.3281000000000001</c:v>
                </c:pt>
                <c:pt idx="156">
                  <c:v>1.3361000000000001</c:v>
                </c:pt>
                <c:pt idx="157">
                  <c:v>1.3441000000000001</c:v>
                </c:pt>
                <c:pt idx="158">
                  <c:v>1.3521000000000001</c:v>
                </c:pt>
                <c:pt idx="159">
                  <c:v>1.3601000000000001</c:v>
                </c:pt>
                <c:pt idx="160">
                  <c:v>1.3681000000000001</c:v>
                </c:pt>
                <c:pt idx="161">
                  <c:v>1.3761000000000001</c:v>
                </c:pt>
                <c:pt idx="162">
                  <c:v>1.3841000000000001</c:v>
                </c:pt>
                <c:pt idx="163">
                  <c:v>1.3920999999999999</c:v>
                </c:pt>
                <c:pt idx="164">
                  <c:v>1.4000999999999968</c:v>
                </c:pt>
                <c:pt idx="165">
                  <c:v>1.4080999999999968</c:v>
                </c:pt>
                <c:pt idx="166">
                  <c:v>1.4160999999999968</c:v>
                </c:pt>
                <c:pt idx="167">
                  <c:v>1.4240999999999968</c:v>
                </c:pt>
                <c:pt idx="168">
                  <c:v>1.432099999999997</c:v>
                </c:pt>
                <c:pt idx="169">
                  <c:v>1.440099999999997</c:v>
                </c:pt>
                <c:pt idx="170">
                  <c:v>1.4480999999999971</c:v>
                </c:pt>
                <c:pt idx="171">
                  <c:v>1.4560999999999971</c:v>
                </c:pt>
                <c:pt idx="172">
                  <c:v>1.4641</c:v>
                </c:pt>
                <c:pt idx="173">
                  <c:v>1.4721</c:v>
                </c:pt>
                <c:pt idx="174">
                  <c:v>1.4801</c:v>
                </c:pt>
                <c:pt idx="175">
                  <c:v>1.4884329999999999</c:v>
                </c:pt>
                <c:pt idx="176">
                  <c:v>1.496767</c:v>
                </c:pt>
                <c:pt idx="177">
                  <c:v>1.505099999999997</c:v>
                </c:pt>
                <c:pt idx="178">
                  <c:v>1.5134329999999998</c:v>
                </c:pt>
                <c:pt idx="179">
                  <c:v>1.5217669999999968</c:v>
                </c:pt>
                <c:pt idx="180">
                  <c:v>1.5301</c:v>
                </c:pt>
                <c:pt idx="181">
                  <c:v>1.5384329999999999</c:v>
                </c:pt>
                <c:pt idx="182">
                  <c:v>1.546767</c:v>
                </c:pt>
                <c:pt idx="183">
                  <c:v>1.555099999999997</c:v>
                </c:pt>
                <c:pt idx="184">
                  <c:v>1.5634329999999999</c:v>
                </c:pt>
                <c:pt idx="185">
                  <c:v>1.5717669999999968</c:v>
                </c:pt>
                <c:pt idx="186">
                  <c:v>1.5801000000000001</c:v>
                </c:pt>
                <c:pt idx="187">
                  <c:v>1.5881000000000001</c:v>
                </c:pt>
                <c:pt idx="188">
                  <c:v>1.5961000000000001</c:v>
                </c:pt>
                <c:pt idx="189">
                  <c:v>1.6041000000000001</c:v>
                </c:pt>
                <c:pt idx="190">
                  <c:v>1.6121000000000001</c:v>
                </c:pt>
                <c:pt idx="191">
                  <c:v>1.6201000000000001</c:v>
                </c:pt>
                <c:pt idx="192">
                  <c:v>1.6281000000000001</c:v>
                </c:pt>
                <c:pt idx="193">
                  <c:v>1.6361000000000001</c:v>
                </c:pt>
                <c:pt idx="194">
                  <c:v>1.6440999999999999</c:v>
                </c:pt>
                <c:pt idx="195">
                  <c:v>1.6520999999999999</c:v>
                </c:pt>
                <c:pt idx="196">
                  <c:v>1.6600999999999999</c:v>
                </c:pt>
                <c:pt idx="197">
                  <c:v>1.6684330000000001</c:v>
                </c:pt>
                <c:pt idx="198">
                  <c:v>1.6767669999999999</c:v>
                </c:pt>
                <c:pt idx="199">
                  <c:v>1.6851</c:v>
                </c:pt>
                <c:pt idx="200">
                  <c:v>1.693433</c:v>
                </c:pt>
                <c:pt idx="201">
                  <c:v>1.7017669999999989</c:v>
                </c:pt>
                <c:pt idx="202">
                  <c:v>1.710100000000002</c:v>
                </c:pt>
                <c:pt idx="203">
                  <c:v>1.7184330000000001</c:v>
                </c:pt>
                <c:pt idx="204">
                  <c:v>1.7267669999999991</c:v>
                </c:pt>
                <c:pt idx="205">
                  <c:v>1.7350999999999992</c:v>
                </c:pt>
                <c:pt idx="206">
                  <c:v>1.743433</c:v>
                </c:pt>
                <c:pt idx="207">
                  <c:v>1.7517669999999992</c:v>
                </c:pt>
                <c:pt idx="208">
                  <c:v>1.7601000000000022</c:v>
                </c:pt>
                <c:pt idx="209">
                  <c:v>1.769474999999999</c:v>
                </c:pt>
                <c:pt idx="210">
                  <c:v>1.7788500000000025</c:v>
                </c:pt>
                <c:pt idx="211">
                  <c:v>1.788225000000002</c:v>
                </c:pt>
                <c:pt idx="212">
                  <c:v>1.7975999999999992</c:v>
                </c:pt>
                <c:pt idx="213">
                  <c:v>1.806975</c:v>
                </c:pt>
                <c:pt idx="214">
                  <c:v>1.8163499999999999</c:v>
                </c:pt>
                <c:pt idx="215">
                  <c:v>1.825724999999996</c:v>
                </c:pt>
                <c:pt idx="216">
                  <c:v>1.8351</c:v>
                </c:pt>
                <c:pt idx="217">
                  <c:v>1.8444750000000001</c:v>
                </c:pt>
                <c:pt idx="218">
                  <c:v>1.85385</c:v>
                </c:pt>
                <c:pt idx="219">
                  <c:v>1.8632249999999968</c:v>
                </c:pt>
                <c:pt idx="220">
                  <c:v>1.8726</c:v>
                </c:pt>
                <c:pt idx="221">
                  <c:v>1.881975</c:v>
                </c:pt>
                <c:pt idx="222">
                  <c:v>1.8913500000000001</c:v>
                </c:pt>
                <c:pt idx="223">
                  <c:v>1.9007249999999967</c:v>
                </c:pt>
                <c:pt idx="224">
                  <c:v>1.9100999999999977</c:v>
                </c:pt>
                <c:pt idx="225">
                  <c:v>1.9194749999999974</c:v>
                </c:pt>
                <c:pt idx="226">
                  <c:v>1.9288500000000008</c:v>
                </c:pt>
                <c:pt idx="227">
                  <c:v>1.9382249999999976</c:v>
                </c:pt>
                <c:pt idx="228">
                  <c:v>1.9475999999999967</c:v>
                </c:pt>
                <c:pt idx="229">
                  <c:v>1.9569749999999977</c:v>
                </c:pt>
                <c:pt idx="230">
                  <c:v>1.9663500000000009</c:v>
                </c:pt>
                <c:pt idx="231">
                  <c:v>1.9757249999999953</c:v>
                </c:pt>
                <c:pt idx="232">
                  <c:v>1.9850999999999976</c:v>
                </c:pt>
                <c:pt idx="233">
                  <c:v>1.9944750000000009</c:v>
                </c:pt>
                <c:pt idx="234">
                  <c:v>2.0038499999999977</c:v>
                </c:pt>
                <c:pt idx="235">
                  <c:v>2.0132249999999998</c:v>
                </c:pt>
                <c:pt idx="236">
                  <c:v>2.0225999999999997</c:v>
                </c:pt>
                <c:pt idx="237">
                  <c:v>2.0319749999999988</c:v>
                </c:pt>
                <c:pt idx="238">
                  <c:v>2.04135</c:v>
                </c:pt>
                <c:pt idx="239">
                  <c:v>2.0507249999999999</c:v>
                </c:pt>
                <c:pt idx="240">
                  <c:v>2.0600999999999998</c:v>
                </c:pt>
              </c:numCache>
            </c:numRef>
          </c:xVal>
          <c:yVal>
            <c:numRef>
              <c:f>plotcal!$K$3:$K$243</c:f>
              <c:numCache>
                <c:formatCode>0.00E+00</c:formatCode>
                <c:ptCount val="241"/>
                <c:pt idx="0">
                  <c:v>-7.8159631200000316E-4</c:v>
                </c:pt>
                <c:pt idx="1">
                  <c:v>-8.7675823630000392E-4</c:v>
                </c:pt>
                <c:pt idx="2">
                  <c:v>-9.7438326100000373E-4</c:v>
                </c:pt>
                <c:pt idx="3">
                  <c:v>-1.0730352850000001E-3</c:v>
                </c:pt>
                <c:pt idx="4">
                  <c:v>-1.1733956090000028E-3</c:v>
                </c:pt>
                <c:pt idx="5">
                  <c:v>-1.2743419330000047E-3</c:v>
                </c:pt>
                <c:pt idx="6">
                  <c:v>-1.3765582580000043E-3</c:v>
                </c:pt>
                <c:pt idx="7">
                  <c:v>-1.4791355820000021E-3</c:v>
                </c:pt>
                <c:pt idx="8">
                  <c:v>-1.582679906000006E-3</c:v>
                </c:pt>
                <c:pt idx="9">
                  <c:v>-1.6864622300000057E-3</c:v>
                </c:pt>
                <c:pt idx="10">
                  <c:v>-1.7909925550000053E-3</c:v>
                </c:pt>
                <c:pt idx="11">
                  <c:v>-1.8956868790000066E-3</c:v>
                </c:pt>
                <c:pt idx="12">
                  <c:v>-2.0009712030000094E-3</c:v>
                </c:pt>
                <c:pt idx="13">
                  <c:v>-2.1063725280000061E-3</c:v>
                </c:pt>
                <c:pt idx="14">
                  <c:v>-2.2122478520000054E-3</c:v>
                </c:pt>
                <c:pt idx="15">
                  <c:v>-2.318210176E-3</c:v>
                </c:pt>
                <c:pt idx="16">
                  <c:v>-2.4245615000000106E-3</c:v>
                </c:pt>
                <c:pt idx="17">
                  <c:v>-2.5309788250000012E-3</c:v>
                </c:pt>
                <c:pt idx="18">
                  <c:v>-2.6377201490000099E-3</c:v>
                </c:pt>
                <c:pt idx="19">
                  <c:v>-2.7445124730000056E-3</c:v>
                </c:pt>
                <c:pt idx="20">
                  <c:v>-2.8515787970000012E-3</c:v>
                </c:pt>
                <c:pt idx="21">
                  <c:v>-2.9555329220000049E-3</c:v>
                </c:pt>
                <c:pt idx="22">
                  <c:v>-3.0696041460000099E-3</c:v>
                </c:pt>
                <c:pt idx="23">
                  <c:v>-3.1939981900000066E-3</c:v>
                </c:pt>
                <c:pt idx="24">
                  <c:v>-3.3292806800000012E-3</c:v>
                </c:pt>
                <c:pt idx="25">
                  <c:v>-3.4757531400000049E-3</c:v>
                </c:pt>
                <c:pt idx="26">
                  <c:v>-3.6340329800000062E-3</c:v>
                </c:pt>
                <c:pt idx="27">
                  <c:v>-3.8045205100000119E-3</c:v>
                </c:pt>
                <c:pt idx="28">
                  <c:v>-3.9878989000000052E-3</c:v>
                </c:pt>
                <c:pt idx="29">
                  <c:v>-4.1846672199999995E-3</c:v>
                </c:pt>
                <c:pt idx="30">
                  <c:v>-4.3955823999999996E-3</c:v>
                </c:pt>
                <c:pt idx="31">
                  <c:v>-4.6212522300000097E-3</c:v>
                </c:pt>
                <c:pt idx="32">
                  <c:v>-4.8625193399999883E-3</c:v>
                </c:pt>
                <c:pt idx="33">
                  <c:v>-5.1018376499999997E-3</c:v>
                </c:pt>
                <c:pt idx="34">
                  <c:v>-5.3412329500000192E-3</c:v>
                </c:pt>
                <c:pt idx="35">
                  <c:v>-5.5806322499999993E-3</c:v>
                </c:pt>
                <c:pt idx="36">
                  <c:v>-5.8200985499999962E-3</c:v>
                </c:pt>
                <c:pt idx="37">
                  <c:v>-6.059569850000013E-3</c:v>
                </c:pt>
                <c:pt idx="38">
                  <c:v>-6.2990991500000279E-3</c:v>
                </c:pt>
                <c:pt idx="39">
                  <c:v>-6.538632450000025E-3</c:v>
                </c:pt>
                <c:pt idx="40">
                  <c:v>-6.7782187500000264E-3</c:v>
                </c:pt>
                <c:pt idx="41">
                  <c:v>-7.0178070500000024E-3</c:v>
                </c:pt>
                <c:pt idx="42">
                  <c:v>-7.2574443500000091E-3</c:v>
                </c:pt>
                <c:pt idx="43">
                  <c:v>-7.4900209700000178E-3</c:v>
                </c:pt>
                <c:pt idx="44">
                  <c:v>-7.6878600900000191E-3</c:v>
                </c:pt>
                <c:pt idx="45">
                  <c:v>-7.8499965799999991E-3</c:v>
                </c:pt>
                <c:pt idx="46">
                  <c:v>-7.9757187900000338E-3</c:v>
                </c:pt>
                <c:pt idx="47">
                  <c:v>-8.0644015900000286E-3</c:v>
                </c:pt>
                <c:pt idx="48">
                  <c:v>-8.1156712900000028E-3</c:v>
                </c:pt>
                <c:pt idx="49">
                  <c:v>-8.1292527300000066E-3</c:v>
                </c:pt>
                <c:pt idx="50">
                  <c:v>-8.1051181600000025E-3</c:v>
                </c:pt>
                <c:pt idx="51">
                  <c:v>-8.0433423500000066E-3</c:v>
                </c:pt>
                <c:pt idx="52">
                  <c:v>-7.9442505200000187E-3</c:v>
                </c:pt>
                <c:pt idx="53">
                  <c:v>-7.8082653700000176E-3</c:v>
                </c:pt>
                <c:pt idx="54">
                  <c:v>-7.636055070000012E-3</c:v>
                </c:pt>
                <c:pt idx="55">
                  <c:v>-7.453571740000023E-3</c:v>
                </c:pt>
                <c:pt idx="56">
                  <c:v>-7.27112340000004E-3</c:v>
                </c:pt>
                <c:pt idx="57">
                  <c:v>-7.0886770700000212E-3</c:v>
                </c:pt>
                <c:pt idx="58">
                  <c:v>-6.9062687300000423E-3</c:v>
                </c:pt>
                <c:pt idx="59">
                  <c:v>-6.7238623900000285E-3</c:v>
                </c:pt>
                <c:pt idx="60">
                  <c:v>-6.5414930600000212E-3</c:v>
                </c:pt>
                <c:pt idx="61">
                  <c:v>-6.3591267200000141E-3</c:v>
                </c:pt>
                <c:pt idx="62">
                  <c:v>-6.1768003900000198E-3</c:v>
                </c:pt>
                <c:pt idx="63">
                  <c:v>-5.9944770500000109E-3</c:v>
                </c:pt>
                <c:pt idx="64">
                  <c:v>-5.8121937199999999E-3</c:v>
                </c:pt>
                <c:pt idx="65">
                  <c:v>-5.6306809800000168E-3</c:v>
                </c:pt>
                <c:pt idx="66">
                  <c:v>-5.4655919500000089E-3</c:v>
                </c:pt>
                <c:pt idx="67">
                  <c:v>-5.3164070500000089E-3</c:v>
                </c:pt>
                <c:pt idx="68">
                  <c:v>-5.1827335100000024E-3</c:v>
                </c:pt>
                <c:pt idx="69">
                  <c:v>-5.0641414500000002E-3</c:v>
                </c:pt>
                <c:pt idx="70">
                  <c:v>-4.960329860000009E-3</c:v>
                </c:pt>
                <c:pt idx="71">
                  <c:v>-4.8709525799999955E-3</c:v>
                </c:pt>
                <c:pt idx="72">
                  <c:v>-4.7957953299999998E-3</c:v>
                </c:pt>
                <c:pt idx="73">
                  <c:v>-4.7345946999999998E-3</c:v>
                </c:pt>
                <c:pt idx="74">
                  <c:v>-4.6872191600000014E-3</c:v>
                </c:pt>
                <c:pt idx="75">
                  <c:v>-4.6534850299999883E-3</c:v>
                </c:pt>
                <c:pt idx="76">
                  <c:v>-4.6333395399999998E-3</c:v>
                </c:pt>
                <c:pt idx="77">
                  <c:v>-4.6204824999999984E-3</c:v>
                </c:pt>
                <c:pt idx="78">
                  <c:v>-4.6076754600000002E-3</c:v>
                </c:pt>
                <c:pt idx="79">
                  <c:v>-4.5948764100000004E-3</c:v>
                </c:pt>
                <c:pt idx="80">
                  <c:v>-4.58212637E-3</c:v>
                </c:pt>
                <c:pt idx="81">
                  <c:v>-4.5693843200000014E-3</c:v>
                </c:pt>
                <c:pt idx="82">
                  <c:v>-4.5566922800000242E-3</c:v>
                </c:pt>
                <c:pt idx="83">
                  <c:v>-4.5440082399999995E-3</c:v>
                </c:pt>
                <c:pt idx="84">
                  <c:v>-4.5313751900000277E-3</c:v>
                </c:pt>
                <c:pt idx="85">
                  <c:v>-4.5187501499999996E-3</c:v>
                </c:pt>
                <c:pt idx="86">
                  <c:v>-4.5061761100000132E-3</c:v>
                </c:pt>
                <c:pt idx="87">
                  <c:v>-4.4936100600000113E-3</c:v>
                </c:pt>
                <c:pt idx="88">
                  <c:v>-4.4810960200000203E-3</c:v>
                </c:pt>
                <c:pt idx="89">
                  <c:v>-4.468588969999996E-3</c:v>
                </c:pt>
                <c:pt idx="90">
                  <c:v>-4.4561349299999985E-3</c:v>
                </c:pt>
                <c:pt idx="91">
                  <c:v>-4.4436888900000202E-3</c:v>
                </c:pt>
                <c:pt idx="92">
                  <c:v>-4.4312958400000201E-3</c:v>
                </c:pt>
                <c:pt idx="93">
                  <c:v>-4.4189098000000024E-3</c:v>
                </c:pt>
                <c:pt idx="94">
                  <c:v>-4.4065777500000153E-3</c:v>
                </c:pt>
                <c:pt idx="95">
                  <c:v>-4.39425471E-3</c:v>
                </c:pt>
                <c:pt idx="96">
                  <c:v>-4.3819846699999889E-3</c:v>
                </c:pt>
                <c:pt idx="97">
                  <c:v>-4.3735341500000004E-3</c:v>
                </c:pt>
                <c:pt idx="98">
                  <c:v>-4.3650698700000001E-3</c:v>
                </c:pt>
                <c:pt idx="99">
                  <c:v>-4.3566135799999964E-3</c:v>
                </c:pt>
                <c:pt idx="100">
                  <c:v>-4.3482122899999994E-3</c:v>
                </c:pt>
                <c:pt idx="101">
                  <c:v>-4.3398190000000138E-3</c:v>
                </c:pt>
                <c:pt idx="102">
                  <c:v>-4.3314807100000114E-3</c:v>
                </c:pt>
                <c:pt idx="103">
                  <c:v>-4.3231514200000034E-3</c:v>
                </c:pt>
                <c:pt idx="104">
                  <c:v>-4.3148761399999956E-3</c:v>
                </c:pt>
                <c:pt idx="105">
                  <c:v>-4.3066108500000033E-3</c:v>
                </c:pt>
                <c:pt idx="106">
                  <c:v>-4.2983995600000104E-3</c:v>
                </c:pt>
                <c:pt idx="107">
                  <c:v>-4.2886888500000024E-3</c:v>
                </c:pt>
                <c:pt idx="108">
                  <c:v>-4.2790561400000201E-3</c:v>
                </c:pt>
                <c:pt idx="109">
                  <c:v>-4.2694354300000089E-3</c:v>
                </c:pt>
                <c:pt idx="110">
                  <c:v>-4.2598937200000212E-3</c:v>
                </c:pt>
                <c:pt idx="111">
                  <c:v>-4.2503650100000137E-3</c:v>
                </c:pt>
                <c:pt idx="112">
                  <c:v>-4.2409153000000002E-3</c:v>
                </c:pt>
                <c:pt idx="113">
                  <c:v>-4.2314795900000261E-3</c:v>
                </c:pt>
                <c:pt idx="114">
                  <c:v>-4.2221228800000104E-3</c:v>
                </c:pt>
                <c:pt idx="115">
                  <c:v>-4.2127801700000004E-3</c:v>
                </c:pt>
                <c:pt idx="116">
                  <c:v>-4.2035174599999985E-3</c:v>
                </c:pt>
                <c:pt idx="117">
                  <c:v>-4.1942687500000023E-3</c:v>
                </c:pt>
                <c:pt idx="118">
                  <c:v>-4.1851000399999953E-3</c:v>
                </c:pt>
                <c:pt idx="119">
                  <c:v>-4.1759453299999956E-3</c:v>
                </c:pt>
                <c:pt idx="120">
                  <c:v>-4.1668726199999995E-3</c:v>
                </c:pt>
                <c:pt idx="121">
                  <c:v>-4.1578149099999835E-3</c:v>
                </c:pt>
                <c:pt idx="122">
                  <c:v>-4.1488371999999999E-3</c:v>
                </c:pt>
                <c:pt idx="123">
                  <c:v>-4.1398744900000145E-3</c:v>
                </c:pt>
                <c:pt idx="124">
                  <c:v>-4.1309947799999941E-3</c:v>
                </c:pt>
                <c:pt idx="125">
                  <c:v>-4.1221300699999831E-3</c:v>
                </c:pt>
                <c:pt idx="126">
                  <c:v>-4.1133473599999984E-3</c:v>
                </c:pt>
                <c:pt idx="127">
                  <c:v>-4.1045796499999945E-3</c:v>
                </c:pt>
                <c:pt idx="128">
                  <c:v>-4.0958959399999975E-3</c:v>
                </c:pt>
                <c:pt idx="129">
                  <c:v>-4.0872262300000088E-3</c:v>
                </c:pt>
                <c:pt idx="130">
                  <c:v>-4.0786415200000144E-3</c:v>
                </c:pt>
                <c:pt idx="131">
                  <c:v>-4.0700718100000104E-3</c:v>
                </c:pt>
                <c:pt idx="132">
                  <c:v>-4.0615860999999986E-3</c:v>
                </c:pt>
                <c:pt idx="133">
                  <c:v>-4.0531163900000078E-3</c:v>
                </c:pt>
                <c:pt idx="134">
                  <c:v>-4.0447316800000114E-3</c:v>
                </c:pt>
                <c:pt idx="135">
                  <c:v>-4.0363619700000191E-3</c:v>
                </c:pt>
                <c:pt idx="136">
                  <c:v>-4.0280782600000007E-3</c:v>
                </c:pt>
                <c:pt idx="137">
                  <c:v>-4.0198105499999965E-3</c:v>
                </c:pt>
                <c:pt idx="138">
                  <c:v>-4.0116298400000132E-3</c:v>
                </c:pt>
                <c:pt idx="139">
                  <c:v>-4.0034641300000125E-3</c:v>
                </c:pt>
                <c:pt idx="140">
                  <c:v>-3.9953854200000015E-3</c:v>
                </c:pt>
                <c:pt idx="141">
                  <c:v>-3.987322710000016E-3</c:v>
                </c:pt>
                <c:pt idx="142">
                  <c:v>-3.9793480000000006E-3</c:v>
                </c:pt>
                <c:pt idx="143">
                  <c:v>-3.9713892900000106E-3</c:v>
                </c:pt>
                <c:pt idx="144">
                  <c:v>-3.9635185800000125E-3</c:v>
                </c:pt>
                <c:pt idx="145">
                  <c:v>-3.9568852999999999E-3</c:v>
                </c:pt>
                <c:pt idx="146">
                  <c:v>-3.9503150100000089E-3</c:v>
                </c:pt>
                <c:pt idx="147">
                  <c:v>-3.9437557200000094E-3</c:v>
                </c:pt>
                <c:pt idx="148">
                  <c:v>-3.9372614300000001E-3</c:v>
                </c:pt>
                <c:pt idx="149">
                  <c:v>-3.9307781400000075E-3</c:v>
                </c:pt>
                <c:pt idx="150">
                  <c:v>-3.9243588500000089E-3</c:v>
                </c:pt>
                <c:pt idx="151">
                  <c:v>-3.9179525700000052E-3</c:v>
                </c:pt>
                <c:pt idx="152">
                  <c:v>-3.9116092800000005E-3</c:v>
                </c:pt>
                <c:pt idx="153">
                  <c:v>-3.9052789900000011E-3</c:v>
                </c:pt>
                <c:pt idx="154">
                  <c:v>-3.8990127000000066E-3</c:v>
                </c:pt>
                <c:pt idx="155">
                  <c:v>-3.9067912900000125E-3</c:v>
                </c:pt>
                <c:pt idx="156">
                  <c:v>-3.9144097100000056E-3</c:v>
                </c:pt>
                <c:pt idx="157">
                  <c:v>-3.9220401400000002E-3</c:v>
                </c:pt>
                <c:pt idx="158">
                  <c:v>-3.9297345600000175E-3</c:v>
                </c:pt>
                <c:pt idx="159">
                  <c:v>-3.9374419900000002E-3</c:v>
                </c:pt>
                <c:pt idx="160">
                  <c:v>-3.9452134100000083E-3</c:v>
                </c:pt>
                <c:pt idx="161">
                  <c:v>-3.9529968300000056E-3</c:v>
                </c:pt>
                <c:pt idx="162">
                  <c:v>-3.9608442600000118E-3</c:v>
                </c:pt>
                <c:pt idx="163">
                  <c:v>-3.9687036800000099E-3</c:v>
                </c:pt>
                <c:pt idx="164">
                  <c:v>-3.9766271100000012E-3</c:v>
                </c:pt>
                <c:pt idx="165">
                  <c:v>-3.9845625300000088E-3</c:v>
                </c:pt>
                <c:pt idx="166">
                  <c:v>-3.9925609600000092E-3</c:v>
                </c:pt>
                <c:pt idx="167">
                  <c:v>-4.0005723800000141E-3</c:v>
                </c:pt>
                <c:pt idx="168">
                  <c:v>-4.0086468000000118E-3</c:v>
                </c:pt>
                <c:pt idx="169">
                  <c:v>-4.0167332299999997E-3</c:v>
                </c:pt>
                <c:pt idx="170">
                  <c:v>-4.0248826499999866E-3</c:v>
                </c:pt>
                <c:pt idx="171">
                  <c:v>-4.0330430800000309E-3</c:v>
                </c:pt>
                <c:pt idx="172">
                  <c:v>-4.0412685000000229E-3</c:v>
                </c:pt>
                <c:pt idx="173">
                  <c:v>-4.0495039300000122E-3</c:v>
                </c:pt>
                <c:pt idx="174">
                  <c:v>-4.0578033499999973E-3</c:v>
                </c:pt>
                <c:pt idx="175">
                  <c:v>-4.0666528000000033E-3</c:v>
                </c:pt>
                <c:pt idx="176">
                  <c:v>-4.0759577699999985E-3</c:v>
                </c:pt>
                <c:pt idx="177">
                  <c:v>-4.0856622500000141E-3</c:v>
                </c:pt>
                <c:pt idx="178">
                  <c:v>-4.0958242300000005E-3</c:v>
                </c:pt>
                <c:pt idx="179">
                  <c:v>-4.1063857100000004E-3</c:v>
                </c:pt>
                <c:pt idx="180">
                  <c:v>-4.1174066899999969E-3</c:v>
                </c:pt>
                <c:pt idx="181">
                  <c:v>-4.128830149999989E-3</c:v>
                </c:pt>
                <c:pt idx="182">
                  <c:v>-4.1407150900000002E-3</c:v>
                </c:pt>
                <c:pt idx="183">
                  <c:v>-4.1530035099999986E-3</c:v>
                </c:pt>
                <c:pt idx="184">
                  <c:v>-4.1657553999999986E-3</c:v>
                </c:pt>
                <c:pt idx="185">
                  <c:v>-4.178914739999989E-3</c:v>
                </c:pt>
                <c:pt idx="186">
                  <c:v>-4.1925385499999839E-3</c:v>
                </c:pt>
                <c:pt idx="187">
                  <c:v>-4.2058185300000014E-3</c:v>
                </c:pt>
                <c:pt idx="188">
                  <c:v>-4.2191615200000117E-3</c:v>
                </c:pt>
                <c:pt idx="189">
                  <c:v>-4.2325135000000087E-3</c:v>
                </c:pt>
                <c:pt idx="190">
                  <c:v>-4.2459264900000133E-3</c:v>
                </c:pt>
                <c:pt idx="191">
                  <c:v>-4.2593504700000123E-3</c:v>
                </c:pt>
                <c:pt idx="192">
                  <c:v>-4.2728354599999964E-3</c:v>
                </c:pt>
                <c:pt idx="193">
                  <c:v>-4.2863304400000144E-3</c:v>
                </c:pt>
                <c:pt idx="194">
                  <c:v>-4.2998864300000123E-3</c:v>
                </c:pt>
                <c:pt idx="195">
                  <c:v>-4.3134514100000082E-3</c:v>
                </c:pt>
                <c:pt idx="196">
                  <c:v>-4.3270773999999996E-3</c:v>
                </c:pt>
                <c:pt idx="197">
                  <c:v>-4.3392135700000114E-3</c:v>
                </c:pt>
                <c:pt idx="198">
                  <c:v>-4.3472730800000201E-3</c:v>
                </c:pt>
                <c:pt idx="199">
                  <c:v>-4.3511919700000004E-3</c:v>
                </c:pt>
                <c:pt idx="200">
                  <c:v>-4.3510212700000024E-3</c:v>
                </c:pt>
                <c:pt idx="201">
                  <c:v>-4.3467070000000165E-3</c:v>
                </c:pt>
                <c:pt idx="202">
                  <c:v>-4.3383091600000187E-3</c:v>
                </c:pt>
                <c:pt idx="203">
                  <c:v>-4.3257797299999998E-3</c:v>
                </c:pt>
                <c:pt idx="204">
                  <c:v>-4.3091866899999994E-3</c:v>
                </c:pt>
                <c:pt idx="205">
                  <c:v>-4.2884879800000122E-3</c:v>
                </c:pt>
                <c:pt idx="206">
                  <c:v>-4.2637625400000125E-3</c:v>
                </c:pt>
                <c:pt idx="207">
                  <c:v>-4.2349772999999997E-3</c:v>
                </c:pt>
                <c:pt idx="208">
                  <c:v>-4.2022161600000114E-3</c:v>
                </c:pt>
                <c:pt idx="209">
                  <c:v>-4.1631092800000014E-3</c:v>
                </c:pt>
                <c:pt idx="210">
                  <c:v>-4.1240893899999959E-3</c:v>
                </c:pt>
                <c:pt idx="211">
                  <c:v>-4.0850835000000004E-3</c:v>
                </c:pt>
                <c:pt idx="212">
                  <c:v>-4.0461666100000118E-3</c:v>
                </c:pt>
                <c:pt idx="213">
                  <c:v>-4.0072647300000118E-3</c:v>
                </c:pt>
                <c:pt idx="214">
                  <c:v>-3.9684518400000118E-3</c:v>
                </c:pt>
                <c:pt idx="215">
                  <c:v>-3.9296559500000012E-3</c:v>
                </c:pt>
                <c:pt idx="216">
                  <c:v>-3.8909510600000107E-3</c:v>
                </c:pt>
                <c:pt idx="217">
                  <c:v>-3.8522631799999991E-3</c:v>
                </c:pt>
                <c:pt idx="218">
                  <c:v>-3.8136682900000002E-3</c:v>
                </c:pt>
                <c:pt idx="219">
                  <c:v>-3.7750914000000101E-3</c:v>
                </c:pt>
                <c:pt idx="220">
                  <c:v>-3.7366095100000059E-3</c:v>
                </c:pt>
                <c:pt idx="221">
                  <c:v>-3.698146630000006E-3</c:v>
                </c:pt>
                <c:pt idx="222">
                  <c:v>-3.6597807400000166E-3</c:v>
                </c:pt>
                <c:pt idx="223">
                  <c:v>-3.6214348500000168E-3</c:v>
                </c:pt>
                <c:pt idx="224">
                  <c:v>-3.5831869600000156E-3</c:v>
                </c:pt>
                <c:pt idx="225">
                  <c:v>-3.5449610800000128E-3</c:v>
                </c:pt>
                <c:pt idx="226">
                  <c:v>-3.5068361900000011E-3</c:v>
                </c:pt>
                <c:pt idx="227">
                  <c:v>-3.4687343000000164E-3</c:v>
                </c:pt>
                <c:pt idx="228">
                  <c:v>-3.4307354100000052E-3</c:v>
                </c:pt>
                <c:pt idx="229">
                  <c:v>-3.3927615300000011E-3</c:v>
                </c:pt>
                <c:pt idx="230">
                  <c:v>-3.3548926400000052E-3</c:v>
                </c:pt>
                <c:pt idx="231">
                  <c:v>-3.3170507500000085E-3</c:v>
                </c:pt>
                <c:pt idx="232">
                  <c:v>-3.2793158600000105E-3</c:v>
                </c:pt>
                <c:pt idx="233">
                  <c:v>-3.2416099800000073E-3</c:v>
                </c:pt>
                <c:pt idx="234">
                  <c:v>-3.2040140900000133E-3</c:v>
                </c:pt>
                <c:pt idx="235">
                  <c:v>-3.1664492000000061E-3</c:v>
                </c:pt>
                <c:pt idx="236">
                  <c:v>-3.1289983100000101E-3</c:v>
                </c:pt>
                <c:pt idx="237">
                  <c:v>-3.0915794300000001E-3</c:v>
                </c:pt>
                <c:pt idx="238">
                  <c:v>-3.0542775400000119E-3</c:v>
                </c:pt>
                <c:pt idx="239">
                  <c:v>-3.0170106500000092E-3</c:v>
                </c:pt>
                <c:pt idx="240">
                  <c:v>-2.9798637700000044E-3</c:v>
                </c:pt>
              </c:numCache>
            </c:numRef>
          </c:yVal>
          <c:smooth val="0"/>
        </c:ser>
        <c:dLbls>
          <c:showLegendKey val="0"/>
          <c:showVal val="0"/>
          <c:showCatName val="0"/>
          <c:showSerName val="0"/>
          <c:showPercent val="0"/>
          <c:showBubbleSize val="0"/>
        </c:dLbls>
        <c:axId val="157553024"/>
        <c:axId val="157554560"/>
      </c:scatterChart>
      <c:valAx>
        <c:axId val="157553024"/>
        <c:scaling>
          <c:orientation val="minMax"/>
          <c:max val="2.0499999999999998"/>
          <c:min val="0"/>
        </c:scaling>
        <c:delete val="0"/>
        <c:axPos val="b"/>
        <c:numFmt formatCode="0.0" sourceLinked="0"/>
        <c:majorTickMark val="out"/>
        <c:minorTickMark val="none"/>
        <c:tickLblPos val="nextTo"/>
        <c:txPr>
          <a:bodyPr/>
          <a:lstStyle/>
          <a:p>
            <a:pPr>
              <a:defRPr sz="1000">
                <a:solidFill>
                  <a:schemeClr val="tx1"/>
                </a:solidFill>
              </a:defRPr>
            </a:pPr>
            <a:endParaRPr lang="en-US"/>
          </a:p>
        </c:txPr>
        <c:crossAx val="157554560"/>
        <c:crosses val="autoZero"/>
        <c:crossBetween val="midCat"/>
      </c:valAx>
      <c:valAx>
        <c:axId val="157554560"/>
        <c:scaling>
          <c:orientation val="minMax"/>
        </c:scaling>
        <c:delete val="0"/>
        <c:axPos val="l"/>
        <c:majorGridlines/>
        <c:title>
          <c:tx>
            <c:rich>
              <a:bodyPr rot="-5400000" vert="horz"/>
              <a:lstStyle/>
              <a:p>
                <a:pPr>
                  <a:defRPr sz="1200" b="0">
                    <a:solidFill>
                      <a:schemeClr val="bg1"/>
                    </a:solidFill>
                  </a:defRPr>
                </a:pPr>
                <a:r>
                  <a:rPr lang="en-US" sz="1200" b="0" dirty="0" smtClean="0">
                    <a:solidFill>
                      <a:schemeClr val="tx1"/>
                    </a:solidFill>
                  </a:rPr>
                  <a:t>mm</a:t>
                </a:r>
                <a:endParaRPr lang="en-US" sz="1200" b="0" dirty="0">
                  <a:solidFill>
                    <a:schemeClr val="tx1"/>
                  </a:solidFill>
                </a:endParaRPr>
              </a:p>
            </c:rich>
          </c:tx>
          <c:layout>
            <c:manualLayout>
              <c:xMode val="edge"/>
              <c:yMode val="edge"/>
              <c:x val="0"/>
              <c:y val="0.50061346498759995"/>
            </c:manualLayout>
          </c:layout>
          <c:overlay val="0"/>
        </c:title>
        <c:numFmt formatCode="#,##0.000" sourceLinked="0"/>
        <c:majorTickMark val="out"/>
        <c:minorTickMark val="none"/>
        <c:tickLblPos val="nextTo"/>
        <c:spPr>
          <a:noFill/>
        </c:spPr>
        <c:txPr>
          <a:bodyPr/>
          <a:lstStyle/>
          <a:p>
            <a:pPr>
              <a:defRPr sz="1000">
                <a:solidFill>
                  <a:schemeClr val="tx1"/>
                </a:solidFill>
              </a:defRPr>
            </a:pPr>
            <a:endParaRPr lang="en-US"/>
          </a:p>
        </c:txPr>
        <c:crossAx val="157553024"/>
        <c:crosses val="autoZero"/>
        <c:crossBetween val="midCat"/>
        <c:majorUnit val="5.000000000000001E-3"/>
      </c:valAx>
      <c:spPr>
        <a:noFill/>
      </c:spPr>
    </c:plotArea>
    <c:plotVisOnly val="1"/>
    <c:dispBlanksAs val="gap"/>
    <c:showDLblsOverMax val="0"/>
  </c:chart>
  <c:spPr>
    <a:solidFill>
      <a:prstClr val="white">
        <a:alpha val="0"/>
      </a:prstClr>
    </a:solidFill>
  </c:spPr>
  <c:txPr>
    <a:bodyPr/>
    <a:lstStyle/>
    <a:p>
      <a:pPr>
        <a:defRPr sz="16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2EE57-5DAD-484A-9499-025B6141A01E}" type="doc">
      <dgm:prSet loTypeId="urn:microsoft.com/office/officeart/2005/8/layout/hierarchy6" loCatId="hierarchy" qsTypeId="urn:microsoft.com/office/officeart/2005/8/quickstyle/simple1" qsCatId="simple" csTypeId="urn:microsoft.com/office/officeart/2005/8/colors/colorful5" csCatId="colorful" phldr="1"/>
      <dgm:spPr/>
      <dgm:t>
        <a:bodyPr/>
        <a:lstStyle/>
        <a:p>
          <a:endParaRPr lang="en-US"/>
        </a:p>
      </dgm:t>
    </dgm:pt>
    <dgm:pt modelId="{E579CBB8-F548-4DD8-B425-220035AF682F}">
      <dgm:prSet phldrT="[Text]" custT="1"/>
      <dgm:spPr/>
      <dgm:t>
        <a:bodyPr/>
        <a:lstStyle/>
        <a:p>
          <a:r>
            <a:rPr lang="en-US" sz="1300" dirty="0" smtClean="0"/>
            <a:t>Minimizing Downtime</a:t>
          </a:r>
          <a:endParaRPr lang="en-US" sz="1300" dirty="0"/>
        </a:p>
      </dgm:t>
    </dgm:pt>
    <dgm:pt modelId="{C66C633F-BEA9-4873-9C62-A2D0A203FB51}" type="parTrans" cxnId="{F4ACA518-B3EF-49FA-AE97-D9EF72CE7B34}">
      <dgm:prSet/>
      <dgm:spPr/>
      <dgm:t>
        <a:bodyPr/>
        <a:lstStyle/>
        <a:p>
          <a:endParaRPr lang="en-US" sz="1300"/>
        </a:p>
      </dgm:t>
    </dgm:pt>
    <dgm:pt modelId="{D877744E-BF1C-4EC7-9380-6B4E31403868}" type="sibTrans" cxnId="{F4ACA518-B3EF-49FA-AE97-D9EF72CE7B34}">
      <dgm:prSet/>
      <dgm:spPr/>
      <dgm:t>
        <a:bodyPr/>
        <a:lstStyle/>
        <a:p>
          <a:endParaRPr lang="en-US" sz="1300"/>
        </a:p>
      </dgm:t>
    </dgm:pt>
    <dgm:pt modelId="{050B56BF-EFC9-4D26-84CB-B363B10481BF}">
      <dgm:prSet phldrT="[Text]" custT="1"/>
      <dgm:spPr/>
      <dgm:t>
        <a:bodyPr/>
        <a:lstStyle/>
        <a:p>
          <a:r>
            <a:rPr lang="en-US" sz="1300" b="1" dirty="0" smtClean="0"/>
            <a:t>FAST RECOVERY </a:t>
          </a:r>
          <a:endParaRPr lang="en-US" sz="1300" b="1" dirty="0"/>
        </a:p>
      </dgm:t>
    </dgm:pt>
    <dgm:pt modelId="{FBA7CE00-3736-4699-8F1E-D2315F4F1CC1}" type="parTrans" cxnId="{6811A9D4-C02D-4DA1-8891-00E9A5C59C22}">
      <dgm:prSet/>
      <dgm:spPr/>
      <dgm:t>
        <a:bodyPr/>
        <a:lstStyle/>
        <a:p>
          <a:endParaRPr lang="en-US" sz="1300"/>
        </a:p>
      </dgm:t>
    </dgm:pt>
    <dgm:pt modelId="{877675E4-1E7C-4FC6-B3B0-D7BF10B0BC0A}" type="sibTrans" cxnId="{6811A9D4-C02D-4DA1-8891-00E9A5C59C22}">
      <dgm:prSet/>
      <dgm:spPr/>
      <dgm:t>
        <a:bodyPr/>
        <a:lstStyle/>
        <a:p>
          <a:endParaRPr lang="en-US" sz="1300"/>
        </a:p>
      </dgm:t>
    </dgm:pt>
    <dgm:pt modelId="{5A878ACC-EB1F-4A20-9FD5-A01A45A92352}">
      <dgm:prSet phldrT="[Text]" custT="1"/>
      <dgm:spPr/>
      <dgm:t>
        <a:bodyPr/>
        <a:lstStyle/>
        <a:p>
          <a:r>
            <a:rPr lang="en-US" sz="1300" dirty="0" smtClean="0"/>
            <a:t>Efficient reliable material</a:t>
          </a:r>
          <a:endParaRPr lang="en-US" sz="1300" dirty="0"/>
        </a:p>
      </dgm:t>
    </dgm:pt>
    <dgm:pt modelId="{9D2A8635-DA33-4C3F-AC17-2310638AD97C}" type="parTrans" cxnId="{4B190AD7-3A35-44D4-BE7D-E7AB749C78AF}">
      <dgm:prSet/>
      <dgm:spPr/>
      <dgm:t>
        <a:bodyPr/>
        <a:lstStyle/>
        <a:p>
          <a:endParaRPr lang="en-US" sz="1300"/>
        </a:p>
      </dgm:t>
    </dgm:pt>
    <dgm:pt modelId="{04560217-0D7B-4161-90B0-809103D884B4}" type="sibTrans" cxnId="{4B190AD7-3A35-44D4-BE7D-E7AB749C78AF}">
      <dgm:prSet/>
      <dgm:spPr/>
      <dgm:t>
        <a:bodyPr/>
        <a:lstStyle/>
        <a:p>
          <a:endParaRPr lang="en-US" sz="1300"/>
        </a:p>
      </dgm:t>
    </dgm:pt>
    <dgm:pt modelId="{39825619-3A1B-466E-8EDA-907961E94FA4}">
      <dgm:prSet phldrT="[Text]" custT="1"/>
      <dgm:spPr/>
      <dgm:t>
        <a:bodyPr/>
        <a:lstStyle/>
        <a:p>
          <a:r>
            <a:rPr lang="en-US" sz="1300" dirty="0" smtClean="0"/>
            <a:t>Advanced monitoring, diagnostics and prognostics..and safety engineering</a:t>
          </a:r>
          <a:endParaRPr lang="en-US" sz="1300" dirty="0"/>
        </a:p>
      </dgm:t>
    </dgm:pt>
    <dgm:pt modelId="{F62119E3-00FB-4FF8-95B6-34C19E7C20D5}" type="parTrans" cxnId="{2627756C-FF8A-4AD8-A7DB-71F974237818}">
      <dgm:prSet/>
      <dgm:spPr/>
      <dgm:t>
        <a:bodyPr/>
        <a:lstStyle/>
        <a:p>
          <a:endParaRPr lang="en-US" sz="1300"/>
        </a:p>
      </dgm:t>
    </dgm:pt>
    <dgm:pt modelId="{8D46BDBC-121D-4E38-AB70-D520E3D16359}" type="sibTrans" cxnId="{2627756C-FF8A-4AD8-A7DB-71F974237818}">
      <dgm:prSet/>
      <dgm:spPr/>
      <dgm:t>
        <a:bodyPr/>
        <a:lstStyle/>
        <a:p>
          <a:endParaRPr lang="en-US" sz="1300"/>
        </a:p>
      </dgm:t>
    </dgm:pt>
    <dgm:pt modelId="{87AA2176-D22D-42A8-9C80-882FE7AA4829}">
      <dgm:prSet phldrT="[Text]" custT="1"/>
      <dgm:spPr/>
      <dgm:t>
        <a:bodyPr/>
        <a:lstStyle/>
        <a:p>
          <a:r>
            <a:rPr lang="en-US" sz="1600" dirty="0" smtClean="0"/>
            <a:t>Robotics and Automation</a:t>
          </a:r>
          <a:endParaRPr lang="en-US" sz="1600" dirty="0"/>
        </a:p>
      </dgm:t>
    </dgm:pt>
    <dgm:pt modelId="{56934F9F-653E-4724-AD82-90488A4FAFA5}" type="parTrans" cxnId="{F28C7D67-945C-4C1C-8AB1-12C0E6F99377}">
      <dgm:prSet/>
      <dgm:spPr/>
      <dgm:t>
        <a:bodyPr/>
        <a:lstStyle/>
        <a:p>
          <a:endParaRPr lang="en-US" sz="1300"/>
        </a:p>
      </dgm:t>
    </dgm:pt>
    <dgm:pt modelId="{4AADCF1A-1BEA-4CA3-9700-6D90BF756746}" type="sibTrans" cxnId="{F28C7D67-945C-4C1C-8AB1-12C0E6F99377}">
      <dgm:prSet/>
      <dgm:spPr/>
      <dgm:t>
        <a:bodyPr/>
        <a:lstStyle/>
        <a:p>
          <a:endParaRPr lang="en-US" sz="1300"/>
        </a:p>
      </dgm:t>
    </dgm:pt>
    <dgm:pt modelId="{802697FE-90AB-4221-925B-65426D6D0A0A}">
      <dgm:prSet phldrT="[Text]" custT="1"/>
      <dgm:spPr/>
      <dgm:t>
        <a:bodyPr/>
        <a:lstStyle/>
        <a:p>
          <a:r>
            <a:rPr lang="en-US" sz="1300" dirty="0" smtClean="0"/>
            <a:t>Quick Tuning of beam/cavity/RF power</a:t>
          </a:r>
          <a:endParaRPr lang="en-US" sz="1300" dirty="0"/>
        </a:p>
      </dgm:t>
    </dgm:pt>
    <dgm:pt modelId="{DAAC1801-6734-4485-8C77-777FFE1822C3}" type="parTrans" cxnId="{DBF26C47-4A89-4C4B-945E-7571D8D59DE1}">
      <dgm:prSet/>
      <dgm:spPr/>
      <dgm:t>
        <a:bodyPr/>
        <a:lstStyle/>
        <a:p>
          <a:endParaRPr lang="en-US" sz="1300"/>
        </a:p>
      </dgm:t>
    </dgm:pt>
    <dgm:pt modelId="{61187205-20AE-403C-85DD-DDFC8B909CAA}" type="sibTrans" cxnId="{DBF26C47-4A89-4C4B-945E-7571D8D59DE1}">
      <dgm:prSet/>
      <dgm:spPr/>
      <dgm:t>
        <a:bodyPr/>
        <a:lstStyle/>
        <a:p>
          <a:endParaRPr lang="en-US" sz="1300"/>
        </a:p>
      </dgm:t>
    </dgm:pt>
    <dgm:pt modelId="{F7677658-BE7C-4D4E-83BC-54F35C744819}">
      <dgm:prSet phldrT="[Text]" custT="1"/>
      <dgm:spPr>
        <a:ln w="63500" cmpd="sng">
          <a:noFill/>
        </a:ln>
      </dgm:spPr>
      <dgm:t>
        <a:bodyPr/>
        <a:lstStyle/>
        <a:p>
          <a:r>
            <a:rPr lang="en-US" sz="1600" dirty="0" smtClean="0"/>
            <a:t>Control and Optimization</a:t>
          </a:r>
          <a:endParaRPr lang="en-US" sz="1600" dirty="0"/>
        </a:p>
      </dgm:t>
    </dgm:pt>
    <dgm:pt modelId="{78D5DE08-14C9-4D2C-BC70-20909426806D}" type="parTrans" cxnId="{ECAD961E-4A13-46A0-AD6E-10B95DF06977}">
      <dgm:prSet/>
      <dgm:spPr/>
      <dgm:t>
        <a:bodyPr/>
        <a:lstStyle/>
        <a:p>
          <a:endParaRPr lang="en-US" sz="1300"/>
        </a:p>
      </dgm:t>
    </dgm:pt>
    <dgm:pt modelId="{EF009F7E-94E1-4DAF-8125-960297703B41}" type="sibTrans" cxnId="{ECAD961E-4A13-46A0-AD6E-10B95DF06977}">
      <dgm:prSet/>
      <dgm:spPr/>
      <dgm:t>
        <a:bodyPr/>
        <a:lstStyle/>
        <a:p>
          <a:endParaRPr lang="en-US" sz="1300"/>
        </a:p>
      </dgm:t>
    </dgm:pt>
    <dgm:pt modelId="{D8656D66-7366-48C3-9C30-947741595535}">
      <dgm:prSet phldrT="[Text]" custT="1"/>
      <dgm:spPr/>
      <dgm:t>
        <a:bodyPr/>
        <a:lstStyle/>
        <a:p>
          <a:r>
            <a:rPr lang="en-US" sz="1300" dirty="0" smtClean="0"/>
            <a:t>Remote handling and repair </a:t>
          </a:r>
          <a:endParaRPr lang="en-US" sz="1300" dirty="0"/>
        </a:p>
      </dgm:t>
    </dgm:pt>
    <dgm:pt modelId="{A792E34A-343E-4018-A8DB-F188B772DFFD}" type="parTrans" cxnId="{C9F61030-3D06-486E-8E43-302FD5251CCA}">
      <dgm:prSet/>
      <dgm:spPr/>
      <dgm:t>
        <a:bodyPr/>
        <a:lstStyle/>
        <a:p>
          <a:endParaRPr lang="en-US" sz="1300"/>
        </a:p>
      </dgm:t>
    </dgm:pt>
    <dgm:pt modelId="{E7A4EDC3-B7BF-46F5-8172-2A5A46FA08B2}" type="sibTrans" cxnId="{C9F61030-3D06-486E-8E43-302FD5251CCA}">
      <dgm:prSet/>
      <dgm:spPr/>
      <dgm:t>
        <a:bodyPr/>
        <a:lstStyle/>
        <a:p>
          <a:endParaRPr lang="en-US" sz="1300"/>
        </a:p>
      </dgm:t>
    </dgm:pt>
    <dgm:pt modelId="{40E2FCEE-29DC-4574-945F-AB3A5586F99A}">
      <dgm:prSet phldrT="[Text]" custT="1"/>
      <dgm:spPr/>
      <dgm:t>
        <a:bodyPr/>
        <a:lstStyle/>
        <a:p>
          <a:r>
            <a:rPr lang="en-US" sz="1600" dirty="0" smtClean="0"/>
            <a:t>Material Science  </a:t>
          </a:r>
          <a:endParaRPr lang="en-US" sz="1600" dirty="0"/>
        </a:p>
      </dgm:t>
    </dgm:pt>
    <dgm:pt modelId="{5D80899B-E56E-4C42-A8A0-C064C1DA58C9}" type="parTrans" cxnId="{C07B9F9E-78B7-47DC-8D94-76BA8CC0356E}">
      <dgm:prSet/>
      <dgm:spPr/>
      <dgm:t>
        <a:bodyPr/>
        <a:lstStyle/>
        <a:p>
          <a:endParaRPr lang="en-US" sz="1300"/>
        </a:p>
      </dgm:t>
    </dgm:pt>
    <dgm:pt modelId="{E57F645C-4FBD-498D-8E4D-B5684260BD7A}" type="sibTrans" cxnId="{C07B9F9E-78B7-47DC-8D94-76BA8CC0356E}">
      <dgm:prSet/>
      <dgm:spPr/>
      <dgm:t>
        <a:bodyPr/>
        <a:lstStyle/>
        <a:p>
          <a:endParaRPr lang="en-US" sz="1300"/>
        </a:p>
      </dgm:t>
    </dgm:pt>
    <dgm:pt modelId="{D594DD0E-964A-4454-9928-7D09DA5451BB}">
      <dgm:prSet phldrT="[Text]" custT="1"/>
      <dgm:spPr/>
      <dgm:t>
        <a:bodyPr/>
        <a:lstStyle/>
        <a:p>
          <a:r>
            <a:rPr lang="en-US" sz="1300" dirty="0" smtClean="0"/>
            <a:t>Fast response electronics</a:t>
          </a:r>
          <a:endParaRPr lang="en-US" sz="1300" dirty="0"/>
        </a:p>
      </dgm:t>
    </dgm:pt>
    <dgm:pt modelId="{2D0337EF-F6DC-4648-8E12-993F3803E4C1}" type="parTrans" cxnId="{BF2C65E3-183C-4ADC-A295-9980C9D3C73D}">
      <dgm:prSet/>
      <dgm:spPr/>
      <dgm:t>
        <a:bodyPr/>
        <a:lstStyle/>
        <a:p>
          <a:endParaRPr lang="en-US" sz="1300"/>
        </a:p>
      </dgm:t>
    </dgm:pt>
    <dgm:pt modelId="{5A70D4AB-AB4E-4337-AAB7-6FF53D3493FD}" type="sibTrans" cxnId="{BF2C65E3-183C-4ADC-A295-9980C9D3C73D}">
      <dgm:prSet/>
      <dgm:spPr/>
      <dgm:t>
        <a:bodyPr/>
        <a:lstStyle/>
        <a:p>
          <a:endParaRPr lang="en-US" sz="1300"/>
        </a:p>
      </dgm:t>
    </dgm:pt>
    <dgm:pt modelId="{72C81C86-1260-4A0E-A33C-31703CFB6173}">
      <dgm:prSet phldrT="[Text]" custT="1"/>
      <dgm:spPr/>
      <dgm:t>
        <a:bodyPr/>
        <a:lstStyle/>
        <a:p>
          <a:r>
            <a:rPr lang="en-US" sz="1400" dirty="0" smtClean="0"/>
            <a:t>New Generation Electronics</a:t>
          </a:r>
          <a:endParaRPr lang="en-US" sz="1400" dirty="0"/>
        </a:p>
      </dgm:t>
    </dgm:pt>
    <dgm:pt modelId="{94B90136-B10D-4F78-AE59-F290774448FA}" type="parTrans" cxnId="{DEDDB47B-CD71-4A47-8A9F-FC06784767A6}">
      <dgm:prSet/>
      <dgm:spPr/>
      <dgm:t>
        <a:bodyPr/>
        <a:lstStyle/>
        <a:p>
          <a:endParaRPr lang="en-US" sz="1300"/>
        </a:p>
      </dgm:t>
    </dgm:pt>
    <dgm:pt modelId="{C08E894A-C58C-4248-9C9B-8AD21009CB8B}" type="sibTrans" cxnId="{DEDDB47B-CD71-4A47-8A9F-FC06784767A6}">
      <dgm:prSet/>
      <dgm:spPr/>
      <dgm:t>
        <a:bodyPr/>
        <a:lstStyle/>
        <a:p>
          <a:endParaRPr lang="en-US" sz="1300"/>
        </a:p>
      </dgm:t>
    </dgm:pt>
    <dgm:pt modelId="{3D087C38-8538-47F5-B619-232EDF801AEE}">
      <dgm:prSet phldrT="[Text]" custT="1"/>
      <dgm:spPr/>
      <dgm:t>
        <a:bodyPr/>
        <a:lstStyle/>
        <a:p>
          <a:r>
            <a:rPr lang="en-US" sz="1300" dirty="0" smtClean="0"/>
            <a:t>Minimizing danger </a:t>
          </a:r>
          <a:endParaRPr lang="en-US" sz="1300" dirty="0"/>
        </a:p>
      </dgm:t>
    </dgm:pt>
    <dgm:pt modelId="{0653A697-83D5-470A-B9B3-4DACE64BA558}" type="parTrans" cxnId="{E53F8B10-65B8-44C3-9E91-E12F27B23F39}">
      <dgm:prSet/>
      <dgm:spPr/>
      <dgm:t>
        <a:bodyPr/>
        <a:lstStyle/>
        <a:p>
          <a:endParaRPr lang="en-US" sz="1300"/>
        </a:p>
      </dgm:t>
    </dgm:pt>
    <dgm:pt modelId="{23B71FE4-C7AC-4AAD-91C0-EA7C409E5926}" type="sibTrans" cxnId="{E53F8B10-65B8-44C3-9E91-E12F27B23F39}">
      <dgm:prSet/>
      <dgm:spPr/>
      <dgm:t>
        <a:bodyPr/>
        <a:lstStyle/>
        <a:p>
          <a:endParaRPr lang="en-US" sz="1300"/>
        </a:p>
      </dgm:t>
    </dgm:pt>
    <dgm:pt modelId="{412F92E2-4C63-4CD3-B27E-C4EC0F78EB44}">
      <dgm:prSet phldrT="[Text]" custT="1"/>
      <dgm:spPr/>
      <dgm:t>
        <a:bodyPr/>
        <a:lstStyle/>
        <a:p>
          <a:r>
            <a:rPr lang="en-US" sz="3200" b="1" smtClean="0"/>
            <a:t>…</a:t>
          </a:r>
          <a:endParaRPr lang="en-US" sz="3200" b="1" dirty="0"/>
        </a:p>
      </dgm:t>
    </dgm:pt>
    <dgm:pt modelId="{8274969E-AB45-40AA-9B84-E92D33DDC687}" type="sibTrans" cxnId="{BFC41160-061E-46B6-A9A2-42306C707660}">
      <dgm:prSet/>
      <dgm:spPr/>
      <dgm:t>
        <a:bodyPr/>
        <a:lstStyle/>
        <a:p>
          <a:endParaRPr lang="en-US" sz="1300"/>
        </a:p>
      </dgm:t>
    </dgm:pt>
    <dgm:pt modelId="{4EF0C704-A8EE-447A-A39D-187835AD3E99}" type="parTrans" cxnId="{BFC41160-061E-46B6-A9A2-42306C707660}">
      <dgm:prSet/>
      <dgm:spPr/>
      <dgm:t>
        <a:bodyPr/>
        <a:lstStyle/>
        <a:p>
          <a:endParaRPr lang="en-US" sz="1300"/>
        </a:p>
      </dgm:t>
    </dgm:pt>
    <dgm:pt modelId="{A337A87B-76B2-4F17-B3B9-8C179BE899E3}" type="pres">
      <dgm:prSet presAssocID="{A0D2EE57-5DAD-484A-9499-025B6141A01E}" presName="mainComposite" presStyleCnt="0">
        <dgm:presLayoutVars>
          <dgm:chPref val="1"/>
          <dgm:dir/>
          <dgm:animOne val="branch"/>
          <dgm:animLvl val="lvl"/>
          <dgm:resizeHandles val="exact"/>
        </dgm:presLayoutVars>
      </dgm:prSet>
      <dgm:spPr/>
      <dgm:t>
        <a:bodyPr/>
        <a:lstStyle/>
        <a:p>
          <a:endParaRPr lang="en-US"/>
        </a:p>
      </dgm:t>
    </dgm:pt>
    <dgm:pt modelId="{83EC2659-9D5D-41B9-A2E1-12C623061851}" type="pres">
      <dgm:prSet presAssocID="{A0D2EE57-5DAD-484A-9499-025B6141A01E}" presName="hierFlow" presStyleCnt="0"/>
      <dgm:spPr/>
      <dgm:t>
        <a:bodyPr/>
        <a:lstStyle/>
        <a:p>
          <a:endParaRPr lang="en-US"/>
        </a:p>
      </dgm:t>
    </dgm:pt>
    <dgm:pt modelId="{404486E7-8CD2-4D57-BAFA-38B81A5E3847}" type="pres">
      <dgm:prSet presAssocID="{A0D2EE57-5DAD-484A-9499-025B6141A01E}" presName="hierChild1" presStyleCnt="0">
        <dgm:presLayoutVars>
          <dgm:chPref val="1"/>
          <dgm:animOne val="branch"/>
          <dgm:animLvl val="lvl"/>
        </dgm:presLayoutVars>
      </dgm:prSet>
      <dgm:spPr/>
      <dgm:t>
        <a:bodyPr/>
        <a:lstStyle/>
        <a:p>
          <a:endParaRPr lang="en-US"/>
        </a:p>
      </dgm:t>
    </dgm:pt>
    <dgm:pt modelId="{B35BFE26-97BF-4B07-B1C6-BDE81B4F5FAD}" type="pres">
      <dgm:prSet presAssocID="{E579CBB8-F548-4DD8-B425-220035AF682F}" presName="Name14" presStyleCnt="0"/>
      <dgm:spPr/>
      <dgm:t>
        <a:bodyPr/>
        <a:lstStyle/>
        <a:p>
          <a:endParaRPr lang="en-US"/>
        </a:p>
      </dgm:t>
    </dgm:pt>
    <dgm:pt modelId="{BF0CEDBC-002A-42F7-8F07-E86ADAEC5244}" type="pres">
      <dgm:prSet presAssocID="{E579CBB8-F548-4DD8-B425-220035AF682F}" presName="level1Shape" presStyleLbl="node0" presStyleIdx="0" presStyleCnt="1" custScaleX="194058" custScaleY="148058" custLinFactNeighborX="-5285" custLinFactNeighborY="6464">
        <dgm:presLayoutVars>
          <dgm:chPref val="3"/>
        </dgm:presLayoutVars>
      </dgm:prSet>
      <dgm:spPr/>
      <dgm:t>
        <a:bodyPr/>
        <a:lstStyle/>
        <a:p>
          <a:endParaRPr lang="en-US"/>
        </a:p>
      </dgm:t>
    </dgm:pt>
    <dgm:pt modelId="{64B40A57-555C-4976-81BB-1CCE2EEB41E8}" type="pres">
      <dgm:prSet presAssocID="{E579CBB8-F548-4DD8-B425-220035AF682F}" presName="hierChild2" presStyleCnt="0"/>
      <dgm:spPr/>
      <dgm:t>
        <a:bodyPr/>
        <a:lstStyle/>
        <a:p>
          <a:endParaRPr lang="en-US"/>
        </a:p>
      </dgm:t>
    </dgm:pt>
    <dgm:pt modelId="{F96A88D4-8E7C-4CD8-A6E8-32C8AA014E65}" type="pres">
      <dgm:prSet presAssocID="{FBA7CE00-3736-4699-8F1E-D2315F4F1CC1}" presName="Name19" presStyleLbl="parChTrans1D2" presStyleIdx="0" presStyleCnt="1"/>
      <dgm:spPr/>
      <dgm:t>
        <a:bodyPr/>
        <a:lstStyle/>
        <a:p>
          <a:endParaRPr lang="en-US"/>
        </a:p>
      </dgm:t>
    </dgm:pt>
    <dgm:pt modelId="{5935455E-CA70-493E-905E-689F74771E11}" type="pres">
      <dgm:prSet presAssocID="{050B56BF-EFC9-4D26-84CB-B363B10481BF}" presName="Name21" presStyleCnt="0"/>
      <dgm:spPr/>
      <dgm:t>
        <a:bodyPr/>
        <a:lstStyle/>
        <a:p>
          <a:endParaRPr lang="en-US"/>
        </a:p>
      </dgm:t>
    </dgm:pt>
    <dgm:pt modelId="{9E710918-8E1B-4E12-85B5-C6F300BB7FAD}" type="pres">
      <dgm:prSet presAssocID="{050B56BF-EFC9-4D26-84CB-B363B10481BF}" presName="level2Shape" presStyleLbl="node2" presStyleIdx="0" presStyleCnt="1" custAng="0" custScaleX="143810" custScaleY="125054" custLinFactNeighborX="-1555" custLinFactNeighborY="6454"/>
      <dgm:spPr/>
      <dgm:t>
        <a:bodyPr/>
        <a:lstStyle/>
        <a:p>
          <a:endParaRPr lang="en-US"/>
        </a:p>
      </dgm:t>
    </dgm:pt>
    <dgm:pt modelId="{66022773-81E9-464D-A044-0D2D271B82FE}" type="pres">
      <dgm:prSet presAssocID="{050B56BF-EFC9-4D26-84CB-B363B10481BF}" presName="hierChild3" presStyleCnt="0"/>
      <dgm:spPr/>
      <dgm:t>
        <a:bodyPr/>
        <a:lstStyle/>
        <a:p>
          <a:endParaRPr lang="en-US"/>
        </a:p>
      </dgm:t>
    </dgm:pt>
    <dgm:pt modelId="{ED578DF7-119C-4897-84D5-6F4ADE9CAB3F}" type="pres">
      <dgm:prSet presAssocID="{A792E34A-343E-4018-A8DB-F188B772DFFD}" presName="Name19" presStyleLbl="parChTrans1D3" presStyleIdx="0" presStyleCnt="6"/>
      <dgm:spPr/>
      <dgm:t>
        <a:bodyPr/>
        <a:lstStyle/>
        <a:p>
          <a:endParaRPr lang="en-US"/>
        </a:p>
      </dgm:t>
    </dgm:pt>
    <dgm:pt modelId="{33901876-040E-44D0-8294-AE037421D9C2}" type="pres">
      <dgm:prSet presAssocID="{D8656D66-7366-48C3-9C30-947741595535}" presName="Name21" presStyleCnt="0"/>
      <dgm:spPr/>
      <dgm:t>
        <a:bodyPr/>
        <a:lstStyle/>
        <a:p>
          <a:endParaRPr lang="en-US"/>
        </a:p>
      </dgm:t>
    </dgm:pt>
    <dgm:pt modelId="{415D91EF-9765-438E-AADE-096130CFED85}" type="pres">
      <dgm:prSet presAssocID="{D8656D66-7366-48C3-9C30-947741595535}" presName="level2Shape" presStyleLbl="node3" presStyleIdx="0" presStyleCnt="6"/>
      <dgm:spPr/>
      <dgm:t>
        <a:bodyPr/>
        <a:lstStyle/>
        <a:p>
          <a:endParaRPr lang="en-US"/>
        </a:p>
      </dgm:t>
    </dgm:pt>
    <dgm:pt modelId="{1B13E371-6070-47DE-A9AB-7FB40A6FF47F}" type="pres">
      <dgm:prSet presAssocID="{D8656D66-7366-48C3-9C30-947741595535}" presName="hierChild3" presStyleCnt="0"/>
      <dgm:spPr/>
      <dgm:t>
        <a:bodyPr/>
        <a:lstStyle/>
        <a:p>
          <a:endParaRPr lang="en-US"/>
        </a:p>
      </dgm:t>
    </dgm:pt>
    <dgm:pt modelId="{0BC09082-34EB-419F-BC84-307350DC2FB9}" type="pres">
      <dgm:prSet presAssocID="{56934F9F-653E-4724-AD82-90488A4FAFA5}" presName="Name19" presStyleLbl="parChTrans1D4" presStyleIdx="0" presStyleCnt="5"/>
      <dgm:spPr/>
      <dgm:t>
        <a:bodyPr/>
        <a:lstStyle/>
        <a:p>
          <a:endParaRPr lang="en-US"/>
        </a:p>
      </dgm:t>
    </dgm:pt>
    <dgm:pt modelId="{6C2E7A03-FCB0-4AF8-A4F7-A4C54C5F9D2D}" type="pres">
      <dgm:prSet presAssocID="{87AA2176-D22D-42A8-9C80-882FE7AA4829}" presName="Name21" presStyleCnt="0"/>
      <dgm:spPr/>
      <dgm:t>
        <a:bodyPr/>
        <a:lstStyle/>
        <a:p>
          <a:endParaRPr lang="en-US"/>
        </a:p>
      </dgm:t>
    </dgm:pt>
    <dgm:pt modelId="{6AA610D9-9BC3-40E5-B5A9-CC9829B4EE13}" type="pres">
      <dgm:prSet presAssocID="{87AA2176-D22D-42A8-9C80-882FE7AA4829}" presName="level2Shape" presStyleLbl="node4" presStyleIdx="0" presStyleCnt="5" custScaleX="115991" custScaleY="219562"/>
      <dgm:spPr/>
      <dgm:t>
        <a:bodyPr/>
        <a:lstStyle/>
        <a:p>
          <a:endParaRPr lang="en-US"/>
        </a:p>
      </dgm:t>
    </dgm:pt>
    <dgm:pt modelId="{8BAF1B9C-EAC6-4A3D-A596-61499BD29344}" type="pres">
      <dgm:prSet presAssocID="{87AA2176-D22D-42A8-9C80-882FE7AA4829}" presName="hierChild3" presStyleCnt="0"/>
      <dgm:spPr/>
      <dgm:t>
        <a:bodyPr/>
        <a:lstStyle/>
        <a:p>
          <a:endParaRPr lang="en-US"/>
        </a:p>
      </dgm:t>
    </dgm:pt>
    <dgm:pt modelId="{7AF8C66D-2CCF-49E4-9314-F87130B82C32}" type="pres">
      <dgm:prSet presAssocID="{DAAC1801-6734-4485-8C77-777FFE1822C3}" presName="Name19" presStyleLbl="parChTrans1D3" presStyleIdx="1" presStyleCnt="6"/>
      <dgm:spPr/>
      <dgm:t>
        <a:bodyPr/>
        <a:lstStyle/>
        <a:p>
          <a:endParaRPr lang="en-US"/>
        </a:p>
      </dgm:t>
    </dgm:pt>
    <dgm:pt modelId="{E50651A7-0AD3-405B-9C4C-00990BA45F45}" type="pres">
      <dgm:prSet presAssocID="{802697FE-90AB-4221-925B-65426D6D0A0A}" presName="Name21" presStyleCnt="0"/>
      <dgm:spPr/>
      <dgm:t>
        <a:bodyPr/>
        <a:lstStyle/>
        <a:p>
          <a:endParaRPr lang="en-US"/>
        </a:p>
      </dgm:t>
    </dgm:pt>
    <dgm:pt modelId="{C4BFF9CC-F711-403A-82FC-8037B5EF3A82}" type="pres">
      <dgm:prSet presAssocID="{802697FE-90AB-4221-925B-65426D6D0A0A}" presName="level2Shape" presStyleLbl="node3" presStyleIdx="1" presStyleCnt="6"/>
      <dgm:spPr/>
      <dgm:t>
        <a:bodyPr/>
        <a:lstStyle/>
        <a:p>
          <a:endParaRPr lang="en-US"/>
        </a:p>
      </dgm:t>
    </dgm:pt>
    <dgm:pt modelId="{1721B860-1741-4BE0-A20E-D3C069324FB8}" type="pres">
      <dgm:prSet presAssocID="{802697FE-90AB-4221-925B-65426D6D0A0A}" presName="hierChild3" presStyleCnt="0"/>
      <dgm:spPr/>
      <dgm:t>
        <a:bodyPr/>
        <a:lstStyle/>
        <a:p>
          <a:endParaRPr lang="en-US"/>
        </a:p>
      </dgm:t>
    </dgm:pt>
    <dgm:pt modelId="{9097A88A-6B65-4A89-85FB-E71A44BE2842}" type="pres">
      <dgm:prSet presAssocID="{78D5DE08-14C9-4D2C-BC70-20909426806D}" presName="Name19" presStyleLbl="parChTrans1D4" presStyleIdx="1" presStyleCnt="5"/>
      <dgm:spPr/>
      <dgm:t>
        <a:bodyPr/>
        <a:lstStyle/>
        <a:p>
          <a:endParaRPr lang="en-US"/>
        </a:p>
      </dgm:t>
    </dgm:pt>
    <dgm:pt modelId="{CCB1EEC9-825E-47EE-87B8-77F4B5E5F9E3}" type="pres">
      <dgm:prSet presAssocID="{F7677658-BE7C-4D4E-83BC-54F35C744819}" presName="Name21" presStyleCnt="0"/>
      <dgm:spPr/>
      <dgm:t>
        <a:bodyPr/>
        <a:lstStyle/>
        <a:p>
          <a:endParaRPr lang="en-US"/>
        </a:p>
      </dgm:t>
    </dgm:pt>
    <dgm:pt modelId="{A5172FA8-9A91-4A63-A84F-80F8B83FB43B}" type="pres">
      <dgm:prSet presAssocID="{F7677658-BE7C-4D4E-83BC-54F35C744819}" presName="level2Shape" presStyleLbl="node4" presStyleIdx="1" presStyleCnt="5" custScaleX="127162" custScaleY="219561"/>
      <dgm:spPr/>
      <dgm:t>
        <a:bodyPr/>
        <a:lstStyle/>
        <a:p>
          <a:endParaRPr lang="en-US"/>
        </a:p>
      </dgm:t>
    </dgm:pt>
    <dgm:pt modelId="{4AE322BC-E2F5-482F-8A71-97CDE31E8F5C}" type="pres">
      <dgm:prSet presAssocID="{F7677658-BE7C-4D4E-83BC-54F35C744819}" presName="hierChild3" presStyleCnt="0"/>
      <dgm:spPr/>
      <dgm:t>
        <a:bodyPr/>
        <a:lstStyle/>
        <a:p>
          <a:endParaRPr lang="en-US"/>
        </a:p>
      </dgm:t>
    </dgm:pt>
    <dgm:pt modelId="{58DA8C68-F961-4CE6-8B61-E1DE2A3B7DFC}" type="pres">
      <dgm:prSet presAssocID="{4EF0C704-A8EE-447A-A39D-187835AD3E99}" presName="Name19" presStyleLbl="parChTrans1D3" presStyleIdx="2" presStyleCnt="6"/>
      <dgm:spPr/>
      <dgm:t>
        <a:bodyPr/>
        <a:lstStyle/>
        <a:p>
          <a:endParaRPr lang="en-US"/>
        </a:p>
      </dgm:t>
    </dgm:pt>
    <dgm:pt modelId="{24E0D98C-7318-45FE-8832-37412106E750}" type="pres">
      <dgm:prSet presAssocID="{412F92E2-4C63-4CD3-B27E-C4EC0F78EB44}" presName="Name21" presStyleCnt="0"/>
      <dgm:spPr/>
      <dgm:t>
        <a:bodyPr/>
        <a:lstStyle/>
        <a:p>
          <a:endParaRPr lang="en-US"/>
        </a:p>
      </dgm:t>
    </dgm:pt>
    <dgm:pt modelId="{7474D308-2B31-479A-B5F8-48A289591933}" type="pres">
      <dgm:prSet presAssocID="{412F92E2-4C63-4CD3-B27E-C4EC0F78EB44}" presName="level2Shape" presStyleLbl="node3" presStyleIdx="2" presStyleCnt="6" custScaleX="146444"/>
      <dgm:spPr/>
      <dgm:t>
        <a:bodyPr/>
        <a:lstStyle/>
        <a:p>
          <a:endParaRPr lang="en-US"/>
        </a:p>
      </dgm:t>
    </dgm:pt>
    <dgm:pt modelId="{FE625C41-0C8D-4F87-949B-765F7F590940}" type="pres">
      <dgm:prSet presAssocID="{412F92E2-4C63-4CD3-B27E-C4EC0F78EB44}" presName="hierChild3" presStyleCnt="0"/>
      <dgm:spPr/>
      <dgm:t>
        <a:bodyPr/>
        <a:lstStyle/>
        <a:p>
          <a:endParaRPr lang="en-US"/>
        </a:p>
      </dgm:t>
    </dgm:pt>
    <dgm:pt modelId="{ED16A7FF-106B-41DC-A544-DEE2EDE7D0F9}" type="pres">
      <dgm:prSet presAssocID="{9D2A8635-DA33-4C3F-AC17-2310638AD97C}" presName="Name19" presStyleLbl="parChTrans1D3" presStyleIdx="3" presStyleCnt="6"/>
      <dgm:spPr/>
      <dgm:t>
        <a:bodyPr/>
        <a:lstStyle/>
        <a:p>
          <a:endParaRPr lang="en-US"/>
        </a:p>
      </dgm:t>
    </dgm:pt>
    <dgm:pt modelId="{96E414FE-F388-4A0F-81DF-68B8734F70B9}" type="pres">
      <dgm:prSet presAssocID="{5A878ACC-EB1F-4A20-9FD5-A01A45A92352}" presName="Name21" presStyleCnt="0"/>
      <dgm:spPr/>
      <dgm:t>
        <a:bodyPr/>
        <a:lstStyle/>
        <a:p>
          <a:endParaRPr lang="en-US"/>
        </a:p>
      </dgm:t>
    </dgm:pt>
    <dgm:pt modelId="{7F9AF427-5A06-4F07-9CCB-0B2C94990CE3}" type="pres">
      <dgm:prSet presAssocID="{5A878ACC-EB1F-4A20-9FD5-A01A45A92352}" presName="level2Shape" presStyleLbl="node3" presStyleIdx="3" presStyleCnt="6"/>
      <dgm:spPr/>
      <dgm:t>
        <a:bodyPr/>
        <a:lstStyle/>
        <a:p>
          <a:endParaRPr lang="en-US"/>
        </a:p>
      </dgm:t>
    </dgm:pt>
    <dgm:pt modelId="{E9899003-A1AD-484F-89F9-D19A7D189DD2}" type="pres">
      <dgm:prSet presAssocID="{5A878ACC-EB1F-4A20-9FD5-A01A45A92352}" presName="hierChild3" presStyleCnt="0"/>
      <dgm:spPr/>
      <dgm:t>
        <a:bodyPr/>
        <a:lstStyle/>
        <a:p>
          <a:endParaRPr lang="en-US"/>
        </a:p>
      </dgm:t>
    </dgm:pt>
    <dgm:pt modelId="{E50ED335-9968-47E0-9520-411F52F2F092}" type="pres">
      <dgm:prSet presAssocID="{5D80899B-E56E-4C42-A8A0-C064C1DA58C9}" presName="Name19" presStyleLbl="parChTrans1D4" presStyleIdx="2" presStyleCnt="5"/>
      <dgm:spPr/>
      <dgm:t>
        <a:bodyPr/>
        <a:lstStyle/>
        <a:p>
          <a:endParaRPr lang="en-US"/>
        </a:p>
      </dgm:t>
    </dgm:pt>
    <dgm:pt modelId="{7D405561-6567-42CC-B58A-638B3218EB2B}" type="pres">
      <dgm:prSet presAssocID="{40E2FCEE-29DC-4574-945F-AB3A5586F99A}" presName="Name21" presStyleCnt="0"/>
      <dgm:spPr/>
      <dgm:t>
        <a:bodyPr/>
        <a:lstStyle/>
        <a:p>
          <a:endParaRPr lang="en-US"/>
        </a:p>
      </dgm:t>
    </dgm:pt>
    <dgm:pt modelId="{EDA3BAE5-8502-4095-B4DC-D3D6B28AFAFD}" type="pres">
      <dgm:prSet presAssocID="{40E2FCEE-29DC-4574-945F-AB3A5586F99A}" presName="level2Shape" presStyleLbl="node4" presStyleIdx="2" presStyleCnt="5" custScaleY="219563"/>
      <dgm:spPr/>
      <dgm:t>
        <a:bodyPr/>
        <a:lstStyle/>
        <a:p>
          <a:endParaRPr lang="en-US"/>
        </a:p>
      </dgm:t>
    </dgm:pt>
    <dgm:pt modelId="{00F785F2-681D-425C-B0DD-7CF68F56B4DA}" type="pres">
      <dgm:prSet presAssocID="{40E2FCEE-29DC-4574-945F-AB3A5586F99A}" presName="hierChild3" presStyleCnt="0"/>
      <dgm:spPr/>
      <dgm:t>
        <a:bodyPr/>
        <a:lstStyle/>
        <a:p>
          <a:endParaRPr lang="en-US"/>
        </a:p>
      </dgm:t>
    </dgm:pt>
    <dgm:pt modelId="{7AC5ECF7-9885-43C8-8E5E-DB0E949E5082}" type="pres">
      <dgm:prSet presAssocID="{2D0337EF-F6DC-4648-8E12-993F3803E4C1}" presName="Name19" presStyleLbl="parChTrans1D3" presStyleIdx="4" presStyleCnt="6"/>
      <dgm:spPr/>
      <dgm:t>
        <a:bodyPr/>
        <a:lstStyle/>
        <a:p>
          <a:endParaRPr lang="en-US"/>
        </a:p>
      </dgm:t>
    </dgm:pt>
    <dgm:pt modelId="{1808A901-5A36-4F56-A563-044C975A9CEE}" type="pres">
      <dgm:prSet presAssocID="{D594DD0E-964A-4454-9928-7D09DA5451BB}" presName="Name21" presStyleCnt="0"/>
      <dgm:spPr/>
      <dgm:t>
        <a:bodyPr/>
        <a:lstStyle/>
        <a:p>
          <a:endParaRPr lang="en-US"/>
        </a:p>
      </dgm:t>
    </dgm:pt>
    <dgm:pt modelId="{D34DEDE9-1036-415B-A0E0-D58009E96D6F}" type="pres">
      <dgm:prSet presAssocID="{D594DD0E-964A-4454-9928-7D09DA5451BB}" presName="level2Shape" presStyleLbl="node3" presStyleIdx="4" presStyleCnt="6"/>
      <dgm:spPr/>
      <dgm:t>
        <a:bodyPr/>
        <a:lstStyle/>
        <a:p>
          <a:endParaRPr lang="en-US"/>
        </a:p>
      </dgm:t>
    </dgm:pt>
    <dgm:pt modelId="{D8741358-4357-46A3-8D78-A44C437943CF}" type="pres">
      <dgm:prSet presAssocID="{D594DD0E-964A-4454-9928-7D09DA5451BB}" presName="hierChild3" presStyleCnt="0"/>
      <dgm:spPr/>
      <dgm:t>
        <a:bodyPr/>
        <a:lstStyle/>
        <a:p>
          <a:endParaRPr lang="en-US"/>
        </a:p>
      </dgm:t>
    </dgm:pt>
    <dgm:pt modelId="{ECF87B6C-8140-4C76-907D-A660EED800DC}" type="pres">
      <dgm:prSet presAssocID="{94B90136-B10D-4F78-AE59-F290774448FA}" presName="Name19" presStyleLbl="parChTrans1D4" presStyleIdx="3" presStyleCnt="5"/>
      <dgm:spPr/>
      <dgm:t>
        <a:bodyPr/>
        <a:lstStyle/>
        <a:p>
          <a:endParaRPr lang="en-US"/>
        </a:p>
      </dgm:t>
    </dgm:pt>
    <dgm:pt modelId="{5E33BDDE-B53E-40DD-8CFE-1BDD392E530D}" type="pres">
      <dgm:prSet presAssocID="{72C81C86-1260-4A0E-A33C-31703CFB6173}" presName="Name21" presStyleCnt="0"/>
      <dgm:spPr/>
      <dgm:t>
        <a:bodyPr/>
        <a:lstStyle/>
        <a:p>
          <a:endParaRPr lang="en-US"/>
        </a:p>
      </dgm:t>
    </dgm:pt>
    <dgm:pt modelId="{31BAC4A4-4976-4B4F-990D-F5C32FDA2639}" type="pres">
      <dgm:prSet presAssocID="{72C81C86-1260-4A0E-A33C-31703CFB6173}" presName="level2Shape" presStyleLbl="node4" presStyleIdx="3" presStyleCnt="5" custScaleY="219562"/>
      <dgm:spPr/>
      <dgm:t>
        <a:bodyPr/>
        <a:lstStyle/>
        <a:p>
          <a:endParaRPr lang="en-US"/>
        </a:p>
      </dgm:t>
    </dgm:pt>
    <dgm:pt modelId="{E74EAFF9-58F2-4D94-B4A3-D489104DFB88}" type="pres">
      <dgm:prSet presAssocID="{72C81C86-1260-4A0E-A33C-31703CFB6173}" presName="hierChild3" presStyleCnt="0"/>
      <dgm:spPr/>
      <dgm:t>
        <a:bodyPr/>
        <a:lstStyle/>
        <a:p>
          <a:endParaRPr lang="en-US"/>
        </a:p>
      </dgm:t>
    </dgm:pt>
    <dgm:pt modelId="{600F853D-0EBC-4213-A8DF-F2E2DEDE98E6}" type="pres">
      <dgm:prSet presAssocID="{0653A697-83D5-470A-B9B3-4DACE64BA558}" presName="Name19" presStyleLbl="parChTrans1D3" presStyleIdx="5" presStyleCnt="6"/>
      <dgm:spPr/>
      <dgm:t>
        <a:bodyPr/>
        <a:lstStyle/>
        <a:p>
          <a:endParaRPr lang="en-US"/>
        </a:p>
      </dgm:t>
    </dgm:pt>
    <dgm:pt modelId="{E74C0AFE-EE6A-4934-A353-2A66EC03A780}" type="pres">
      <dgm:prSet presAssocID="{3D087C38-8538-47F5-B619-232EDF801AEE}" presName="Name21" presStyleCnt="0"/>
      <dgm:spPr/>
      <dgm:t>
        <a:bodyPr/>
        <a:lstStyle/>
        <a:p>
          <a:endParaRPr lang="en-US"/>
        </a:p>
      </dgm:t>
    </dgm:pt>
    <dgm:pt modelId="{BB2242F9-CFD8-4EF8-8E2F-3BD7F3B71D3C}" type="pres">
      <dgm:prSet presAssocID="{3D087C38-8538-47F5-B619-232EDF801AEE}" presName="level2Shape" presStyleLbl="node3" presStyleIdx="5" presStyleCnt="6"/>
      <dgm:spPr/>
      <dgm:t>
        <a:bodyPr/>
        <a:lstStyle/>
        <a:p>
          <a:endParaRPr lang="en-US"/>
        </a:p>
      </dgm:t>
    </dgm:pt>
    <dgm:pt modelId="{8C7DA654-6014-4FBF-B8D2-457C2C26C5D4}" type="pres">
      <dgm:prSet presAssocID="{3D087C38-8538-47F5-B619-232EDF801AEE}" presName="hierChild3" presStyleCnt="0"/>
      <dgm:spPr/>
      <dgm:t>
        <a:bodyPr/>
        <a:lstStyle/>
        <a:p>
          <a:endParaRPr lang="en-US"/>
        </a:p>
      </dgm:t>
    </dgm:pt>
    <dgm:pt modelId="{FE157A1E-2DFA-447B-8D98-BA170C5EB90A}" type="pres">
      <dgm:prSet presAssocID="{F62119E3-00FB-4FF8-95B6-34C19E7C20D5}" presName="Name19" presStyleLbl="parChTrans1D4" presStyleIdx="4" presStyleCnt="5"/>
      <dgm:spPr/>
      <dgm:t>
        <a:bodyPr/>
        <a:lstStyle/>
        <a:p>
          <a:endParaRPr lang="en-US"/>
        </a:p>
      </dgm:t>
    </dgm:pt>
    <dgm:pt modelId="{04A3493F-E556-423D-B7F7-A2D48AA93CB0}" type="pres">
      <dgm:prSet presAssocID="{39825619-3A1B-466E-8EDA-907961E94FA4}" presName="Name21" presStyleCnt="0"/>
      <dgm:spPr/>
      <dgm:t>
        <a:bodyPr/>
        <a:lstStyle/>
        <a:p>
          <a:endParaRPr lang="en-US"/>
        </a:p>
      </dgm:t>
    </dgm:pt>
    <dgm:pt modelId="{22E56C22-DA2C-4E66-9A22-620938BB93CC}" type="pres">
      <dgm:prSet presAssocID="{39825619-3A1B-466E-8EDA-907961E94FA4}" presName="level2Shape" presStyleLbl="node4" presStyleIdx="4" presStyleCnt="5" custScaleX="110692" custScaleY="219563"/>
      <dgm:spPr/>
      <dgm:t>
        <a:bodyPr/>
        <a:lstStyle/>
        <a:p>
          <a:endParaRPr lang="en-US"/>
        </a:p>
      </dgm:t>
    </dgm:pt>
    <dgm:pt modelId="{148318B9-D730-40BF-AB34-600DC7D7EF19}" type="pres">
      <dgm:prSet presAssocID="{39825619-3A1B-466E-8EDA-907961E94FA4}" presName="hierChild3" presStyleCnt="0"/>
      <dgm:spPr/>
      <dgm:t>
        <a:bodyPr/>
        <a:lstStyle/>
        <a:p>
          <a:endParaRPr lang="en-US"/>
        </a:p>
      </dgm:t>
    </dgm:pt>
    <dgm:pt modelId="{429E9414-D54D-482F-A3A3-2B9F7ACE140C}" type="pres">
      <dgm:prSet presAssocID="{A0D2EE57-5DAD-484A-9499-025B6141A01E}" presName="bgShapesFlow" presStyleCnt="0"/>
      <dgm:spPr/>
      <dgm:t>
        <a:bodyPr/>
        <a:lstStyle/>
        <a:p>
          <a:endParaRPr lang="en-US"/>
        </a:p>
      </dgm:t>
    </dgm:pt>
  </dgm:ptLst>
  <dgm:cxnLst>
    <dgm:cxn modelId="{D304A998-9751-485D-BE17-2D3E5DDBE2F6}" type="presOf" srcId="{5D80899B-E56E-4C42-A8A0-C064C1DA58C9}" destId="{E50ED335-9968-47E0-9520-411F52F2F092}" srcOrd="0" destOrd="0" presId="urn:microsoft.com/office/officeart/2005/8/layout/hierarchy6"/>
    <dgm:cxn modelId="{60A0A081-E991-4A45-BFA0-A55A552AC7E1}" type="presOf" srcId="{3D087C38-8538-47F5-B619-232EDF801AEE}" destId="{BB2242F9-CFD8-4EF8-8E2F-3BD7F3B71D3C}" srcOrd="0" destOrd="0" presId="urn:microsoft.com/office/officeart/2005/8/layout/hierarchy6"/>
    <dgm:cxn modelId="{4B190AD7-3A35-44D4-BE7D-E7AB749C78AF}" srcId="{050B56BF-EFC9-4D26-84CB-B363B10481BF}" destId="{5A878ACC-EB1F-4A20-9FD5-A01A45A92352}" srcOrd="3" destOrd="0" parTransId="{9D2A8635-DA33-4C3F-AC17-2310638AD97C}" sibTransId="{04560217-0D7B-4161-90B0-809103D884B4}"/>
    <dgm:cxn modelId="{F9454CCF-BF4C-49D9-9FC5-440BE03276D5}" type="presOf" srcId="{0653A697-83D5-470A-B9B3-4DACE64BA558}" destId="{600F853D-0EBC-4213-A8DF-F2E2DEDE98E6}" srcOrd="0" destOrd="0" presId="urn:microsoft.com/office/officeart/2005/8/layout/hierarchy6"/>
    <dgm:cxn modelId="{F28C7D67-945C-4C1C-8AB1-12C0E6F99377}" srcId="{D8656D66-7366-48C3-9C30-947741595535}" destId="{87AA2176-D22D-42A8-9C80-882FE7AA4829}" srcOrd="0" destOrd="0" parTransId="{56934F9F-653E-4724-AD82-90488A4FAFA5}" sibTransId="{4AADCF1A-1BEA-4CA3-9700-6D90BF756746}"/>
    <dgm:cxn modelId="{DBF26C47-4A89-4C4B-945E-7571D8D59DE1}" srcId="{050B56BF-EFC9-4D26-84CB-B363B10481BF}" destId="{802697FE-90AB-4221-925B-65426D6D0A0A}" srcOrd="1" destOrd="0" parTransId="{DAAC1801-6734-4485-8C77-777FFE1822C3}" sibTransId="{61187205-20AE-403C-85DD-DDFC8B909CAA}"/>
    <dgm:cxn modelId="{847C828E-50A3-4B90-82DC-1F884A716723}" type="presOf" srcId="{4EF0C704-A8EE-447A-A39D-187835AD3E99}" destId="{58DA8C68-F961-4CE6-8B61-E1DE2A3B7DFC}" srcOrd="0" destOrd="0" presId="urn:microsoft.com/office/officeart/2005/8/layout/hierarchy6"/>
    <dgm:cxn modelId="{2627756C-FF8A-4AD8-A7DB-71F974237818}" srcId="{3D087C38-8538-47F5-B619-232EDF801AEE}" destId="{39825619-3A1B-466E-8EDA-907961E94FA4}" srcOrd="0" destOrd="0" parTransId="{F62119E3-00FB-4FF8-95B6-34C19E7C20D5}" sibTransId="{8D46BDBC-121D-4E38-AB70-D520E3D16359}"/>
    <dgm:cxn modelId="{E8CFD614-27DD-4CFA-82EF-74E7FD906428}" type="presOf" srcId="{A0D2EE57-5DAD-484A-9499-025B6141A01E}" destId="{A337A87B-76B2-4F17-B3B9-8C179BE899E3}" srcOrd="0" destOrd="0" presId="urn:microsoft.com/office/officeart/2005/8/layout/hierarchy6"/>
    <dgm:cxn modelId="{DEDDB47B-CD71-4A47-8A9F-FC06784767A6}" srcId="{D594DD0E-964A-4454-9928-7D09DA5451BB}" destId="{72C81C86-1260-4A0E-A33C-31703CFB6173}" srcOrd="0" destOrd="0" parTransId="{94B90136-B10D-4F78-AE59-F290774448FA}" sibTransId="{C08E894A-C58C-4248-9C9B-8AD21009CB8B}"/>
    <dgm:cxn modelId="{391AD66A-8EAA-4266-8655-4C5C9282C1FB}" type="presOf" srcId="{40E2FCEE-29DC-4574-945F-AB3A5586F99A}" destId="{EDA3BAE5-8502-4095-B4DC-D3D6B28AFAFD}" srcOrd="0" destOrd="0" presId="urn:microsoft.com/office/officeart/2005/8/layout/hierarchy6"/>
    <dgm:cxn modelId="{ECAD961E-4A13-46A0-AD6E-10B95DF06977}" srcId="{802697FE-90AB-4221-925B-65426D6D0A0A}" destId="{F7677658-BE7C-4D4E-83BC-54F35C744819}" srcOrd="0" destOrd="0" parTransId="{78D5DE08-14C9-4D2C-BC70-20909426806D}" sibTransId="{EF009F7E-94E1-4DAF-8125-960297703B41}"/>
    <dgm:cxn modelId="{C07B9F9E-78B7-47DC-8D94-76BA8CC0356E}" srcId="{5A878ACC-EB1F-4A20-9FD5-A01A45A92352}" destId="{40E2FCEE-29DC-4574-945F-AB3A5586F99A}" srcOrd="0" destOrd="0" parTransId="{5D80899B-E56E-4C42-A8A0-C064C1DA58C9}" sibTransId="{E57F645C-4FBD-498D-8E4D-B5684260BD7A}"/>
    <dgm:cxn modelId="{BC96C10E-73FB-4CF6-B519-A6908BF75A58}" type="presOf" srcId="{39825619-3A1B-466E-8EDA-907961E94FA4}" destId="{22E56C22-DA2C-4E66-9A22-620938BB93CC}" srcOrd="0" destOrd="0" presId="urn:microsoft.com/office/officeart/2005/8/layout/hierarchy6"/>
    <dgm:cxn modelId="{4AAEA7CE-550D-45D4-AF0E-7D6FB43F8E12}" type="presOf" srcId="{050B56BF-EFC9-4D26-84CB-B363B10481BF}" destId="{9E710918-8E1B-4E12-85B5-C6F300BB7FAD}" srcOrd="0" destOrd="0" presId="urn:microsoft.com/office/officeart/2005/8/layout/hierarchy6"/>
    <dgm:cxn modelId="{BF2C65E3-183C-4ADC-A295-9980C9D3C73D}" srcId="{050B56BF-EFC9-4D26-84CB-B363B10481BF}" destId="{D594DD0E-964A-4454-9928-7D09DA5451BB}" srcOrd="4" destOrd="0" parTransId="{2D0337EF-F6DC-4648-8E12-993F3803E4C1}" sibTransId="{5A70D4AB-AB4E-4337-AAB7-6FF53D3493FD}"/>
    <dgm:cxn modelId="{B6F6B0BF-9041-4C85-9F2B-B85209609E8A}" type="presOf" srcId="{DAAC1801-6734-4485-8C77-777FFE1822C3}" destId="{7AF8C66D-2CCF-49E4-9314-F87130B82C32}" srcOrd="0" destOrd="0" presId="urn:microsoft.com/office/officeart/2005/8/layout/hierarchy6"/>
    <dgm:cxn modelId="{7431B3D1-C95E-4D3C-A2AD-1E2BE820EA74}" type="presOf" srcId="{412F92E2-4C63-4CD3-B27E-C4EC0F78EB44}" destId="{7474D308-2B31-479A-B5F8-48A289591933}" srcOrd="0" destOrd="0" presId="urn:microsoft.com/office/officeart/2005/8/layout/hierarchy6"/>
    <dgm:cxn modelId="{57887544-8C6F-4FC6-B9D8-6056DE53D5BF}" type="presOf" srcId="{D594DD0E-964A-4454-9928-7D09DA5451BB}" destId="{D34DEDE9-1036-415B-A0E0-D58009E96D6F}" srcOrd="0" destOrd="0" presId="urn:microsoft.com/office/officeart/2005/8/layout/hierarchy6"/>
    <dgm:cxn modelId="{C9F61030-3D06-486E-8E43-302FD5251CCA}" srcId="{050B56BF-EFC9-4D26-84CB-B363B10481BF}" destId="{D8656D66-7366-48C3-9C30-947741595535}" srcOrd="0" destOrd="0" parTransId="{A792E34A-343E-4018-A8DB-F188B772DFFD}" sibTransId="{E7A4EDC3-B7BF-46F5-8172-2A5A46FA08B2}"/>
    <dgm:cxn modelId="{8DFD66F1-BAA1-47CF-9691-AE874DFE617C}" type="presOf" srcId="{F7677658-BE7C-4D4E-83BC-54F35C744819}" destId="{A5172FA8-9A91-4A63-A84F-80F8B83FB43B}" srcOrd="0" destOrd="0" presId="urn:microsoft.com/office/officeart/2005/8/layout/hierarchy6"/>
    <dgm:cxn modelId="{04B6CCE8-B869-45B0-A6CA-C67AD00C5048}" type="presOf" srcId="{FBA7CE00-3736-4699-8F1E-D2315F4F1CC1}" destId="{F96A88D4-8E7C-4CD8-A6E8-32C8AA014E65}" srcOrd="0" destOrd="0" presId="urn:microsoft.com/office/officeart/2005/8/layout/hierarchy6"/>
    <dgm:cxn modelId="{9C930DE1-4B3C-4C51-9BA1-0E49A6945D6C}" type="presOf" srcId="{F62119E3-00FB-4FF8-95B6-34C19E7C20D5}" destId="{FE157A1E-2DFA-447B-8D98-BA170C5EB90A}" srcOrd="0" destOrd="0" presId="urn:microsoft.com/office/officeart/2005/8/layout/hierarchy6"/>
    <dgm:cxn modelId="{77C4983D-0AF0-4C67-8A7C-3E33EA5B08E3}" type="presOf" srcId="{5A878ACC-EB1F-4A20-9FD5-A01A45A92352}" destId="{7F9AF427-5A06-4F07-9CCB-0B2C94990CE3}" srcOrd="0" destOrd="0" presId="urn:microsoft.com/office/officeart/2005/8/layout/hierarchy6"/>
    <dgm:cxn modelId="{BFC41160-061E-46B6-A9A2-42306C707660}" srcId="{050B56BF-EFC9-4D26-84CB-B363B10481BF}" destId="{412F92E2-4C63-4CD3-B27E-C4EC0F78EB44}" srcOrd="2" destOrd="0" parTransId="{4EF0C704-A8EE-447A-A39D-187835AD3E99}" sibTransId="{8274969E-AB45-40AA-9B84-E92D33DDC687}"/>
    <dgm:cxn modelId="{81D1A588-761C-45BF-B346-5A08300BEFCE}" type="presOf" srcId="{A792E34A-343E-4018-A8DB-F188B772DFFD}" destId="{ED578DF7-119C-4897-84D5-6F4ADE9CAB3F}" srcOrd="0" destOrd="0" presId="urn:microsoft.com/office/officeart/2005/8/layout/hierarchy6"/>
    <dgm:cxn modelId="{812E4C79-BA62-4612-8203-F5348C88FA86}" type="presOf" srcId="{E579CBB8-F548-4DD8-B425-220035AF682F}" destId="{BF0CEDBC-002A-42F7-8F07-E86ADAEC5244}" srcOrd="0" destOrd="0" presId="urn:microsoft.com/office/officeart/2005/8/layout/hierarchy6"/>
    <dgm:cxn modelId="{E53F8B10-65B8-44C3-9E91-E12F27B23F39}" srcId="{050B56BF-EFC9-4D26-84CB-B363B10481BF}" destId="{3D087C38-8538-47F5-B619-232EDF801AEE}" srcOrd="5" destOrd="0" parTransId="{0653A697-83D5-470A-B9B3-4DACE64BA558}" sibTransId="{23B71FE4-C7AC-4AAD-91C0-EA7C409E5926}"/>
    <dgm:cxn modelId="{6811A9D4-C02D-4DA1-8891-00E9A5C59C22}" srcId="{E579CBB8-F548-4DD8-B425-220035AF682F}" destId="{050B56BF-EFC9-4D26-84CB-B363B10481BF}" srcOrd="0" destOrd="0" parTransId="{FBA7CE00-3736-4699-8F1E-D2315F4F1CC1}" sibTransId="{877675E4-1E7C-4FC6-B3B0-D7BF10B0BC0A}"/>
    <dgm:cxn modelId="{6AA7259A-6811-4EA2-821A-6148A8672DD7}" type="presOf" srcId="{94B90136-B10D-4F78-AE59-F290774448FA}" destId="{ECF87B6C-8140-4C76-907D-A660EED800DC}" srcOrd="0" destOrd="0" presId="urn:microsoft.com/office/officeart/2005/8/layout/hierarchy6"/>
    <dgm:cxn modelId="{94358933-82B7-47EB-8A40-A169A3C29B94}" type="presOf" srcId="{72C81C86-1260-4A0E-A33C-31703CFB6173}" destId="{31BAC4A4-4976-4B4F-990D-F5C32FDA2639}" srcOrd="0" destOrd="0" presId="urn:microsoft.com/office/officeart/2005/8/layout/hierarchy6"/>
    <dgm:cxn modelId="{F4ACA518-B3EF-49FA-AE97-D9EF72CE7B34}" srcId="{A0D2EE57-5DAD-484A-9499-025B6141A01E}" destId="{E579CBB8-F548-4DD8-B425-220035AF682F}" srcOrd="0" destOrd="0" parTransId="{C66C633F-BEA9-4873-9C62-A2D0A203FB51}" sibTransId="{D877744E-BF1C-4EC7-9380-6B4E31403868}"/>
    <dgm:cxn modelId="{153FA704-A7B1-46FE-9E4E-9D88105BBCDD}" type="presOf" srcId="{D8656D66-7366-48C3-9C30-947741595535}" destId="{415D91EF-9765-438E-AADE-096130CFED85}" srcOrd="0" destOrd="0" presId="urn:microsoft.com/office/officeart/2005/8/layout/hierarchy6"/>
    <dgm:cxn modelId="{95C42AD3-2C45-4A94-9AF0-52BB2053B5CC}" type="presOf" srcId="{78D5DE08-14C9-4D2C-BC70-20909426806D}" destId="{9097A88A-6B65-4A89-85FB-E71A44BE2842}" srcOrd="0" destOrd="0" presId="urn:microsoft.com/office/officeart/2005/8/layout/hierarchy6"/>
    <dgm:cxn modelId="{D2774FED-C1E9-457B-9B32-173CE5A1A356}" type="presOf" srcId="{2D0337EF-F6DC-4648-8E12-993F3803E4C1}" destId="{7AC5ECF7-9885-43C8-8E5E-DB0E949E5082}" srcOrd="0" destOrd="0" presId="urn:microsoft.com/office/officeart/2005/8/layout/hierarchy6"/>
    <dgm:cxn modelId="{D4B24B9D-08C8-41BC-BDE1-A1B1038B508F}" type="presOf" srcId="{87AA2176-D22D-42A8-9C80-882FE7AA4829}" destId="{6AA610D9-9BC3-40E5-B5A9-CC9829B4EE13}" srcOrd="0" destOrd="0" presId="urn:microsoft.com/office/officeart/2005/8/layout/hierarchy6"/>
    <dgm:cxn modelId="{6D324510-5373-45B0-B821-F858ED7551F2}" type="presOf" srcId="{56934F9F-653E-4724-AD82-90488A4FAFA5}" destId="{0BC09082-34EB-419F-BC84-307350DC2FB9}" srcOrd="0" destOrd="0" presId="urn:microsoft.com/office/officeart/2005/8/layout/hierarchy6"/>
    <dgm:cxn modelId="{847A179A-A3E3-4E7C-8ED7-F62814B65634}" type="presOf" srcId="{802697FE-90AB-4221-925B-65426D6D0A0A}" destId="{C4BFF9CC-F711-403A-82FC-8037B5EF3A82}" srcOrd="0" destOrd="0" presId="urn:microsoft.com/office/officeart/2005/8/layout/hierarchy6"/>
    <dgm:cxn modelId="{62846251-E986-44FE-8945-3B54AA0ECD00}" type="presOf" srcId="{9D2A8635-DA33-4C3F-AC17-2310638AD97C}" destId="{ED16A7FF-106B-41DC-A544-DEE2EDE7D0F9}" srcOrd="0" destOrd="0" presId="urn:microsoft.com/office/officeart/2005/8/layout/hierarchy6"/>
    <dgm:cxn modelId="{B3E32E64-C1C9-4BC8-8BD6-4C6C5D36D264}" type="presParOf" srcId="{A337A87B-76B2-4F17-B3B9-8C179BE899E3}" destId="{83EC2659-9D5D-41B9-A2E1-12C623061851}" srcOrd="0" destOrd="0" presId="urn:microsoft.com/office/officeart/2005/8/layout/hierarchy6"/>
    <dgm:cxn modelId="{E3A2607E-C325-4F79-92D1-1630A511FB51}" type="presParOf" srcId="{83EC2659-9D5D-41B9-A2E1-12C623061851}" destId="{404486E7-8CD2-4D57-BAFA-38B81A5E3847}" srcOrd="0" destOrd="0" presId="urn:microsoft.com/office/officeart/2005/8/layout/hierarchy6"/>
    <dgm:cxn modelId="{3F17941B-BECD-4D7E-B587-289C6BF0A2AB}" type="presParOf" srcId="{404486E7-8CD2-4D57-BAFA-38B81A5E3847}" destId="{B35BFE26-97BF-4B07-B1C6-BDE81B4F5FAD}" srcOrd="0" destOrd="0" presId="urn:microsoft.com/office/officeart/2005/8/layout/hierarchy6"/>
    <dgm:cxn modelId="{07EDDB40-3368-4A3C-B4D8-29D8AE4EC01F}" type="presParOf" srcId="{B35BFE26-97BF-4B07-B1C6-BDE81B4F5FAD}" destId="{BF0CEDBC-002A-42F7-8F07-E86ADAEC5244}" srcOrd="0" destOrd="0" presId="urn:microsoft.com/office/officeart/2005/8/layout/hierarchy6"/>
    <dgm:cxn modelId="{EF2E8812-A554-427F-AD32-5D10A2D67EE0}" type="presParOf" srcId="{B35BFE26-97BF-4B07-B1C6-BDE81B4F5FAD}" destId="{64B40A57-555C-4976-81BB-1CCE2EEB41E8}" srcOrd="1" destOrd="0" presId="urn:microsoft.com/office/officeart/2005/8/layout/hierarchy6"/>
    <dgm:cxn modelId="{4E08A176-063D-47EB-BB0B-5F93BE7D7E9A}" type="presParOf" srcId="{64B40A57-555C-4976-81BB-1CCE2EEB41E8}" destId="{F96A88D4-8E7C-4CD8-A6E8-32C8AA014E65}" srcOrd="0" destOrd="0" presId="urn:microsoft.com/office/officeart/2005/8/layout/hierarchy6"/>
    <dgm:cxn modelId="{E28950F0-088D-43A3-A1A9-08240FBAC030}" type="presParOf" srcId="{64B40A57-555C-4976-81BB-1CCE2EEB41E8}" destId="{5935455E-CA70-493E-905E-689F74771E11}" srcOrd="1" destOrd="0" presId="urn:microsoft.com/office/officeart/2005/8/layout/hierarchy6"/>
    <dgm:cxn modelId="{69DE0AB6-9DDB-4ABE-A049-A9BD645AFE56}" type="presParOf" srcId="{5935455E-CA70-493E-905E-689F74771E11}" destId="{9E710918-8E1B-4E12-85B5-C6F300BB7FAD}" srcOrd="0" destOrd="0" presId="urn:microsoft.com/office/officeart/2005/8/layout/hierarchy6"/>
    <dgm:cxn modelId="{D7DA799E-21E0-41E8-B1A7-80755AED5330}" type="presParOf" srcId="{5935455E-CA70-493E-905E-689F74771E11}" destId="{66022773-81E9-464D-A044-0D2D271B82FE}" srcOrd="1" destOrd="0" presId="urn:microsoft.com/office/officeart/2005/8/layout/hierarchy6"/>
    <dgm:cxn modelId="{8849D18F-02E0-4E0C-A359-E5DDA8D67E51}" type="presParOf" srcId="{66022773-81E9-464D-A044-0D2D271B82FE}" destId="{ED578DF7-119C-4897-84D5-6F4ADE9CAB3F}" srcOrd="0" destOrd="0" presId="urn:microsoft.com/office/officeart/2005/8/layout/hierarchy6"/>
    <dgm:cxn modelId="{06790A5B-9184-4489-A41B-342F195FF214}" type="presParOf" srcId="{66022773-81E9-464D-A044-0D2D271B82FE}" destId="{33901876-040E-44D0-8294-AE037421D9C2}" srcOrd="1" destOrd="0" presId="urn:microsoft.com/office/officeart/2005/8/layout/hierarchy6"/>
    <dgm:cxn modelId="{499F4B42-3B18-4CCD-B964-61EC1951B2FB}" type="presParOf" srcId="{33901876-040E-44D0-8294-AE037421D9C2}" destId="{415D91EF-9765-438E-AADE-096130CFED85}" srcOrd="0" destOrd="0" presId="urn:microsoft.com/office/officeart/2005/8/layout/hierarchy6"/>
    <dgm:cxn modelId="{1451580B-D32E-42A7-8CC2-E08E34C41483}" type="presParOf" srcId="{33901876-040E-44D0-8294-AE037421D9C2}" destId="{1B13E371-6070-47DE-A9AB-7FB40A6FF47F}" srcOrd="1" destOrd="0" presId="urn:microsoft.com/office/officeart/2005/8/layout/hierarchy6"/>
    <dgm:cxn modelId="{256EF654-7B69-42D6-AAE1-FE9E6A2C314E}" type="presParOf" srcId="{1B13E371-6070-47DE-A9AB-7FB40A6FF47F}" destId="{0BC09082-34EB-419F-BC84-307350DC2FB9}" srcOrd="0" destOrd="0" presId="urn:microsoft.com/office/officeart/2005/8/layout/hierarchy6"/>
    <dgm:cxn modelId="{B8009905-7699-4026-89BB-E7E8FF6561B0}" type="presParOf" srcId="{1B13E371-6070-47DE-A9AB-7FB40A6FF47F}" destId="{6C2E7A03-FCB0-4AF8-A4F7-A4C54C5F9D2D}" srcOrd="1" destOrd="0" presId="urn:microsoft.com/office/officeart/2005/8/layout/hierarchy6"/>
    <dgm:cxn modelId="{0AF7BF5A-4DE8-4901-BB1C-A76B310A6217}" type="presParOf" srcId="{6C2E7A03-FCB0-4AF8-A4F7-A4C54C5F9D2D}" destId="{6AA610D9-9BC3-40E5-B5A9-CC9829B4EE13}" srcOrd="0" destOrd="0" presId="urn:microsoft.com/office/officeart/2005/8/layout/hierarchy6"/>
    <dgm:cxn modelId="{190179A4-1C0E-4342-9BC5-E87CC08DCD25}" type="presParOf" srcId="{6C2E7A03-FCB0-4AF8-A4F7-A4C54C5F9D2D}" destId="{8BAF1B9C-EAC6-4A3D-A596-61499BD29344}" srcOrd="1" destOrd="0" presId="urn:microsoft.com/office/officeart/2005/8/layout/hierarchy6"/>
    <dgm:cxn modelId="{68A61AEF-E0A7-45EE-8DDF-B27085F92217}" type="presParOf" srcId="{66022773-81E9-464D-A044-0D2D271B82FE}" destId="{7AF8C66D-2CCF-49E4-9314-F87130B82C32}" srcOrd="2" destOrd="0" presId="urn:microsoft.com/office/officeart/2005/8/layout/hierarchy6"/>
    <dgm:cxn modelId="{28AECA2C-2868-4035-AC9A-FDA929C43922}" type="presParOf" srcId="{66022773-81E9-464D-A044-0D2D271B82FE}" destId="{E50651A7-0AD3-405B-9C4C-00990BA45F45}" srcOrd="3" destOrd="0" presId="urn:microsoft.com/office/officeart/2005/8/layout/hierarchy6"/>
    <dgm:cxn modelId="{C2BC4466-77EC-48C4-A76E-13B235942AD2}" type="presParOf" srcId="{E50651A7-0AD3-405B-9C4C-00990BA45F45}" destId="{C4BFF9CC-F711-403A-82FC-8037B5EF3A82}" srcOrd="0" destOrd="0" presId="urn:microsoft.com/office/officeart/2005/8/layout/hierarchy6"/>
    <dgm:cxn modelId="{B63F7FC9-8B5E-42D0-A3CD-5C5067C8C75D}" type="presParOf" srcId="{E50651A7-0AD3-405B-9C4C-00990BA45F45}" destId="{1721B860-1741-4BE0-A20E-D3C069324FB8}" srcOrd="1" destOrd="0" presId="urn:microsoft.com/office/officeart/2005/8/layout/hierarchy6"/>
    <dgm:cxn modelId="{B3683FD1-5BF4-4ACD-8859-4AADF01BB5CA}" type="presParOf" srcId="{1721B860-1741-4BE0-A20E-D3C069324FB8}" destId="{9097A88A-6B65-4A89-85FB-E71A44BE2842}" srcOrd="0" destOrd="0" presId="urn:microsoft.com/office/officeart/2005/8/layout/hierarchy6"/>
    <dgm:cxn modelId="{D7D905BD-5D49-448D-8E7A-9D072276DF67}" type="presParOf" srcId="{1721B860-1741-4BE0-A20E-D3C069324FB8}" destId="{CCB1EEC9-825E-47EE-87B8-77F4B5E5F9E3}" srcOrd="1" destOrd="0" presId="urn:microsoft.com/office/officeart/2005/8/layout/hierarchy6"/>
    <dgm:cxn modelId="{5007CC6F-E738-4AF2-B03B-CF2F4CC10368}" type="presParOf" srcId="{CCB1EEC9-825E-47EE-87B8-77F4B5E5F9E3}" destId="{A5172FA8-9A91-4A63-A84F-80F8B83FB43B}" srcOrd="0" destOrd="0" presId="urn:microsoft.com/office/officeart/2005/8/layout/hierarchy6"/>
    <dgm:cxn modelId="{C25F0FBC-0BB9-49F3-8EC7-0DCA05EA9628}" type="presParOf" srcId="{CCB1EEC9-825E-47EE-87B8-77F4B5E5F9E3}" destId="{4AE322BC-E2F5-482F-8A71-97CDE31E8F5C}" srcOrd="1" destOrd="0" presId="urn:microsoft.com/office/officeart/2005/8/layout/hierarchy6"/>
    <dgm:cxn modelId="{46CE9F45-8447-4F00-8C52-5425197B4170}" type="presParOf" srcId="{66022773-81E9-464D-A044-0D2D271B82FE}" destId="{58DA8C68-F961-4CE6-8B61-E1DE2A3B7DFC}" srcOrd="4" destOrd="0" presId="urn:microsoft.com/office/officeart/2005/8/layout/hierarchy6"/>
    <dgm:cxn modelId="{ED3A1B95-EE67-41A1-8A35-4EEBF26DC140}" type="presParOf" srcId="{66022773-81E9-464D-A044-0D2D271B82FE}" destId="{24E0D98C-7318-45FE-8832-37412106E750}" srcOrd="5" destOrd="0" presId="urn:microsoft.com/office/officeart/2005/8/layout/hierarchy6"/>
    <dgm:cxn modelId="{EA5A760B-8D6F-45D7-A0A2-142474681F42}" type="presParOf" srcId="{24E0D98C-7318-45FE-8832-37412106E750}" destId="{7474D308-2B31-479A-B5F8-48A289591933}" srcOrd="0" destOrd="0" presId="urn:microsoft.com/office/officeart/2005/8/layout/hierarchy6"/>
    <dgm:cxn modelId="{84A962B0-DB7C-4874-9EB3-24B073E4B334}" type="presParOf" srcId="{24E0D98C-7318-45FE-8832-37412106E750}" destId="{FE625C41-0C8D-4F87-949B-765F7F590940}" srcOrd="1" destOrd="0" presId="urn:microsoft.com/office/officeart/2005/8/layout/hierarchy6"/>
    <dgm:cxn modelId="{46137B1B-B92C-4BE5-9C63-C107AD13FA0F}" type="presParOf" srcId="{66022773-81E9-464D-A044-0D2D271B82FE}" destId="{ED16A7FF-106B-41DC-A544-DEE2EDE7D0F9}" srcOrd="6" destOrd="0" presId="urn:microsoft.com/office/officeart/2005/8/layout/hierarchy6"/>
    <dgm:cxn modelId="{0F05E248-7B88-4498-8CEB-676BA3F7EA8B}" type="presParOf" srcId="{66022773-81E9-464D-A044-0D2D271B82FE}" destId="{96E414FE-F388-4A0F-81DF-68B8734F70B9}" srcOrd="7" destOrd="0" presId="urn:microsoft.com/office/officeart/2005/8/layout/hierarchy6"/>
    <dgm:cxn modelId="{CB2ACB4C-674C-4012-A234-A5759CA99428}" type="presParOf" srcId="{96E414FE-F388-4A0F-81DF-68B8734F70B9}" destId="{7F9AF427-5A06-4F07-9CCB-0B2C94990CE3}" srcOrd="0" destOrd="0" presId="urn:microsoft.com/office/officeart/2005/8/layout/hierarchy6"/>
    <dgm:cxn modelId="{C2E1871D-714D-4F34-889C-1FD06E2D1726}" type="presParOf" srcId="{96E414FE-F388-4A0F-81DF-68B8734F70B9}" destId="{E9899003-A1AD-484F-89F9-D19A7D189DD2}" srcOrd="1" destOrd="0" presId="urn:microsoft.com/office/officeart/2005/8/layout/hierarchy6"/>
    <dgm:cxn modelId="{578B2D33-2FF1-4F0D-AD3C-3054AA6E7B28}" type="presParOf" srcId="{E9899003-A1AD-484F-89F9-D19A7D189DD2}" destId="{E50ED335-9968-47E0-9520-411F52F2F092}" srcOrd="0" destOrd="0" presId="urn:microsoft.com/office/officeart/2005/8/layout/hierarchy6"/>
    <dgm:cxn modelId="{E2F46B2D-33CC-4FCF-AE96-70995638B277}" type="presParOf" srcId="{E9899003-A1AD-484F-89F9-D19A7D189DD2}" destId="{7D405561-6567-42CC-B58A-638B3218EB2B}" srcOrd="1" destOrd="0" presId="urn:microsoft.com/office/officeart/2005/8/layout/hierarchy6"/>
    <dgm:cxn modelId="{9FDFE80B-111F-471D-8B14-13CB88D17FAC}" type="presParOf" srcId="{7D405561-6567-42CC-B58A-638B3218EB2B}" destId="{EDA3BAE5-8502-4095-B4DC-D3D6B28AFAFD}" srcOrd="0" destOrd="0" presId="urn:microsoft.com/office/officeart/2005/8/layout/hierarchy6"/>
    <dgm:cxn modelId="{F0522CC2-5D2D-4339-BE74-5E79BDB861BA}" type="presParOf" srcId="{7D405561-6567-42CC-B58A-638B3218EB2B}" destId="{00F785F2-681D-425C-B0DD-7CF68F56B4DA}" srcOrd="1" destOrd="0" presId="urn:microsoft.com/office/officeart/2005/8/layout/hierarchy6"/>
    <dgm:cxn modelId="{EB73D62B-9881-4D6A-9F33-D6B7766ED6E6}" type="presParOf" srcId="{66022773-81E9-464D-A044-0D2D271B82FE}" destId="{7AC5ECF7-9885-43C8-8E5E-DB0E949E5082}" srcOrd="8" destOrd="0" presId="urn:microsoft.com/office/officeart/2005/8/layout/hierarchy6"/>
    <dgm:cxn modelId="{70A85E19-1BB1-47C3-BDB5-57BE7AC66BAB}" type="presParOf" srcId="{66022773-81E9-464D-A044-0D2D271B82FE}" destId="{1808A901-5A36-4F56-A563-044C975A9CEE}" srcOrd="9" destOrd="0" presId="urn:microsoft.com/office/officeart/2005/8/layout/hierarchy6"/>
    <dgm:cxn modelId="{A977852B-A90B-4C2C-AEA9-C72173CEABD1}" type="presParOf" srcId="{1808A901-5A36-4F56-A563-044C975A9CEE}" destId="{D34DEDE9-1036-415B-A0E0-D58009E96D6F}" srcOrd="0" destOrd="0" presId="urn:microsoft.com/office/officeart/2005/8/layout/hierarchy6"/>
    <dgm:cxn modelId="{FAACFB03-EE5A-4B44-B75C-91E2AD549F9E}" type="presParOf" srcId="{1808A901-5A36-4F56-A563-044C975A9CEE}" destId="{D8741358-4357-46A3-8D78-A44C437943CF}" srcOrd="1" destOrd="0" presId="urn:microsoft.com/office/officeart/2005/8/layout/hierarchy6"/>
    <dgm:cxn modelId="{505B758C-A1B3-4E77-BAC5-FB7C4274D001}" type="presParOf" srcId="{D8741358-4357-46A3-8D78-A44C437943CF}" destId="{ECF87B6C-8140-4C76-907D-A660EED800DC}" srcOrd="0" destOrd="0" presId="urn:microsoft.com/office/officeart/2005/8/layout/hierarchy6"/>
    <dgm:cxn modelId="{AC0A8D97-A007-49A2-835B-F168290C1927}" type="presParOf" srcId="{D8741358-4357-46A3-8D78-A44C437943CF}" destId="{5E33BDDE-B53E-40DD-8CFE-1BDD392E530D}" srcOrd="1" destOrd="0" presId="urn:microsoft.com/office/officeart/2005/8/layout/hierarchy6"/>
    <dgm:cxn modelId="{911EE1F3-FB1B-4191-9AE3-0BC6B7693D64}" type="presParOf" srcId="{5E33BDDE-B53E-40DD-8CFE-1BDD392E530D}" destId="{31BAC4A4-4976-4B4F-990D-F5C32FDA2639}" srcOrd="0" destOrd="0" presId="urn:microsoft.com/office/officeart/2005/8/layout/hierarchy6"/>
    <dgm:cxn modelId="{B926953D-8DA5-4E9B-A623-8535FA231FC3}" type="presParOf" srcId="{5E33BDDE-B53E-40DD-8CFE-1BDD392E530D}" destId="{E74EAFF9-58F2-4D94-B4A3-D489104DFB88}" srcOrd="1" destOrd="0" presId="urn:microsoft.com/office/officeart/2005/8/layout/hierarchy6"/>
    <dgm:cxn modelId="{3AEE7541-91EB-4DF5-BF4C-EAEB2DC8F531}" type="presParOf" srcId="{66022773-81E9-464D-A044-0D2D271B82FE}" destId="{600F853D-0EBC-4213-A8DF-F2E2DEDE98E6}" srcOrd="10" destOrd="0" presId="urn:microsoft.com/office/officeart/2005/8/layout/hierarchy6"/>
    <dgm:cxn modelId="{4D009B05-7320-45AC-8B84-57D8D532B5B8}" type="presParOf" srcId="{66022773-81E9-464D-A044-0D2D271B82FE}" destId="{E74C0AFE-EE6A-4934-A353-2A66EC03A780}" srcOrd="11" destOrd="0" presId="urn:microsoft.com/office/officeart/2005/8/layout/hierarchy6"/>
    <dgm:cxn modelId="{5E454F8B-87DD-4CE9-BF17-958AEA36BF7A}" type="presParOf" srcId="{E74C0AFE-EE6A-4934-A353-2A66EC03A780}" destId="{BB2242F9-CFD8-4EF8-8E2F-3BD7F3B71D3C}" srcOrd="0" destOrd="0" presId="urn:microsoft.com/office/officeart/2005/8/layout/hierarchy6"/>
    <dgm:cxn modelId="{98D323F5-4542-47A3-A2E6-6140F6EB2FEF}" type="presParOf" srcId="{E74C0AFE-EE6A-4934-A353-2A66EC03A780}" destId="{8C7DA654-6014-4FBF-B8D2-457C2C26C5D4}" srcOrd="1" destOrd="0" presId="urn:microsoft.com/office/officeart/2005/8/layout/hierarchy6"/>
    <dgm:cxn modelId="{28EAFC30-9FF7-42BA-90A6-9FD9514CE00E}" type="presParOf" srcId="{8C7DA654-6014-4FBF-B8D2-457C2C26C5D4}" destId="{FE157A1E-2DFA-447B-8D98-BA170C5EB90A}" srcOrd="0" destOrd="0" presId="urn:microsoft.com/office/officeart/2005/8/layout/hierarchy6"/>
    <dgm:cxn modelId="{2386A581-E0CE-4A6A-A889-B0316212579C}" type="presParOf" srcId="{8C7DA654-6014-4FBF-B8D2-457C2C26C5D4}" destId="{04A3493F-E556-423D-B7F7-A2D48AA93CB0}" srcOrd="1" destOrd="0" presId="urn:microsoft.com/office/officeart/2005/8/layout/hierarchy6"/>
    <dgm:cxn modelId="{A1AB20C1-3E47-485A-908D-E4BA96FA6BC5}" type="presParOf" srcId="{04A3493F-E556-423D-B7F7-A2D48AA93CB0}" destId="{22E56C22-DA2C-4E66-9A22-620938BB93CC}" srcOrd="0" destOrd="0" presId="urn:microsoft.com/office/officeart/2005/8/layout/hierarchy6"/>
    <dgm:cxn modelId="{368F3FAB-AA05-4927-8F57-E6AF64958BC9}" type="presParOf" srcId="{04A3493F-E556-423D-B7F7-A2D48AA93CB0}" destId="{148318B9-D730-40BF-AB34-600DC7D7EF19}" srcOrd="1" destOrd="0" presId="urn:microsoft.com/office/officeart/2005/8/layout/hierarchy6"/>
    <dgm:cxn modelId="{F8A21BDE-DDAA-45DA-9968-B8E3CF27AF98}" type="presParOf" srcId="{A337A87B-76B2-4F17-B3B9-8C179BE899E3}" destId="{429E9414-D54D-482F-A3A3-2B9F7ACE140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8ED7B1-F7DB-4378-81CB-94793ABF693E}" type="datetimeFigureOut">
              <a:rPr lang="en-US" smtClean="0"/>
              <a:t>6/19/2012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9F2C4-E266-48F5-90A8-DF8A40EB591A}" type="slidenum">
              <a:rPr lang="en-US" smtClean="0"/>
              <a:t>‹#›</a:t>
            </a:fld>
            <a:endParaRPr lang="en-US"/>
          </a:p>
        </p:txBody>
      </p:sp>
    </p:spTree>
    <p:extLst>
      <p:ext uri="{BB962C8B-B14F-4D97-AF65-F5344CB8AC3E}">
        <p14:creationId xmlns:p14="http://schemas.microsoft.com/office/powerpoint/2010/main" val="128938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9F2C4-E266-48F5-90A8-DF8A40EB591A}" type="slidenum">
              <a:rPr lang="en-US" smtClean="0"/>
              <a:t>4</a:t>
            </a:fld>
            <a:endParaRPr lang="en-US"/>
          </a:p>
        </p:txBody>
      </p:sp>
    </p:spTree>
    <p:extLst>
      <p:ext uri="{BB962C8B-B14F-4D97-AF65-F5344CB8AC3E}">
        <p14:creationId xmlns:p14="http://schemas.microsoft.com/office/powerpoint/2010/main" val="108643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9F2C4-E266-48F5-90A8-DF8A40EB591A}" type="slidenum">
              <a:rPr lang="en-US" smtClean="0"/>
              <a:t>5</a:t>
            </a:fld>
            <a:endParaRPr lang="en-US"/>
          </a:p>
        </p:txBody>
      </p:sp>
    </p:spTree>
    <p:extLst>
      <p:ext uri="{BB962C8B-B14F-4D97-AF65-F5344CB8AC3E}">
        <p14:creationId xmlns:p14="http://schemas.microsoft.com/office/powerpoint/2010/main" val="321018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9F2C4-E266-48F5-90A8-DF8A40EB591A}" type="slidenum">
              <a:rPr lang="en-US" smtClean="0"/>
              <a:t>7</a:t>
            </a:fld>
            <a:endParaRPr lang="en-US"/>
          </a:p>
        </p:txBody>
      </p:sp>
    </p:spTree>
    <p:extLst>
      <p:ext uri="{BB962C8B-B14F-4D97-AF65-F5344CB8AC3E}">
        <p14:creationId xmlns:p14="http://schemas.microsoft.com/office/powerpoint/2010/main" val="143761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9F2C4-E266-48F5-90A8-DF8A40EB591A}" type="slidenum">
              <a:rPr lang="en-US" smtClean="0"/>
              <a:t>8</a:t>
            </a:fld>
            <a:endParaRPr lang="en-US"/>
          </a:p>
        </p:txBody>
      </p:sp>
    </p:spTree>
    <p:extLst>
      <p:ext uri="{BB962C8B-B14F-4D97-AF65-F5344CB8AC3E}">
        <p14:creationId xmlns:p14="http://schemas.microsoft.com/office/powerpoint/2010/main" val="294500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9F2C4-E266-48F5-90A8-DF8A40EB591A}" type="slidenum">
              <a:rPr lang="en-US" smtClean="0"/>
              <a:t>22</a:t>
            </a:fld>
            <a:endParaRPr lang="en-US"/>
          </a:p>
        </p:txBody>
      </p:sp>
    </p:spTree>
    <p:extLst>
      <p:ext uri="{BB962C8B-B14F-4D97-AF65-F5344CB8AC3E}">
        <p14:creationId xmlns:p14="http://schemas.microsoft.com/office/powerpoint/2010/main" val="108643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A4C58-247A-402E-9653-586EA420BE42}"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9F2C4-E266-48F5-90A8-DF8A40EB591A}" type="slidenum">
              <a:rPr lang="en-US" smtClean="0"/>
              <a:t>29</a:t>
            </a:fld>
            <a:endParaRPr lang="en-US"/>
          </a:p>
        </p:txBody>
      </p:sp>
    </p:spTree>
    <p:extLst>
      <p:ext uri="{BB962C8B-B14F-4D97-AF65-F5344CB8AC3E}">
        <p14:creationId xmlns:p14="http://schemas.microsoft.com/office/powerpoint/2010/main" val="112225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bg1">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143000" cy="9906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95400" y="1600200"/>
            <a:ext cx="7696200" cy="9906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txBody>
          <a:bodyPr/>
          <a:lstStyle>
            <a:lvl1pPr algn="l">
              <a:buNone/>
              <a:defRPr sz="4400" b="0" cap="none">
                <a:solidFill>
                  <a:srgbClr val="FFFFFF"/>
                </a:solidFill>
              </a:defRPr>
            </a:lvl1pPr>
          </a:lstStyle>
          <a:p>
            <a:r>
              <a:rPr kumimoji="0" lang="en-US" smtClean="0"/>
              <a:t>Click to edit Master title style</a:t>
            </a:r>
            <a:endParaRPr kumimoji="0" lang="en-US" dirty="0"/>
          </a:p>
        </p:txBody>
      </p:sp>
      <p:sp>
        <p:nvSpPr>
          <p:cNvPr id="12" name="Date Placeholder 11"/>
          <p:cNvSpPr>
            <a:spLocks noGrp="1"/>
          </p:cNvSpPr>
          <p:nvPr>
            <p:ph type="dt" sz="half" idx="10"/>
          </p:nvPr>
        </p:nvSpPr>
        <p:spPr/>
        <p:txBody>
          <a:bodyPr/>
          <a:lstStyle>
            <a:lvl1pPr>
              <a:defRPr>
                <a:solidFill>
                  <a:schemeClr val="bg1">
                    <a:lumMod val="50000"/>
                  </a:schemeClr>
                </a:solidFill>
              </a:defRPr>
            </a:lvl1pPr>
          </a:lstStyle>
          <a:p>
            <a:r>
              <a:rPr lang="en-US" dirty="0" smtClean="0"/>
              <a:t>11/30/2007</a:t>
            </a:r>
            <a:endParaRPr lang="en-US" dirty="0"/>
          </a:p>
        </p:txBody>
      </p:sp>
      <p:sp>
        <p:nvSpPr>
          <p:cNvPr id="13" name="Slide Number Placeholder 12"/>
          <p:cNvSpPr>
            <a:spLocks noGrp="1"/>
          </p:cNvSpPr>
          <p:nvPr>
            <p:ph type="sldNum" sz="quarter" idx="11"/>
          </p:nvPr>
        </p:nvSpPr>
        <p:spPr>
          <a:xfrm>
            <a:off x="0" y="1752600"/>
            <a:ext cx="1143000" cy="701676"/>
          </a:xfrm>
        </p:spPr>
        <p:txBody>
          <a:bodyPr>
            <a:noAutofit/>
          </a:bodyPr>
          <a:lstStyle>
            <a:lvl1pPr>
              <a:defRPr sz="2400">
                <a:solidFill>
                  <a:srgbClr val="FFFFFF"/>
                </a:solidFill>
              </a:defRPr>
            </a:lvl1pPr>
          </a:lstStyle>
          <a:p>
            <a:fld id="{7FC6EB3D-F210-4890-8EE3-87B90732E0E5}" type="slidenum">
              <a:rPr lang="en-US" smtClean="0"/>
              <a:pPr/>
              <a:t>‹#›</a:t>
            </a:fld>
            <a:endParaRPr lang="en-US" dirty="0"/>
          </a:p>
        </p:txBody>
      </p:sp>
      <p:sp>
        <p:nvSpPr>
          <p:cNvPr id="14" name="Footer Placeholder 13"/>
          <p:cNvSpPr>
            <a:spLocks noGrp="1"/>
          </p:cNvSpPr>
          <p:nvPr>
            <p:ph type="ftr" sz="quarter" idx="12"/>
          </p:nvPr>
        </p:nvSpPr>
        <p:spPr/>
        <p:txBody>
          <a:bodyPr/>
          <a:lstStyle>
            <a:lvl1pPr>
              <a:defRPr>
                <a:solidFill>
                  <a:schemeClr val="bg1">
                    <a:lumMod val="50000"/>
                  </a:schemeClr>
                </a:solidFill>
              </a:defRPr>
            </a:lvl1pPr>
          </a:lstStyle>
          <a:p>
            <a:r>
              <a:rPr lang="en-US" dirty="0" smtClean="0"/>
              <a:t>CE 672 – Undergraduate Group 1</a:t>
            </a:r>
            <a:endParaRPr lang="en-US" dirty="0"/>
          </a:p>
        </p:txBody>
      </p:sp>
      <p:pic>
        <p:nvPicPr>
          <p:cNvPr id="10" name="Picture 9" descr="blocko.gif"/>
          <p:cNvPicPr>
            <a:picLocks noChangeAspect="1"/>
          </p:cNvPicPr>
          <p:nvPr userDrawn="1"/>
        </p:nvPicPr>
        <p:blipFill>
          <a:blip r:embed="rId2"/>
          <a:stretch>
            <a:fillRect/>
          </a:stretch>
        </p:blipFill>
        <p:spPr>
          <a:xfrm>
            <a:off x="0" y="1"/>
            <a:ext cx="1143000" cy="150513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5448" cy="990600"/>
          </a:xfrm>
        </p:spPr>
        <p:txBody>
          <a:body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r>
              <a:rPr lang="en-US" dirty="0" smtClean="0"/>
              <a:t>11/30/2007</a:t>
            </a:r>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r>
              <a:rPr lang="en-US" dirty="0" smtClean="0"/>
              <a:t>CE 672 – Undergraduate Group 1</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C6EB3D-F210-4890-8EE3-87B90732E0E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kumimoji="0" lang="en-US"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lvl1pPr>
              <a:defRPr>
                <a:solidFill>
                  <a:schemeClr val="bg1">
                    <a:lumMod val="50000"/>
                  </a:schemeClr>
                </a:solidFill>
              </a:defRPr>
            </a:lvl1pPr>
          </a:lstStyle>
          <a:p>
            <a:fld id="{FBB05C75-9AD0-4C7B-8958-275DC0BE210B}" type="datetimeFigureOut">
              <a:rPr lang="en-US" smtClean="0"/>
              <a:pPr/>
              <a:t>6/19/2012</a:t>
            </a:fld>
            <a:endParaRPr lang="en-US" dirty="0"/>
          </a:p>
        </p:txBody>
      </p:sp>
      <p:sp>
        <p:nvSpPr>
          <p:cNvPr id="10" name="Slide Number Placeholder 9"/>
          <p:cNvSpPr>
            <a:spLocks noGrp="1"/>
          </p:cNvSpPr>
          <p:nvPr>
            <p:ph type="sldNum" sz="quarter" idx="16"/>
          </p:nvPr>
        </p:nvSpPr>
        <p:spPr/>
        <p:txBody>
          <a:bodyPr rtlCol="0"/>
          <a:lstStyle/>
          <a:p>
            <a:fld id="{7FC6EB3D-F210-4890-8EE3-87B90732E0E5}" type="slidenum">
              <a:rPr lang="en-US" smtClean="0"/>
              <a:pPr/>
              <a:t>‹#›</a:t>
            </a:fld>
            <a:endParaRPr lang="en-US"/>
          </a:p>
        </p:txBody>
      </p:sp>
      <p:sp>
        <p:nvSpPr>
          <p:cNvPr id="12" name="Footer Placeholder 11"/>
          <p:cNvSpPr>
            <a:spLocks noGrp="1"/>
          </p:cNvSpPr>
          <p:nvPr>
            <p:ph type="ftr" sz="quarter" idx="17"/>
          </p:nvPr>
        </p:nvSpPr>
        <p:spPr/>
        <p:txBody>
          <a:bodyPr rtlCol="0"/>
          <a:lstStyle>
            <a:lvl1pPr>
              <a:defRPr>
                <a:solidFill>
                  <a:schemeClr val="bg1">
                    <a:lumMod val="50000"/>
                  </a:schemeClr>
                </a:solidFill>
              </a:defRPr>
            </a:lvl1pPr>
          </a:lstStyle>
          <a:p>
            <a:r>
              <a:rPr lang="en-US" dirty="0" smtClean="0"/>
              <a:t>CE 672 – Undergraduate Group 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7696200" cy="869950"/>
          </a:xfrm>
        </p:spPr>
        <p:txBody>
          <a:bodyPr anchor="ctr"/>
          <a:lstStyle>
            <a:lvl1pPr>
              <a:defRPr>
                <a:solidFill>
                  <a:schemeClr val="bg1">
                    <a:lumMod val="50000"/>
                  </a:schemeClr>
                </a:solidFill>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5"/>
          </p:nvPr>
        </p:nvSpPr>
        <p:spPr/>
        <p:txBody>
          <a:bodyPr rtlCol="0"/>
          <a:lstStyle>
            <a:lvl1pPr>
              <a:defRPr>
                <a:solidFill>
                  <a:schemeClr val="bg1">
                    <a:lumMod val="50000"/>
                  </a:schemeClr>
                </a:solidFill>
              </a:defRPr>
            </a:lvl1pPr>
          </a:lstStyle>
          <a:p>
            <a:r>
              <a:rPr lang="en-US" dirty="0" smtClean="0"/>
              <a:t>11/30/2007</a:t>
            </a:r>
            <a:endParaRPr lang="en-US" dirty="0"/>
          </a:p>
        </p:txBody>
      </p:sp>
      <p:sp>
        <p:nvSpPr>
          <p:cNvPr id="12" name="Slide Number Placeholder 11"/>
          <p:cNvSpPr>
            <a:spLocks noGrp="1"/>
          </p:cNvSpPr>
          <p:nvPr>
            <p:ph type="sldNum" sz="quarter" idx="16"/>
          </p:nvPr>
        </p:nvSpPr>
        <p:spPr/>
        <p:txBody>
          <a:bodyPr rtlCol="0"/>
          <a:lstStyle/>
          <a:p>
            <a:fld id="{7FC6EB3D-F210-4890-8EE3-87B90732E0E5}" type="slidenum">
              <a:rPr lang="en-US" smtClean="0"/>
              <a:pPr/>
              <a:t>‹#›</a:t>
            </a:fld>
            <a:endParaRPr lang="en-US"/>
          </a:p>
        </p:txBody>
      </p:sp>
      <p:sp>
        <p:nvSpPr>
          <p:cNvPr id="14" name="Footer Placeholder 13"/>
          <p:cNvSpPr>
            <a:spLocks noGrp="1"/>
          </p:cNvSpPr>
          <p:nvPr>
            <p:ph type="ftr" sz="quarter" idx="17"/>
          </p:nvPr>
        </p:nvSpPr>
        <p:spPr/>
        <p:txBody>
          <a:bodyPr rtlCol="0"/>
          <a:lstStyle>
            <a:lvl1pPr>
              <a:defRPr>
                <a:solidFill>
                  <a:schemeClr val="bg1">
                    <a:lumMod val="50000"/>
                  </a:schemeClr>
                </a:solidFill>
              </a:defRPr>
            </a:lvl1pPr>
          </a:lstStyle>
          <a:p>
            <a:r>
              <a:rPr lang="en-US" dirty="0" smtClean="0"/>
              <a:t>CE 672 – Undergraduate Group 1</a:t>
            </a:r>
            <a:endParaRPr lang="en-US" dirty="0"/>
          </a:p>
        </p:txBody>
      </p:sp>
      <p:sp>
        <p:nvSpPr>
          <p:cNvPr id="16" name="Text Placeholder 15"/>
          <p:cNvSpPr>
            <a:spLocks noGrp="1"/>
          </p:cNvSpPr>
          <p:nvPr>
            <p:ph type="body" sz="quarter" idx="1"/>
          </p:nvPr>
        </p:nvSpPr>
        <p:spPr>
          <a:xfrm>
            <a:off x="609600" y="1752600"/>
            <a:ext cx="3886200" cy="64008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lvl1pPr>
              <a:defRPr>
                <a:solidFill>
                  <a:schemeClr val="bg1">
                    <a:lumMod val="50000"/>
                  </a:schemeClr>
                </a:solidFill>
              </a:defRPr>
            </a:lvl1pPr>
          </a:lstStyle>
          <a:p>
            <a:r>
              <a:rPr lang="en-US" dirty="0" smtClean="0"/>
              <a:t>11/30/2007</a:t>
            </a:r>
            <a:endParaRPr lang="en-US" dirty="0"/>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r>
              <a:rPr lang="en-US" dirty="0" smtClean="0"/>
              <a:t>CE 672 – Undergraduate Group 1</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FC6EB3D-F210-4890-8EE3-87B90732E0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869950"/>
          </a:xfrm>
        </p:spPr>
        <p:txBody>
          <a:bodyPr anchor="ctr"/>
          <a:lstStyle>
            <a:lvl1pPr algn="l">
              <a:buNone/>
              <a:defRPr sz="4400" b="0">
                <a:solidFill>
                  <a:schemeClr val="bg1">
                    <a:lumMod val="50000"/>
                  </a:schemeClr>
                </a:solidFill>
              </a:defRPr>
            </a:lvl1pPr>
          </a:lstStyle>
          <a:p>
            <a:r>
              <a:rPr kumimoji="0" lang="en-US" smtClean="0"/>
              <a:t>Click to edit Master title style</a:t>
            </a:r>
            <a:endParaRPr kumimoji="0" lang="en-US" dirty="0"/>
          </a:p>
        </p:txBody>
      </p:sp>
      <p:sp>
        <p:nvSpPr>
          <p:cNvPr id="5" name="Date Placeholder 4"/>
          <p:cNvSpPr>
            <a:spLocks noGrp="1"/>
          </p:cNvSpPr>
          <p:nvPr>
            <p:ph type="dt" sz="half" idx="10"/>
          </p:nvPr>
        </p:nvSpPr>
        <p:spPr/>
        <p:txBody>
          <a:bodyPr/>
          <a:lstStyle>
            <a:lvl1pPr>
              <a:defRPr>
                <a:solidFill>
                  <a:schemeClr val="bg1">
                    <a:lumMod val="50000"/>
                  </a:schemeClr>
                </a:solidFill>
              </a:defRPr>
            </a:lvl1pPr>
          </a:lstStyle>
          <a:p>
            <a:r>
              <a:rPr lang="en-US" dirty="0" smtClean="0"/>
              <a:t>11/30/2007</a:t>
            </a:r>
            <a:endParaRPr lang="en-US" dirty="0"/>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r>
              <a:rPr lang="en-US" dirty="0" smtClean="0"/>
              <a:t>CE 672 – Undergraduate Group 1</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FC6EB3D-F210-4890-8EE3-87B90732E0E5}"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lumMod val="50000"/>
                  </a:schemeClr>
                </a:solidFill>
              </a:defRPr>
            </a:lvl1pPr>
          </a:lstStyle>
          <a:p>
            <a:r>
              <a:rPr lang="en-US" dirty="0" smtClean="0"/>
              <a:t>11/30/2007</a:t>
            </a:r>
            <a:endParaRPr lang="en-US" dirty="0"/>
          </a:p>
        </p:txBody>
      </p:sp>
      <p:sp>
        <p:nvSpPr>
          <p:cNvPr id="3" name="Footer Placeholder 2"/>
          <p:cNvSpPr>
            <a:spLocks noGrp="1"/>
          </p:cNvSpPr>
          <p:nvPr>
            <p:ph type="ftr" sz="quarter" idx="11"/>
          </p:nvPr>
        </p:nvSpPr>
        <p:spPr/>
        <p:txBody>
          <a:bodyPr/>
          <a:lstStyle>
            <a:lvl1pPr>
              <a:defRPr>
                <a:solidFill>
                  <a:schemeClr val="bg1">
                    <a:lumMod val="50000"/>
                  </a:schemeClr>
                </a:solidFill>
              </a:defRPr>
            </a:lvl1pPr>
          </a:lstStyle>
          <a:p>
            <a:r>
              <a:rPr lang="en-US" dirty="0" smtClean="0"/>
              <a:t>CE 672 – Undergraduate Group 1</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FC6EB3D-F210-4890-8EE3-87B90732E0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solidFill>
                  <a:schemeClr val="bg1">
                    <a:lumMod val="50000"/>
                  </a:schemeClr>
                </a:solidFill>
              </a:defRPr>
            </a:lvl1pPr>
          </a:lstStyle>
          <a:p>
            <a:r>
              <a:rPr kumimoji="0" lang="en-US" smtClean="0"/>
              <a:t>Click to edit Master title style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CE 672 - Undergraduate Group 1</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dirty="0" smtClean="0"/>
              <a:t>11/30/2007</a:t>
            </a: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FC6EB3D-F210-4890-8EE3-87B90732E0E5}" type="slidenum">
              <a:rPr lang="en-US" smtClean="0"/>
              <a:pPr/>
              <a:t>‹#›</a:t>
            </a:fld>
            <a:endParaRPr lang="en-US"/>
          </a:p>
        </p:txBody>
      </p:sp>
      <p:pic>
        <p:nvPicPr>
          <p:cNvPr id="12" name="Picture 11" descr="blocko.gif"/>
          <p:cNvPicPr>
            <a:picLocks noChangeAspect="1"/>
          </p:cNvPicPr>
          <p:nvPr userDrawn="1"/>
        </p:nvPicPr>
        <p:blipFill>
          <a:blip r:embed="rId2"/>
          <a:stretch>
            <a:fillRect/>
          </a:stretch>
        </p:blipFill>
        <p:spPr>
          <a:xfrm>
            <a:off x="0" y="0"/>
            <a:ext cx="1447800" cy="190650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90600" y="228600"/>
            <a:ext cx="7772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bg1">
                    <a:lumMod val="50000"/>
                  </a:schemeClr>
                </a:solidFill>
              </a:defRPr>
            </a:lvl1pPr>
          </a:lstStyle>
          <a:p>
            <a:r>
              <a:rPr lang="en-US" dirty="0" smtClean="0"/>
              <a:t>11/30/2007</a:t>
            </a: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bg1">
                    <a:lumMod val="50000"/>
                  </a:schemeClr>
                </a:solidFill>
              </a:defRPr>
            </a:lvl1pPr>
          </a:lstStyle>
          <a:p>
            <a:r>
              <a:rPr lang="en-US" dirty="0" smtClean="0"/>
              <a:t>CE 672 – Undergraduate Group 1</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468"/>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FC6EB3D-F210-4890-8EE3-87B90732E0E5}" type="slidenum">
              <a:rPr lang="en-US" smtClean="0"/>
              <a:pPr/>
              <a:t>‹#›</a:t>
            </a:fld>
            <a:endParaRPr lang="en-US" dirty="0"/>
          </a:p>
        </p:txBody>
      </p:sp>
      <p:pic>
        <p:nvPicPr>
          <p:cNvPr id="10" name="Picture 9" descr="blocko.gif"/>
          <p:cNvPicPr>
            <a:picLocks noChangeAspect="1"/>
          </p:cNvPicPr>
          <p:nvPr/>
        </p:nvPicPr>
        <p:blipFill>
          <a:blip r:embed="rId10"/>
          <a:stretch>
            <a:fillRect/>
          </a:stretch>
        </p:blipFill>
        <p:spPr>
          <a:xfrm>
            <a:off x="0" y="0"/>
            <a:ext cx="962025" cy="1266825"/>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8" r:id="rId6"/>
    <p:sldLayoutId id="2147483667" r:id="rId7"/>
    <p:sldLayoutId id="2147483661" r:id="rId8"/>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C00000"/>
        </a:buClr>
        <a:buSzPct val="60000"/>
        <a:buFont typeface="Wingdings" pitchFamily="2" charset="2"/>
        <a:buChar char="q"/>
        <a:defRPr kumimoji="0" sz="2900" kern="1200">
          <a:solidFill>
            <a:schemeClr val="tx1"/>
          </a:solidFill>
          <a:latin typeface="+mn-lt"/>
          <a:ea typeface="+mn-ea"/>
          <a:cs typeface="+mn-cs"/>
        </a:defRPr>
      </a:lvl1pPr>
      <a:lvl2pPr marL="640080" indent="-274320" algn="l" rtl="0" eaLnBrk="1" latinLnBrk="0" hangingPunct="1">
        <a:spcBef>
          <a:spcPts val="550"/>
        </a:spcBef>
        <a:buClr>
          <a:srgbClr val="C00000"/>
        </a:buClr>
        <a:buSzPct val="70000"/>
        <a:buFont typeface="Wingdings" pitchFamily="2" charset="2"/>
        <a:buChar char="q"/>
        <a:defRPr kumimoji="0" sz="2600" kern="1200">
          <a:solidFill>
            <a:schemeClr val="tx1"/>
          </a:solidFill>
          <a:latin typeface="+mn-lt"/>
          <a:ea typeface="+mn-ea"/>
          <a:cs typeface="+mn-cs"/>
        </a:defRPr>
      </a:lvl2pPr>
      <a:lvl3pPr marL="914400" indent="-228600" algn="l" rtl="0" eaLnBrk="1" latinLnBrk="0" hangingPunct="1">
        <a:spcBef>
          <a:spcPts val="500"/>
        </a:spcBef>
        <a:buClr>
          <a:srgbClr val="C00000"/>
        </a:buClr>
        <a:buSzPct val="75000"/>
        <a:buFont typeface="Wingdings" pitchFamily="2" charset="2"/>
        <a:buChar char="q"/>
        <a:defRPr kumimoji="0" sz="2300" kern="1200">
          <a:solidFill>
            <a:schemeClr val="tx1"/>
          </a:solidFill>
          <a:latin typeface="+mn-lt"/>
          <a:ea typeface="+mn-ea"/>
          <a:cs typeface="+mn-cs"/>
        </a:defRPr>
      </a:lvl3pPr>
      <a:lvl4pPr marL="1371600" indent="-228600" algn="l" rtl="0" eaLnBrk="1" latinLnBrk="0" hangingPunct="1">
        <a:spcBef>
          <a:spcPts val="400"/>
        </a:spcBef>
        <a:buClr>
          <a:srgbClr val="C00000"/>
        </a:buClr>
        <a:buSzPct val="75000"/>
        <a:buFont typeface="Wingdings" pitchFamily="2" charset="2"/>
        <a:buChar char="q"/>
        <a:defRPr kumimoji="0" sz="2000" kern="1200">
          <a:solidFill>
            <a:schemeClr val="tx1"/>
          </a:solidFill>
          <a:latin typeface="+mn-lt"/>
          <a:ea typeface="+mn-ea"/>
          <a:cs typeface="+mn-cs"/>
        </a:defRPr>
      </a:lvl4pPr>
      <a:lvl5pPr marL="1828800" indent="-228600" algn="l" rtl="0" eaLnBrk="1" latinLnBrk="0" hangingPunct="1">
        <a:spcBef>
          <a:spcPts val="400"/>
        </a:spcBef>
        <a:buClr>
          <a:srgbClr val="C00000"/>
        </a:buClr>
        <a:buSzPct val="65000"/>
        <a:buFont typeface="Wingdings" pitchFamily="2" charset="2"/>
        <a:buChar char="q"/>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PowerPoint_Slide2.sldx"/><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8.emf"/><Relationship Id="rId4" Type="http://schemas.openxmlformats.org/officeDocument/2006/relationships/package" Target="../embeddings/Microsoft_Word_Document3.docx"/></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PowerPoint_Slide1.sldx"/><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66800" y="4114800"/>
            <a:ext cx="7427913" cy="1673225"/>
          </a:xfrm>
        </p:spPr>
        <p:txBody>
          <a:bodyPr>
            <a:normAutofit/>
          </a:bodyPr>
          <a:lstStyle/>
          <a:p>
            <a:r>
              <a:rPr lang="en-US" dirty="0" smtClean="0">
                <a:solidFill>
                  <a:schemeClr val="tx1"/>
                </a:solidFill>
              </a:rPr>
              <a:t>Sampriti Bhattacharyya, The Ohio State University</a:t>
            </a:r>
          </a:p>
          <a:p>
            <a:r>
              <a:rPr lang="en-US" sz="1800" b="1" dirty="0" smtClean="0">
                <a:solidFill>
                  <a:schemeClr val="tx1"/>
                </a:solidFill>
              </a:rPr>
              <a:t>Supervisors: RK </a:t>
            </a:r>
            <a:r>
              <a:rPr lang="en-US" sz="1800" b="1" dirty="0" err="1" smtClean="0">
                <a:solidFill>
                  <a:schemeClr val="tx1"/>
                </a:solidFill>
              </a:rPr>
              <a:t>Yedavalli</a:t>
            </a:r>
            <a:r>
              <a:rPr lang="en-US" sz="1800" b="1" dirty="0" smtClean="0">
                <a:solidFill>
                  <a:schemeClr val="tx1"/>
                </a:solidFill>
              </a:rPr>
              <a:t> (OSU), </a:t>
            </a:r>
            <a:r>
              <a:rPr lang="en-US" sz="1800" b="1" dirty="0" err="1" smtClean="0">
                <a:solidFill>
                  <a:schemeClr val="tx1"/>
                </a:solidFill>
              </a:rPr>
              <a:t>Aseet</a:t>
            </a:r>
            <a:r>
              <a:rPr lang="en-US" sz="1800" b="1" dirty="0" smtClean="0">
                <a:solidFill>
                  <a:schemeClr val="tx1"/>
                </a:solidFill>
              </a:rPr>
              <a:t> Mukherjee(FNAL), Jim </a:t>
            </a:r>
            <a:r>
              <a:rPr lang="en-US" sz="1800" b="1" dirty="0" err="1" smtClean="0">
                <a:solidFill>
                  <a:schemeClr val="tx1"/>
                </a:solidFill>
              </a:rPr>
              <a:t>Kerby</a:t>
            </a:r>
            <a:r>
              <a:rPr lang="en-US" sz="1800" b="1" dirty="0" smtClean="0">
                <a:solidFill>
                  <a:schemeClr val="tx1"/>
                </a:solidFill>
              </a:rPr>
              <a:t> (ANL) </a:t>
            </a:r>
            <a:endParaRPr lang="en-US" sz="1800" b="1" dirty="0">
              <a:solidFill>
                <a:schemeClr val="tx1"/>
              </a:solidFill>
            </a:endParaRPr>
          </a:p>
        </p:txBody>
      </p:sp>
      <p:sp>
        <p:nvSpPr>
          <p:cNvPr id="4" name="Title 3"/>
          <p:cNvSpPr>
            <a:spLocks noGrp="1"/>
          </p:cNvSpPr>
          <p:nvPr>
            <p:ph type="title"/>
          </p:nvPr>
        </p:nvSpPr>
        <p:spPr>
          <a:xfrm>
            <a:off x="1295400" y="1600200"/>
            <a:ext cx="7848600" cy="2057400"/>
          </a:xfrm>
        </p:spPr>
        <p:txBody>
          <a:bodyPr>
            <a:normAutofit fontScale="90000"/>
          </a:bodyPr>
          <a:lstStyle/>
          <a:p>
            <a:r>
              <a:rPr lang="en-US" dirty="0"/>
              <a:t>Reliability and Controls for Project-X and Applications to Accelerator Driven Systems</a:t>
            </a:r>
          </a:p>
        </p:txBody>
      </p:sp>
      <p:sp>
        <p:nvSpPr>
          <p:cNvPr id="6" name="Rectangle 5"/>
          <p:cNvSpPr/>
          <p:nvPr/>
        </p:nvSpPr>
        <p:spPr>
          <a:xfrm>
            <a:off x="7256" y="1600200"/>
            <a:ext cx="1211943" cy="2057400"/>
          </a:xfrm>
          <a:prstGeom prst="rect">
            <a:avLst/>
          </a:prstGeom>
          <a:gradFill>
            <a:gsLst>
              <a:gs pos="0">
                <a:srgbClr val="FFFFFF"/>
              </a:gs>
              <a:gs pos="9000">
                <a:srgbClr val="E6E6E6"/>
              </a:gs>
              <a:gs pos="74000">
                <a:srgbClr val="7D8496"/>
              </a:gs>
              <a:gs pos="100000">
                <a:srgbClr val="E6E6E6"/>
              </a:gs>
              <a:gs pos="95000">
                <a:srgbClr val="7D8496"/>
              </a:gs>
              <a:gs pos="100000">
                <a:srgbClr val="E6E6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150px-Ohio_State_University_text_logo_svg.png"/>
          <p:cNvPicPr>
            <a:picLocks noChangeAspect="1"/>
          </p:cNvPicPr>
          <p:nvPr/>
        </p:nvPicPr>
        <p:blipFill>
          <a:blip r:embed="rId2" cstate="print"/>
          <a:stretch>
            <a:fillRect/>
          </a:stretch>
        </p:blipFill>
        <p:spPr>
          <a:xfrm>
            <a:off x="27039" y="0"/>
            <a:ext cx="1235707" cy="1567543"/>
          </a:xfrm>
          <a:prstGeom prst="rect">
            <a:avLst/>
          </a:prstGeom>
        </p:spPr>
      </p:pic>
      <p:pic>
        <p:nvPicPr>
          <p:cNvPr id="8" name="Picture 7" descr="fermilab-logo.jpg"/>
          <p:cNvPicPr>
            <a:picLocks noChangeAspect="1"/>
          </p:cNvPicPr>
          <p:nvPr/>
        </p:nvPicPr>
        <p:blipFill>
          <a:blip r:embed="rId3" cstate="print"/>
          <a:srcRect t="38000" b="38000"/>
          <a:stretch>
            <a:fillRect/>
          </a:stretch>
        </p:blipFill>
        <p:spPr>
          <a:xfrm>
            <a:off x="7239000" y="17273"/>
            <a:ext cx="1905000" cy="7849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Methodologies</a:t>
            </a:r>
            <a:endParaRPr lang="en-US" dirty="0"/>
          </a:p>
        </p:txBody>
      </p:sp>
      <p:sp>
        <p:nvSpPr>
          <p:cNvPr id="3" name="Content Placeholder 2"/>
          <p:cNvSpPr>
            <a:spLocks noGrp="1"/>
          </p:cNvSpPr>
          <p:nvPr>
            <p:ph sz="quarter" idx="1"/>
          </p:nvPr>
        </p:nvSpPr>
        <p:spPr/>
        <p:txBody>
          <a:bodyPr>
            <a:normAutofit lnSpcReduction="10000"/>
          </a:bodyPr>
          <a:lstStyle/>
          <a:p>
            <a:r>
              <a:rPr lang="en-US" dirty="0"/>
              <a:t>Two ways of modeling:</a:t>
            </a:r>
          </a:p>
          <a:p>
            <a:pPr lvl="1"/>
            <a:r>
              <a:rPr lang="en-US" sz="2000" b="1" dirty="0">
                <a:solidFill>
                  <a:srgbClr val="C00000"/>
                </a:solidFill>
              </a:rPr>
              <a:t>Hierarchical graphics … but no real </a:t>
            </a:r>
            <a:r>
              <a:rPr lang="en-US" sz="2000" b="1" dirty="0" err="1">
                <a:solidFill>
                  <a:srgbClr val="C00000"/>
                </a:solidFill>
              </a:rPr>
              <a:t>hierachical</a:t>
            </a:r>
            <a:r>
              <a:rPr lang="en-US" sz="2000" b="1" dirty="0">
                <a:solidFill>
                  <a:srgbClr val="C00000"/>
                </a:solidFill>
              </a:rPr>
              <a:t> modeling (no parameterization)</a:t>
            </a:r>
          </a:p>
          <a:p>
            <a:pPr lvl="2">
              <a:buFont typeface="Wingdings" pitchFamily="2" charset="2"/>
              <a:buChar char="Ø"/>
            </a:pPr>
            <a:r>
              <a:rPr lang="en-US" dirty="0"/>
              <a:t>Can migrate to bottom most level. Whole system with all subcomponents in one diagram.</a:t>
            </a:r>
          </a:p>
          <a:p>
            <a:pPr lvl="2">
              <a:buFont typeface="Wingdings" pitchFamily="2" charset="2"/>
              <a:buChar char="Ø"/>
            </a:pPr>
            <a:r>
              <a:rPr lang="en-US" dirty="0"/>
              <a:t>Can be cumbersome to handle. </a:t>
            </a:r>
            <a:r>
              <a:rPr lang="en-US" u="sng" dirty="0"/>
              <a:t>Very</a:t>
            </a:r>
            <a:r>
              <a:rPr lang="en-US" dirty="0"/>
              <a:t> large computational </a:t>
            </a:r>
            <a:r>
              <a:rPr lang="en-US" dirty="0" smtClean="0"/>
              <a:t>time.</a:t>
            </a:r>
            <a:endParaRPr lang="en-US" dirty="0"/>
          </a:p>
          <a:p>
            <a:pPr lvl="1"/>
            <a:r>
              <a:rPr lang="en-US" sz="2000" b="1" dirty="0">
                <a:solidFill>
                  <a:srgbClr val="C00000"/>
                </a:solidFill>
              </a:rPr>
              <a:t>Hierarchical modeling, with subsystems parameterization</a:t>
            </a:r>
          </a:p>
          <a:p>
            <a:pPr lvl="2">
              <a:buFont typeface="Wingdings" pitchFamily="2" charset="2"/>
              <a:buChar char="Ø"/>
            </a:pPr>
            <a:r>
              <a:rPr lang="en-US" dirty="0"/>
              <a:t>Allows less computational time. Easy to represent.  Each subsystem is studied specifically. However, parameterizing loses some </a:t>
            </a:r>
            <a:r>
              <a:rPr lang="en-US" dirty="0" smtClean="0"/>
              <a:t>complexity.</a:t>
            </a:r>
          </a:p>
          <a:p>
            <a:pPr marL="0" indent="0">
              <a:buNone/>
            </a:pPr>
            <a:r>
              <a:rPr lang="en-US" sz="1900" i="1" dirty="0" smtClean="0"/>
              <a:t>We modeled a scaled down version of both. Extrapolating to the full PX, the full scale model takes ~3500 hours to simulate </a:t>
            </a:r>
            <a:r>
              <a:rPr lang="en-US" sz="1900" i="1" dirty="0" err="1" smtClean="0"/>
              <a:t>vs</a:t>
            </a:r>
            <a:r>
              <a:rPr lang="en-US" sz="1900" i="1" dirty="0" smtClean="0"/>
              <a:t> ~30 hours with the hierarchical model.</a:t>
            </a:r>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104653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4276" y="114300"/>
            <a:ext cx="7775448" cy="990600"/>
          </a:xfrm>
        </p:spPr>
        <p:txBody>
          <a:bodyPr/>
          <a:lstStyle/>
          <a:p>
            <a:pPr algn="ctr"/>
            <a:r>
              <a:rPr lang="en-US" dirty="0" smtClean="0">
                <a:solidFill>
                  <a:srgbClr val="C00000"/>
                </a:solidFill>
              </a:rPr>
              <a:t>Top Level Project-X: Subsystems</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1436254"/>
              </p:ext>
            </p:extLst>
          </p:nvPr>
        </p:nvGraphicFramePr>
        <p:xfrm>
          <a:off x="914400" y="1219200"/>
          <a:ext cx="7696200" cy="5461274"/>
        </p:xfrm>
        <a:graphic>
          <a:graphicData uri="http://schemas.openxmlformats.org/drawingml/2006/table">
            <a:tbl>
              <a:tblPr firstRow="1" bandRow="1">
                <a:tableStyleId>{5C22544A-7EE6-4342-B048-85BDC9FD1C3A}</a:tableStyleId>
              </a:tblPr>
              <a:tblGrid>
                <a:gridCol w="2468592"/>
                <a:gridCol w="1742536"/>
                <a:gridCol w="3485072"/>
              </a:tblGrid>
              <a:tr h="557697">
                <a:tc>
                  <a:txBody>
                    <a:bodyPr/>
                    <a:lstStyle/>
                    <a:p>
                      <a:r>
                        <a:rPr lang="en-US" dirty="0" smtClean="0"/>
                        <a:t>Component Name</a:t>
                      </a:r>
                      <a:endParaRPr lang="en-US" dirty="0"/>
                    </a:p>
                  </a:txBody>
                  <a:tcPr/>
                </a:tc>
                <a:tc>
                  <a:txBody>
                    <a:bodyPr/>
                    <a:lstStyle/>
                    <a:p>
                      <a:r>
                        <a:rPr lang="en-US" dirty="0" smtClean="0"/>
                        <a:t> Data Source</a:t>
                      </a:r>
                      <a:endParaRPr lang="en-US" dirty="0"/>
                    </a:p>
                  </a:txBody>
                  <a:tcPr/>
                </a:tc>
                <a:tc>
                  <a:txBody>
                    <a:bodyPr/>
                    <a:lstStyle/>
                    <a:p>
                      <a:r>
                        <a:rPr lang="en-US" dirty="0" smtClean="0"/>
                        <a:t>Remarks</a:t>
                      </a:r>
                      <a:endParaRPr lang="en-US" dirty="0"/>
                    </a:p>
                  </a:txBody>
                  <a:tcPr/>
                </a:tc>
              </a:tr>
              <a:tr h="562625">
                <a:tc>
                  <a:txBody>
                    <a:bodyPr/>
                    <a:lstStyle/>
                    <a:p>
                      <a:r>
                        <a:rPr lang="en-US" sz="1600" dirty="0" smtClean="0"/>
                        <a:t>Conventional Facilities</a:t>
                      </a:r>
                      <a:endParaRPr lang="en-US" sz="1600" dirty="0"/>
                    </a:p>
                  </a:txBody>
                  <a:tcPr/>
                </a:tc>
                <a:tc>
                  <a:txBody>
                    <a:bodyPr/>
                    <a:lstStyle/>
                    <a:p>
                      <a:r>
                        <a:rPr lang="en-US" sz="1600" dirty="0" smtClean="0"/>
                        <a:t>SNS + </a:t>
                      </a:r>
                      <a:r>
                        <a:rPr lang="en-US" sz="1600" dirty="0" err="1" smtClean="0"/>
                        <a:t>Pr</a:t>
                      </a:r>
                      <a:r>
                        <a:rPr lang="en-US" sz="1600" baseline="0" dirty="0" smtClean="0"/>
                        <a:t> </a:t>
                      </a:r>
                      <a:r>
                        <a:rPr lang="en-US" sz="1600" dirty="0" smtClean="0"/>
                        <a:t>x</a:t>
                      </a:r>
                      <a:endParaRPr lang="en-US" sz="1600" dirty="0"/>
                    </a:p>
                  </a:txBody>
                  <a:tcPr/>
                </a:tc>
                <a:tc>
                  <a:txBody>
                    <a:bodyPr/>
                    <a:lstStyle/>
                    <a:p>
                      <a:r>
                        <a:rPr lang="en-US" sz="1600" dirty="0" smtClean="0"/>
                        <a:t>MTBF data </a:t>
                      </a:r>
                      <a:r>
                        <a:rPr lang="en-US" sz="1600" dirty="0" smtClean="0">
                          <a:latin typeface="Cambria Math"/>
                          <a:ea typeface="Cambria Math"/>
                        </a:rPr>
                        <a:t>→ </a:t>
                      </a:r>
                      <a:r>
                        <a:rPr lang="en-US" sz="1600" dirty="0" smtClean="0"/>
                        <a:t>SNS. Component list matched</a:t>
                      </a:r>
                      <a:endParaRPr lang="en-US" sz="1600" dirty="0"/>
                    </a:p>
                  </a:txBody>
                  <a:tcPr/>
                </a:tc>
              </a:tr>
              <a:tr h="325730">
                <a:tc>
                  <a:txBody>
                    <a:bodyPr/>
                    <a:lstStyle/>
                    <a:p>
                      <a:r>
                        <a:rPr lang="en-US" sz="1600" dirty="0" smtClean="0"/>
                        <a:t>Beam Vacuum</a:t>
                      </a:r>
                      <a:endParaRPr lang="en-US" sz="1600" dirty="0"/>
                    </a:p>
                  </a:txBody>
                  <a:tcPr/>
                </a:tc>
                <a:tc>
                  <a:txBody>
                    <a:bodyPr/>
                    <a:lstStyle/>
                    <a:p>
                      <a:r>
                        <a:rPr lang="en-US" sz="1600" dirty="0" smtClean="0"/>
                        <a:t>SNS?</a:t>
                      </a:r>
                      <a:endParaRPr lang="en-US" sz="1600" dirty="0"/>
                    </a:p>
                  </a:txBody>
                  <a:tcPr/>
                </a:tc>
                <a:tc>
                  <a:txBody>
                    <a:bodyPr/>
                    <a:lstStyle/>
                    <a:p>
                      <a:r>
                        <a:rPr lang="en-US" sz="1600" dirty="0" smtClean="0"/>
                        <a:t>Total MTBF to be estimated</a:t>
                      </a:r>
                      <a:endParaRPr lang="en-US" sz="1600" dirty="0"/>
                    </a:p>
                  </a:txBody>
                  <a:tcPr/>
                </a:tc>
              </a:tr>
              <a:tr h="325730">
                <a:tc>
                  <a:txBody>
                    <a:bodyPr/>
                    <a:lstStyle/>
                    <a:p>
                      <a:r>
                        <a:rPr lang="en-US" sz="1600" dirty="0" smtClean="0"/>
                        <a:t>Global Ins Vacuum</a:t>
                      </a:r>
                      <a:endParaRPr lang="en-US" sz="1600" dirty="0"/>
                    </a:p>
                  </a:txBody>
                  <a:tcPr/>
                </a:tc>
                <a:tc>
                  <a:txBody>
                    <a:bodyPr/>
                    <a:lstStyle/>
                    <a:p>
                      <a:r>
                        <a:rPr lang="en-US" sz="1600" dirty="0" smtClean="0"/>
                        <a:t>Estimated?</a:t>
                      </a:r>
                      <a:endParaRPr lang="en-US" sz="1600" dirty="0"/>
                    </a:p>
                  </a:txBody>
                  <a:tcPr/>
                </a:tc>
                <a:tc>
                  <a:txBody>
                    <a:bodyPr/>
                    <a:lstStyle/>
                    <a:p>
                      <a:r>
                        <a:rPr lang="en-US" sz="1600" dirty="0" smtClean="0"/>
                        <a:t>Not</a:t>
                      </a:r>
                      <a:r>
                        <a:rPr lang="en-US" sz="1600" baseline="0" dirty="0" smtClean="0"/>
                        <a:t> known yet. Higher than local.</a:t>
                      </a:r>
                      <a:endParaRPr lang="en-US" sz="1600" dirty="0"/>
                    </a:p>
                  </a:txBody>
                  <a:tcPr/>
                </a:tc>
              </a:tr>
              <a:tr h="325730">
                <a:tc>
                  <a:txBody>
                    <a:bodyPr/>
                    <a:lstStyle/>
                    <a:p>
                      <a:r>
                        <a:rPr lang="en-US" sz="1600" dirty="0" smtClean="0"/>
                        <a:t>Global  Controls</a:t>
                      </a:r>
                      <a:endParaRPr lang="en-US" sz="1600" dirty="0"/>
                    </a:p>
                  </a:txBody>
                  <a:tcPr/>
                </a:tc>
                <a:tc>
                  <a:txBody>
                    <a:bodyPr/>
                    <a:lstStyle/>
                    <a:p>
                      <a:r>
                        <a:rPr lang="en-US" sz="1600" dirty="0" smtClean="0"/>
                        <a:t>Estimated/SNS</a:t>
                      </a:r>
                      <a:endParaRPr lang="en-US" sz="1600" dirty="0"/>
                    </a:p>
                  </a:txBody>
                  <a:tcPr/>
                </a:tc>
                <a:tc>
                  <a:txBody>
                    <a:bodyPr/>
                    <a:lstStyle/>
                    <a:p>
                      <a:r>
                        <a:rPr lang="en-US" sz="1600" dirty="0" smtClean="0"/>
                        <a:t>Not known/SNS data not clear</a:t>
                      </a:r>
                      <a:endParaRPr lang="en-US" sz="1600" dirty="0"/>
                    </a:p>
                  </a:txBody>
                  <a:tcPr/>
                </a:tc>
              </a:tr>
              <a:tr h="325730">
                <a:tc>
                  <a:txBody>
                    <a:bodyPr/>
                    <a:lstStyle/>
                    <a:p>
                      <a:r>
                        <a:rPr lang="en-US" sz="1600" dirty="0" smtClean="0"/>
                        <a:t>Global </a:t>
                      </a:r>
                      <a:r>
                        <a:rPr lang="en-US" sz="1600" dirty="0" err="1" smtClean="0"/>
                        <a:t>Cryo</a:t>
                      </a:r>
                      <a:endParaRPr lang="en-US" sz="1600" dirty="0"/>
                    </a:p>
                  </a:txBody>
                  <a:tcPr/>
                </a:tc>
                <a:tc>
                  <a:txBody>
                    <a:bodyPr/>
                    <a:lstStyle/>
                    <a:p>
                      <a:r>
                        <a:rPr lang="en-US" sz="1600" dirty="0" smtClean="0"/>
                        <a:t>Estimated</a:t>
                      </a:r>
                      <a:endParaRPr lang="en-US" sz="1600" dirty="0"/>
                    </a:p>
                  </a:txBody>
                  <a:tcPr/>
                </a:tc>
                <a:tc>
                  <a:txBody>
                    <a:bodyPr/>
                    <a:lstStyle/>
                    <a:p>
                      <a:r>
                        <a:rPr lang="en-US" sz="1600" dirty="0" smtClean="0"/>
                        <a:t>Not known,</a:t>
                      </a:r>
                      <a:r>
                        <a:rPr lang="en-US" sz="1600" baseline="0" dirty="0" smtClean="0"/>
                        <a:t> but higher than local.</a:t>
                      </a:r>
                      <a:endParaRPr lang="en-US" sz="1600" dirty="0"/>
                    </a:p>
                  </a:txBody>
                  <a:tcPr/>
                </a:tc>
              </a:tr>
              <a:tr h="325730">
                <a:tc>
                  <a:txBody>
                    <a:bodyPr/>
                    <a:lstStyle/>
                    <a:p>
                      <a:r>
                        <a:rPr lang="en-US" sz="1600" dirty="0" smtClean="0"/>
                        <a:t>LEBT</a:t>
                      </a:r>
                      <a:endParaRPr lang="en-US" sz="1600" dirty="0"/>
                    </a:p>
                  </a:txBody>
                  <a:tcPr/>
                </a:tc>
                <a:tc>
                  <a:txBody>
                    <a:bodyPr/>
                    <a:lstStyle/>
                    <a:p>
                      <a:r>
                        <a:rPr lang="en-US" sz="1600" dirty="0" err="1" smtClean="0"/>
                        <a:t>SNS+Pr</a:t>
                      </a:r>
                      <a:r>
                        <a:rPr lang="en-US" sz="1600" baseline="0" dirty="0" smtClean="0"/>
                        <a:t> </a:t>
                      </a:r>
                      <a:r>
                        <a:rPr lang="en-US" sz="1600" dirty="0" smtClean="0"/>
                        <a:t>x</a:t>
                      </a:r>
                      <a:endParaRPr lang="en-US" sz="1600" dirty="0"/>
                    </a:p>
                  </a:txBody>
                  <a:tcPr/>
                </a:tc>
                <a:tc>
                  <a:txBody>
                    <a:bodyPr/>
                    <a:lstStyle/>
                    <a:p>
                      <a:r>
                        <a:rPr lang="en-US" sz="1600" dirty="0" smtClean="0"/>
                        <a:t>Info from Lionel.</a:t>
                      </a:r>
                      <a:r>
                        <a:rPr lang="en-US" sz="1600" baseline="0" dirty="0" smtClean="0"/>
                        <a:t> Some same as SNS</a:t>
                      </a:r>
                      <a:endParaRPr lang="en-US" sz="1600" dirty="0"/>
                    </a:p>
                  </a:txBody>
                  <a:tcPr/>
                </a:tc>
              </a:tr>
              <a:tr h="325730">
                <a:tc>
                  <a:txBody>
                    <a:bodyPr/>
                    <a:lstStyle/>
                    <a:p>
                      <a:r>
                        <a:rPr lang="en-US" sz="1600" dirty="0" smtClean="0"/>
                        <a:t>RFQ</a:t>
                      </a:r>
                      <a:endParaRPr lang="en-US" sz="1600" dirty="0"/>
                    </a:p>
                  </a:txBody>
                  <a:tcPr/>
                </a:tc>
                <a:tc>
                  <a:txBody>
                    <a:bodyPr/>
                    <a:lstStyle/>
                    <a:p>
                      <a:r>
                        <a:rPr lang="en-US" sz="1600" dirty="0" smtClean="0"/>
                        <a:t>SNS</a:t>
                      </a:r>
                      <a:endParaRPr lang="en-US" sz="1600" dirty="0"/>
                    </a:p>
                  </a:txBody>
                  <a:tcPr/>
                </a:tc>
                <a:tc>
                  <a:txBody>
                    <a:bodyPr/>
                    <a:lstStyle/>
                    <a:p>
                      <a:r>
                        <a:rPr lang="en-US" sz="1600" dirty="0" smtClean="0"/>
                        <a:t>Kept the same as SNS</a:t>
                      </a:r>
                      <a:endParaRPr lang="en-US" sz="1600" dirty="0"/>
                    </a:p>
                  </a:txBody>
                  <a:tcPr/>
                </a:tc>
              </a:tr>
              <a:tr h="325730">
                <a:tc>
                  <a:txBody>
                    <a:bodyPr/>
                    <a:lstStyle/>
                    <a:p>
                      <a:r>
                        <a:rPr lang="en-US" sz="1600" dirty="0" smtClean="0"/>
                        <a:t>MEBT</a:t>
                      </a:r>
                      <a:endParaRPr lang="en-US" sz="1600" dirty="0"/>
                    </a:p>
                  </a:txBody>
                  <a:tcPr/>
                </a:tc>
                <a:tc>
                  <a:txBody>
                    <a:bodyPr/>
                    <a:lstStyle/>
                    <a:p>
                      <a:r>
                        <a:rPr lang="en-US" sz="1600" dirty="0" smtClean="0"/>
                        <a:t>SNS</a:t>
                      </a:r>
                      <a:endParaRPr lang="en-US" sz="1600" dirty="0"/>
                    </a:p>
                  </a:txBody>
                  <a:tcPr/>
                </a:tc>
                <a:tc>
                  <a:txBody>
                    <a:bodyPr/>
                    <a:lstStyle/>
                    <a:p>
                      <a:r>
                        <a:rPr lang="en-US" sz="1600" dirty="0" smtClean="0"/>
                        <a:t>Same as SNS</a:t>
                      </a:r>
                      <a:endParaRPr lang="en-US" sz="1600" dirty="0"/>
                    </a:p>
                  </a:txBody>
                  <a:tcPr/>
                </a:tc>
              </a:tr>
              <a:tr h="325730">
                <a:tc>
                  <a:txBody>
                    <a:bodyPr/>
                    <a:lstStyle/>
                    <a:p>
                      <a:r>
                        <a:rPr lang="en-US" sz="1600" dirty="0" smtClean="0"/>
                        <a:t>HWR</a:t>
                      </a:r>
                      <a:endParaRPr lang="en-US" sz="1600" dirty="0"/>
                    </a:p>
                  </a:txBody>
                  <a:tcPr/>
                </a:tc>
                <a:tc>
                  <a:txBody>
                    <a:bodyPr/>
                    <a:lstStyle/>
                    <a:p>
                      <a:r>
                        <a:rPr lang="en-US" sz="1600" dirty="0" smtClean="0"/>
                        <a:t>SNS</a:t>
                      </a:r>
                      <a:endParaRPr lang="en-US" sz="1600" dirty="0"/>
                    </a:p>
                  </a:txBody>
                  <a:tcPr/>
                </a:tc>
                <a:tc rowSpan="3">
                  <a:txBody>
                    <a:bodyPr/>
                    <a:lstStyle/>
                    <a:p>
                      <a:r>
                        <a:rPr lang="en-US" sz="1600" dirty="0" smtClean="0"/>
                        <a:t>Model</a:t>
                      </a:r>
                      <a:r>
                        <a:rPr lang="en-US" sz="1600" baseline="0" dirty="0" smtClean="0"/>
                        <a:t> info of </a:t>
                      </a:r>
                      <a:r>
                        <a:rPr lang="en-US" sz="1600" baseline="0" dirty="0" err="1" smtClean="0"/>
                        <a:t>cryomodules</a:t>
                      </a:r>
                      <a:r>
                        <a:rPr lang="en-US" sz="1600" baseline="0" dirty="0" smtClean="0"/>
                        <a:t> from </a:t>
                      </a:r>
                      <a:r>
                        <a:rPr lang="en-US" sz="1600" baseline="0" dirty="0" err="1" smtClean="0"/>
                        <a:t>PrX</a:t>
                      </a:r>
                      <a:endParaRPr lang="en-US" sz="1600" dirty="0"/>
                    </a:p>
                    <a:p>
                      <a:r>
                        <a:rPr lang="en-US" sz="1600" dirty="0" smtClean="0"/>
                        <a:t>But, individual</a:t>
                      </a:r>
                      <a:r>
                        <a:rPr lang="en-US" sz="1600" baseline="0" dirty="0" smtClean="0"/>
                        <a:t> component data obtained from SNS (like cavities, etc)</a:t>
                      </a:r>
                      <a:endParaRPr lang="en-US" sz="1600" dirty="0"/>
                    </a:p>
                  </a:txBody>
                  <a:tcPr/>
                </a:tc>
              </a:tr>
              <a:tr h="325730">
                <a:tc>
                  <a:txBody>
                    <a:bodyPr/>
                    <a:lstStyle/>
                    <a:p>
                      <a:r>
                        <a:rPr lang="en-US" sz="1600" dirty="0" smtClean="0"/>
                        <a:t>325 MHz</a:t>
                      </a:r>
                      <a:endParaRPr lang="en-US" sz="1600" dirty="0"/>
                    </a:p>
                  </a:txBody>
                  <a:tcPr/>
                </a:tc>
                <a:tc>
                  <a:txBody>
                    <a:bodyPr/>
                    <a:lstStyle/>
                    <a:p>
                      <a:r>
                        <a:rPr lang="en-US" sz="1600" dirty="0" smtClean="0"/>
                        <a:t>SNS</a:t>
                      </a:r>
                      <a:endParaRPr lang="en-US" sz="1600" dirty="0"/>
                    </a:p>
                  </a:txBody>
                  <a:tcPr/>
                </a:tc>
                <a:tc vMerge="1">
                  <a:txBody>
                    <a:bodyPr/>
                    <a:lstStyle/>
                    <a:p>
                      <a:endParaRPr lang="en-US" dirty="0"/>
                    </a:p>
                  </a:txBody>
                  <a:tcPr/>
                </a:tc>
              </a:tr>
              <a:tr h="368790">
                <a:tc>
                  <a:txBody>
                    <a:bodyPr/>
                    <a:lstStyle/>
                    <a:p>
                      <a:r>
                        <a:rPr lang="en-US" sz="1600" dirty="0" smtClean="0"/>
                        <a:t>650</a:t>
                      </a:r>
                      <a:r>
                        <a:rPr lang="en-US" sz="1600" baseline="0" dirty="0" smtClean="0"/>
                        <a:t> MHz</a:t>
                      </a:r>
                      <a:endParaRPr lang="en-US" sz="1600" dirty="0"/>
                    </a:p>
                  </a:txBody>
                  <a:tcPr/>
                </a:tc>
                <a:tc>
                  <a:txBody>
                    <a:bodyPr/>
                    <a:lstStyle/>
                    <a:p>
                      <a:r>
                        <a:rPr lang="en-US" sz="1600" dirty="0" smtClean="0"/>
                        <a:t>SNS</a:t>
                      </a:r>
                      <a:endParaRPr lang="en-US" sz="1600" dirty="0"/>
                    </a:p>
                  </a:txBody>
                  <a:tcPr/>
                </a:tc>
                <a:tc vMerge="1">
                  <a:txBody>
                    <a:bodyPr/>
                    <a:lstStyle/>
                    <a:p>
                      <a:endParaRPr lang="en-US" dirty="0"/>
                    </a:p>
                  </a:txBody>
                  <a:tcPr/>
                </a:tc>
              </a:tr>
              <a:tr h="516306">
                <a:tc>
                  <a:txBody>
                    <a:bodyPr/>
                    <a:lstStyle/>
                    <a:p>
                      <a:r>
                        <a:rPr lang="en-US" sz="1600" dirty="0" smtClean="0"/>
                        <a:t>Magnet Packages</a:t>
                      </a:r>
                      <a:endParaRPr lang="en-US" sz="1600" dirty="0"/>
                    </a:p>
                  </a:txBody>
                  <a:tcPr/>
                </a:tc>
                <a:tc>
                  <a:txBody>
                    <a:bodyPr/>
                    <a:lstStyle/>
                    <a:p>
                      <a:r>
                        <a:rPr lang="en-US" sz="1600" dirty="0" err="1" smtClean="0"/>
                        <a:t>PrX+SNS</a:t>
                      </a:r>
                      <a:endParaRPr lang="en-US" sz="1600" dirty="0"/>
                    </a:p>
                  </a:txBody>
                  <a:tcPr/>
                </a:tc>
                <a:tc>
                  <a:txBody>
                    <a:bodyPr/>
                    <a:lstStyle/>
                    <a:p>
                      <a:r>
                        <a:rPr lang="en-US" sz="1600" dirty="0" smtClean="0"/>
                        <a:t>Rough</a:t>
                      </a:r>
                      <a:r>
                        <a:rPr lang="en-US" sz="1600" baseline="0" dirty="0" smtClean="0"/>
                        <a:t> approximate values, SNS data</a:t>
                      </a:r>
                      <a:endParaRPr lang="en-US" sz="1600" dirty="0"/>
                    </a:p>
                  </a:txBody>
                  <a:tcPr/>
                </a:tc>
              </a:tr>
              <a:tr h="421841">
                <a:tc>
                  <a:txBody>
                    <a:bodyPr/>
                    <a:lstStyle/>
                    <a:p>
                      <a:r>
                        <a:rPr lang="en-US" sz="1600" dirty="0" smtClean="0"/>
                        <a:t>Beam instrumentation</a:t>
                      </a:r>
                      <a:endParaRPr lang="en-US" sz="1600" dirty="0"/>
                    </a:p>
                  </a:txBody>
                  <a:tcPr/>
                </a:tc>
                <a:tc>
                  <a:txBody>
                    <a:bodyPr/>
                    <a:lstStyle/>
                    <a:p>
                      <a:r>
                        <a:rPr lang="en-US" sz="1600" dirty="0" err="1" smtClean="0"/>
                        <a:t>PrX+SNS</a:t>
                      </a:r>
                      <a:endParaRPr lang="en-US" sz="1600" dirty="0"/>
                    </a:p>
                  </a:txBody>
                  <a:tcPr/>
                </a:tc>
                <a:tc>
                  <a:txBody>
                    <a:bodyPr/>
                    <a:lstStyle/>
                    <a:p>
                      <a:r>
                        <a:rPr lang="en-US" sz="1600" dirty="0" smtClean="0"/>
                        <a:t>Do</a:t>
                      </a:r>
                      <a:r>
                        <a:rPr lang="en-US" sz="1600" baseline="0" dirty="0" smtClean="0"/>
                        <a:t> not have info on number or MTBF</a:t>
                      </a:r>
                      <a:endParaRPr lang="en-US" sz="1600" dirty="0"/>
                    </a:p>
                  </a:txBody>
                  <a:tcPr/>
                </a:tc>
              </a:tr>
            </a:tbl>
          </a:graphicData>
        </a:graphic>
      </p:graphicFrame>
      <p:sp>
        <p:nvSpPr>
          <p:cNvPr id="5" name="Rectangle 4"/>
          <p:cNvSpPr/>
          <p:nvPr/>
        </p:nvSpPr>
        <p:spPr>
          <a:xfrm>
            <a:off x="0" y="990600"/>
            <a:ext cx="91440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3615904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Level PX</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524000"/>
            <a:ext cx="8777743" cy="5181600"/>
          </a:xfrm>
          <a:prstGeom prst="rect">
            <a:avLst/>
          </a:prstGeom>
          <a:ln w="3175" cap="sq">
            <a:solidFill>
              <a:srgbClr val="000000"/>
            </a:solidFill>
            <a:prstDash val="solid"/>
            <a:miter lim="800000"/>
          </a:ln>
          <a:effectLst/>
        </p:spPr>
      </p:pic>
      <p:pic>
        <p:nvPicPr>
          <p:cNvPr id="5" name="Picture 4"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1750510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Cryomodule Modeling</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
        <p:nvSpPr>
          <p:cNvPr id="6" name="Content Placeholder 2"/>
          <p:cNvSpPr>
            <a:spLocks noGrp="1"/>
          </p:cNvSpPr>
          <p:nvPr>
            <p:ph sz="quarter" idx="1"/>
          </p:nvPr>
        </p:nvSpPr>
        <p:spPr/>
        <p:txBody>
          <a:bodyPr>
            <a:normAutofit/>
          </a:bodyPr>
          <a:lstStyle/>
          <a:p>
            <a:r>
              <a:rPr lang="en-US" sz="1800" dirty="0" smtClean="0">
                <a:latin typeface="Calibri" pitchFamily="34" charset="0"/>
                <a:cs typeface="Calibri" pitchFamily="34" charset="0"/>
              </a:rPr>
              <a:t>Building block of the </a:t>
            </a:r>
            <a:r>
              <a:rPr lang="en-US" sz="1800" dirty="0" err="1" smtClean="0">
                <a:latin typeface="Calibri" pitchFamily="34" charset="0"/>
                <a:cs typeface="Calibri" pitchFamily="34" charset="0"/>
              </a:rPr>
              <a:t>linac</a:t>
            </a:r>
            <a:r>
              <a:rPr lang="en-US" sz="1800" dirty="0" smtClean="0">
                <a:latin typeface="Calibri" pitchFamily="34" charset="0"/>
                <a:cs typeface="Calibri" pitchFamily="34" charset="0"/>
              </a:rPr>
              <a:t>: most crucial component to model.</a:t>
            </a:r>
          </a:p>
          <a:p>
            <a:r>
              <a:rPr lang="en-US" sz="1800" dirty="0" smtClean="0">
                <a:latin typeface="Calibri" pitchFamily="34" charset="0"/>
                <a:cs typeface="Calibri" pitchFamily="34" charset="0"/>
              </a:rPr>
              <a:t>Anything in cold volume (cold magnet, cavity) has repair time ~400 hours.</a:t>
            </a:r>
          </a:p>
          <a:p>
            <a:r>
              <a:rPr lang="en-US" sz="1800" dirty="0" smtClean="0">
                <a:latin typeface="Calibri" pitchFamily="34" charset="0"/>
                <a:cs typeface="Calibri" pitchFamily="34" charset="0"/>
              </a:rPr>
              <a:t>A cryomodule is a n-1 out of n system, means it can take up to 1 failure. Load on system increases after 1 failure.</a:t>
            </a:r>
          </a:p>
          <a:p>
            <a:r>
              <a:rPr lang="en-US" sz="1800" dirty="0" smtClean="0">
                <a:latin typeface="Calibri" pitchFamily="34" charset="0"/>
                <a:cs typeface="Calibri" pitchFamily="34" charset="0"/>
              </a:rPr>
              <a:t>Some MTBF values for components from SNS are either too high (as if they never fail, not true I think?), or too low. But have been kept so for now.</a:t>
            </a:r>
          </a:p>
          <a:p>
            <a:r>
              <a:rPr lang="en-US" sz="1800" dirty="0" smtClean="0">
                <a:latin typeface="Calibri" pitchFamily="34" charset="0"/>
                <a:cs typeface="Calibri" pitchFamily="34" charset="0"/>
              </a:rPr>
              <a:t>No aging account, dormant failures, start up failures have been counted, there are options.</a:t>
            </a:r>
          </a:p>
          <a:p>
            <a:r>
              <a:rPr lang="en-US" sz="1800" dirty="0" smtClean="0">
                <a:latin typeface="Calibri" pitchFamily="34" charset="0"/>
                <a:cs typeface="Calibri" pitchFamily="34" charset="0"/>
              </a:rPr>
              <a:t>Individual components all have exponential failure.</a:t>
            </a:r>
          </a:p>
          <a:p>
            <a:r>
              <a:rPr lang="en-US" sz="1800" dirty="0" smtClean="0">
                <a:latin typeface="Calibri" pitchFamily="34" charset="0"/>
                <a:cs typeface="Calibri" pitchFamily="34" charset="0"/>
              </a:rPr>
              <a:t>Labor, cost, inspection and schedules maintenance not considered.</a:t>
            </a:r>
            <a:endParaRPr lang="en-US" sz="1800" dirty="0">
              <a:latin typeface="Calibri" pitchFamily="34" charset="0"/>
              <a:cs typeface="Calibri" pitchFamily="34" charset="0"/>
            </a:endParaRPr>
          </a:p>
        </p:txBody>
      </p:sp>
      <p:pic>
        <p:nvPicPr>
          <p:cNvPr id="7" name="Picture 6" descr="cryomodule.jpg"/>
          <p:cNvPicPr>
            <a:picLocks noChangeAspect="1"/>
          </p:cNvPicPr>
          <p:nvPr/>
        </p:nvPicPr>
        <p:blipFill rotWithShape="1">
          <a:blip r:embed="rId3" cstate="print"/>
          <a:srcRect t="12232" r="6956" b="15218"/>
          <a:stretch/>
        </p:blipFill>
        <p:spPr>
          <a:xfrm>
            <a:off x="2428421" y="5029200"/>
            <a:ext cx="4305300" cy="1522587"/>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764332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Cryomodule Modeling </a:t>
            </a:r>
            <a:endParaRPr lang="en-US" dirty="0"/>
          </a:p>
        </p:txBody>
      </p:sp>
      <p:pic>
        <p:nvPicPr>
          <p:cNvPr id="4" name="Content Placeholder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229600" cy="449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819400" y="1462705"/>
            <a:ext cx="2749022" cy="369332"/>
          </a:xfrm>
          <a:prstGeom prst="rect">
            <a:avLst/>
          </a:prstGeom>
          <a:noFill/>
        </p:spPr>
        <p:txBody>
          <a:bodyPr wrap="none" rtlCol="0">
            <a:spAutoFit/>
          </a:bodyPr>
          <a:lstStyle/>
          <a:p>
            <a:r>
              <a:rPr lang="en-US" dirty="0" smtClean="0"/>
              <a:t>HE650 Breakdown Example</a:t>
            </a:r>
            <a:endParaRPr lang="en-US" dirty="0"/>
          </a:p>
        </p:txBody>
      </p:sp>
      <p:sp>
        <p:nvSpPr>
          <p:cNvPr id="7" name="TextBox 6"/>
          <p:cNvSpPr txBox="1"/>
          <p:nvPr/>
        </p:nvSpPr>
        <p:spPr>
          <a:xfrm>
            <a:off x="2743200" y="6304002"/>
            <a:ext cx="3505200" cy="369332"/>
          </a:xfrm>
          <a:prstGeom prst="rect">
            <a:avLst/>
          </a:prstGeom>
          <a:noFill/>
        </p:spPr>
        <p:txBody>
          <a:bodyPr wrap="square" rtlCol="0">
            <a:spAutoFit/>
          </a:bodyPr>
          <a:lstStyle/>
          <a:p>
            <a:pPr algn="ctr"/>
            <a:r>
              <a:rPr lang="en-US" b="1" dirty="0" smtClean="0"/>
              <a:t>Cryomodule in AWB</a:t>
            </a:r>
            <a:endParaRPr lang="en-US" b="1" dirty="0"/>
          </a:p>
        </p:txBody>
      </p:sp>
      <p:pic>
        <p:nvPicPr>
          <p:cNvPr id="6" name="Picture 5"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406283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Parameterization</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
        <p:nvSpPr>
          <p:cNvPr id="5" name="TextBox 4"/>
          <p:cNvSpPr txBox="1"/>
          <p:nvPr/>
        </p:nvSpPr>
        <p:spPr>
          <a:xfrm>
            <a:off x="685801" y="5135322"/>
            <a:ext cx="7848600" cy="615010"/>
          </a:xfrm>
          <a:prstGeom prst="rect">
            <a:avLst/>
          </a:prstGeom>
          <a:noFill/>
          <a:ln w="3175">
            <a:noFill/>
          </a:ln>
        </p:spPr>
        <p:txBody>
          <a:bodyPr wrap="square" lIns="60422" tIns="30211" rIns="60422" bIns="30211" rtlCol="0">
            <a:spAutoFit/>
          </a:bodyPr>
          <a:lstStyle/>
          <a:p>
            <a:pPr marL="228600" indent="-228600" algn="ctr">
              <a:buFont typeface="+mj-lt"/>
              <a:buAutoNum type="alphaLcParenR"/>
            </a:pPr>
            <a:r>
              <a:rPr lang="en-US" dirty="0" smtClean="0"/>
              <a:t>Cryomodule cumulative </a:t>
            </a:r>
            <a:r>
              <a:rPr lang="en-US" dirty="0"/>
              <a:t>failure </a:t>
            </a:r>
            <a:r>
              <a:rPr lang="en-US" dirty="0" smtClean="0"/>
              <a:t>probability</a:t>
            </a:r>
            <a:br>
              <a:rPr lang="en-US" dirty="0" smtClean="0"/>
            </a:br>
            <a:r>
              <a:rPr lang="en-US" dirty="0" smtClean="0"/>
              <a:t>b)Repair time, </a:t>
            </a:r>
            <a:r>
              <a:rPr lang="en-US" dirty="0"/>
              <a:t>fit as exponential plus two Gaussians. </a:t>
            </a:r>
          </a:p>
        </p:txBody>
      </p:sp>
      <p:pic>
        <p:nvPicPr>
          <p:cNvPr id="6" name="Picture 10"/>
          <p:cNvPicPr>
            <a:picLocks noChangeAspect="1" noChangeArrowheads="1"/>
          </p:cNvPicPr>
          <p:nvPr/>
        </p:nvPicPr>
        <p:blipFill rotWithShape="1">
          <a:blip r:embed="rId3" cstate="print"/>
          <a:srcRect l="32500" t="36470" r="15625" b="30821"/>
          <a:stretch/>
        </p:blipFill>
        <p:spPr bwMode="auto">
          <a:xfrm>
            <a:off x="685800" y="1600200"/>
            <a:ext cx="8009565" cy="3382722"/>
          </a:xfrm>
          <a:prstGeom prst="rect">
            <a:avLst/>
          </a:prstGeom>
          <a:ln w="3175" cap="sq">
            <a:solidFill>
              <a:srgbClr val="000000"/>
            </a:solidFill>
            <a:prstDash val="solid"/>
            <a:miter lim="800000"/>
          </a:ln>
          <a:effectLst/>
        </p:spPr>
      </p:pic>
      <p:sp>
        <p:nvSpPr>
          <p:cNvPr id="8" name="TextBox 7"/>
          <p:cNvSpPr txBox="1"/>
          <p:nvPr/>
        </p:nvSpPr>
        <p:spPr>
          <a:xfrm>
            <a:off x="533400" y="1672350"/>
            <a:ext cx="430887" cy="2290050"/>
          </a:xfrm>
          <a:prstGeom prst="rect">
            <a:avLst/>
          </a:prstGeom>
          <a:noFill/>
        </p:spPr>
        <p:txBody>
          <a:bodyPr vert="vert270" wrap="none" rtlCol="0">
            <a:spAutoFit/>
          </a:bodyPr>
          <a:lstStyle/>
          <a:p>
            <a:r>
              <a:rPr lang="en-US" sz="1600" dirty="0" smtClean="0">
                <a:latin typeface="Arial" pitchFamily="34" charset="0"/>
                <a:cs typeface="Arial" pitchFamily="34" charset="0"/>
              </a:rPr>
              <a:t>Cumulative Failure Rate</a:t>
            </a:r>
            <a:endParaRPr lang="en-US" sz="1600" dirty="0">
              <a:latin typeface="Arial" pitchFamily="34" charset="0"/>
              <a:cs typeface="Arial" pitchFamily="34" charset="0"/>
            </a:endParaRPr>
          </a:p>
        </p:txBody>
      </p:sp>
      <p:sp>
        <p:nvSpPr>
          <p:cNvPr id="9" name="TextBox 8"/>
          <p:cNvSpPr txBox="1"/>
          <p:nvPr/>
        </p:nvSpPr>
        <p:spPr>
          <a:xfrm>
            <a:off x="3933371" y="4428924"/>
            <a:ext cx="304800" cy="369332"/>
          </a:xfrm>
          <a:prstGeom prst="rect">
            <a:avLst/>
          </a:prstGeom>
          <a:noFill/>
        </p:spPr>
        <p:txBody>
          <a:bodyPr wrap="square" rtlCol="0">
            <a:spAutoFit/>
          </a:bodyPr>
          <a:lstStyle/>
          <a:p>
            <a:r>
              <a:rPr lang="en-US" dirty="0" smtClean="0">
                <a:latin typeface="Arial" pitchFamily="34" charset="0"/>
                <a:cs typeface="Arial" pitchFamily="34" charset="0"/>
              </a:rPr>
              <a:t>t</a:t>
            </a:r>
            <a:endParaRPr lang="en-US" dirty="0">
              <a:latin typeface="Arial" pitchFamily="34" charset="0"/>
              <a:cs typeface="Arial" pitchFamily="34" charset="0"/>
            </a:endParaRPr>
          </a:p>
        </p:txBody>
      </p:sp>
      <p:sp>
        <p:nvSpPr>
          <p:cNvPr id="10" name="TextBox 9"/>
          <p:cNvSpPr txBox="1"/>
          <p:nvPr/>
        </p:nvSpPr>
        <p:spPr>
          <a:xfrm>
            <a:off x="844225" y="5816768"/>
            <a:ext cx="7704765" cy="369332"/>
          </a:xfrm>
          <a:prstGeom prst="rect">
            <a:avLst/>
          </a:prstGeom>
          <a:noFill/>
        </p:spPr>
        <p:txBody>
          <a:bodyPr wrap="square" rtlCol="0">
            <a:spAutoFit/>
          </a:bodyPr>
          <a:lstStyle/>
          <a:p>
            <a:r>
              <a:rPr lang="en-US" dirty="0" smtClean="0"/>
              <a:t>AWB data collected to plot the Failure and Repair characteristic.</a:t>
            </a:r>
            <a:endParaRPr lang="en-US" dirty="0"/>
          </a:p>
        </p:txBody>
      </p:sp>
      <p:sp>
        <p:nvSpPr>
          <p:cNvPr id="7" name="Rounded Rectangular Callout 6"/>
          <p:cNvSpPr/>
          <p:nvPr/>
        </p:nvSpPr>
        <p:spPr>
          <a:xfrm>
            <a:off x="5667829" y="3131680"/>
            <a:ext cx="1828800" cy="594639"/>
          </a:xfrm>
          <a:prstGeom prst="wedgeRoundRectCallout">
            <a:avLst>
              <a:gd name="adj1" fmla="val 57972"/>
              <a:gd name="adj2" fmla="val 126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Repairs requiring warming the CM</a:t>
            </a:r>
            <a:endParaRPr lang="en-US" dirty="0"/>
          </a:p>
        </p:txBody>
      </p:sp>
      <p:sp>
        <p:nvSpPr>
          <p:cNvPr id="11" name="TextBox 10"/>
          <p:cNvSpPr txBox="1"/>
          <p:nvPr/>
        </p:nvSpPr>
        <p:spPr>
          <a:xfrm>
            <a:off x="8309429" y="4428924"/>
            <a:ext cx="304800" cy="369332"/>
          </a:xfrm>
          <a:prstGeom prst="rect">
            <a:avLst/>
          </a:prstGeom>
          <a:noFill/>
        </p:spPr>
        <p:txBody>
          <a:bodyPr wrap="square" rtlCol="0">
            <a:spAutoFit/>
          </a:bodyPr>
          <a:lstStyle/>
          <a:p>
            <a:r>
              <a:rPr lang="en-US" dirty="0" smtClean="0">
                <a:latin typeface="Arial" pitchFamily="34" charset="0"/>
                <a:cs typeface="Arial" pitchFamily="34" charset="0"/>
              </a:rPr>
              <a:t>t</a:t>
            </a:r>
            <a:endParaRPr lang="en-US" dirty="0">
              <a:latin typeface="Arial" pitchFamily="34" charset="0"/>
              <a:cs typeface="Arial" pitchFamily="34" charset="0"/>
            </a:endParaRPr>
          </a:p>
        </p:txBody>
      </p:sp>
      <p:sp>
        <p:nvSpPr>
          <p:cNvPr id="12" name="TextBox 11"/>
          <p:cNvSpPr txBox="1"/>
          <p:nvPr/>
        </p:nvSpPr>
        <p:spPr>
          <a:xfrm>
            <a:off x="4598313" y="1656668"/>
            <a:ext cx="430887" cy="1478325"/>
          </a:xfrm>
          <a:prstGeom prst="rect">
            <a:avLst/>
          </a:prstGeom>
          <a:noFill/>
        </p:spPr>
        <p:txBody>
          <a:bodyPr vert="vert270" wrap="square" rtlCol="0">
            <a:spAutoFit/>
          </a:bodyPr>
          <a:lstStyle/>
          <a:p>
            <a:r>
              <a:rPr lang="en-US" sz="1600" dirty="0" smtClean="0">
                <a:latin typeface="Arial" pitchFamily="34" charset="0"/>
                <a:cs typeface="Arial" pitchFamily="34" charset="0"/>
              </a:rPr>
              <a:t>Occurrences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403589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Parameterization</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grpSp>
        <p:nvGrpSpPr>
          <p:cNvPr id="5" name="Group 4"/>
          <p:cNvGrpSpPr/>
          <p:nvPr/>
        </p:nvGrpSpPr>
        <p:grpSpPr>
          <a:xfrm>
            <a:off x="1545070" y="1823543"/>
            <a:ext cx="6686642" cy="1986457"/>
            <a:chOff x="15315562" y="17230129"/>
            <a:chExt cx="4549722" cy="1434898"/>
          </a:xfrm>
        </p:grpSpPr>
        <p:sp>
          <p:nvSpPr>
            <p:cNvPr id="6" name="Right Arrow 5"/>
            <p:cNvSpPr/>
            <p:nvPr/>
          </p:nvSpPr>
          <p:spPr>
            <a:xfrm>
              <a:off x="16300948" y="18122069"/>
              <a:ext cx="484824" cy="339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15818" tIns="57909" rIns="115818" bIns="57909" rtlCol="0" anchor="ctr"/>
            <a:lstStyle/>
            <a:p>
              <a:pPr algn="ctr"/>
              <a:endParaRPr lang="en-US" dirty="0"/>
            </a:p>
          </p:txBody>
        </p:sp>
        <p:sp>
          <p:nvSpPr>
            <p:cNvPr id="7" name="TextBox 6"/>
            <p:cNvSpPr txBox="1"/>
            <p:nvPr/>
          </p:nvSpPr>
          <p:spPr>
            <a:xfrm>
              <a:off x="17245389" y="17288702"/>
              <a:ext cx="971613" cy="547836"/>
            </a:xfrm>
            <a:prstGeom prst="rect">
              <a:avLst/>
            </a:prstGeom>
            <a:noFill/>
          </p:spPr>
          <p:txBody>
            <a:bodyPr wrap="square" lIns="115818" tIns="57909" rIns="115818" bIns="57909" rtlCol="0">
              <a:spAutoFit/>
            </a:bodyPr>
            <a:lstStyle/>
            <a:p>
              <a:pPr algn="ctr"/>
              <a:r>
                <a:rPr lang="en-US" sz="1400" i="1" dirty="0" smtClean="0"/>
                <a:t>Gaussian Repair</a:t>
              </a:r>
              <a:endParaRPr lang="en-US" sz="1400" i="1" dirty="0"/>
            </a:p>
          </p:txBody>
        </p:sp>
        <p:sp>
          <p:nvSpPr>
            <p:cNvPr id="8" name="TextBox 7"/>
            <p:cNvSpPr txBox="1"/>
            <p:nvPr/>
          </p:nvSpPr>
          <p:spPr>
            <a:xfrm>
              <a:off x="18665071" y="17230129"/>
              <a:ext cx="1200213" cy="547836"/>
            </a:xfrm>
            <a:prstGeom prst="rect">
              <a:avLst/>
            </a:prstGeom>
            <a:noFill/>
          </p:spPr>
          <p:txBody>
            <a:bodyPr wrap="square" lIns="115818" tIns="57909" rIns="115818" bIns="57909" rtlCol="0">
              <a:spAutoFit/>
            </a:bodyPr>
            <a:lstStyle/>
            <a:p>
              <a:pPr algn="ctr"/>
              <a:r>
                <a:rPr lang="en-US" sz="1400" i="1" dirty="0" smtClean="0"/>
                <a:t>Exponential</a:t>
              </a:r>
              <a:r>
                <a:rPr lang="en-US" sz="1400" i="1" dirty="0"/>
                <a:t> </a:t>
              </a:r>
              <a:r>
                <a:rPr lang="en-US" sz="1400" i="1" dirty="0" smtClean="0"/>
                <a:t>Repair</a:t>
              </a:r>
            </a:p>
          </p:txBody>
        </p:sp>
        <p:pic>
          <p:nvPicPr>
            <p:cNvPr id="9" name="Picture 1"/>
            <p:cNvPicPr>
              <a:picLocks noChangeAspect="1" noChangeArrowheads="1"/>
            </p:cNvPicPr>
            <p:nvPr/>
          </p:nvPicPr>
          <p:blipFill>
            <a:blip r:embed="rId3" cstate="print"/>
            <a:srcRect l="47500" t="30000" r="43125" b="59000"/>
            <a:stretch>
              <a:fillRect/>
            </a:stretch>
          </p:blipFill>
          <p:spPr bwMode="auto">
            <a:xfrm>
              <a:off x="15315562" y="17918267"/>
              <a:ext cx="872837" cy="74676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25625" t="29000" r="45000" b="61000"/>
            <a:stretch>
              <a:fillRect/>
            </a:stretch>
          </p:blipFill>
          <p:spPr bwMode="auto">
            <a:xfrm>
              <a:off x="16914870" y="17971607"/>
              <a:ext cx="2793492" cy="693420"/>
            </a:xfrm>
            <a:prstGeom prst="rect">
              <a:avLst/>
            </a:prstGeom>
            <a:noFill/>
            <a:ln w="9525">
              <a:noFill/>
              <a:miter lim="800000"/>
              <a:headEnd/>
              <a:tailEnd/>
            </a:ln>
          </p:spPr>
        </p:pic>
        <p:sp>
          <p:nvSpPr>
            <p:cNvPr id="11" name="Left Brace 10"/>
            <p:cNvSpPr/>
            <p:nvPr/>
          </p:nvSpPr>
          <p:spPr>
            <a:xfrm rot="5400000">
              <a:off x="17627577" y="16889492"/>
              <a:ext cx="339599" cy="1765015"/>
            </a:xfrm>
            <a:prstGeom prst="leftBrace">
              <a:avLst>
                <a:gd name="adj1" fmla="val 30689"/>
                <a:gd name="adj2" fmla="val 53400"/>
              </a:avLst>
            </a:prstGeom>
          </p:spPr>
          <p:style>
            <a:lnRef idx="1">
              <a:schemeClr val="accent1"/>
            </a:lnRef>
            <a:fillRef idx="0">
              <a:schemeClr val="accent1"/>
            </a:fillRef>
            <a:effectRef idx="0">
              <a:schemeClr val="accent1"/>
            </a:effectRef>
            <a:fontRef idx="minor">
              <a:schemeClr val="tx1"/>
            </a:fontRef>
          </p:style>
          <p:txBody>
            <a:bodyPr lIns="115818" tIns="57909" rIns="115818" bIns="57909" spcCol="0" rtlCol="0" anchor="ctr"/>
            <a:lstStyle/>
            <a:p>
              <a:pPr algn="ctr"/>
              <a:endParaRPr lang="en-US" dirty="0"/>
            </a:p>
          </p:txBody>
        </p:sp>
        <p:sp>
          <p:nvSpPr>
            <p:cNvPr id="12" name="Left Brace 11"/>
            <p:cNvSpPr/>
            <p:nvPr/>
          </p:nvSpPr>
          <p:spPr>
            <a:xfrm rot="5400000">
              <a:off x="19057039" y="17331435"/>
              <a:ext cx="420137" cy="882508"/>
            </a:xfrm>
            <a:prstGeom prst="leftBrace">
              <a:avLst>
                <a:gd name="adj1" fmla="val 30689"/>
                <a:gd name="adj2" fmla="val 54263"/>
              </a:avLst>
            </a:prstGeom>
          </p:spPr>
          <p:style>
            <a:lnRef idx="1">
              <a:schemeClr val="accent1"/>
            </a:lnRef>
            <a:fillRef idx="0">
              <a:schemeClr val="accent1"/>
            </a:fillRef>
            <a:effectRef idx="0">
              <a:schemeClr val="accent1"/>
            </a:effectRef>
            <a:fontRef idx="minor">
              <a:schemeClr val="tx1"/>
            </a:fontRef>
          </p:style>
          <p:txBody>
            <a:bodyPr lIns="115818" tIns="57909" rIns="115818" bIns="57909" spcCol="0" rtlCol="0" anchor="ctr"/>
            <a:lstStyle/>
            <a:p>
              <a:pPr algn="ctr"/>
              <a:endParaRPr lang="en-US" dirty="0"/>
            </a:p>
          </p:txBody>
        </p:sp>
      </p:grpSp>
      <p:sp>
        <p:nvSpPr>
          <p:cNvPr id="13" name="TextBox 12"/>
          <p:cNvSpPr txBox="1"/>
          <p:nvPr/>
        </p:nvSpPr>
        <p:spPr>
          <a:xfrm>
            <a:off x="685800" y="3810000"/>
            <a:ext cx="7924800" cy="2590800"/>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381000" y="3982499"/>
                <a:ext cx="8229600" cy="2758121"/>
              </a:xfrm>
              <a:prstGeom prst="rect">
                <a:avLst/>
              </a:prstGeom>
              <a:noFill/>
            </p:spPr>
            <p:txBody>
              <a:bodyPr wrap="square" lIns="115818" tIns="57909" rIns="115818" bIns="57909" rtlCol="0">
                <a:spAutoFit/>
              </a:bodyPr>
              <a:lstStyle/>
              <a:p>
                <a:r>
                  <a:rPr lang="en-US" sz="2000" b="1" dirty="0" smtClean="0">
                    <a:latin typeface="Calibri" pitchFamily="34" charset="0"/>
                    <a:cs typeface="Calibri" pitchFamily="34" charset="0"/>
                  </a:rPr>
                  <a:t>Calculations: </a:t>
                </a:r>
                <a:r>
                  <a:rPr lang="en-US" sz="2000" dirty="0">
                    <a:latin typeface="Calibri" pitchFamily="34" charset="0"/>
                    <a:cs typeface="Calibri" pitchFamily="34" charset="0"/>
                  </a:rPr>
                  <a:t>Let </a:t>
                </a:r>
                <a14:m>
                  <m:oMath xmlns:m="http://schemas.openxmlformats.org/officeDocument/2006/math">
                    <m:r>
                      <a:rPr lang="en-US" sz="2000" i="1" dirty="0" smtClean="0">
                        <a:latin typeface="Cambria Math"/>
                      </a:rPr>
                      <m:t>𝑀</m:t>
                    </m:r>
                  </m:oMath>
                </a14:m>
                <a:r>
                  <a:rPr lang="en-US" sz="2000" dirty="0" smtClean="0">
                    <a:latin typeface="Calibri" pitchFamily="34" charset="0"/>
                    <a:cs typeface="Calibri" pitchFamily="34" charset="0"/>
                  </a:rPr>
                  <a:t> be the </a:t>
                </a:r>
                <a:r>
                  <a:rPr lang="en-US" sz="2000" dirty="0">
                    <a:latin typeface="Calibri" pitchFamily="34" charset="0"/>
                    <a:cs typeface="Calibri" pitchFamily="34" charset="0"/>
                  </a:rPr>
                  <a:t>MTBF obtained for  a single HE650 </a:t>
                </a:r>
                <a:r>
                  <a:rPr lang="en-US" sz="2000" dirty="0" smtClean="0">
                    <a:latin typeface="Calibri" pitchFamily="34" charset="0"/>
                    <a:cs typeface="Calibri" pitchFamily="34" charset="0"/>
                  </a:rPr>
                  <a:t>cryomodule. The repair </a:t>
                </a:r>
                <a:r>
                  <a:rPr lang="en-US" sz="2000" dirty="0">
                    <a:latin typeface="Calibri" pitchFamily="34" charset="0"/>
                    <a:cs typeface="Calibri" pitchFamily="34" charset="0"/>
                  </a:rPr>
                  <a:t>distribution </a:t>
                </a:r>
                <a:r>
                  <a:rPr lang="en-US" sz="2000" dirty="0" smtClean="0">
                    <a:latin typeface="Calibri" pitchFamily="34" charset="0"/>
                    <a:cs typeface="Calibri" pitchFamily="34" charset="0"/>
                  </a:rPr>
                  <a:t>is fit as the sum of three functions: two Gaussians plus one exponential (may extend later, e.g. use Weibull). Let </a:t>
                </a:r>
                <a14:m>
                  <m:oMath xmlns:m="http://schemas.openxmlformats.org/officeDocument/2006/math">
                    <m:r>
                      <a:rPr lang="en-US" sz="2000" i="1" dirty="0">
                        <a:latin typeface="Cambria Math"/>
                        <a:ea typeface="Cambria Math" pitchFamily="18" charset="0"/>
                      </a:rPr>
                      <m:t>𝑎</m:t>
                    </m:r>
                    <m:r>
                      <a:rPr lang="en-US" sz="2000" i="1" baseline="-25000" dirty="0" err="1">
                        <a:latin typeface="Cambria Math"/>
                        <a:ea typeface="Cambria Math" pitchFamily="18" charset="0"/>
                      </a:rPr>
                      <m:t>𝑖</m:t>
                    </m:r>
                  </m:oMath>
                </a14:m>
                <a:r>
                  <a:rPr lang="en-US" sz="2000" dirty="0">
                    <a:latin typeface="Calibri" pitchFamily="34" charset="0"/>
                    <a:cs typeface="Calibri" pitchFamily="34" charset="0"/>
                  </a:rPr>
                  <a:t>, f</a:t>
                </a:r>
                <a:r>
                  <a:rPr lang="en-US" sz="2000" dirty="0" smtClean="0">
                    <a:latin typeface="Calibri" pitchFamily="34" charset="0"/>
                    <a:cs typeface="Calibri" pitchFamily="34" charset="0"/>
                  </a:rPr>
                  <a:t>or </a:t>
                </a:r>
                <a14:m>
                  <m:oMath xmlns:m="http://schemas.openxmlformats.org/officeDocument/2006/math">
                    <m:r>
                      <a:rPr lang="en-US" sz="2000" i="1" dirty="0">
                        <a:latin typeface="Cambria Math"/>
                        <a:ea typeface="Cambria Math" pitchFamily="18" charset="0"/>
                      </a:rPr>
                      <m:t>𝑖</m:t>
                    </m:r>
                    <m:r>
                      <a:rPr lang="en-US" sz="2000" dirty="0">
                        <a:latin typeface="Cambria Math"/>
                        <a:ea typeface="Cambria Math" pitchFamily="18" charset="0"/>
                      </a:rPr>
                      <m:t>=</m:t>
                    </m:r>
                    <m:r>
                      <m:rPr>
                        <m:nor/>
                      </m:rPr>
                      <a:rPr lang="en-US" sz="2000" dirty="0">
                        <a:latin typeface="Calibri" pitchFamily="34" charset="0"/>
                        <a:cs typeface="Calibri" pitchFamily="34" charset="0"/>
                      </a:rPr>
                      <m:t>1</m:t>
                    </m:r>
                    <m:r>
                      <a:rPr lang="en-US" sz="2000" i="1" dirty="0">
                        <a:latin typeface="Cambria Math"/>
                      </a:rPr>
                      <m:t>⋯</m:t>
                    </m:r>
                    <m:r>
                      <m:rPr>
                        <m:nor/>
                      </m:rPr>
                      <a:rPr lang="en-US" sz="2000" dirty="0">
                        <a:latin typeface="Calibri" pitchFamily="34" charset="0"/>
                        <a:cs typeface="Calibri" pitchFamily="34" charset="0"/>
                      </a:rPr>
                      <m:t>3</m:t>
                    </m:r>
                  </m:oMath>
                </a14:m>
                <a:r>
                  <a:rPr lang="en-US" sz="2000" dirty="0">
                    <a:latin typeface="Calibri" pitchFamily="34" charset="0"/>
                    <a:cs typeface="Calibri" pitchFamily="34" charset="0"/>
                  </a:rPr>
                  <a:t>, </a:t>
                </a:r>
                <a:r>
                  <a:rPr lang="en-US" sz="2000" dirty="0" smtClean="0">
                    <a:latin typeface="Calibri" pitchFamily="34" charset="0"/>
                    <a:cs typeface="Calibri" pitchFamily="34" charset="0"/>
                  </a:rPr>
                  <a:t>be the </a:t>
                </a:r>
                <a:r>
                  <a:rPr lang="en-US" sz="2000" dirty="0">
                    <a:latin typeface="Calibri" pitchFamily="34" charset="0"/>
                    <a:cs typeface="Calibri" pitchFamily="34" charset="0"/>
                  </a:rPr>
                  <a:t>area </a:t>
                </a:r>
                <a:r>
                  <a:rPr lang="en-US" sz="2000" dirty="0" smtClean="0">
                    <a:latin typeface="Calibri" pitchFamily="34" charset="0"/>
                    <a:cs typeface="Calibri" pitchFamily="34" charset="0"/>
                  </a:rPr>
                  <a:t>of each function. The </a:t>
                </a:r>
                <a:r>
                  <a:rPr lang="en-US" sz="2000" dirty="0">
                    <a:latin typeface="Calibri" pitchFamily="34" charset="0"/>
                    <a:cs typeface="Calibri" pitchFamily="34" charset="0"/>
                  </a:rPr>
                  <a:t>whole HE650 cryomodule can be represented by 3 blocks, each with </a:t>
                </a:r>
                <a:r>
                  <a:rPr lang="en-US" sz="2000" dirty="0" smtClean="0">
                    <a:latin typeface="Calibri" pitchFamily="34" charset="0"/>
                    <a:cs typeface="Calibri" pitchFamily="34" charset="0"/>
                  </a:rPr>
                  <a:t>MTBF </a:t>
                </a:r>
              </a:p>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𝑖</m:t>
                              </m:r>
                            </m:sub>
                          </m:sSub>
                        </m:num>
                        <m:den>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𝑖</m:t>
                                  </m:r>
                                </m:sub>
                              </m:sSub>
                            </m:e>
                          </m:nary>
                        </m:den>
                      </m:f>
                      <m:r>
                        <a:rPr lang="en-US" sz="2000" b="0" i="1" smtClean="0">
                          <a:latin typeface="Cambria Math"/>
                        </a:rPr>
                        <m:t>𝑀</m:t>
                      </m:r>
                    </m:oMath>
                  </m:oMathPara>
                </a14:m>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and repair time distribution taken from the fit.</a:t>
                </a:r>
                <a:endParaRPr lang="en-US" sz="2000" dirty="0">
                  <a:latin typeface="Calibri" pitchFamily="34" charset="0"/>
                  <a:cs typeface="Calibri" pitchFamily="34" charset="0"/>
                </a:endParaRPr>
              </a:p>
              <a:p>
                <a:endParaRPr lang="en-US"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81000" y="3982499"/>
                <a:ext cx="8229600" cy="2758121"/>
              </a:xfrm>
              <a:prstGeom prst="rect">
                <a:avLst/>
              </a:prstGeom>
              <a:blipFill rotWithShape="1">
                <a:blip r:embed="rId5"/>
                <a:stretch>
                  <a:fillRect l="-519" t="-662" r="-963"/>
                </a:stretch>
              </a:blipFill>
            </p:spPr>
            <p:txBody>
              <a:bodyPr/>
              <a:lstStyle/>
              <a:p>
                <a:r>
                  <a:rPr lang="en-US">
                    <a:noFill/>
                  </a:rPr>
                  <a:t> </a:t>
                </a:r>
              </a:p>
            </p:txBody>
          </p:sp>
        </mc:Fallback>
      </mc:AlternateContent>
    </p:spTree>
    <p:extLst>
      <p:ext uri="{BB962C8B-B14F-4D97-AF65-F5344CB8AC3E}">
        <p14:creationId xmlns:p14="http://schemas.microsoft.com/office/powerpoint/2010/main" val="3441397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Source &amp; LEBT System</a:t>
            </a:r>
            <a:endParaRPr lang="en-US" dirty="0"/>
          </a:p>
        </p:txBody>
      </p:sp>
      <p:sp>
        <p:nvSpPr>
          <p:cNvPr id="3" name="Content Placeholder 2"/>
          <p:cNvSpPr>
            <a:spLocks noGrp="1"/>
          </p:cNvSpPr>
          <p:nvPr>
            <p:ph sz="quarter" idx="1"/>
          </p:nvPr>
        </p:nvSpPr>
        <p:spPr>
          <a:xfrm>
            <a:off x="765048" y="1624747"/>
            <a:ext cx="8150352" cy="2552700"/>
          </a:xfrm>
        </p:spPr>
        <p:txBody>
          <a:bodyPr>
            <a:normAutofit/>
          </a:bodyPr>
          <a:lstStyle/>
          <a:p>
            <a:r>
              <a:rPr lang="en-US" sz="1800" dirty="0">
                <a:latin typeface="Calibri" pitchFamily="34" charset="0"/>
                <a:cs typeface="Calibri" pitchFamily="34" charset="0"/>
              </a:rPr>
              <a:t>The ion source/LEBT system is different from </a:t>
            </a:r>
            <a:r>
              <a:rPr lang="en-US" sz="1800" dirty="0" smtClean="0">
                <a:latin typeface="Calibri" pitchFamily="34" charset="0"/>
                <a:cs typeface="Calibri" pitchFamily="34" charset="0"/>
              </a:rPr>
              <a:t>SNS.</a:t>
            </a:r>
          </a:p>
          <a:p>
            <a:r>
              <a:rPr lang="en-US" sz="1800" dirty="0">
                <a:latin typeface="Calibri" pitchFamily="34" charset="0"/>
                <a:cs typeface="Calibri" pitchFamily="34" charset="0"/>
              </a:rPr>
              <a:t>F</a:t>
            </a:r>
            <a:r>
              <a:rPr lang="en-US" sz="1800" dirty="0" smtClean="0">
                <a:latin typeface="Calibri" pitchFamily="34" charset="0"/>
                <a:cs typeface="Calibri" pitchFamily="34" charset="0"/>
              </a:rPr>
              <a:t>ilament </a:t>
            </a:r>
            <a:r>
              <a:rPr lang="en-US" sz="1800" dirty="0">
                <a:latin typeface="Calibri" pitchFamily="34" charset="0"/>
                <a:cs typeface="Calibri" pitchFamily="34" charset="0"/>
              </a:rPr>
              <a:t>type with higher MTBF,  has online hot spares, no Cs, no RF source, and many other changes. </a:t>
            </a:r>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Since </a:t>
            </a:r>
            <a:r>
              <a:rPr lang="en-US" sz="1800" dirty="0">
                <a:latin typeface="Calibri" pitchFamily="34" charset="0"/>
                <a:cs typeface="Calibri" pitchFamily="34" charset="0"/>
              </a:rPr>
              <a:t>the lifetime of the ion source  is still very  low (300 hours),  a switching magnet switches to the hot spare  as soon as one of the sources fails</a:t>
            </a:r>
            <a:r>
              <a:rPr lang="en-US" sz="1800" dirty="0" smtClean="0">
                <a:latin typeface="Calibri" pitchFamily="34" charset="0"/>
                <a:cs typeface="Calibri" pitchFamily="34" charset="0"/>
              </a:rPr>
              <a:t>. </a:t>
            </a:r>
          </a:p>
          <a:p>
            <a:endParaRPr lang="en-US" dirty="0"/>
          </a:p>
        </p:txBody>
      </p:sp>
      <p:pic>
        <p:nvPicPr>
          <p:cNvPr id="4" name="Picture 2"/>
          <p:cNvPicPr>
            <a:picLocks noChangeAspect="1" noChangeArrowheads="1"/>
          </p:cNvPicPr>
          <p:nvPr/>
        </p:nvPicPr>
        <p:blipFill>
          <a:blip r:embed="rId2" cstate="print"/>
          <a:srcRect l="60849" t="30508" r="21742" b="28814"/>
          <a:stretch>
            <a:fillRect/>
          </a:stretch>
        </p:blipFill>
        <p:spPr bwMode="auto">
          <a:xfrm>
            <a:off x="6157798" y="3886200"/>
            <a:ext cx="2319302" cy="2200941"/>
          </a:xfrm>
          <a:prstGeom prst="rect">
            <a:avLst/>
          </a:prstGeom>
          <a:ln w="3175" cap="sq">
            <a:solidFill>
              <a:srgbClr val="000000"/>
            </a:solidFill>
            <a:prstDash val="solid"/>
            <a:miter lim="800000"/>
          </a:ln>
          <a:effectLst/>
        </p:spPr>
      </p:pic>
      <p:sp>
        <p:nvSpPr>
          <p:cNvPr id="5" name="TextBox 4"/>
          <p:cNvSpPr txBox="1"/>
          <p:nvPr/>
        </p:nvSpPr>
        <p:spPr>
          <a:xfrm>
            <a:off x="6679653" y="6087141"/>
            <a:ext cx="1665089" cy="307777"/>
          </a:xfrm>
          <a:prstGeom prst="rect">
            <a:avLst/>
          </a:prstGeom>
          <a:noFill/>
        </p:spPr>
        <p:txBody>
          <a:bodyPr wrap="square" rtlCol="0">
            <a:spAutoFit/>
          </a:bodyPr>
          <a:lstStyle/>
          <a:p>
            <a:r>
              <a:rPr lang="en-US" sz="1400" b="1" i="1" dirty="0" smtClean="0"/>
              <a:t>Ion Source</a:t>
            </a:r>
            <a:endParaRPr lang="en-US" sz="1400" b="1" i="1" dirty="0"/>
          </a:p>
        </p:txBody>
      </p:sp>
      <p:sp>
        <p:nvSpPr>
          <p:cNvPr id="6" name="TextBox 5"/>
          <p:cNvSpPr txBox="1"/>
          <p:nvPr/>
        </p:nvSpPr>
        <p:spPr>
          <a:xfrm>
            <a:off x="449943" y="3417009"/>
            <a:ext cx="5486400" cy="3416320"/>
          </a:xfrm>
          <a:prstGeom prst="rect">
            <a:avLst/>
          </a:prstGeom>
          <a:noFill/>
        </p:spPr>
        <p:txBody>
          <a:bodyPr wrap="square" rtlCol="0">
            <a:spAutoFit/>
          </a:bodyPr>
          <a:lstStyle/>
          <a:p>
            <a:r>
              <a:rPr lang="en-US" dirty="0">
                <a:latin typeface="Calibri" pitchFamily="34" charset="0"/>
                <a:cs typeface="Calibri" pitchFamily="34" charset="0"/>
              </a:rPr>
              <a:t> The system is subdivided into two </a:t>
            </a:r>
            <a:r>
              <a:rPr lang="en-US" dirty="0" smtClean="0">
                <a:latin typeface="Calibri" pitchFamily="34" charset="0"/>
                <a:cs typeface="Calibri" pitchFamily="34" charset="0"/>
              </a:rPr>
              <a:t>subsystems</a:t>
            </a:r>
            <a:r>
              <a:rPr lang="en-US" dirty="0">
                <a:latin typeface="Calibri" pitchFamily="34" charset="0"/>
                <a:cs typeface="Calibri" pitchFamily="34" charset="0"/>
              </a:rPr>
              <a:t>:</a:t>
            </a:r>
          </a:p>
          <a:p>
            <a:pPr lvl="1"/>
            <a:r>
              <a:rPr lang="en-US" b="1" dirty="0">
                <a:solidFill>
                  <a:srgbClr val="C00000"/>
                </a:solidFill>
                <a:latin typeface="Calibri" pitchFamily="34" charset="0"/>
                <a:cs typeface="Calibri" pitchFamily="34" charset="0"/>
              </a:rPr>
              <a:t>Subsystem 1 </a:t>
            </a:r>
            <a:r>
              <a:rPr lang="en-US" b="1" dirty="0" smtClean="0">
                <a:latin typeface="Calibri" pitchFamily="34" charset="0"/>
                <a:cs typeface="Calibri" pitchFamily="34" charset="0"/>
              </a:rPr>
              <a:t>:</a:t>
            </a:r>
            <a:r>
              <a:rPr lang="en-US" dirty="0">
                <a:latin typeface="Calibri" pitchFamily="34" charset="0"/>
                <a:cs typeface="Calibri" pitchFamily="34" charset="0"/>
              </a:rPr>
              <a:t>T</a:t>
            </a:r>
            <a:r>
              <a:rPr lang="en-US" dirty="0" smtClean="0">
                <a:latin typeface="Calibri" pitchFamily="34" charset="0"/>
                <a:cs typeface="Calibri" pitchFamily="34" charset="0"/>
              </a:rPr>
              <a:t>wo </a:t>
            </a:r>
            <a:r>
              <a:rPr lang="en-US" dirty="0">
                <a:latin typeface="Calibri" pitchFamily="34" charset="0"/>
                <a:cs typeface="Calibri" pitchFamily="34" charset="0"/>
              </a:rPr>
              <a:t>ion sources (1 is a hot spare) in parallel along with a solenoid, scanner and power supplies for each of them. </a:t>
            </a: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latin typeface="Calibri" pitchFamily="34" charset="0"/>
              <a:cs typeface="Calibri" pitchFamily="34" charset="0"/>
            </a:endParaRPr>
          </a:p>
          <a:p>
            <a:pPr lvl="1"/>
            <a:r>
              <a:rPr lang="en-US" b="1" dirty="0">
                <a:solidFill>
                  <a:srgbClr val="C00000"/>
                </a:solidFill>
                <a:latin typeface="Calibri" pitchFamily="34" charset="0"/>
                <a:cs typeface="Calibri" pitchFamily="34" charset="0"/>
              </a:rPr>
              <a:t>Subsystem 2 </a:t>
            </a:r>
            <a:r>
              <a:rPr lang="en-US" dirty="0">
                <a:latin typeface="Calibri" pitchFamily="34" charset="0"/>
                <a:cs typeface="Calibri" pitchFamily="34" charset="0"/>
              </a:rPr>
              <a:t>B</a:t>
            </a:r>
            <a:r>
              <a:rPr lang="en-US" dirty="0" smtClean="0">
                <a:latin typeface="Calibri" pitchFamily="34" charset="0"/>
                <a:cs typeface="Calibri" pitchFamily="34" charset="0"/>
              </a:rPr>
              <a:t>ending </a:t>
            </a:r>
            <a:r>
              <a:rPr lang="en-US" dirty="0">
                <a:latin typeface="Calibri" pitchFamily="34" charset="0"/>
                <a:cs typeface="Calibri" pitchFamily="34" charset="0"/>
              </a:rPr>
              <a:t>magnet and everything downstream, which do not have hot spares. Switching ion sources take ~10 minutes, and a tuning time of 2 hours.  For those without hot spares, the system goes  offline and the repair is ~10 hours.</a:t>
            </a:r>
          </a:p>
          <a:p>
            <a:endParaRPr lang="en-US" dirty="0"/>
          </a:p>
        </p:txBody>
      </p:sp>
      <p:pic>
        <p:nvPicPr>
          <p:cNvPr id="7" name="Picture 6"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455865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Sour&amp; LEBT System</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pic>
        <p:nvPicPr>
          <p:cNvPr id="11" name="Picture 1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930" t="31985" r="19754" b="47197"/>
          <a:stretch/>
        </p:blipFill>
        <p:spPr bwMode="auto">
          <a:xfrm>
            <a:off x="94343" y="3581400"/>
            <a:ext cx="6092372" cy="1451429"/>
          </a:xfrm>
          <a:prstGeom prst="rect">
            <a:avLst/>
          </a:prstGeom>
          <a:ln w="3175" cap="sq">
            <a:noFill/>
            <a:prstDash val="solid"/>
            <a:miter lim="800000"/>
          </a:ln>
          <a:effectLst/>
          <a:extLst/>
        </p:spPr>
      </p:pic>
      <p:pic>
        <p:nvPicPr>
          <p:cNvPr id="15" name="Picture 3"/>
          <p:cNvPicPr>
            <a:picLocks noChangeAspect="1" noChangeArrowheads="1"/>
          </p:cNvPicPr>
          <p:nvPr/>
        </p:nvPicPr>
        <p:blipFill>
          <a:blip r:embed="rId4" cstate="print"/>
          <a:srcRect l="31250" t="23000" r="59375" b="66000"/>
          <a:stretch>
            <a:fillRect/>
          </a:stretch>
        </p:blipFill>
        <p:spPr bwMode="auto">
          <a:xfrm>
            <a:off x="76200" y="1600200"/>
            <a:ext cx="1558636" cy="1143000"/>
          </a:xfrm>
          <a:prstGeom prst="rect">
            <a:avLst/>
          </a:prstGeom>
          <a:noFill/>
          <a:ln w="9525">
            <a:noFill/>
            <a:miter lim="800000"/>
            <a:headEnd/>
            <a:tailEnd/>
          </a:ln>
        </p:spPr>
      </p:pic>
      <p:sp>
        <p:nvSpPr>
          <p:cNvPr id="16" name="Right Arrow 15"/>
          <p:cNvSpPr/>
          <p:nvPr/>
        </p:nvSpPr>
        <p:spPr>
          <a:xfrm>
            <a:off x="1828800" y="19050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p:cNvPicPr>
            <a:picLocks noChangeAspect="1" noChangeArrowheads="1"/>
          </p:cNvPicPr>
          <p:nvPr/>
        </p:nvPicPr>
        <p:blipFill>
          <a:blip r:embed="rId5" cstate="print"/>
          <a:srcRect l="30000" t="36000" r="50000" b="53000"/>
          <a:stretch>
            <a:fillRect/>
          </a:stretch>
        </p:blipFill>
        <p:spPr bwMode="auto">
          <a:xfrm>
            <a:off x="3083297" y="1605643"/>
            <a:ext cx="3103418" cy="1066800"/>
          </a:xfrm>
          <a:prstGeom prst="rect">
            <a:avLst/>
          </a:prstGeom>
          <a:noFill/>
          <a:ln w="9525">
            <a:noFill/>
            <a:miter lim="800000"/>
            <a:headEnd/>
            <a:tailEnd/>
          </a:ln>
        </p:spPr>
      </p:pic>
      <p:sp>
        <p:nvSpPr>
          <p:cNvPr id="18" name="TextBox 17"/>
          <p:cNvSpPr txBox="1"/>
          <p:nvPr/>
        </p:nvSpPr>
        <p:spPr>
          <a:xfrm>
            <a:off x="3468661" y="2837543"/>
            <a:ext cx="2332690" cy="369332"/>
          </a:xfrm>
          <a:prstGeom prst="rect">
            <a:avLst/>
          </a:prstGeom>
          <a:noFill/>
        </p:spPr>
        <p:txBody>
          <a:bodyPr wrap="none" rtlCol="0">
            <a:spAutoFit/>
          </a:bodyPr>
          <a:lstStyle/>
          <a:p>
            <a:r>
              <a:rPr lang="en-US" i="1" dirty="0" smtClean="0"/>
              <a:t>Parameterized Systems</a:t>
            </a:r>
            <a:endParaRPr lang="en-US" i="1" dirty="0"/>
          </a:p>
        </p:txBody>
      </p:sp>
      <p:pic>
        <p:nvPicPr>
          <p:cNvPr id="19" name="Picture 2"/>
          <p:cNvPicPr>
            <a:picLocks noChangeAspect="1" noChangeArrowheads="1"/>
          </p:cNvPicPr>
          <p:nvPr/>
        </p:nvPicPr>
        <p:blipFill>
          <a:blip r:embed="rId6" cstate="print"/>
          <a:srcRect l="36875" t="22000" r="13750" b="63000"/>
          <a:stretch>
            <a:fillRect/>
          </a:stretch>
        </p:blipFill>
        <p:spPr bwMode="auto">
          <a:xfrm>
            <a:off x="130629" y="5257800"/>
            <a:ext cx="6019800" cy="1143000"/>
          </a:xfrm>
          <a:prstGeom prst="rect">
            <a:avLst/>
          </a:prstGeom>
          <a:noFill/>
          <a:ln w="9525">
            <a:noFill/>
            <a:miter lim="800000"/>
            <a:headEnd/>
            <a:tailEnd/>
          </a:ln>
        </p:spPr>
      </p:pic>
      <p:sp>
        <p:nvSpPr>
          <p:cNvPr id="20" name="Right Arrow 19"/>
          <p:cNvSpPr/>
          <p:nvPr/>
        </p:nvSpPr>
        <p:spPr>
          <a:xfrm>
            <a:off x="6201229" y="3951514"/>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201229" y="56388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48055" y="4108574"/>
            <a:ext cx="1279517" cy="369332"/>
          </a:xfrm>
          <a:prstGeom prst="rect">
            <a:avLst/>
          </a:prstGeom>
          <a:noFill/>
        </p:spPr>
        <p:txBody>
          <a:bodyPr wrap="none" rtlCol="0">
            <a:spAutoFit/>
          </a:bodyPr>
          <a:lstStyle/>
          <a:p>
            <a:r>
              <a:rPr lang="en-US" i="1" dirty="0" smtClean="0"/>
              <a:t>Subsystem 1</a:t>
            </a:r>
            <a:endParaRPr lang="en-US" i="1" dirty="0"/>
          </a:p>
        </p:txBody>
      </p:sp>
      <p:sp>
        <p:nvSpPr>
          <p:cNvPr id="23" name="TextBox 22"/>
          <p:cNvSpPr txBox="1"/>
          <p:nvPr/>
        </p:nvSpPr>
        <p:spPr>
          <a:xfrm>
            <a:off x="7170057" y="5640862"/>
            <a:ext cx="1279517" cy="369332"/>
          </a:xfrm>
          <a:prstGeom prst="rect">
            <a:avLst/>
          </a:prstGeom>
          <a:noFill/>
        </p:spPr>
        <p:txBody>
          <a:bodyPr wrap="none" rtlCol="0">
            <a:spAutoFit/>
          </a:bodyPr>
          <a:lstStyle/>
          <a:p>
            <a:r>
              <a:rPr lang="en-US" i="1" dirty="0" smtClean="0"/>
              <a:t>Subsystem 2</a:t>
            </a:r>
            <a:endParaRPr lang="en-US" i="1" dirty="0"/>
          </a:p>
        </p:txBody>
      </p:sp>
      <p:sp>
        <p:nvSpPr>
          <p:cNvPr id="24" name="TextBox 23"/>
          <p:cNvSpPr txBox="1"/>
          <p:nvPr/>
        </p:nvSpPr>
        <p:spPr>
          <a:xfrm>
            <a:off x="6324601" y="1905000"/>
            <a:ext cx="2797628" cy="1200329"/>
          </a:xfrm>
          <a:prstGeom prst="rect">
            <a:avLst/>
          </a:prstGeom>
          <a:noFill/>
        </p:spPr>
        <p:txBody>
          <a:bodyPr wrap="square" rtlCol="0">
            <a:spAutoFit/>
          </a:bodyPr>
          <a:lstStyle/>
          <a:p>
            <a:r>
              <a:rPr lang="en-US" i="1" dirty="0" smtClean="0">
                <a:solidFill>
                  <a:srgbClr val="C00000"/>
                </a:solidFill>
              </a:rPr>
              <a:t>Plus signs on the block denotes of </a:t>
            </a:r>
            <a:r>
              <a:rPr lang="en-US" i="1" dirty="0" err="1" smtClean="0">
                <a:solidFill>
                  <a:srgbClr val="C00000"/>
                </a:solidFill>
              </a:rPr>
              <a:t>futher</a:t>
            </a:r>
            <a:r>
              <a:rPr lang="en-US" i="1" dirty="0" smtClean="0">
                <a:solidFill>
                  <a:srgbClr val="C00000"/>
                </a:solidFill>
              </a:rPr>
              <a:t> subcomponents. Ion Source has many.</a:t>
            </a:r>
            <a:endParaRPr lang="en-US" i="1" dirty="0">
              <a:solidFill>
                <a:srgbClr val="C00000"/>
              </a:solidFill>
            </a:endParaRPr>
          </a:p>
        </p:txBody>
      </p:sp>
    </p:spTree>
    <p:extLst>
      <p:ext uri="{BB962C8B-B14F-4D97-AF65-F5344CB8AC3E}">
        <p14:creationId xmlns:p14="http://schemas.microsoft.com/office/powerpoint/2010/main" val="3474440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 Package</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pic>
        <p:nvPicPr>
          <p:cNvPr id="5" name="Content Placeholder 4"/>
          <p:cNvPicPr>
            <a:picLocks noGrp="1"/>
          </p:cNvPicPr>
          <p:nvPr>
            <p:ph sz="quarter" idx="1"/>
          </p:nvPr>
        </p:nvPicPr>
        <p:blipFill>
          <a:blip r:embed="rId3" cstate="print">
            <a:extLst>
              <a:ext uri="{28A0092B-C50C-407E-A947-70E740481C1C}">
                <a14:useLocalDpi xmlns:a14="http://schemas.microsoft.com/office/drawing/2010/main" val="0"/>
              </a:ext>
            </a:extLst>
          </a:blip>
          <a:srcRect l="26250" t="40000" r="20625" b="19000"/>
          <a:stretch>
            <a:fillRect/>
          </a:stretch>
        </p:blipFill>
        <p:spPr bwMode="auto">
          <a:xfrm>
            <a:off x="32656" y="3429000"/>
            <a:ext cx="6477000" cy="3124200"/>
          </a:xfrm>
          <a:prstGeom prst="rect">
            <a:avLst/>
          </a:prstGeom>
          <a:ln w="3175" cap="sq">
            <a:noFill/>
            <a:prstDash val="solid"/>
            <a:miter lim="800000"/>
          </a:ln>
          <a:effectLst/>
        </p:spPr>
      </p:pic>
      <p:sp>
        <p:nvSpPr>
          <p:cNvPr id="6" name="Rectangle 5"/>
          <p:cNvSpPr/>
          <p:nvPr/>
        </p:nvSpPr>
        <p:spPr>
          <a:xfrm>
            <a:off x="32656" y="1524000"/>
            <a:ext cx="8882743" cy="1477328"/>
          </a:xfrm>
          <a:prstGeom prst="rect">
            <a:avLst/>
          </a:prstGeom>
        </p:spPr>
        <p:txBody>
          <a:bodyPr wrap="square">
            <a:spAutoFit/>
          </a:bodyPr>
          <a:lstStyle/>
          <a:p>
            <a:pPr marL="285750" indent="-285750">
              <a:buFont typeface="Arial" pitchFamily="34" charset="0"/>
              <a:buChar char="•"/>
            </a:pPr>
            <a:r>
              <a:rPr lang="en-US" dirty="0"/>
              <a:t>Magnets can be warm or cold.</a:t>
            </a:r>
          </a:p>
          <a:p>
            <a:pPr marL="285750" indent="-285750">
              <a:buFont typeface="Arial" pitchFamily="34" charset="0"/>
              <a:buChar char="•"/>
            </a:pPr>
            <a:r>
              <a:rPr lang="en-US" dirty="0"/>
              <a:t>Logic:  n-1 out of n system, that is, maximum 1 failure.</a:t>
            </a:r>
          </a:p>
          <a:p>
            <a:pPr marL="285750" indent="-285750">
              <a:buFont typeface="Arial" pitchFamily="34" charset="0"/>
              <a:buChar char="•"/>
            </a:pPr>
            <a:r>
              <a:rPr lang="en-US" dirty="0"/>
              <a:t>Parallel structure similar to cavity package consisting of a magnet, a magnet power supply, connecting leads and instrumentation in series in each line. </a:t>
            </a:r>
          </a:p>
          <a:p>
            <a:pPr marL="285750" indent="-285750">
              <a:buFont typeface="Arial" pitchFamily="34" charset="0"/>
              <a:buChar char="•"/>
            </a:pPr>
            <a:r>
              <a:rPr lang="en-US" dirty="0"/>
              <a:t>Parameterized like a cryomodule</a:t>
            </a:r>
          </a:p>
        </p:txBody>
      </p:sp>
      <p:sp>
        <p:nvSpPr>
          <p:cNvPr id="7" name="TextBox 6"/>
          <p:cNvSpPr txBox="1"/>
          <p:nvPr/>
        </p:nvSpPr>
        <p:spPr>
          <a:xfrm>
            <a:off x="6546947" y="3653135"/>
            <a:ext cx="1899364" cy="923330"/>
          </a:xfrm>
          <a:prstGeom prst="rect">
            <a:avLst/>
          </a:prstGeom>
          <a:noFill/>
        </p:spPr>
        <p:txBody>
          <a:bodyPr wrap="square" rtlCol="0">
            <a:spAutoFit/>
          </a:bodyPr>
          <a:lstStyle/>
          <a:p>
            <a:r>
              <a:rPr lang="en-US" i="1" dirty="0" smtClean="0">
                <a:solidFill>
                  <a:srgbClr val="FF0000"/>
                </a:solidFill>
              </a:rPr>
              <a:t>Real system is more complex … ~200 magnets.</a:t>
            </a:r>
            <a:endParaRPr lang="en-US" i="1" dirty="0">
              <a:solidFill>
                <a:srgbClr val="FF0000"/>
              </a:solidFill>
            </a:endParaRPr>
          </a:p>
        </p:txBody>
      </p:sp>
    </p:spTree>
    <p:extLst>
      <p:ext uri="{BB962C8B-B14F-4D97-AF65-F5344CB8AC3E}">
        <p14:creationId xmlns:p14="http://schemas.microsoft.com/office/powerpoint/2010/main" val="1717289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Contents</a:t>
            </a:r>
            <a:endParaRPr lang="en-US" dirty="0"/>
          </a:p>
        </p:txBody>
      </p:sp>
      <p:sp>
        <p:nvSpPr>
          <p:cNvPr id="6" name="Content Placeholder 5"/>
          <p:cNvSpPr>
            <a:spLocks noGrp="1"/>
          </p:cNvSpPr>
          <p:nvPr>
            <p:ph sz="quarter" idx="2"/>
          </p:nvPr>
        </p:nvSpPr>
        <p:spPr>
          <a:xfrm>
            <a:off x="457200" y="2438400"/>
            <a:ext cx="4267200" cy="3581400"/>
          </a:xfrm>
        </p:spPr>
        <p:style>
          <a:lnRef idx="2">
            <a:schemeClr val="accent2"/>
          </a:lnRef>
          <a:fillRef idx="1">
            <a:schemeClr val="lt1"/>
          </a:fillRef>
          <a:effectRef idx="0">
            <a:schemeClr val="accent2"/>
          </a:effectRef>
          <a:fontRef idx="minor">
            <a:schemeClr val="dk1"/>
          </a:fontRef>
        </p:style>
        <p:txBody>
          <a:bodyPr>
            <a:normAutofit fontScale="92500"/>
          </a:bodyPr>
          <a:lstStyle/>
          <a:p>
            <a:r>
              <a:rPr lang="en-US" dirty="0" smtClean="0"/>
              <a:t>Reliability &amp; Its Importance</a:t>
            </a:r>
          </a:p>
          <a:p>
            <a:r>
              <a:rPr lang="en-US" dirty="0" smtClean="0"/>
              <a:t>Tools &amp;software</a:t>
            </a:r>
          </a:p>
          <a:p>
            <a:r>
              <a:rPr lang="en-US" dirty="0" smtClean="0"/>
              <a:t>Failure Distributions</a:t>
            </a:r>
          </a:p>
          <a:p>
            <a:r>
              <a:rPr lang="en-US" dirty="0" smtClean="0"/>
              <a:t>Project X Reliability</a:t>
            </a:r>
          </a:p>
          <a:p>
            <a:r>
              <a:rPr lang="en-US" dirty="0" smtClean="0"/>
              <a:t>Methods of Modeling</a:t>
            </a:r>
          </a:p>
          <a:p>
            <a:r>
              <a:rPr lang="en-US" dirty="0" smtClean="0"/>
              <a:t>Data Validation against SNS</a:t>
            </a:r>
          </a:p>
          <a:p>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sz="quarter" idx="4"/>
              </p:nvPr>
            </p:nvSpPr>
            <p:spPr>
              <a:xfrm>
                <a:off x="4876800" y="2438400"/>
                <a:ext cx="3886200" cy="3581400"/>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dirty="0" smtClean="0"/>
                  <a:t>Availability &amp; Controls</a:t>
                </a:r>
              </a:p>
              <a:p>
                <a:r>
                  <a:rPr lang="en-US" dirty="0" smtClean="0"/>
                  <a:t>Fast Beam Tuning</a:t>
                </a:r>
              </a:p>
              <a:p>
                <a:r>
                  <a:rPr lang="en-US" dirty="0" smtClean="0"/>
                  <a:t>Beam Modeling</a:t>
                </a:r>
                <a:endParaRPr lang="en-US" dirty="0"/>
              </a:p>
              <a:p>
                <a:r>
                  <a:rPr lang="en-US" dirty="0" smtClean="0"/>
                  <a:t>State Space Method of beam representation</a:t>
                </a:r>
              </a:p>
              <a:p>
                <a14:m>
                  <m:oMath xmlns:m="http://schemas.openxmlformats.org/officeDocument/2006/math">
                    <m:sSup>
                      <m:sSupPr>
                        <m:ctrlPr>
                          <a:rPr lang="el-GR" sz="3500" i="1" dirty="0" smtClean="0">
                            <a:latin typeface="Cambria Math"/>
                          </a:rPr>
                        </m:ctrlPr>
                      </m:sSupPr>
                      <m:e>
                        <m:r>
                          <a:rPr lang="el-GR" sz="3500" i="1" dirty="0">
                            <a:latin typeface="Cambria Math"/>
                          </a:rPr>
                          <m:t>𝜒</m:t>
                        </m:r>
                      </m:e>
                      <m:sup>
                        <m:r>
                          <a:rPr lang="en-US" sz="3500" b="0" i="1" dirty="0" smtClean="0">
                            <a:latin typeface="Cambria Math"/>
                          </a:rPr>
                          <m:t>2</m:t>
                        </m:r>
                      </m:sup>
                    </m:sSup>
                  </m:oMath>
                </a14:m>
                <a:r>
                  <a:rPr lang="en-US" dirty="0" smtClean="0"/>
                  <a:t>Minimization Control Technique</a:t>
                </a:r>
              </a:p>
            </p:txBody>
          </p:sp>
        </mc:Choice>
        <mc:Fallback xmlns="">
          <p:sp>
            <p:nvSpPr>
              <p:cNvPr id="8" name="Content Placeholder 7"/>
              <p:cNvSpPr>
                <a:spLocks noGrp="1" noRot="1" noChangeAspect="1" noMove="1" noResize="1" noEditPoints="1" noAdjustHandles="1" noChangeArrowheads="1" noChangeShapeType="1" noTextEdit="1"/>
              </p:cNvSpPr>
              <p:nvPr>
                <p:ph sz="quarter" idx="4"/>
              </p:nvPr>
            </p:nvSpPr>
            <p:spPr>
              <a:xfrm>
                <a:off x="4876800" y="2438400"/>
                <a:ext cx="3886200" cy="3581400"/>
              </a:xfrm>
              <a:blipFill rotWithShape="1">
                <a:blip r:embed="rId2"/>
                <a:stretch>
                  <a:fillRect l="-468" t="-1354" r="-624"/>
                </a:stretch>
              </a:blipFill>
            </p:spPr>
            <p:txBody>
              <a:bodyPr/>
              <a:lstStyle/>
              <a:p>
                <a:r>
                  <a:rPr lang="en-US">
                    <a:noFill/>
                  </a:rPr>
                  <a:t> </a:t>
                </a:r>
              </a:p>
            </p:txBody>
          </p:sp>
        </mc:Fallback>
      </mc:AlternateContent>
      <p:sp>
        <p:nvSpPr>
          <p:cNvPr id="5" name="Text Placeholder 4"/>
          <p:cNvSpPr>
            <a:spLocks noGrp="1"/>
          </p:cNvSpPr>
          <p:nvPr>
            <p:ph type="body" sz="quarter" idx="1"/>
          </p:nvPr>
        </p:nvSpPr>
        <p:spPr>
          <a:xfrm>
            <a:off x="457200" y="1752600"/>
            <a:ext cx="4267200" cy="640080"/>
          </a:xfrm>
        </p:spPr>
        <p:txBody>
          <a:bodyPr/>
          <a:lstStyle/>
          <a:p>
            <a:r>
              <a:rPr lang="en-US" dirty="0" smtClean="0"/>
              <a:t>Reliability</a:t>
            </a:r>
            <a:endParaRPr lang="en-US" dirty="0"/>
          </a:p>
        </p:txBody>
      </p:sp>
      <p:sp>
        <p:nvSpPr>
          <p:cNvPr id="7" name="Text Placeholder 6"/>
          <p:cNvSpPr>
            <a:spLocks noGrp="1"/>
          </p:cNvSpPr>
          <p:nvPr>
            <p:ph type="body" sz="quarter" idx="3"/>
          </p:nvPr>
        </p:nvSpPr>
        <p:spPr>
          <a:xfrm>
            <a:off x="4800600" y="1752600"/>
            <a:ext cx="4114800" cy="640080"/>
          </a:xfrm>
          <a:gradFill>
            <a:gsLst>
              <a:gs pos="86000">
                <a:schemeClr val="bg1">
                  <a:lumMod val="85000"/>
                  <a:shade val="30000"/>
                  <a:satMod val="115000"/>
                </a:schemeClr>
              </a:gs>
              <a:gs pos="23000">
                <a:schemeClr val="bg1">
                  <a:lumMod val="85000"/>
                  <a:shade val="100000"/>
                  <a:satMod val="115000"/>
                </a:schemeClr>
              </a:gs>
            </a:gsLst>
          </a:gradFill>
        </p:spPr>
        <p:txBody>
          <a:bodyPr/>
          <a:lstStyle/>
          <a:p>
            <a:r>
              <a:rPr lang="en-US" dirty="0" smtClean="0"/>
              <a:t>Controls</a:t>
            </a:r>
            <a:endParaRPr lang="en-US" dirty="0"/>
          </a:p>
        </p:txBody>
      </p:sp>
      <p:pic>
        <p:nvPicPr>
          <p:cNvPr id="9" name="Picture 8"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sp>
        <p:nvSpPr>
          <p:cNvPr id="2" name="TextBox 1"/>
          <p:cNvSpPr txBox="1"/>
          <p:nvPr/>
        </p:nvSpPr>
        <p:spPr>
          <a:xfrm>
            <a:off x="762000" y="6226629"/>
            <a:ext cx="7980647" cy="400110"/>
          </a:xfrm>
          <a:prstGeom prst="rect">
            <a:avLst/>
          </a:prstGeom>
          <a:noFill/>
        </p:spPr>
        <p:txBody>
          <a:bodyPr wrap="none" rtlCol="0">
            <a:spAutoFit/>
          </a:bodyPr>
          <a:lstStyle/>
          <a:p>
            <a:pPr algn="ctr"/>
            <a:r>
              <a:rPr lang="en-US" sz="2000" b="1" i="1" dirty="0" smtClean="0"/>
              <a:t>Reliability and controls are particular importance to Accelerator Driven Systems</a:t>
            </a:r>
            <a:endParaRPr lang="en-US" sz="20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graphicFrame>
        <p:nvGraphicFramePr>
          <p:cNvPr id="6" name="Table 5"/>
          <p:cNvGraphicFramePr>
            <a:graphicFrameLocks noGrp="1" noChangeAspect="1"/>
          </p:cNvGraphicFramePr>
          <p:nvPr>
            <p:extLst>
              <p:ext uri="{D42A27DB-BD31-4B8C-83A1-F6EECF244321}">
                <p14:modId xmlns:p14="http://schemas.microsoft.com/office/powerpoint/2010/main" val="3359040304"/>
              </p:ext>
            </p:extLst>
          </p:nvPr>
        </p:nvGraphicFramePr>
        <p:xfrm>
          <a:off x="990599" y="1524000"/>
          <a:ext cx="7318830" cy="3692248"/>
        </p:xfrm>
        <a:graphic>
          <a:graphicData uri="http://schemas.openxmlformats.org/drawingml/2006/table">
            <a:tbl>
              <a:tblPr>
                <a:tableStyleId>{3C2FFA5D-87B4-456A-9821-1D502468CF0F}</a:tableStyleId>
              </a:tblPr>
              <a:tblGrid>
                <a:gridCol w="2655910"/>
                <a:gridCol w="932584"/>
                <a:gridCol w="932584"/>
                <a:gridCol w="932584"/>
                <a:gridCol w="932584"/>
                <a:gridCol w="932584"/>
              </a:tblGrid>
              <a:tr h="649348">
                <a:tc rowSpan="2">
                  <a:txBody>
                    <a:bodyPr/>
                    <a:lstStyle/>
                    <a:p>
                      <a:r>
                        <a:rPr lang="en-US" sz="1400" dirty="0" smtClean="0"/>
                        <a:t>Systems</a:t>
                      </a:r>
                      <a:endParaRPr lang="en-US" sz="1400" dirty="0">
                        <a:latin typeface="Calibri"/>
                        <a:cs typeface="Times New Roman"/>
                      </a:endParaRPr>
                    </a:p>
                  </a:txBody>
                  <a:tcPr anchor="b"/>
                </a:tc>
                <a:tc gridSpan="2">
                  <a:txBody>
                    <a:bodyPr/>
                    <a:lstStyle/>
                    <a:p>
                      <a:pPr marL="0" marR="0" algn="ctr">
                        <a:lnSpc>
                          <a:spcPct val="115000"/>
                        </a:lnSpc>
                        <a:spcBef>
                          <a:spcPts val="600"/>
                        </a:spcBef>
                        <a:spcAft>
                          <a:spcPts val="600"/>
                        </a:spcAft>
                      </a:pPr>
                      <a:r>
                        <a:rPr lang="en-US" sz="1400" dirty="0" smtClean="0"/>
                        <a:t>MTBF</a:t>
                      </a:r>
                      <a:endParaRPr lang="en-US" sz="1400" dirty="0">
                        <a:latin typeface="Calibri"/>
                        <a:ea typeface="Times New Roman"/>
                        <a:cs typeface="Times New Roman"/>
                      </a:endParaRPr>
                    </a:p>
                  </a:txBody>
                  <a:tcPr anchor="b"/>
                </a:tc>
                <a:tc h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45720" marR="45720" marT="8890" marB="88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71755" marR="71755" algn="ctr">
                        <a:lnSpc>
                          <a:spcPct val="115000"/>
                        </a:lnSpc>
                        <a:spcBef>
                          <a:spcPts val="600"/>
                        </a:spcBef>
                        <a:spcAft>
                          <a:spcPts val="600"/>
                        </a:spcAft>
                      </a:pPr>
                      <a:r>
                        <a:rPr lang="en-US" sz="1400" dirty="0" smtClean="0"/>
                        <a:t>Difference (%)</a:t>
                      </a:r>
                      <a:endParaRPr lang="en-US" sz="1400" dirty="0">
                        <a:latin typeface="Calibri"/>
                        <a:ea typeface="Times New Roman"/>
                        <a:cs typeface="Times New Roman"/>
                      </a:endParaRPr>
                    </a:p>
                  </a:txBody>
                  <a:tcPr marL="45720" marR="45720" vert="vert270" anchor="ctr"/>
                </a:tc>
                <a:tc rowSpan="2">
                  <a:txBody>
                    <a:bodyPr/>
                    <a:lstStyle/>
                    <a:p>
                      <a:pPr marL="71755" marR="71755" algn="ctr">
                        <a:lnSpc>
                          <a:spcPct val="115000"/>
                        </a:lnSpc>
                        <a:spcBef>
                          <a:spcPts val="600"/>
                        </a:spcBef>
                        <a:spcAft>
                          <a:spcPts val="600"/>
                        </a:spcAft>
                      </a:pPr>
                      <a:r>
                        <a:rPr lang="en-US" sz="1400" dirty="0" smtClean="0"/>
                        <a:t>#of simulations</a:t>
                      </a:r>
                      <a:endParaRPr lang="en-US" sz="1400" dirty="0">
                        <a:latin typeface="Calibri"/>
                        <a:ea typeface="Times New Roman"/>
                        <a:cs typeface="Times New Roman"/>
                      </a:endParaRPr>
                    </a:p>
                  </a:txBody>
                  <a:tcPr marL="45720" marR="45720" vert="vert270" anchor="ctr"/>
                </a:tc>
                <a:tc rowSpan="2">
                  <a:txBody>
                    <a:bodyPr/>
                    <a:lstStyle/>
                    <a:p>
                      <a:pPr marL="71755" marR="71755" algn="ctr">
                        <a:lnSpc>
                          <a:spcPct val="115000"/>
                        </a:lnSpc>
                        <a:spcBef>
                          <a:spcPts val="600"/>
                        </a:spcBef>
                        <a:spcAft>
                          <a:spcPts val="600"/>
                        </a:spcAft>
                      </a:pPr>
                      <a:r>
                        <a:rPr lang="en-US" sz="1400" dirty="0" smtClean="0"/>
                        <a:t>Lifetime*</a:t>
                      </a:r>
                      <a:endParaRPr lang="en-US" sz="1400" dirty="0">
                        <a:latin typeface="Calibri"/>
                        <a:ea typeface="Times New Roman"/>
                        <a:cs typeface="Times New Roman"/>
                      </a:endParaRPr>
                    </a:p>
                  </a:txBody>
                  <a:tcPr marL="45720" marR="45720" vert="vert270" anchor="ctr"/>
                </a:tc>
              </a:tr>
              <a:tr h="697293">
                <a:tc vMerge="1">
                  <a:txBody>
                    <a:bodyPr/>
                    <a:lstStyle/>
                    <a:p>
                      <a:endParaRPr lang="en-US"/>
                    </a:p>
                  </a:txBody>
                  <a:tcPr/>
                </a:tc>
                <a:tc>
                  <a:txBody>
                    <a:bodyPr/>
                    <a:lstStyle/>
                    <a:p>
                      <a:pPr marL="0" marR="0" algn="ctr">
                        <a:lnSpc>
                          <a:spcPct val="115000"/>
                        </a:lnSpc>
                        <a:spcBef>
                          <a:spcPts val="600"/>
                        </a:spcBef>
                        <a:spcAft>
                          <a:spcPts val="600"/>
                        </a:spcAft>
                      </a:pPr>
                      <a:r>
                        <a:rPr lang="en-US" sz="1400" dirty="0" smtClean="0"/>
                        <a:t>Spread-sheet</a:t>
                      </a:r>
                      <a:endParaRPr lang="en-US" sz="1400" dirty="0">
                        <a:latin typeface="Calibri"/>
                        <a:ea typeface="Times New Roman"/>
                        <a:cs typeface="Times New Roman"/>
                      </a:endParaRPr>
                    </a:p>
                  </a:txBody>
                  <a:tcPr anchor="b"/>
                </a:tc>
                <a:tc>
                  <a:txBody>
                    <a:bodyPr/>
                    <a:lstStyle/>
                    <a:p>
                      <a:pPr marL="0" marR="0" algn="r">
                        <a:lnSpc>
                          <a:spcPct val="115000"/>
                        </a:lnSpc>
                        <a:spcBef>
                          <a:spcPts val="600"/>
                        </a:spcBef>
                        <a:spcAft>
                          <a:spcPts val="600"/>
                        </a:spcAft>
                      </a:pPr>
                      <a:r>
                        <a:rPr lang="en-US" sz="1400" dirty="0" smtClean="0"/>
                        <a:t>AWB</a:t>
                      </a:r>
                      <a:endParaRPr lang="en-US" sz="1400" dirty="0">
                        <a:latin typeface="Calibri"/>
                        <a:ea typeface="Times New Roman"/>
                        <a:cs typeface="Times New Roman"/>
                      </a:endParaRPr>
                    </a:p>
                  </a:txBody>
                  <a:tcPr anchor="b"/>
                </a:tc>
                <a:tc vMerge="1">
                  <a:txBody>
                    <a:bodyPr/>
                    <a:lstStyle/>
                    <a:p>
                      <a:endParaRPr lang="en-US"/>
                    </a:p>
                  </a:txBody>
                  <a:tcPr/>
                </a:tc>
                <a:tc vMerge="1">
                  <a:txBody>
                    <a:bodyPr/>
                    <a:lstStyle/>
                    <a:p>
                      <a:endParaRPr lang="en-US"/>
                    </a:p>
                  </a:txBody>
                  <a:tcPr/>
                </a:tc>
                <a:tc vMerge="1">
                  <a:txBody>
                    <a:bodyPr/>
                    <a:lstStyle/>
                    <a:p>
                      <a:endParaRPr lang="en-US"/>
                    </a:p>
                  </a:txBody>
                  <a:tcPr/>
                </a:tc>
              </a:tr>
              <a:tr h="403408">
                <a:tc>
                  <a:txBody>
                    <a:bodyPr/>
                    <a:lstStyle/>
                    <a:p>
                      <a:pPr marL="215900" marR="0" indent="-215900" algn="l">
                        <a:lnSpc>
                          <a:spcPct val="115000"/>
                        </a:lnSpc>
                        <a:spcBef>
                          <a:spcPts val="600"/>
                        </a:spcBef>
                        <a:spcAft>
                          <a:spcPts val="600"/>
                        </a:spcAft>
                      </a:pPr>
                      <a:r>
                        <a:rPr lang="en-US" sz="1400" dirty="0"/>
                        <a:t>Medium </a:t>
                      </a:r>
                      <a:r>
                        <a:rPr lang="en-US" sz="1400" dirty="0" smtClean="0"/>
                        <a:t>Beta</a:t>
                      </a:r>
                      <a:r>
                        <a:rPr lang="en-US" sz="1400" baseline="0" dirty="0" smtClean="0"/>
                        <a:t> </a:t>
                      </a:r>
                      <a:r>
                        <a:rPr lang="en-US" sz="1400" dirty="0" smtClean="0"/>
                        <a:t>SCL (1 </a:t>
                      </a:r>
                      <a:r>
                        <a:rPr lang="en-US" sz="1400" dirty="0"/>
                        <a:t>module)</a:t>
                      </a:r>
                      <a:endParaRPr lang="en-US" sz="1400" dirty="0">
                        <a:latin typeface="Calibri"/>
                        <a:ea typeface="Times New Roman"/>
                        <a:cs typeface="Times New Roman"/>
                      </a:endParaRPr>
                    </a:p>
                  </a:txBody>
                  <a:tcPr/>
                </a:tc>
                <a:tc>
                  <a:txBody>
                    <a:bodyPr/>
                    <a:lstStyle/>
                    <a:p>
                      <a:pPr marL="0" marR="0" algn="r">
                        <a:lnSpc>
                          <a:spcPct val="115000"/>
                        </a:lnSpc>
                        <a:spcBef>
                          <a:spcPts val="600"/>
                        </a:spcBef>
                        <a:spcAft>
                          <a:spcPts val="600"/>
                        </a:spcAft>
                      </a:pPr>
                      <a:r>
                        <a:rPr lang="en-US" sz="1400" dirty="0" smtClean="0"/>
                        <a:t>4476</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4479</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smtClean="0"/>
                        <a:t>0.06%</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10,000</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12,000</a:t>
                      </a:r>
                      <a:endParaRPr lang="en-US" sz="1400" dirty="0">
                        <a:latin typeface="Calibri"/>
                        <a:ea typeface="Times New Roman"/>
                        <a:cs typeface="Times New Roman"/>
                      </a:endParaRPr>
                    </a:p>
                  </a:txBody>
                  <a:tcPr anchor="ctr"/>
                </a:tc>
              </a:tr>
              <a:tr h="403408">
                <a:tc>
                  <a:txBody>
                    <a:bodyPr/>
                    <a:lstStyle/>
                    <a:p>
                      <a:pPr marL="217170" marR="0" indent="-217170" algn="just">
                        <a:lnSpc>
                          <a:spcPct val="115000"/>
                        </a:lnSpc>
                        <a:spcBef>
                          <a:spcPts val="600"/>
                        </a:spcBef>
                        <a:spcAft>
                          <a:spcPts val="600"/>
                        </a:spcAft>
                      </a:pPr>
                      <a:r>
                        <a:rPr lang="en-US" sz="1400" dirty="0"/>
                        <a:t>Ion source</a:t>
                      </a:r>
                      <a:endParaRPr lang="en-US" sz="1400" dirty="0">
                        <a:latin typeface="Calibri"/>
                        <a:ea typeface="Times New Roman"/>
                        <a:cs typeface="Times New Roman"/>
                      </a:endParaRPr>
                    </a:p>
                  </a:txBody>
                  <a:tcPr anchor="ctr"/>
                </a:tc>
                <a:tc>
                  <a:txBody>
                    <a:bodyPr/>
                    <a:lstStyle/>
                    <a:p>
                      <a:pPr marL="0" marR="0" indent="0" algn="r" defTabSz="3176455" rtl="0" eaLnBrk="1" fontAlgn="auto" latinLnBrk="0" hangingPunct="1">
                        <a:lnSpc>
                          <a:spcPct val="115000"/>
                        </a:lnSpc>
                        <a:spcBef>
                          <a:spcPts val="600"/>
                        </a:spcBef>
                        <a:spcAft>
                          <a:spcPts val="600"/>
                        </a:spcAft>
                        <a:buClrTx/>
                        <a:buSzTx/>
                        <a:buFontTx/>
                        <a:buNone/>
                        <a:tabLst/>
                        <a:defRPr/>
                      </a:pPr>
                      <a:r>
                        <a:rPr lang="en-US" sz="1400" dirty="0" smtClean="0"/>
                        <a:t>53.9</a:t>
                      </a:r>
                      <a:endParaRPr lang="en-US" sz="1400" dirty="0" smtClean="0">
                        <a:latin typeface="+mn-lt"/>
                        <a:ea typeface="Times New Roman"/>
                        <a:cs typeface="Times New Roman"/>
                      </a:endParaRPr>
                    </a:p>
                  </a:txBody>
                  <a:tcPr anchor="ctr"/>
                </a:tc>
                <a:tc>
                  <a:txBody>
                    <a:bodyPr/>
                    <a:lstStyle/>
                    <a:p>
                      <a:pPr marL="0" marR="0" indent="0" algn="r" defTabSz="3176455" rtl="0" eaLnBrk="1" fontAlgn="auto" latinLnBrk="0" hangingPunct="1">
                        <a:lnSpc>
                          <a:spcPct val="115000"/>
                        </a:lnSpc>
                        <a:spcBef>
                          <a:spcPts val="600"/>
                        </a:spcBef>
                        <a:spcAft>
                          <a:spcPts val="600"/>
                        </a:spcAft>
                        <a:buClrTx/>
                        <a:buSzTx/>
                        <a:buFontTx/>
                        <a:buNone/>
                        <a:tabLst/>
                        <a:defRPr/>
                      </a:pPr>
                      <a:r>
                        <a:rPr lang="en-US" sz="1400" dirty="0" smtClean="0"/>
                        <a:t>53.5</a:t>
                      </a:r>
                      <a:endParaRPr lang="en-US" sz="1400" dirty="0" smtClean="0">
                        <a:latin typeface="+mn-lt"/>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smtClean="0"/>
                        <a:t>-0.75%</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1000</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1000</a:t>
                      </a:r>
                      <a:endParaRPr lang="en-US" sz="1400" dirty="0">
                        <a:latin typeface="Calibri"/>
                        <a:ea typeface="Times New Roman"/>
                        <a:cs typeface="Times New Roman"/>
                      </a:endParaRPr>
                    </a:p>
                  </a:txBody>
                  <a:tcPr anchor="ctr"/>
                </a:tc>
              </a:tr>
              <a:tr h="403408">
                <a:tc>
                  <a:txBody>
                    <a:bodyPr/>
                    <a:lstStyle/>
                    <a:p>
                      <a:pPr marL="217170" marR="0" indent="-217170" algn="just">
                        <a:lnSpc>
                          <a:spcPct val="115000"/>
                        </a:lnSpc>
                        <a:spcBef>
                          <a:spcPts val="600"/>
                        </a:spcBef>
                        <a:spcAft>
                          <a:spcPts val="600"/>
                        </a:spcAft>
                      </a:pPr>
                      <a:r>
                        <a:rPr lang="en-US" sz="1400" dirty="0"/>
                        <a:t>Cryoplant</a:t>
                      </a:r>
                      <a:endParaRPr lang="en-US" sz="1400" dirty="0">
                        <a:latin typeface="Calibri"/>
                        <a:ea typeface="Times New Roman"/>
                        <a:cs typeface="Times New Roman"/>
                      </a:endParaRPr>
                    </a:p>
                  </a:txBody>
                  <a:tcPr anchor="ctr"/>
                </a:tc>
                <a:tc>
                  <a:txBody>
                    <a:bodyPr/>
                    <a:lstStyle/>
                    <a:p>
                      <a:pPr marL="0" marR="0" indent="0" algn="r" defTabSz="3176455" rtl="0" eaLnBrk="1" fontAlgn="auto" latinLnBrk="0" hangingPunct="1">
                        <a:lnSpc>
                          <a:spcPct val="115000"/>
                        </a:lnSpc>
                        <a:spcBef>
                          <a:spcPts val="600"/>
                        </a:spcBef>
                        <a:spcAft>
                          <a:spcPts val="600"/>
                        </a:spcAft>
                        <a:buClrTx/>
                        <a:buSzTx/>
                        <a:buFontTx/>
                        <a:buNone/>
                        <a:tabLst/>
                        <a:defRPr/>
                      </a:pPr>
                      <a:r>
                        <a:rPr lang="en-US" sz="1400" dirty="0" smtClean="0"/>
                        <a:t>1306</a:t>
                      </a:r>
                      <a:endParaRPr lang="en-US" sz="1400" dirty="0" smtClean="0">
                        <a:latin typeface="+mn-lt"/>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smtClean="0"/>
                        <a:t>1290</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smtClean="0"/>
                        <a:t>-1.22%</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1000</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5000</a:t>
                      </a:r>
                      <a:endParaRPr lang="en-US" sz="1400" dirty="0">
                        <a:latin typeface="Calibri"/>
                        <a:ea typeface="Times New Roman"/>
                        <a:cs typeface="Times New Roman"/>
                      </a:endParaRPr>
                    </a:p>
                  </a:txBody>
                  <a:tcPr anchor="ctr"/>
                </a:tc>
              </a:tr>
              <a:tr h="403408">
                <a:tc>
                  <a:txBody>
                    <a:bodyPr/>
                    <a:lstStyle/>
                    <a:p>
                      <a:pPr marL="217170" marR="0" indent="-217170" algn="just">
                        <a:lnSpc>
                          <a:spcPct val="115000"/>
                        </a:lnSpc>
                        <a:spcBef>
                          <a:spcPts val="600"/>
                        </a:spcBef>
                        <a:spcAft>
                          <a:spcPts val="600"/>
                        </a:spcAft>
                      </a:pPr>
                      <a:r>
                        <a:rPr lang="en-US" sz="1400" dirty="0"/>
                        <a:t>RFQ</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smtClean="0"/>
                        <a:t>4804</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4798</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a:t>
                      </a:r>
                      <a:r>
                        <a:rPr lang="en-US" sz="1400" dirty="0" smtClean="0"/>
                        <a:t>0.12%</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1000</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15,000</a:t>
                      </a:r>
                      <a:endParaRPr lang="en-US" sz="1400" dirty="0">
                        <a:latin typeface="Calibri"/>
                        <a:ea typeface="Times New Roman"/>
                        <a:cs typeface="Times New Roman"/>
                      </a:endParaRPr>
                    </a:p>
                  </a:txBody>
                  <a:tcPr anchor="ctr"/>
                </a:tc>
              </a:tr>
              <a:tr h="403408">
                <a:tc>
                  <a:txBody>
                    <a:bodyPr/>
                    <a:lstStyle/>
                    <a:p>
                      <a:pPr marL="217170" marR="0" indent="-217170" algn="just">
                        <a:lnSpc>
                          <a:spcPct val="115000"/>
                        </a:lnSpc>
                        <a:spcBef>
                          <a:spcPts val="600"/>
                        </a:spcBef>
                        <a:spcAft>
                          <a:spcPts val="600"/>
                        </a:spcAft>
                      </a:pPr>
                      <a:r>
                        <a:rPr lang="en-US" sz="1400" dirty="0"/>
                        <a:t>MEBT</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smtClean="0"/>
                        <a:t>827.6</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828.1</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smtClean="0"/>
                        <a:t>0.06%</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1000</a:t>
                      </a:r>
                      <a:endParaRPr lang="en-US" sz="1400" dirty="0">
                        <a:latin typeface="Calibri"/>
                        <a:ea typeface="Times New Roman"/>
                        <a:cs typeface="Times New Roman"/>
                      </a:endParaRPr>
                    </a:p>
                  </a:txBody>
                  <a:tcPr anchor="ctr"/>
                </a:tc>
                <a:tc>
                  <a:txBody>
                    <a:bodyPr/>
                    <a:lstStyle/>
                    <a:p>
                      <a:pPr marL="0" marR="0" algn="r">
                        <a:lnSpc>
                          <a:spcPct val="115000"/>
                        </a:lnSpc>
                        <a:spcBef>
                          <a:spcPts val="600"/>
                        </a:spcBef>
                        <a:spcAft>
                          <a:spcPts val="600"/>
                        </a:spcAft>
                      </a:pPr>
                      <a:r>
                        <a:rPr lang="en-US" sz="1400" dirty="0"/>
                        <a:t>3000</a:t>
                      </a:r>
                      <a:endParaRPr lang="en-US" sz="1400" dirty="0">
                        <a:latin typeface="Calibri"/>
                        <a:ea typeface="Times New Roman"/>
                        <a:cs typeface="Times New Roman"/>
                      </a:endParaRPr>
                    </a:p>
                  </a:txBody>
                  <a:tcPr anchor="ctr"/>
                </a:tc>
              </a:tr>
              <a:tr h="328567">
                <a:tc gridSpan="6">
                  <a:txBody>
                    <a:bodyPr/>
                    <a:lstStyle/>
                    <a:p>
                      <a:pPr marL="0" marR="0" lvl="0" indent="0" algn="r" defTabSz="31764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Lifetime in this respect means the number of simulation hours.</a:t>
                      </a:r>
                    </a:p>
                  </a:txBody>
                  <a:tcPr anchor="ctr"/>
                </a:tc>
                <a:tc hMerge="1">
                  <a:txBody>
                    <a:bodyPr/>
                    <a:lstStyle/>
                    <a:p>
                      <a:pPr marL="0" marR="0" algn="r">
                        <a:lnSpc>
                          <a:spcPct val="115000"/>
                        </a:lnSpc>
                        <a:spcBef>
                          <a:spcPts val="600"/>
                        </a:spcBef>
                        <a:spcAft>
                          <a:spcPts val="600"/>
                        </a:spcAft>
                      </a:pPr>
                      <a:endParaRPr lang="en-US" sz="1400" dirty="0">
                        <a:latin typeface="Calibri"/>
                        <a:ea typeface="Times New Roman"/>
                        <a:cs typeface="Times New Roman"/>
                      </a:endParaRPr>
                    </a:p>
                  </a:txBody>
                  <a:tcPr anchor="ctr"/>
                </a:tc>
                <a:tc hMerge="1">
                  <a:txBody>
                    <a:bodyPr/>
                    <a:lstStyle/>
                    <a:p>
                      <a:pPr marL="0" marR="0" algn="r">
                        <a:lnSpc>
                          <a:spcPct val="115000"/>
                        </a:lnSpc>
                        <a:spcBef>
                          <a:spcPts val="600"/>
                        </a:spcBef>
                        <a:spcAft>
                          <a:spcPts val="600"/>
                        </a:spcAft>
                      </a:pPr>
                      <a:endParaRPr lang="en-US" sz="1400" dirty="0">
                        <a:latin typeface="Calibri"/>
                        <a:ea typeface="Times New Roman"/>
                        <a:cs typeface="Times New Roman"/>
                      </a:endParaRPr>
                    </a:p>
                  </a:txBody>
                  <a:tcPr anchor="ctr"/>
                </a:tc>
                <a:tc hMerge="1">
                  <a:txBody>
                    <a:bodyPr/>
                    <a:lstStyle/>
                    <a:p>
                      <a:pPr marL="0" marR="0" algn="r">
                        <a:lnSpc>
                          <a:spcPct val="115000"/>
                        </a:lnSpc>
                        <a:spcBef>
                          <a:spcPts val="600"/>
                        </a:spcBef>
                        <a:spcAft>
                          <a:spcPts val="600"/>
                        </a:spcAft>
                      </a:pPr>
                      <a:endParaRPr lang="en-US" sz="1400" dirty="0">
                        <a:latin typeface="Calibri"/>
                        <a:ea typeface="Times New Roman"/>
                        <a:cs typeface="Times New Roman"/>
                      </a:endParaRPr>
                    </a:p>
                  </a:txBody>
                  <a:tcPr anchor="ctr"/>
                </a:tc>
                <a:tc hMerge="1">
                  <a:txBody>
                    <a:bodyPr/>
                    <a:lstStyle/>
                    <a:p>
                      <a:pPr marL="0" marR="0" algn="r">
                        <a:lnSpc>
                          <a:spcPct val="115000"/>
                        </a:lnSpc>
                        <a:spcBef>
                          <a:spcPts val="600"/>
                        </a:spcBef>
                        <a:spcAft>
                          <a:spcPts val="600"/>
                        </a:spcAft>
                      </a:pPr>
                      <a:endParaRPr lang="en-US" sz="1400" dirty="0">
                        <a:latin typeface="Calibri"/>
                        <a:ea typeface="Times New Roman"/>
                        <a:cs typeface="Times New Roman"/>
                      </a:endParaRPr>
                    </a:p>
                  </a:txBody>
                  <a:tcPr anchor="ctr"/>
                </a:tc>
                <a:tc hMerge="1">
                  <a:txBody>
                    <a:bodyPr/>
                    <a:lstStyle/>
                    <a:p>
                      <a:pPr marL="0" marR="0" algn="r">
                        <a:lnSpc>
                          <a:spcPct val="115000"/>
                        </a:lnSpc>
                        <a:spcBef>
                          <a:spcPts val="600"/>
                        </a:spcBef>
                        <a:spcAft>
                          <a:spcPts val="600"/>
                        </a:spcAft>
                      </a:pPr>
                      <a:endParaRPr lang="en-US" sz="1400" dirty="0">
                        <a:latin typeface="Calibri"/>
                        <a:ea typeface="Times New Roman"/>
                        <a:cs typeface="Times New Roman"/>
                      </a:endParaRPr>
                    </a:p>
                  </a:txBody>
                  <a:tcPr anchor="ctr"/>
                </a:tc>
              </a:tr>
            </a:tbl>
          </a:graphicData>
        </a:graphic>
      </p:graphicFrame>
      <p:sp>
        <p:nvSpPr>
          <p:cNvPr id="7" name="Rectangle 6"/>
          <p:cNvSpPr/>
          <p:nvPr/>
        </p:nvSpPr>
        <p:spPr>
          <a:xfrm>
            <a:off x="685800" y="5334000"/>
            <a:ext cx="8305800" cy="923330"/>
          </a:xfrm>
          <a:prstGeom prst="rect">
            <a:avLst/>
          </a:prstGeom>
        </p:spPr>
        <p:txBody>
          <a:bodyPr wrap="square">
            <a:spAutoFit/>
          </a:bodyPr>
          <a:lstStyle/>
          <a:p>
            <a:pPr algn="just">
              <a:spcBef>
                <a:spcPts val="600"/>
              </a:spcBef>
              <a:spcAft>
                <a:spcPts val="600"/>
              </a:spcAft>
            </a:pPr>
            <a:r>
              <a:rPr lang="en-US" dirty="0"/>
              <a:t>As we can see,  using component data from SNS, the MTBF of the systems  matches SNS estimates (using Markov Analysis)  within 1.5% error. Most of the systems so far have been modeled, and  data can be plugged in as and when available for useful analysis.</a:t>
            </a:r>
          </a:p>
        </p:txBody>
      </p:sp>
    </p:spTree>
    <p:extLst>
      <p:ext uri="{BB962C8B-B14F-4D97-AF65-F5344CB8AC3E}">
        <p14:creationId xmlns:p14="http://schemas.microsoft.com/office/powerpoint/2010/main" val="3622340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Project X Analysis</a:t>
            </a:r>
            <a:endParaRPr lang="en-US" dirty="0"/>
          </a:p>
        </p:txBody>
      </p:sp>
      <p:sp>
        <p:nvSpPr>
          <p:cNvPr id="3" name="Content Placeholder 2"/>
          <p:cNvSpPr>
            <a:spLocks noGrp="1"/>
          </p:cNvSpPr>
          <p:nvPr>
            <p:ph sz="quarter" idx="1"/>
          </p:nvPr>
        </p:nvSpPr>
        <p:spPr/>
        <p:txBody>
          <a:bodyPr>
            <a:normAutofit/>
          </a:bodyPr>
          <a:lstStyle/>
          <a:p>
            <a:r>
              <a:rPr lang="en-US" sz="2600" dirty="0" smtClean="0">
                <a:latin typeface="Calibri" pitchFamily="34" charset="0"/>
                <a:cs typeface="Calibri" pitchFamily="34" charset="0"/>
              </a:rPr>
              <a:t>Mostly limited by lack of input</a:t>
            </a:r>
          </a:p>
          <a:p>
            <a:pPr lvl="1"/>
            <a:r>
              <a:rPr lang="en-US" sz="2000" dirty="0" smtClean="0">
                <a:latin typeface="Calibri" pitchFamily="34" charset="0"/>
                <a:cs typeface="Calibri" pitchFamily="34" charset="0"/>
              </a:rPr>
              <a:t>Reliability of components (MTBF and repair)</a:t>
            </a:r>
          </a:p>
          <a:p>
            <a:pPr lvl="1"/>
            <a:r>
              <a:rPr lang="en-US" sz="2000" dirty="0" smtClean="0">
                <a:latin typeface="Calibri" pitchFamily="34" charset="0"/>
                <a:cs typeface="Calibri" pitchFamily="34" charset="0"/>
              </a:rPr>
              <a:t>Number of components</a:t>
            </a:r>
          </a:p>
          <a:p>
            <a:pPr lvl="1"/>
            <a:r>
              <a:rPr lang="en-US" sz="2000" dirty="0" smtClean="0">
                <a:latin typeface="Calibri" pitchFamily="34" charset="0"/>
                <a:cs typeface="Calibri" pitchFamily="34" charset="0"/>
              </a:rPr>
              <a:t>Redundancy and other inter-dependence information</a:t>
            </a:r>
          </a:p>
          <a:p>
            <a:r>
              <a:rPr lang="en-US" sz="2600" dirty="0" smtClean="0">
                <a:latin typeface="Calibri" pitchFamily="34" charset="0"/>
                <a:cs typeface="Calibri" pitchFamily="34" charset="0"/>
              </a:rPr>
              <a:t>If this information were available now, expect the full model could be completed in 3-6 months</a:t>
            </a:r>
          </a:p>
          <a:p>
            <a:pPr lvl="1"/>
            <a:r>
              <a:rPr lang="en-US" sz="2000" dirty="0" smtClean="0">
                <a:latin typeface="Calibri" pitchFamily="34" charset="0"/>
                <a:cs typeface="Calibri" pitchFamily="34" charset="0"/>
              </a:rPr>
              <a:t>Have code to edit XML to replicate components</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(don’t have to enter multiple identical parts manually)</a:t>
            </a:r>
          </a:p>
          <a:p>
            <a:pPr lvl="1"/>
            <a:r>
              <a:rPr lang="en-US" sz="2000" dirty="0" smtClean="0">
                <a:latin typeface="Calibri" pitchFamily="34" charset="0"/>
                <a:cs typeface="Calibri" pitchFamily="34" charset="0"/>
              </a:rPr>
              <a:t>Methods in place to do parameterization</a:t>
            </a:r>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1684835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 </a:t>
            </a:r>
            <a:r>
              <a:rPr lang="en-US" dirty="0"/>
              <a:t>ADS, and Reliability</a:t>
            </a:r>
          </a:p>
        </p:txBody>
      </p:sp>
      <p:sp>
        <p:nvSpPr>
          <p:cNvPr id="3" name="Content Placeholder 2"/>
          <p:cNvSpPr>
            <a:spLocks noGrp="1"/>
          </p:cNvSpPr>
          <p:nvPr>
            <p:ph sz="quarter" idx="1"/>
          </p:nvPr>
        </p:nvSpPr>
        <p:spPr>
          <a:xfrm>
            <a:off x="152400" y="1705429"/>
            <a:ext cx="4038600" cy="5029200"/>
          </a:xfrm>
        </p:spPr>
        <p:txBody>
          <a:bodyPr>
            <a:normAutofit/>
          </a:bodyPr>
          <a:lstStyle/>
          <a:p>
            <a:r>
              <a:rPr lang="en-US" sz="2400" dirty="0" smtClean="0">
                <a:latin typeface="Calibri" pitchFamily="34" charset="0"/>
                <a:cs typeface="Calibri" pitchFamily="34" charset="0"/>
              </a:rPr>
              <a:t>ADS – Accelerator Driven Systems – proposed by Robert Wilson 20 years ago, but lacked a suitable accelerator</a:t>
            </a:r>
          </a:p>
          <a:p>
            <a:r>
              <a:rPr lang="en-US" sz="2400" dirty="0" smtClean="0">
                <a:latin typeface="Calibri" pitchFamily="34" charset="0"/>
                <a:cs typeface="Calibri" pitchFamily="34" charset="0"/>
              </a:rPr>
              <a:t>PX, tapped at 1GeV, is close to what ADS needs</a:t>
            </a:r>
          </a:p>
          <a:p>
            <a:pPr lvl="1"/>
            <a:r>
              <a:rPr lang="en-US" sz="1800" dirty="0" smtClean="0">
                <a:latin typeface="Calibri" pitchFamily="34" charset="0"/>
                <a:cs typeface="Calibri" pitchFamily="34" charset="0"/>
              </a:rPr>
              <a:t>Continuous beam: Pulsed beam causes thermal shock</a:t>
            </a:r>
          </a:p>
          <a:p>
            <a:pPr lvl="1"/>
            <a:r>
              <a:rPr lang="en-US" sz="1800" dirty="0" smtClean="0">
                <a:latin typeface="Calibri" pitchFamily="34" charset="0"/>
                <a:cs typeface="Calibri" pitchFamily="34" charset="0"/>
              </a:rPr>
              <a:t>Superconducting </a:t>
            </a:r>
            <a:r>
              <a:rPr lang="en-US" sz="1800" dirty="0" smtClean="0">
                <a:latin typeface="Calibri" pitchFamily="34" charset="0"/>
                <a:cs typeface="Calibri" pitchFamily="34" charset="0"/>
                <a:sym typeface="Symbol"/>
              </a:rPr>
              <a:t> efficient</a:t>
            </a:r>
            <a:endParaRPr lang="en-US" sz="1800" dirty="0" smtClean="0">
              <a:latin typeface="Calibri" pitchFamily="34" charset="0"/>
              <a:cs typeface="Calibri" pitchFamily="34" charset="0"/>
            </a:endParaRPr>
          </a:p>
          <a:p>
            <a:r>
              <a:rPr lang="en-US" sz="2400" dirty="0" smtClean="0">
                <a:latin typeface="Calibri" pitchFamily="34" charset="0"/>
                <a:cs typeface="Calibri" pitchFamily="34" charset="0"/>
              </a:rPr>
              <a:t>In its building stage, so ideal for understanding of ADS</a:t>
            </a:r>
          </a:p>
        </p:txBody>
      </p:sp>
      <p:pic>
        <p:nvPicPr>
          <p:cNvPr id="4" name="Picture 3" descr="fermilab-logo.jpg"/>
          <p:cNvPicPr>
            <a:picLocks noChangeAspect="1"/>
          </p:cNvPicPr>
          <p:nvPr/>
        </p:nvPicPr>
        <p:blipFill>
          <a:blip r:embed="rId4" cstate="print"/>
          <a:srcRect t="38000" b="38000"/>
          <a:stretch>
            <a:fillRect/>
          </a:stretch>
        </p:blipFill>
        <p:spPr>
          <a:xfrm>
            <a:off x="7496629" y="0"/>
            <a:ext cx="1625600" cy="39014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605960288"/>
              </p:ext>
            </p:extLst>
          </p:nvPr>
        </p:nvGraphicFramePr>
        <p:xfrm>
          <a:off x="4359416" y="1600200"/>
          <a:ext cx="4555983" cy="3371850"/>
        </p:xfrm>
        <a:graphic>
          <a:graphicData uri="http://schemas.openxmlformats.org/presentationml/2006/ole">
            <mc:AlternateContent xmlns:mc="http://schemas.openxmlformats.org/markup-compatibility/2006">
              <mc:Choice xmlns:v="urn:schemas-microsoft-com:vml" Requires="v">
                <p:oleObj spid="_x0000_s3086" name="Slide" r:id="rId5" imgW="4451469" imgH="2967117" progId="PowerPoint.Slide.12">
                  <p:embed/>
                </p:oleObj>
              </mc:Choice>
              <mc:Fallback>
                <p:oleObj name="Slide" r:id="rId5" imgW="4451469" imgH="2967117"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3020" t="6787" r="4529" b="6787"/>
                      <a:stretch>
                        <a:fillRect/>
                      </a:stretch>
                    </p:blipFill>
                    <p:spPr bwMode="auto">
                      <a:xfrm>
                        <a:off x="4359416" y="1600200"/>
                        <a:ext cx="4555983" cy="3371850"/>
                      </a:xfrm>
                      <a:prstGeom prst="rect">
                        <a:avLst/>
                      </a:prstGeom>
                      <a:noFill/>
                      <a:ln>
                        <a:noFill/>
                      </a:ln>
                    </p:spPr>
                  </p:pic>
                </p:oleObj>
              </mc:Fallback>
            </mc:AlternateContent>
          </a:graphicData>
        </a:graphic>
      </p:graphicFrame>
      <p:grpSp>
        <p:nvGrpSpPr>
          <p:cNvPr id="7" name="Group 3"/>
          <p:cNvGrpSpPr>
            <a:grpSpLocks noChangeAspect="1"/>
          </p:cNvGrpSpPr>
          <p:nvPr/>
        </p:nvGrpSpPr>
        <p:grpSpPr bwMode="auto">
          <a:xfrm>
            <a:off x="4343400" y="5257800"/>
            <a:ext cx="4698654" cy="1039125"/>
            <a:chOff x="2527" y="10763"/>
            <a:chExt cx="7200" cy="1592"/>
          </a:xfrm>
        </p:grpSpPr>
        <p:sp>
          <p:nvSpPr>
            <p:cNvPr id="8" name="AutoShape 12"/>
            <p:cNvSpPr>
              <a:spLocks noChangeAspect="1" noChangeArrowheads="1" noTextEdit="1"/>
            </p:cNvSpPr>
            <p:nvPr/>
          </p:nvSpPr>
          <p:spPr bwMode="auto">
            <a:xfrm>
              <a:off x="2527" y="10763"/>
              <a:ext cx="7200" cy="15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p:nvSpPr>
          <p:spPr bwMode="auto">
            <a:xfrm>
              <a:off x="2665" y="10962"/>
              <a:ext cx="1259" cy="553"/>
            </a:xfrm>
            <a:prstGeom prst="rect">
              <a:avLst/>
            </a:prstGeom>
            <a:solidFill>
              <a:srgbClr val="FF0000"/>
            </a:solidFill>
            <a:ln w="25400">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IS, LEBT, RFQ, MEBT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3773" y="10962"/>
              <a:ext cx="1109" cy="553"/>
            </a:xfrm>
            <a:prstGeom prst="rect">
              <a:avLst/>
            </a:prstGeom>
            <a:solidFill>
              <a:srgbClr val="92D05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=0.11</a:t>
              </a:r>
              <a:b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SSR0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4882" y="10962"/>
              <a:ext cx="1110" cy="553"/>
            </a:xfrm>
            <a:prstGeom prst="rect">
              <a:avLst/>
            </a:prstGeom>
            <a:solidFill>
              <a:srgbClr val="92D05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=0.22</a:t>
              </a:r>
              <a:b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SSR1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a:off x="5974" y="10962"/>
              <a:ext cx="1109" cy="553"/>
            </a:xfrm>
            <a:prstGeom prst="rect">
              <a:avLst/>
            </a:prstGeom>
            <a:solidFill>
              <a:srgbClr val="92D05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=0.4</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SSR1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7096" y="10962"/>
              <a:ext cx="1109" cy="553"/>
            </a:xfrm>
            <a:prstGeom prst="rect">
              <a:avLst/>
            </a:prstGeom>
            <a:solidFill>
              <a:srgbClr val="FFFF0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=0.61</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LE650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6"/>
            <p:cNvSpPr>
              <a:spLocks noChangeArrowheads="1"/>
            </p:cNvSpPr>
            <p:nvPr/>
          </p:nvSpPr>
          <p:spPr bwMode="auto">
            <a:xfrm>
              <a:off x="8205" y="10962"/>
              <a:ext cx="1109" cy="553"/>
            </a:xfrm>
            <a:prstGeom prst="rect">
              <a:avLst/>
            </a:prstGeom>
            <a:solidFill>
              <a:srgbClr val="FFFF0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=0.9</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HE650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AutoShape 5"/>
            <p:cNvSpPr>
              <a:spLocks noChangeArrowheads="1"/>
            </p:cNvSpPr>
            <p:nvPr/>
          </p:nvSpPr>
          <p:spPr bwMode="auto">
            <a:xfrm>
              <a:off x="3773" y="11654"/>
              <a:ext cx="3310" cy="494"/>
            </a:xfrm>
            <a:prstGeom prst="leftRightArrow">
              <a:avLst>
                <a:gd name="adj1" fmla="val 49843"/>
                <a:gd name="adj2" fmla="val 87198"/>
              </a:avLst>
            </a:prstGeom>
            <a:solidFill>
              <a:srgbClr val="FFFFFF"/>
            </a:solidFill>
            <a:ln w="25400">
              <a:solidFill>
                <a:srgbClr val="1F497D"/>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325 MHz (2.5 – 160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MeV</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AutoShape 4"/>
            <p:cNvSpPr>
              <a:spLocks noChangeArrowheads="1"/>
            </p:cNvSpPr>
            <p:nvPr/>
          </p:nvSpPr>
          <p:spPr bwMode="auto">
            <a:xfrm>
              <a:off x="7096" y="11559"/>
              <a:ext cx="2631" cy="589"/>
            </a:xfrm>
            <a:prstGeom prst="leftRightArrow">
              <a:avLst>
                <a:gd name="adj1" fmla="val 50000"/>
                <a:gd name="adj2" fmla="val 89290"/>
              </a:avLst>
            </a:prstGeom>
            <a:solidFill>
              <a:srgbClr val="FFFFFF"/>
            </a:solidFill>
            <a:ln w="25400">
              <a:solidFill>
                <a:srgbClr val="1F497D"/>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650 MHz (0.16 – 3GeV</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8" name="Elbow Connector 17"/>
          <p:cNvCxnSpPr/>
          <p:nvPr/>
        </p:nvCxnSpPr>
        <p:spPr>
          <a:xfrm>
            <a:off x="304800" y="1600200"/>
            <a:ext cx="8467734" cy="5105400"/>
          </a:xfrm>
          <a:prstGeom prst="bentConnector3">
            <a:avLst>
              <a:gd name="adj1" fmla="val 46400"/>
            </a:avLst>
          </a:prstGeom>
        </p:spPr>
        <p:style>
          <a:lnRef idx="3">
            <a:schemeClr val="accent2"/>
          </a:lnRef>
          <a:fillRef idx="0">
            <a:schemeClr val="accent2"/>
          </a:fillRef>
          <a:effectRef idx="2">
            <a:schemeClr val="accent2"/>
          </a:effectRef>
          <a:fontRef idx="minor">
            <a:schemeClr val="tx1"/>
          </a:fontRef>
        </p:style>
      </p:cxnSp>
      <p:sp>
        <p:nvSpPr>
          <p:cNvPr id="21" name="Oval 20"/>
          <p:cNvSpPr/>
          <p:nvPr/>
        </p:nvSpPr>
        <p:spPr>
          <a:xfrm>
            <a:off x="4314030" y="2868811"/>
            <a:ext cx="2278851" cy="708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14030" y="2239679"/>
            <a:ext cx="2514600" cy="533400"/>
          </a:xfrm>
          <a:prstGeom prst="rect">
            <a:avLst/>
          </a:prstGeom>
          <a:noFill/>
          <a:ln>
            <a:solidFill>
              <a:srgbClr val="FF0000"/>
            </a:solidFill>
          </a:ln>
        </p:spPr>
        <p:txBody>
          <a:bodyPr wrap="square" rtlCol="0">
            <a:spAutoFit/>
          </a:bodyPr>
          <a:lstStyle/>
          <a:p>
            <a:pPr algn="ctr"/>
            <a:r>
              <a:rPr lang="en-US" sz="1400" dirty="0" smtClean="0">
                <a:solidFill>
                  <a:srgbClr val="FF0000"/>
                </a:solidFill>
              </a:rPr>
              <a:t>620m linac.</a:t>
            </a:r>
            <a:br>
              <a:rPr lang="en-US" sz="1400" dirty="0" smtClean="0">
                <a:solidFill>
                  <a:srgbClr val="FF0000"/>
                </a:solidFill>
              </a:rPr>
            </a:br>
            <a:r>
              <a:rPr lang="en-US" sz="1400" dirty="0" smtClean="0">
                <a:solidFill>
                  <a:srgbClr val="FF0000"/>
                </a:solidFill>
              </a:rPr>
              <a:t>Possible ADS test-bed.</a:t>
            </a:r>
            <a:endParaRPr lang="en-US" sz="1400" dirty="0">
              <a:solidFill>
                <a:srgbClr val="FF0000"/>
              </a:solidFill>
            </a:endParaRPr>
          </a:p>
        </p:txBody>
      </p:sp>
    </p:spTree>
    <p:extLst>
      <p:ext uri="{BB962C8B-B14F-4D97-AF65-F5344CB8AC3E}">
        <p14:creationId xmlns:p14="http://schemas.microsoft.com/office/powerpoint/2010/main" val="1736607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ADS?</a:t>
            </a:r>
            <a:endParaRPr lang="en-US" dirty="0"/>
          </a:p>
        </p:txBody>
      </p:sp>
      <p:sp>
        <p:nvSpPr>
          <p:cNvPr id="5" name="Content Placeholder 4"/>
          <p:cNvSpPr>
            <a:spLocks noGrp="1"/>
          </p:cNvSpPr>
          <p:nvPr>
            <p:ph sz="quarter" idx="1"/>
          </p:nvPr>
        </p:nvSpPr>
        <p:spPr/>
        <p:txBody>
          <a:bodyPr/>
          <a:lstStyle/>
          <a:p>
            <a:r>
              <a:rPr lang="en-US" dirty="0" smtClean="0">
                <a:latin typeface="Calibri" pitchFamily="34" charset="0"/>
                <a:cs typeface="Calibri" pitchFamily="34" charset="0"/>
              </a:rPr>
              <a:t>Accelerator used to produce neutrons</a:t>
            </a:r>
          </a:p>
          <a:p>
            <a:r>
              <a:rPr lang="en-US" dirty="0">
                <a:latin typeface="Calibri" pitchFamily="34" charset="0"/>
                <a:cs typeface="Calibri" pitchFamily="34" charset="0"/>
              </a:rPr>
              <a:t>Fuel </a:t>
            </a:r>
            <a:r>
              <a:rPr lang="en-US" dirty="0" smtClean="0">
                <a:latin typeface="Calibri" pitchFamily="34" charset="0"/>
                <a:cs typeface="Calibri" pitchFamily="34" charset="0"/>
              </a:rPr>
              <a:t>need </a:t>
            </a:r>
            <a:r>
              <a:rPr lang="en-US" dirty="0">
                <a:latin typeface="Calibri" pitchFamily="34" charset="0"/>
                <a:cs typeface="Calibri" pitchFamily="34" charset="0"/>
              </a:rPr>
              <a:t>not </a:t>
            </a:r>
            <a:r>
              <a:rPr lang="en-US" dirty="0" smtClean="0">
                <a:latin typeface="Calibri" pitchFamily="34" charset="0"/>
                <a:cs typeface="Calibri" pitchFamily="34" charset="0"/>
              </a:rPr>
              <a:t>be </a:t>
            </a:r>
            <a:r>
              <a:rPr lang="en-US" dirty="0">
                <a:latin typeface="Calibri" pitchFamily="34" charset="0"/>
                <a:cs typeface="Calibri" pitchFamily="34" charset="0"/>
              </a:rPr>
              <a:t>“fissile” … can </a:t>
            </a:r>
            <a:r>
              <a:rPr lang="en-US" dirty="0" smtClean="0">
                <a:latin typeface="Calibri" pitchFamily="34" charset="0"/>
                <a:cs typeface="Calibri" pitchFamily="34" charset="0"/>
              </a:rPr>
              <a:t>use U238</a:t>
            </a:r>
            <a:r>
              <a:rPr lang="en-US" dirty="0">
                <a:latin typeface="Calibri" pitchFamily="34" charset="0"/>
                <a:cs typeface="Calibri" pitchFamily="34" charset="0"/>
              </a:rPr>
              <a:t>, Thorium, even </a:t>
            </a:r>
            <a:r>
              <a:rPr lang="en-US" dirty="0" smtClean="0">
                <a:latin typeface="Calibri" pitchFamily="34" charset="0"/>
                <a:cs typeface="Calibri" pitchFamily="34" charset="0"/>
              </a:rPr>
              <a:t>waste </a:t>
            </a:r>
            <a:r>
              <a:rPr lang="en-US" dirty="0">
                <a:latin typeface="Calibri" pitchFamily="34" charset="0"/>
                <a:cs typeface="Calibri" pitchFamily="34" charset="0"/>
              </a:rPr>
              <a:t>from conventional reactors</a:t>
            </a:r>
          </a:p>
          <a:p>
            <a:pPr lvl="1"/>
            <a:endParaRPr lang="en-US" dirty="0" smtClean="0">
              <a:latin typeface="Calibri" pitchFamily="34" charset="0"/>
              <a:cs typeface="Calibri" pitchFamily="34" charset="0"/>
            </a:endParaRPr>
          </a:p>
        </p:txBody>
      </p:sp>
      <p:sp>
        <p:nvSpPr>
          <p:cNvPr id="6" name="Rectangle 5"/>
          <p:cNvSpPr/>
          <p:nvPr/>
        </p:nvSpPr>
        <p:spPr>
          <a:xfrm>
            <a:off x="271276" y="3009900"/>
            <a:ext cx="8601075" cy="3467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clrChange>
              <a:clrFrom>
                <a:srgbClr val="FFFFFF"/>
              </a:clrFrom>
              <a:clrTo>
                <a:srgbClr val="FFFFFF">
                  <a:alpha val="0"/>
                </a:srgbClr>
              </a:clrTo>
            </a:clrChange>
          </a:blip>
          <a:srcRect l="995" b="2564"/>
          <a:stretch>
            <a:fillRect/>
          </a:stretch>
        </p:blipFill>
        <p:spPr bwMode="auto">
          <a:xfrm>
            <a:off x="4643062" y="3025140"/>
            <a:ext cx="4191211" cy="3196746"/>
          </a:xfrm>
          <a:prstGeom prst="rect">
            <a:avLst/>
          </a:prstGeom>
          <a:solidFill>
            <a:schemeClr val="bg1">
              <a:lumMod val="85000"/>
            </a:schemeClr>
          </a:solidFill>
          <a:ln w="9525">
            <a:noFill/>
            <a:miter lim="800000"/>
            <a:headEnd/>
            <a:tailEnd/>
          </a:ln>
        </p:spPr>
      </p:pic>
      <p:sp>
        <p:nvSpPr>
          <p:cNvPr id="8" name="TextBox 7"/>
          <p:cNvSpPr txBox="1"/>
          <p:nvPr/>
        </p:nvSpPr>
        <p:spPr>
          <a:xfrm>
            <a:off x="2090552" y="4256050"/>
            <a:ext cx="2438400" cy="830991"/>
          </a:xfrm>
          <a:prstGeom prst="rect">
            <a:avLst/>
          </a:prstGeom>
          <a:noFill/>
          <a:ln w="25400">
            <a:solidFill>
              <a:schemeClr val="accent1"/>
            </a:solidFill>
          </a:ln>
        </p:spPr>
        <p:txBody>
          <a:bodyPr wrap="square" lIns="91436" tIns="45717" rIns="91436" bIns="45717" rtlCol="0">
            <a:spAutoFit/>
          </a:bodyPr>
          <a:lstStyle/>
          <a:p>
            <a:pPr algn="ctr"/>
            <a:r>
              <a:rPr lang="en-US" sz="1200" i="1" dirty="0" smtClean="0"/>
              <a:t>Spallation Target produces neutrons when collided by proton beam</a:t>
            </a:r>
          </a:p>
          <a:p>
            <a:pPr algn="ctr"/>
            <a:endParaRPr lang="en-US" sz="1200" i="1" dirty="0" smtClean="0"/>
          </a:p>
          <a:p>
            <a:pPr algn="ctr"/>
            <a:r>
              <a:rPr lang="en-US" sz="1200" i="1" dirty="0" smtClean="0"/>
              <a:t> Neutrons induce fission in fuel</a:t>
            </a:r>
          </a:p>
        </p:txBody>
      </p:sp>
      <p:sp>
        <p:nvSpPr>
          <p:cNvPr id="9" name="TextBox 8"/>
          <p:cNvSpPr txBox="1"/>
          <p:nvPr/>
        </p:nvSpPr>
        <p:spPr>
          <a:xfrm>
            <a:off x="5774245" y="6096000"/>
            <a:ext cx="481213" cy="323159"/>
          </a:xfrm>
          <a:prstGeom prst="rect">
            <a:avLst/>
          </a:prstGeom>
          <a:noFill/>
          <a:ln w="25400">
            <a:solidFill>
              <a:schemeClr val="accent1"/>
            </a:solidFill>
          </a:ln>
        </p:spPr>
        <p:txBody>
          <a:bodyPr wrap="none" lIns="91436" tIns="45717" rIns="91436" bIns="45717" rtlCol="0" anchor="b">
            <a:spAutoFit/>
          </a:bodyPr>
          <a:lstStyle/>
          <a:p>
            <a:pPr algn="ctr"/>
            <a:r>
              <a:rPr lang="en-US" sz="1500" i="1" dirty="0" smtClean="0"/>
              <a:t>Fuel</a:t>
            </a:r>
          </a:p>
        </p:txBody>
      </p:sp>
      <p:cxnSp>
        <p:nvCxnSpPr>
          <p:cNvPr id="10" name="Straight Arrow Connector 9"/>
          <p:cNvCxnSpPr>
            <a:stCxn id="8" idx="3"/>
          </p:cNvCxnSpPr>
          <p:nvPr/>
        </p:nvCxnSpPr>
        <p:spPr>
          <a:xfrm>
            <a:off x="4528952" y="4671546"/>
            <a:ext cx="1485710" cy="586254"/>
          </a:xfrm>
          <a:prstGeom prst="straightConnector1">
            <a:avLst/>
          </a:prstGeom>
          <a:ln w="5080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53267" y="3199674"/>
            <a:ext cx="7619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en-US" sz="1600" dirty="0" smtClean="0">
                <a:solidFill>
                  <a:schemeClr val="tx1"/>
                </a:solidFill>
              </a:rPr>
              <a:t>H</a:t>
            </a:r>
            <a:r>
              <a:rPr lang="en-US" sz="1600" baseline="30000" dirty="0" smtClean="0">
                <a:solidFill>
                  <a:schemeClr val="tx1"/>
                </a:solidFill>
              </a:rPr>
              <a:t>-</a:t>
            </a:r>
            <a:r>
              <a:rPr lang="en-US" sz="1600" dirty="0" smtClean="0">
                <a:solidFill>
                  <a:schemeClr val="tx1"/>
                </a:solidFill>
              </a:rPr>
              <a:t> Ion Source</a:t>
            </a:r>
            <a:endParaRPr lang="en-US" sz="1600" dirty="0">
              <a:solidFill>
                <a:schemeClr val="tx1"/>
              </a:solidFill>
            </a:endParaRPr>
          </a:p>
        </p:txBody>
      </p:sp>
      <p:sp>
        <p:nvSpPr>
          <p:cNvPr id="12" name="Rectangle 11"/>
          <p:cNvSpPr/>
          <p:nvPr/>
        </p:nvSpPr>
        <p:spPr>
          <a:xfrm>
            <a:off x="2191517" y="3200400"/>
            <a:ext cx="31908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en-US" sz="1600" dirty="0" smtClean="0">
                <a:solidFill>
                  <a:schemeClr val="tx1"/>
                </a:solidFill>
              </a:rPr>
              <a:t>High intensity</a:t>
            </a:r>
            <a:br>
              <a:rPr lang="en-US" sz="1600" dirty="0" smtClean="0">
                <a:solidFill>
                  <a:schemeClr val="tx1"/>
                </a:solidFill>
              </a:rPr>
            </a:br>
            <a:r>
              <a:rPr lang="en-US" sz="1600" dirty="0" smtClean="0">
                <a:solidFill>
                  <a:schemeClr val="tx1"/>
                </a:solidFill>
              </a:rPr>
              <a:t>Proton (H</a:t>
            </a:r>
            <a:r>
              <a:rPr lang="en-US" sz="1600" baseline="30000" dirty="0" smtClean="0">
                <a:solidFill>
                  <a:schemeClr val="tx1"/>
                </a:solidFill>
              </a:rPr>
              <a:t>-</a:t>
            </a:r>
            <a:r>
              <a:rPr lang="en-US" sz="1600" dirty="0" smtClean="0">
                <a:solidFill>
                  <a:schemeClr val="tx1"/>
                </a:solidFill>
              </a:rPr>
              <a:t>)</a:t>
            </a:r>
            <a:r>
              <a:rPr lang="en-US" sz="1600" baseline="30000" dirty="0" smtClean="0">
                <a:solidFill>
                  <a:schemeClr val="tx1"/>
                </a:solidFill>
              </a:rPr>
              <a:t> </a:t>
            </a:r>
            <a:r>
              <a:rPr lang="en-US" sz="1600" dirty="0" smtClean="0">
                <a:solidFill>
                  <a:schemeClr val="tx1"/>
                </a:solidFill>
              </a:rPr>
              <a:t>accelerator</a:t>
            </a:r>
          </a:p>
        </p:txBody>
      </p:sp>
      <p:cxnSp>
        <p:nvCxnSpPr>
          <p:cNvPr id="13" name="Straight Arrow Connector 12"/>
          <p:cNvCxnSpPr>
            <a:stCxn id="11" idx="3"/>
            <a:endCxn id="12" idx="1"/>
          </p:cNvCxnSpPr>
          <p:nvPr/>
        </p:nvCxnSpPr>
        <p:spPr>
          <a:xfrm>
            <a:off x="1715266" y="3656874"/>
            <a:ext cx="476251" cy="726"/>
          </a:xfrm>
          <a:prstGeom prst="straightConnector1">
            <a:avLst/>
          </a:prstGeom>
          <a:ln w="63500">
            <a:solidFill>
              <a:schemeClr val="accent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p:cNvCxnSpPr>
          <p:nvPr/>
        </p:nvCxnSpPr>
        <p:spPr>
          <a:xfrm>
            <a:off x="5382392" y="3657600"/>
            <a:ext cx="822960" cy="1588"/>
          </a:xfrm>
          <a:prstGeom prst="straightConnector1">
            <a:avLst/>
          </a:prstGeom>
          <a:ln w="63500">
            <a:solidFill>
              <a:schemeClr val="accent4"/>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326036" y="4530089"/>
            <a:ext cx="1759429" cy="796"/>
          </a:xfrm>
          <a:prstGeom prst="straightConnector1">
            <a:avLst/>
          </a:prstGeom>
          <a:ln w="63500">
            <a:solidFill>
              <a:schemeClr val="accent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p:cNvCxnSpPr>
          <p:nvPr/>
        </p:nvCxnSpPr>
        <p:spPr>
          <a:xfrm flipV="1">
            <a:off x="6014852" y="5638800"/>
            <a:ext cx="38100" cy="457200"/>
          </a:xfrm>
          <a:prstGeom prst="straightConnector1">
            <a:avLst/>
          </a:prstGeom>
          <a:ln w="5080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p:cNvCxnSpPr>
          <p:nvPr/>
        </p:nvCxnSpPr>
        <p:spPr>
          <a:xfrm flipV="1">
            <a:off x="6014852" y="5619059"/>
            <a:ext cx="342900" cy="476941"/>
          </a:xfrm>
          <a:prstGeom prst="straightConnector1">
            <a:avLst/>
          </a:prstGeom>
          <a:ln w="5080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1" idx="3"/>
          </p:cNvCxnSpPr>
          <p:nvPr/>
        </p:nvCxnSpPr>
        <p:spPr>
          <a:xfrm flipH="1" flipV="1">
            <a:off x="5367152" y="3352800"/>
            <a:ext cx="2895600" cy="2233"/>
          </a:xfrm>
          <a:prstGeom prst="straightConnector1">
            <a:avLst/>
          </a:prstGeom>
          <a:ln w="50800">
            <a:solidFill>
              <a:schemeClr val="accent6"/>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862702" y="3733006"/>
            <a:ext cx="761206" cy="794"/>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138927" y="4076700"/>
            <a:ext cx="381000" cy="1588"/>
          </a:xfrm>
          <a:prstGeom prst="straightConnector1">
            <a:avLst/>
          </a:prstGeom>
          <a:ln w="76200">
            <a:solidFill>
              <a:schemeClr val="accent6"/>
            </a:solidFill>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57752" y="3124200"/>
            <a:ext cx="1905000" cy="461665"/>
          </a:xfrm>
          <a:prstGeom prst="rect">
            <a:avLst/>
          </a:prstGeom>
          <a:noFill/>
        </p:spPr>
        <p:txBody>
          <a:bodyPr wrap="square" rtlCol="0">
            <a:spAutoFit/>
          </a:bodyPr>
          <a:lstStyle/>
          <a:p>
            <a:pPr algn="ctr"/>
            <a:r>
              <a:rPr lang="en-US" sz="1200" dirty="0" smtClean="0"/>
              <a:t>10-20% of generated power used by accelerator</a:t>
            </a:r>
            <a:endParaRPr lang="en-US" sz="1200" dirty="0"/>
          </a:p>
        </p:txBody>
      </p:sp>
    </p:spTree>
    <p:extLst>
      <p:ext uri="{BB962C8B-B14F-4D97-AF65-F5344CB8AC3E}">
        <p14:creationId xmlns:p14="http://schemas.microsoft.com/office/powerpoint/2010/main" val="120786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Reliability to ADS</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latin typeface="Calibri" pitchFamily="34" charset="0"/>
                <a:cs typeface="Calibri" pitchFamily="34" charset="0"/>
              </a:rPr>
              <a:t>More </a:t>
            </a:r>
            <a:r>
              <a:rPr lang="en-US" dirty="0">
                <a:latin typeface="Calibri" pitchFamily="34" charset="0"/>
                <a:cs typeface="Calibri" pitchFamily="34" charset="0"/>
              </a:rPr>
              <a:t>stringent </a:t>
            </a:r>
            <a:r>
              <a:rPr lang="en-US" dirty="0" smtClean="0">
                <a:latin typeface="Calibri" pitchFamily="34" charset="0"/>
                <a:cs typeface="Calibri" pitchFamily="34" charset="0"/>
              </a:rPr>
              <a:t>for ADSS are and complex.</a:t>
            </a:r>
          </a:p>
          <a:p>
            <a:pPr lvl="1"/>
            <a:r>
              <a:rPr lang="en-US" dirty="0" smtClean="0">
                <a:latin typeface="Calibri" pitchFamily="34" charset="0"/>
                <a:cs typeface="Calibri" pitchFamily="34" charset="0"/>
              </a:rPr>
              <a:t>Availability &gt;99%</a:t>
            </a:r>
            <a:br>
              <a:rPr lang="en-US" dirty="0" smtClean="0">
                <a:latin typeface="Calibri" pitchFamily="34" charset="0"/>
                <a:cs typeface="Calibri" pitchFamily="34" charset="0"/>
              </a:rPr>
            </a:br>
            <a:r>
              <a:rPr lang="en-US" dirty="0" smtClean="0">
                <a:latin typeface="Calibri" pitchFamily="34" charset="0"/>
                <a:cs typeface="Calibri" pitchFamily="34" charset="0"/>
              </a:rPr>
              <a:t>compared to &lt;80% for the </a:t>
            </a:r>
            <a:r>
              <a:rPr lang="en-US" dirty="0" err="1" smtClean="0">
                <a:latin typeface="Calibri" pitchFamily="34" charset="0"/>
                <a:cs typeface="Calibri" pitchFamily="34" charset="0"/>
              </a:rPr>
              <a:t>Tevatron</a:t>
            </a:r>
            <a:endParaRPr lang="en-US" dirty="0" smtClean="0">
              <a:latin typeface="Calibri" pitchFamily="34" charset="0"/>
              <a:cs typeface="Calibri" pitchFamily="34" charset="0"/>
            </a:endParaRPr>
          </a:p>
          <a:p>
            <a:pPr lvl="1"/>
            <a:r>
              <a:rPr lang="en-US" dirty="0" smtClean="0">
                <a:latin typeface="Calibri" pitchFamily="34" charset="0"/>
                <a:cs typeface="Calibri" pitchFamily="34" charset="0"/>
              </a:rPr>
              <a:t>Maximum of 3‑5 failures a year</a:t>
            </a:r>
            <a:br>
              <a:rPr lang="en-US" dirty="0" smtClean="0">
                <a:latin typeface="Calibri" pitchFamily="34" charset="0"/>
                <a:cs typeface="Calibri" pitchFamily="34" charset="0"/>
              </a:rPr>
            </a:br>
            <a:r>
              <a:rPr lang="en-US" dirty="0" smtClean="0">
                <a:latin typeface="Calibri" pitchFamily="34" charset="0"/>
                <a:cs typeface="Calibri" pitchFamily="34" charset="0"/>
              </a:rPr>
              <a:t>compared to 70-80 typical for existing accelerators</a:t>
            </a:r>
          </a:p>
          <a:p>
            <a:r>
              <a:rPr lang="en-US" dirty="0" smtClean="0">
                <a:latin typeface="Calibri" pitchFamily="34" charset="0"/>
                <a:cs typeface="Calibri" pitchFamily="34" charset="0"/>
              </a:rPr>
              <a:t>Reliability analysis exposes the weakness in the design – indispensable for ADS design.</a:t>
            </a:r>
          </a:p>
          <a:p>
            <a:pPr lvl="1"/>
            <a:r>
              <a:rPr lang="en-US" dirty="0">
                <a:latin typeface="Calibri" pitchFamily="34" charset="0"/>
                <a:cs typeface="Calibri" pitchFamily="34" charset="0"/>
              </a:rPr>
              <a:t>I</a:t>
            </a:r>
            <a:r>
              <a:rPr lang="en-US" dirty="0" smtClean="0">
                <a:latin typeface="Calibri" pitchFamily="34" charset="0"/>
                <a:cs typeface="Calibri" pitchFamily="34" charset="0"/>
              </a:rPr>
              <a:t>on source  fails often</a:t>
            </a:r>
          </a:p>
          <a:p>
            <a:pPr lvl="1"/>
            <a:r>
              <a:rPr lang="en-US" dirty="0" err="1" smtClean="0">
                <a:latin typeface="Calibri" pitchFamily="34" charset="0"/>
                <a:cs typeface="Calibri" pitchFamily="34" charset="0"/>
              </a:rPr>
              <a:t>Cryomodule</a:t>
            </a:r>
            <a:r>
              <a:rPr lang="en-US" dirty="0" smtClean="0">
                <a:latin typeface="Calibri" pitchFamily="34" charset="0"/>
                <a:cs typeface="Calibri" pitchFamily="34" charset="0"/>
              </a:rPr>
              <a:t> repair is a major source of downtime.</a:t>
            </a:r>
          </a:p>
          <a:p>
            <a:pPr lvl="1"/>
            <a:r>
              <a:rPr lang="en-US" dirty="0" smtClean="0">
                <a:latin typeface="Calibri" pitchFamily="34" charset="0"/>
                <a:cs typeface="Calibri" pitchFamily="34" charset="0"/>
              </a:rPr>
              <a:t>Beam tuning is another major area of downtime.</a:t>
            </a:r>
            <a:endParaRPr lang="en-US" dirty="0">
              <a:latin typeface="Calibri" pitchFamily="34" charset="0"/>
              <a:cs typeface="Calibri" pitchFamily="34" charset="0"/>
            </a:endParaRPr>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1528284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82062549"/>
              </p:ext>
            </p:extLst>
          </p:nvPr>
        </p:nvGraphicFramePr>
        <p:xfrm>
          <a:off x="152400" y="14478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7772400" cy="808038"/>
          </a:xfrm>
        </p:spPr>
        <p:txBody>
          <a:bodyPr/>
          <a:lstStyle/>
          <a:p>
            <a:pPr algn="ctr"/>
            <a:r>
              <a:rPr lang="en-US" dirty="0" smtClean="0">
                <a:solidFill>
                  <a:srgbClr val="C00000"/>
                </a:solidFill>
              </a:rPr>
              <a:t>How to deal with Downtime</a:t>
            </a:r>
            <a:endParaRPr lang="en-US" dirty="0">
              <a:solidFill>
                <a:srgbClr val="C00000"/>
              </a:solidFill>
            </a:endParaRPr>
          </a:p>
        </p:txBody>
      </p:sp>
    </p:spTree>
    <p:extLst>
      <p:ext uri="{BB962C8B-B14F-4D97-AF65-F5344CB8AC3E}">
        <p14:creationId xmlns:p14="http://schemas.microsoft.com/office/powerpoint/2010/main" val="3718097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Control &amp; ADS</a:t>
            </a:r>
            <a:endParaRPr lang="en-US" dirty="0"/>
          </a:p>
        </p:txBody>
      </p:sp>
      <p:sp>
        <p:nvSpPr>
          <p:cNvPr id="3" name="Content Placeholder 2"/>
          <p:cNvSpPr>
            <a:spLocks noGrp="1"/>
          </p:cNvSpPr>
          <p:nvPr>
            <p:ph sz="quarter" idx="1"/>
          </p:nvPr>
        </p:nvSpPr>
        <p:spPr>
          <a:xfrm>
            <a:off x="612648" y="1600200"/>
            <a:ext cx="8153400" cy="4767972"/>
          </a:xfrm>
        </p:spPr>
        <p:txBody>
          <a:bodyPr>
            <a:spAutoFit/>
          </a:bodyPr>
          <a:lstStyle/>
          <a:p>
            <a:r>
              <a:rPr lang="en-US" sz="2400" dirty="0" smtClean="0">
                <a:latin typeface="Calibri" pitchFamily="34" charset="0"/>
                <a:cs typeface="Calibri" pitchFamily="34" charset="0"/>
              </a:rPr>
              <a:t>Frequent beam interruptions leads to thermal shocks on the targets, leading to damage.</a:t>
            </a:r>
          </a:p>
          <a:p>
            <a:r>
              <a:rPr lang="en-US" sz="2400" dirty="0" smtClean="0">
                <a:latin typeface="Calibri" pitchFamily="34" charset="0"/>
                <a:cs typeface="Calibri" pitchFamily="34" charset="0"/>
              </a:rPr>
              <a:t>Many “short”</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interruptions ok , longer ones should be limited to 3-5 a year.</a:t>
            </a:r>
          </a:p>
          <a:p>
            <a:pPr lvl="1"/>
            <a:r>
              <a:rPr lang="en-US" sz="1800" dirty="0" smtClean="0">
                <a:latin typeface="Calibri" pitchFamily="34" charset="0"/>
                <a:cs typeface="Calibri" pitchFamily="34" charset="0"/>
              </a:rPr>
              <a:t>Definition of “short” depends on nature of fuel … seconds to minutes</a:t>
            </a:r>
          </a:p>
          <a:p>
            <a:r>
              <a:rPr lang="en-US" sz="2400" dirty="0" smtClean="0">
                <a:latin typeface="Calibri" pitchFamily="34" charset="0"/>
                <a:cs typeface="Calibri" pitchFamily="34" charset="0"/>
              </a:rPr>
              <a:t>Present </a:t>
            </a:r>
            <a:r>
              <a:rPr lang="en-US" sz="2400" dirty="0">
                <a:latin typeface="Calibri" pitchFamily="34" charset="0"/>
                <a:cs typeface="Calibri" pitchFamily="34" charset="0"/>
              </a:rPr>
              <a:t>accelerators: ~80 medium to long failures a </a:t>
            </a:r>
            <a:r>
              <a:rPr lang="en-US" sz="2400" dirty="0" smtClean="0">
                <a:latin typeface="Calibri" pitchFamily="34" charset="0"/>
                <a:cs typeface="Calibri" pitchFamily="34" charset="0"/>
              </a:rPr>
              <a:t>year</a:t>
            </a:r>
          </a:p>
          <a:p>
            <a:r>
              <a:rPr lang="en-US" sz="2400" dirty="0" smtClean="0">
                <a:latin typeface="Calibri" pitchFamily="34" charset="0"/>
                <a:cs typeface="Calibri" pitchFamily="34" charset="0"/>
              </a:rPr>
              <a:t>Tuning time ~hours – not feasible for ADS.</a:t>
            </a:r>
          </a:p>
          <a:p>
            <a:r>
              <a:rPr lang="en-US" sz="2400" dirty="0" smtClean="0">
                <a:latin typeface="Calibri" pitchFamily="34" charset="0"/>
                <a:cs typeface="Calibri" pitchFamily="34" charset="0"/>
              </a:rPr>
              <a:t>Intelligent controls can reduce this, increasing availability.</a:t>
            </a:r>
          </a:p>
          <a:p>
            <a:pPr marL="0" indent="0">
              <a:buNone/>
            </a:pPr>
            <a:r>
              <a:rPr lang="en-US" sz="2400" dirty="0">
                <a:latin typeface="Calibri" pitchFamily="34" charset="0"/>
                <a:cs typeface="Calibri" pitchFamily="34" charset="0"/>
              </a:rPr>
              <a:t>ADS needs many </a:t>
            </a:r>
            <a:r>
              <a:rPr lang="en-US" sz="2400" dirty="0" smtClean="0">
                <a:latin typeface="Calibri" pitchFamily="34" charset="0"/>
                <a:cs typeface="Calibri" pitchFamily="34" charset="0"/>
              </a:rPr>
              <a:t>improvements. Controls may not top the list … but </a:t>
            </a:r>
            <a:r>
              <a:rPr lang="en-US" sz="2400" dirty="0">
                <a:latin typeface="Calibri" pitchFamily="34" charset="0"/>
                <a:cs typeface="Calibri" pitchFamily="34" charset="0"/>
              </a:rPr>
              <a:t>it is </a:t>
            </a:r>
            <a:r>
              <a:rPr lang="en-US" sz="2400" dirty="0" smtClean="0">
                <a:latin typeface="Calibri" pitchFamily="34" charset="0"/>
                <a:cs typeface="Calibri" pitchFamily="34" charset="0"/>
              </a:rPr>
              <a:t>also needed, and it is where </a:t>
            </a:r>
            <a:r>
              <a:rPr lang="en-US" sz="2400" dirty="0">
                <a:latin typeface="Calibri" pitchFamily="34" charset="0"/>
                <a:cs typeface="Calibri" pitchFamily="34" charset="0"/>
              </a:rPr>
              <a:t>I </a:t>
            </a:r>
            <a:r>
              <a:rPr lang="en-US" sz="2400" dirty="0" smtClean="0">
                <a:latin typeface="Calibri" pitchFamily="34" charset="0"/>
                <a:cs typeface="Calibri" pitchFamily="34" charset="0"/>
              </a:rPr>
              <a:t>might contribute</a:t>
            </a:r>
            <a:endParaRPr lang="en-US" sz="2400" dirty="0">
              <a:latin typeface="Calibri" pitchFamily="34" charset="0"/>
              <a:cs typeface="Calibri" pitchFamily="34" charset="0"/>
            </a:endParaRPr>
          </a:p>
          <a:p>
            <a:endParaRPr lang="en-US" sz="2400" dirty="0" smtClean="0">
              <a:latin typeface="Calibri" pitchFamily="34" charset="0"/>
              <a:cs typeface="Calibri" pitchFamily="34" charset="0"/>
            </a:endParaRPr>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293017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Mapping to Standard Control</a:t>
            </a:r>
            <a:endParaRPr lang="en-US" dirty="0"/>
          </a:p>
        </p:txBody>
      </p:sp>
      <p:sp>
        <p:nvSpPr>
          <p:cNvPr id="3" name="Content Placeholder 2"/>
          <p:cNvSpPr>
            <a:spLocks noGrp="1"/>
          </p:cNvSpPr>
          <p:nvPr>
            <p:ph sz="quarter" idx="1"/>
          </p:nvPr>
        </p:nvSpPr>
        <p:spPr>
          <a:xfrm>
            <a:off x="0" y="1506668"/>
            <a:ext cx="8991600" cy="4495800"/>
          </a:xfrm>
        </p:spPr>
        <p:txBody>
          <a:bodyPr>
            <a:normAutofit/>
          </a:bodyPr>
          <a:lstStyle/>
          <a:p>
            <a:pPr lvl="1" algn="just"/>
            <a:r>
              <a:rPr lang="en-US" sz="2400" dirty="0" smtClean="0">
                <a:latin typeface="Calibri" pitchFamily="34" charset="0"/>
                <a:cs typeface="Calibri" pitchFamily="34" charset="0"/>
              </a:rPr>
              <a:t>Large body of work on industrial controls we can draw from</a:t>
            </a:r>
          </a:p>
          <a:p>
            <a:pPr lvl="1" algn="just"/>
            <a:r>
              <a:rPr lang="en-US" sz="2400" dirty="0" smtClean="0">
                <a:latin typeface="Calibri" pitchFamily="34" charset="0"/>
                <a:cs typeface="Calibri" pitchFamily="34" charset="0"/>
              </a:rPr>
              <a:t>But first have to cast the accelerator in the language of such controls</a:t>
            </a:r>
            <a:endParaRPr lang="en-US" sz="2400" dirty="0">
              <a:latin typeface="Calibri" pitchFamily="34" charset="0"/>
              <a:cs typeface="Calibri" pitchFamily="34" charset="0"/>
            </a:endParaRPr>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
        <p:nvSpPr>
          <p:cNvPr id="12" name="TextBox 11"/>
          <p:cNvSpPr txBox="1"/>
          <p:nvPr/>
        </p:nvSpPr>
        <p:spPr>
          <a:xfrm>
            <a:off x="6107142" y="4701087"/>
            <a:ext cx="756938" cy="430887"/>
          </a:xfrm>
          <a:prstGeom prst="rect">
            <a:avLst/>
          </a:prstGeom>
          <a:noFill/>
        </p:spPr>
        <p:txBody>
          <a:bodyPr wrap="none" rtlCol="0">
            <a:spAutoFit/>
          </a:bodyPr>
          <a:lstStyle/>
          <a:p>
            <a:r>
              <a:rPr lang="en-US" sz="1100" dirty="0" smtClean="0">
                <a:solidFill>
                  <a:schemeClr val="bg1"/>
                </a:solidFill>
              </a:rPr>
              <a:t>Ref</a:t>
            </a:r>
          </a:p>
          <a:p>
            <a:r>
              <a:rPr lang="en-US" sz="1100" dirty="0" smtClean="0">
                <a:solidFill>
                  <a:schemeClr val="bg1"/>
                </a:solidFill>
              </a:rPr>
              <a:t>Beam size</a:t>
            </a:r>
            <a:endParaRPr lang="en-US" sz="1100" dirty="0">
              <a:solidFill>
                <a:schemeClr val="bg1"/>
              </a:solidFill>
            </a:endParaRPr>
          </a:p>
        </p:txBody>
      </p:sp>
      <p:cxnSp>
        <p:nvCxnSpPr>
          <p:cNvPr id="21" name="Straight Connector 20"/>
          <p:cNvCxnSpPr/>
          <p:nvPr/>
        </p:nvCxnSpPr>
        <p:spPr>
          <a:xfrm>
            <a:off x="3469585" y="4000809"/>
            <a:ext cx="5169318" cy="7208"/>
          </a:xfrm>
          <a:prstGeom prst="line">
            <a:avLst/>
          </a:prstGeom>
        </p:spPr>
        <p:style>
          <a:lnRef idx="1">
            <a:schemeClr val="dk1"/>
          </a:lnRef>
          <a:fillRef idx="0">
            <a:schemeClr val="dk1"/>
          </a:fillRef>
          <a:effectRef idx="0">
            <a:schemeClr val="dk1"/>
          </a:effectRef>
          <a:fontRef idx="minor">
            <a:schemeClr val="tx1"/>
          </a:fontRef>
        </p:style>
      </p:cxnSp>
      <p:sp>
        <p:nvSpPr>
          <p:cNvPr id="22" name="Oval 21"/>
          <p:cNvSpPr/>
          <p:nvPr/>
        </p:nvSpPr>
        <p:spPr>
          <a:xfrm>
            <a:off x="3449145" y="3669235"/>
            <a:ext cx="511553" cy="674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smtClean="0"/>
              <a:t>Σ</a:t>
            </a:r>
            <a:endParaRPr lang="en-US" sz="1500" dirty="0"/>
          </a:p>
        </p:txBody>
      </p:sp>
      <p:sp>
        <p:nvSpPr>
          <p:cNvPr id="23" name="Rectangle 22"/>
          <p:cNvSpPr/>
          <p:nvPr/>
        </p:nvSpPr>
        <p:spPr>
          <a:xfrm>
            <a:off x="4275024" y="3665117"/>
            <a:ext cx="1098558"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Intelligent Controller</a:t>
            </a:r>
            <a:endParaRPr lang="en-US" dirty="0">
              <a:solidFill>
                <a:schemeClr val="tx1"/>
              </a:solidFill>
            </a:endParaRPr>
          </a:p>
        </p:txBody>
      </p:sp>
      <p:sp>
        <p:nvSpPr>
          <p:cNvPr id="24" name="Rectangle 23"/>
          <p:cNvSpPr/>
          <p:nvPr/>
        </p:nvSpPr>
        <p:spPr>
          <a:xfrm>
            <a:off x="5659923" y="3669236"/>
            <a:ext cx="1098558"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Actuators (</a:t>
            </a:r>
            <a:r>
              <a:rPr lang="en-US" i="1" dirty="0" smtClean="0">
                <a:solidFill>
                  <a:schemeClr val="tx1"/>
                </a:solidFill>
              </a:rPr>
              <a:t>Magnets</a:t>
            </a:r>
            <a:r>
              <a:rPr lang="en-US" dirty="0" smtClean="0">
                <a:solidFill>
                  <a:schemeClr val="tx1"/>
                </a:solidFill>
              </a:rPr>
              <a:t>)</a:t>
            </a:r>
            <a:endParaRPr lang="en-US" sz="1000" dirty="0"/>
          </a:p>
        </p:txBody>
      </p:sp>
      <p:sp>
        <p:nvSpPr>
          <p:cNvPr id="25" name="Rectangle 24"/>
          <p:cNvSpPr/>
          <p:nvPr/>
        </p:nvSpPr>
        <p:spPr>
          <a:xfrm>
            <a:off x="7010401" y="3665117"/>
            <a:ext cx="1498202"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Plant</a:t>
            </a:r>
            <a:br>
              <a:rPr lang="en-US" dirty="0" smtClean="0">
                <a:solidFill>
                  <a:schemeClr val="tx1"/>
                </a:solidFill>
              </a:rPr>
            </a:br>
            <a:r>
              <a:rPr lang="en-US" dirty="0" smtClean="0">
                <a:solidFill>
                  <a:schemeClr val="tx1"/>
                </a:solidFill>
              </a:rPr>
              <a:t>(</a:t>
            </a:r>
            <a:r>
              <a:rPr lang="en-US" i="1" dirty="0" smtClean="0">
                <a:solidFill>
                  <a:schemeClr val="tx1"/>
                </a:solidFill>
              </a:rPr>
              <a:t>Beam</a:t>
            </a:r>
            <a:r>
              <a:rPr lang="en-US" dirty="0" smtClean="0">
                <a:solidFill>
                  <a:schemeClr val="tx1"/>
                </a:solidFill>
              </a:rPr>
              <a:t> </a:t>
            </a:r>
            <a:r>
              <a:rPr lang="en-US" i="1" dirty="0" smtClean="0">
                <a:solidFill>
                  <a:schemeClr val="tx1"/>
                </a:solidFill>
              </a:rPr>
              <a:t>Model</a:t>
            </a:r>
            <a:r>
              <a:rPr lang="en-US" dirty="0" smtClean="0">
                <a:solidFill>
                  <a:schemeClr val="tx1"/>
                </a:solidFill>
              </a:rPr>
              <a:t>)</a:t>
            </a:r>
            <a:endParaRPr lang="en-US" dirty="0">
              <a:solidFill>
                <a:schemeClr val="tx1"/>
              </a:solidFill>
            </a:endParaRPr>
          </a:p>
        </p:txBody>
      </p:sp>
      <p:sp>
        <p:nvSpPr>
          <p:cNvPr id="26" name="Rectangle 25"/>
          <p:cNvSpPr/>
          <p:nvPr/>
        </p:nvSpPr>
        <p:spPr>
          <a:xfrm>
            <a:off x="5587445" y="4600106"/>
            <a:ext cx="151996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dirty="0" smtClean="0">
                <a:solidFill>
                  <a:schemeClr val="tx1"/>
                </a:solidFill>
              </a:rPr>
              <a:t>Sensor</a:t>
            </a:r>
            <a:br>
              <a:rPr lang="en-US" dirty="0" smtClean="0">
                <a:solidFill>
                  <a:schemeClr val="tx1"/>
                </a:solidFill>
              </a:rPr>
            </a:br>
            <a:r>
              <a:rPr lang="en-US" dirty="0" smtClean="0">
                <a:solidFill>
                  <a:schemeClr val="tx1"/>
                </a:solidFill>
              </a:rPr>
              <a:t>(</a:t>
            </a:r>
            <a:r>
              <a:rPr lang="en-US" i="1" dirty="0" smtClean="0">
                <a:solidFill>
                  <a:schemeClr val="tx1"/>
                </a:solidFill>
              </a:rPr>
              <a:t>BPM</a:t>
            </a:r>
            <a:r>
              <a:rPr lang="en-US" dirty="0" smtClean="0">
                <a:solidFill>
                  <a:schemeClr val="tx1"/>
                </a:solidFill>
              </a:rPr>
              <a:t> </a:t>
            </a:r>
            <a:r>
              <a:rPr lang="en-US" i="1" dirty="0" smtClean="0">
                <a:solidFill>
                  <a:schemeClr val="tx1"/>
                </a:solidFill>
              </a:rPr>
              <a:t>or</a:t>
            </a:r>
            <a:r>
              <a:rPr lang="en-US" dirty="0" smtClean="0">
                <a:solidFill>
                  <a:schemeClr val="tx1"/>
                </a:solidFill>
              </a:rPr>
              <a:t/>
            </a:r>
            <a:br>
              <a:rPr lang="en-US" dirty="0" smtClean="0">
                <a:solidFill>
                  <a:schemeClr val="tx1"/>
                </a:solidFill>
              </a:rPr>
            </a:br>
            <a:r>
              <a:rPr lang="en-US" i="1" dirty="0" smtClean="0">
                <a:solidFill>
                  <a:schemeClr val="tx1"/>
                </a:solidFill>
              </a:rPr>
              <a:t>Laser</a:t>
            </a:r>
            <a:r>
              <a:rPr lang="en-US" dirty="0" smtClean="0">
                <a:solidFill>
                  <a:schemeClr val="tx1"/>
                </a:solidFill>
              </a:rPr>
              <a:t> </a:t>
            </a:r>
            <a:r>
              <a:rPr lang="en-US" i="1" dirty="0" smtClean="0">
                <a:solidFill>
                  <a:schemeClr val="tx1"/>
                </a:solidFill>
              </a:rPr>
              <a:t>Scanner</a:t>
            </a:r>
            <a:r>
              <a:rPr lang="en-US" dirty="0" smtClean="0">
                <a:solidFill>
                  <a:schemeClr val="tx1"/>
                </a:solidFill>
              </a:rPr>
              <a:t>)</a:t>
            </a:r>
            <a:endParaRPr lang="en-US" dirty="0">
              <a:solidFill>
                <a:schemeClr val="tx1"/>
              </a:solidFill>
            </a:endParaRPr>
          </a:p>
        </p:txBody>
      </p:sp>
      <p:cxnSp>
        <p:nvCxnSpPr>
          <p:cNvPr id="27" name="Straight Connector 26"/>
          <p:cNvCxnSpPr/>
          <p:nvPr/>
        </p:nvCxnSpPr>
        <p:spPr>
          <a:xfrm flipV="1">
            <a:off x="8635854" y="4012136"/>
            <a:ext cx="0" cy="1049636"/>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3704921" y="4343709"/>
            <a:ext cx="0" cy="7882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2988062" y="4000808"/>
            <a:ext cx="461083"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Connector 36"/>
          <p:cNvCxnSpPr>
            <a:stCxn id="26" idx="3"/>
          </p:cNvCxnSpPr>
          <p:nvPr/>
        </p:nvCxnSpPr>
        <p:spPr>
          <a:xfrm>
            <a:off x="7107413" y="5061771"/>
            <a:ext cx="1528441"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3704921" y="5100892"/>
            <a:ext cx="1827380" cy="0"/>
          </a:xfrm>
          <a:prstGeom prst="line">
            <a:avLst/>
          </a:prstGeom>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304800" y="3079007"/>
            <a:ext cx="2512342" cy="3139321"/>
          </a:xfrm>
          <a:prstGeom prst="rect">
            <a:avLst/>
          </a:prstGeom>
          <a:noFill/>
        </p:spPr>
        <p:txBody>
          <a:bodyPr wrap="square" rtlCol="0">
            <a:spAutoFit/>
          </a:bodyPr>
          <a:lstStyle/>
          <a:p>
            <a:r>
              <a:rPr lang="en-US" i="1" dirty="0" smtClean="0"/>
              <a:t>A simple control system. We have a reference beam size, and an intelligent controller, corrects the difference between the reference and actual by controlling the  magnet. ….The real work is </a:t>
            </a:r>
            <a:r>
              <a:rPr lang="en-US" b="1" i="1" dirty="0" smtClean="0">
                <a:solidFill>
                  <a:srgbClr val="FF0000"/>
                </a:solidFill>
              </a:rPr>
              <a:t>NOT SO SIMPLE</a:t>
            </a:r>
            <a:r>
              <a:rPr lang="en-US" b="1" dirty="0" smtClean="0">
                <a:solidFill>
                  <a:srgbClr val="FF0000"/>
                </a:solidFill>
              </a:rPr>
              <a:t>.</a:t>
            </a:r>
            <a:endParaRPr lang="en-US" b="1"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2181628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Beam Position &amp; Beam Size Control:</a:t>
            </a:r>
          </a:p>
        </p:txBody>
      </p:sp>
      <p:sp>
        <p:nvSpPr>
          <p:cNvPr id="3" name="Content Placeholder 2"/>
          <p:cNvSpPr>
            <a:spLocks noGrp="1"/>
          </p:cNvSpPr>
          <p:nvPr>
            <p:ph sz="quarter" idx="1"/>
          </p:nvPr>
        </p:nvSpPr>
        <p:spPr>
          <a:xfrm>
            <a:off x="0" y="1506668"/>
            <a:ext cx="8991600" cy="4495800"/>
          </a:xfrm>
        </p:spPr>
        <p:txBody>
          <a:bodyPr>
            <a:normAutofit/>
          </a:bodyPr>
          <a:lstStyle/>
          <a:p>
            <a:pPr lvl="1" algn="just"/>
            <a:r>
              <a:rPr lang="en-US" sz="2400" dirty="0" smtClean="0">
                <a:latin typeface="Calibri" pitchFamily="34" charset="0"/>
                <a:cs typeface="Calibri" pitchFamily="34" charset="0"/>
              </a:rPr>
              <a:t>Beam </a:t>
            </a:r>
            <a:r>
              <a:rPr lang="en-US" sz="2400" b="1" i="1" dirty="0" smtClean="0">
                <a:latin typeface="Calibri" pitchFamily="34" charset="0"/>
                <a:cs typeface="Calibri" pitchFamily="34" charset="0"/>
              </a:rPr>
              <a:t>position </a:t>
            </a:r>
            <a:r>
              <a:rPr lang="en-US" sz="2400" dirty="0" smtClean="0">
                <a:latin typeface="Calibri" pitchFamily="34" charset="0"/>
                <a:cs typeface="Calibri" pitchFamily="34" charset="0"/>
              </a:rPr>
              <a:t>is the most important aspects of beam tuning.</a:t>
            </a:r>
          </a:p>
          <a:p>
            <a:pPr lvl="2" algn="just"/>
            <a:r>
              <a:rPr lang="en-US" sz="2100" dirty="0" smtClean="0">
                <a:latin typeface="Calibri" pitchFamily="34" charset="0"/>
                <a:cs typeface="Calibri" pitchFamily="34" charset="0"/>
              </a:rPr>
              <a:t>A lot of work in progress here</a:t>
            </a:r>
          </a:p>
          <a:p>
            <a:pPr lvl="2" algn="just"/>
            <a:r>
              <a:rPr lang="en-US" sz="2100" dirty="0" smtClean="0">
                <a:latin typeface="Calibri" pitchFamily="34" charset="0"/>
                <a:cs typeface="Calibri" pitchFamily="34" charset="0"/>
              </a:rPr>
              <a:t>Difficult from the accelerator standpoint</a:t>
            </a:r>
          </a:p>
          <a:p>
            <a:pPr lvl="2" algn="just"/>
            <a:r>
              <a:rPr lang="en-US" sz="2100" dirty="0" smtClean="0">
                <a:latin typeface="Calibri" pitchFamily="34" charset="0"/>
                <a:cs typeface="Calibri" pitchFamily="34" charset="0"/>
              </a:rPr>
              <a:t>Theoretically, at least, a more standard controls problem</a:t>
            </a:r>
          </a:p>
          <a:p>
            <a:pPr lvl="3" algn="just"/>
            <a:r>
              <a:rPr lang="en-US" sz="1800" dirty="0" err="1" smtClean="0">
                <a:latin typeface="Calibri" pitchFamily="34" charset="0"/>
                <a:cs typeface="Calibri" pitchFamily="34" charset="0"/>
              </a:rPr>
              <a:t>Linearizable</a:t>
            </a:r>
            <a:r>
              <a:rPr lang="en-US" sz="1800" dirty="0" smtClean="0">
                <a:latin typeface="Calibri" pitchFamily="34" charset="0"/>
                <a:cs typeface="Calibri" pitchFamily="34" charset="0"/>
              </a:rPr>
              <a:t> with good precision</a:t>
            </a:r>
          </a:p>
          <a:p>
            <a:pPr lvl="3" algn="just"/>
            <a:r>
              <a:rPr lang="en-US" sz="1800" dirty="0" smtClean="0">
                <a:latin typeface="Calibri" pitchFamily="34" charset="0"/>
                <a:cs typeface="Calibri" pitchFamily="34" charset="0"/>
              </a:rPr>
              <a:t>Well constrained (many BPMs)</a:t>
            </a:r>
          </a:p>
          <a:p>
            <a:pPr lvl="1"/>
            <a:r>
              <a:rPr lang="en-US" sz="2400" dirty="0" smtClean="0">
                <a:latin typeface="Calibri" pitchFamily="34" charset="0"/>
                <a:cs typeface="Calibri" pitchFamily="34" charset="0"/>
              </a:rPr>
              <a:t>Can we automate tuning beam </a:t>
            </a:r>
            <a:r>
              <a:rPr lang="en-US" sz="2400" b="1" i="1" dirty="0" smtClean="0">
                <a:latin typeface="Calibri" pitchFamily="34" charset="0"/>
                <a:cs typeface="Calibri" pitchFamily="34" charset="0"/>
              </a:rPr>
              <a:t>size</a:t>
            </a:r>
            <a:r>
              <a:rPr lang="en-US" sz="2400" dirty="0" smtClean="0">
                <a:latin typeface="Calibri" pitchFamily="34" charset="0"/>
                <a:cs typeface="Calibri" pitchFamily="34" charset="0"/>
              </a:rPr>
              <a:t>?</a:t>
            </a:r>
          </a:p>
          <a:p>
            <a:pPr lvl="2"/>
            <a:r>
              <a:rPr lang="en-US" sz="2100" dirty="0" smtClean="0">
                <a:latin typeface="Calibri" pitchFamily="34" charset="0"/>
                <a:cs typeface="Calibri" pitchFamily="34" charset="0"/>
              </a:rPr>
              <a:t>Simulation shows beam size can grow with magnet drifts, even if the center is kept fixed</a:t>
            </a:r>
          </a:p>
          <a:p>
            <a:pPr lvl="2"/>
            <a:r>
              <a:rPr lang="en-US" sz="2100" dirty="0" smtClean="0">
                <a:latin typeface="Calibri" pitchFamily="34" charset="0"/>
                <a:cs typeface="Calibri" pitchFamily="34" charset="0"/>
              </a:rPr>
              <a:t>Under-constrained: more actuators (magnets) than sensors (laser scan)</a:t>
            </a:r>
          </a:p>
          <a:p>
            <a:pPr lvl="2"/>
            <a:r>
              <a:rPr lang="en-US" sz="2100" dirty="0" smtClean="0">
                <a:latin typeface="Calibri" pitchFamily="34" charset="0"/>
                <a:cs typeface="Calibri" pitchFamily="34" charset="0"/>
              </a:rPr>
              <a:t>More challenging</a:t>
            </a:r>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pic>
        <p:nvPicPr>
          <p:cNvPr id="5" name="Picture 2" descr="http://www-bd.fnal.gov/public/images/strongfocus.gif"/>
          <p:cNvPicPr>
            <a:picLocks noChangeAspect="1" noChangeArrowheads="1"/>
          </p:cNvPicPr>
          <p:nvPr/>
        </p:nvPicPr>
        <p:blipFill>
          <a:blip r:embed="rId3" cstate="print"/>
          <a:srcRect/>
          <a:stretch>
            <a:fillRect/>
          </a:stretch>
        </p:blipFill>
        <p:spPr bwMode="auto">
          <a:xfrm>
            <a:off x="4267200" y="5528738"/>
            <a:ext cx="4648201" cy="1220153"/>
          </a:xfrm>
          <a:prstGeom prst="rect">
            <a:avLst/>
          </a:prstGeom>
          <a:noFill/>
        </p:spPr>
      </p:pic>
    </p:spTree>
    <p:extLst>
      <p:ext uri="{BB962C8B-B14F-4D97-AF65-F5344CB8AC3E}">
        <p14:creationId xmlns:p14="http://schemas.microsoft.com/office/powerpoint/2010/main" val="707265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variation with magnet drifts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019" y="1676400"/>
            <a:ext cx="4154181" cy="262448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73" y="1676400"/>
            <a:ext cx="4338107" cy="268384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1190" y="3962400"/>
            <a:ext cx="3443410" cy="25756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91886" y="4788570"/>
            <a:ext cx="2169053" cy="1477328"/>
          </a:xfrm>
          <a:prstGeom prst="rect">
            <a:avLst/>
          </a:prstGeom>
          <a:noFill/>
        </p:spPr>
        <p:txBody>
          <a:bodyPr wrap="square" rtlCol="0">
            <a:spAutoFit/>
          </a:bodyPr>
          <a:lstStyle/>
          <a:p>
            <a:r>
              <a:rPr lang="en-US" i="1" dirty="0" err="1" smtClean="0">
                <a:solidFill>
                  <a:srgbClr val="C00000"/>
                </a:solidFill>
                <a:latin typeface="Calibri" pitchFamily="34" charset="0"/>
                <a:cs typeface="Calibri" pitchFamily="34" charset="0"/>
              </a:rPr>
              <a:t>Tracewin</a:t>
            </a:r>
            <a:r>
              <a:rPr lang="en-US" i="1" dirty="0" smtClean="0">
                <a:solidFill>
                  <a:srgbClr val="C00000"/>
                </a:solidFill>
                <a:latin typeface="Calibri" pitchFamily="34" charset="0"/>
                <a:cs typeface="Calibri" pitchFamily="34" charset="0"/>
              </a:rPr>
              <a:t> Simulation  of a proton </a:t>
            </a:r>
            <a:r>
              <a:rPr lang="en-US" i="1" dirty="0" err="1" smtClean="0">
                <a:solidFill>
                  <a:srgbClr val="C00000"/>
                </a:solidFill>
                <a:latin typeface="Calibri" pitchFamily="34" charset="0"/>
                <a:cs typeface="Calibri" pitchFamily="34" charset="0"/>
              </a:rPr>
              <a:t>linac</a:t>
            </a:r>
            <a:r>
              <a:rPr lang="en-US" i="1" dirty="0">
                <a:solidFill>
                  <a:srgbClr val="C00000"/>
                </a:solidFill>
                <a:latin typeface="Calibri" pitchFamily="34" charset="0"/>
                <a:cs typeface="Calibri" pitchFamily="34" charset="0"/>
              </a:rPr>
              <a:t> </a:t>
            </a:r>
            <a:r>
              <a:rPr lang="en-US" i="1" dirty="0" smtClean="0">
                <a:solidFill>
                  <a:srgbClr val="C00000"/>
                </a:solidFill>
                <a:latin typeface="Calibri" pitchFamily="34" charset="0"/>
                <a:cs typeface="Calibri" pitchFamily="34" charset="0"/>
              </a:rPr>
              <a:t>slice (PX).We applied small changes in the magnet currents.</a:t>
            </a:r>
          </a:p>
        </p:txBody>
      </p:sp>
      <p:sp>
        <p:nvSpPr>
          <p:cNvPr id="7" name="TextBox 6"/>
          <p:cNvSpPr txBox="1"/>
          <p:nvPr/>
        </p:nvSpPr>
        <p:spPr>
          <a:xfrm>
            <a:off x="6587319" y="4746629"/>
            <a:ext cx="2169053" cy="1477328"/>
          </a:xfrm>
          <a:prstGeom prst="rect">
            <a:avLst/>
          </a:prstGeom>
          <a:noFill/>
        </p:spPr>
        <p:txBody>
          <a:bodyPr wrap="square" rtlCol="0">
            <a:spAutoFit/>
          </a:bodyPr>
          <a:lstStyle/>
          <a:p>
            <a:r>
              <a:rPr lang="en-US" i="1" dirty="0">
                <a:solidFill>
                  <a:srgbClr val="C00000"/>
                </a:solidFill>
                <a:latin typeface="Calibri" pitchFamily="34" charset="0"/>
                <a:cs typeface="Calibri" pitchFamily="34" charset="0"/>
              </a:rPr>
              <a:t>Changing the magnets caused variation in size, though center remained the same</a:t>
            </a:r>
            <a:endParaRPr lang="en-US" i="1" dirty="0" smtClean="0">
              <a:latin typeface="Calibri" pitchFamily="34" charset="0"/>
              <a:cs typeface="Calibri" pitchFamily="34" charset="0"/>
            </a:endParaRPr>
          </a:p>
        </p:txBody>
      </p:sp>
      <p:sp>
        <p:nvSpPr>
          <p:cNvPr id="8" name="Rectangle 7"/>
          <p:cNvSpPr/>
          <p:nvPr/>
        </p:nvSpPr>
        <p:spPr>
          <a:xfrm>
            <a:off x="2885544" y="5065569"/>
            <a:ext cx="1828800" cy="369332"/>
          </a:xfrm>
          <a:prstGeom prst="rect">
            <a:avLst/>
          </a:prstGeom>
        </p:spPr>
        <p:txBody>
          <a:bodyPr wrap="square">
            <a:spAutoFit/>
          </a:bodyPr>
          <a:lstStyle/>
          <a:p>
            <a:r>
              <a:rPr lang="en-US" b="1" i="1" dirty="0" smtClean="0">
                <a:solidFill>
                  <a:srgbClr val="C00000"/>
                </a:solidFill>
                <a:latin typeface="Calibri" pitchFamily="34" charset="0"/>
                <a:cs typeface="Calibri" pitchFamily="34" charset="0"/>
              </a:rPr>
              <a:t>Magnets off</a:t>
            </a:r>
            <a:endParaRPr lang="en-US" b="1" dirty="0">
              <a:solidFill>
                <a:srgbClr val="C00000"/>
              </a:solidFill>
            </a:endParaRPr>
          </a:p>
        </p:txBody>
      </p:sp>
      <p:pic>
        <p:nvPicPr>
          <p:cNvPr id="9" name="Picture 8" descr="fermilab-logo.jpg"/>
          <p:cNvPicPr>
            <a:picLocks noChangeAspect="1"/>
          </p:cNvPicPr>
          <p:nvPr/>
        </p:nvPicPr>
        <p:blipFill>
          <a:blip r:embed="rId6"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2360467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Analysis</a:t>
            </a:r>
            <a:endParaRPr lang="en-US" dirty="0"/>
          </a:p>
        </p:txBody>
      </p:sp>
      <p:sp>
        <p:nvSpPr>
          <p:cNvPr id="3" name="Content Placeholder 2"/>
          <p:cNvSpPr>
            <a:spLocks noGrp="1"/>
          </p:cNvSpPr>
          <p:nvPr>
            <p:ph sz="quarter" idx="1"/>
          </p:nvPr>
        </p:nvSpPr>
        <p:spPr>
          <a:xfrm>
            <a:off x="304800" y="1752600"/>
            <a:ext cx="4111752" cy="5105400"/>
          </a:xfrm>
        </p:spPr>
        <p:txBody>
          <a:bodyPr numCol="1">
            <a:normAutofit/>
          </a:bodyPr>
          <a:lstStyle/>
          <a:p>
            <a:pPr algn="just">
              <a:buNone/>
            </a:pPr>
            <a:r>
              <a:rPr lang="en-US" sz="1800" b="1" dirty="0" smtClean="0">
                <a:solidFill>
                  <a:srgbClr val="FF0000"/>
                </a:solidFill>
                <a:latin typeface="Calibri" pitchFamily="34" charset="0"/>
                <a:cs typeface="Calibri" pitchFamily="34" charset="0"/>
              </a:rPr>
              <a:t>RELIABILITY: </a:t>
            </a:r>
            <a:r>
              <a:rPr lang="en-US" sz="1800" i="1" dirty="0" smtClean="0">
                <a:latin typeface="Calibri" pitchFamily="34" charset="0"/>
                <a:cs typeface="Calibri" pitchFamily="34" charset="0"/>
              </a:rPr>
              <a:t>“</a:t>
            </a:r>
            <a:r>
              <a:rPr lang="en-US" sz="1800" i="1" dirty="0">
                <a:latin typeface="Calibri" pitchFamily="34" charset="0"/>
                <a:cs typeface="Calibri" pitchFamily="34" charset="0"/>
              </a:rPr>
              <a:t>The probability that a system </a:t>
            </a:r>
            <a:r>
              <a:rPr lang="en-US" sz="1800" i="1" dirty="0" smtClean="0">
                <a:latin typeface="Calibri" pitchFamily="34" charset="0"/>
                <a:cs typeface="Calibri" pitchFamily="34" charset="0"/>
              </a:rPr>
              <a:t>will perform its </a:t>
            </a:r>
            <a:r>
              <a:rPr lang="en-US" sz="1800" i="1" dirty="0">
                <a:latin typeface="Calibri" pitchFamily="34" charset="0"/>
                <a:cs typeface="Calibri" pitchFamily="34" charset="0"/>
              </a:rPr>
              <a:t>intended function for a specified interval of time under the stated conditions” </a:t>
            </a:r>
            <a:endParaRPr lang="en-US" sz="1800" b="1" dirty="0">
              <a:solidFill>
                <a:srgbClr val="0070C0"/>
              </a:solidFill>
              <a:latin typeface="Calibri" pitchFamily="34" charset="0"/>
              <a:cs typeface="Calibri" pitchFamily="34" charset="0"/>
            </a:endParaRPr>
          </a:p>
          <a:p>
            <a:pPr marL="0" indent="0">
              <a:buNone/>
            </a:pPr>
            <a:r>
              <a:rPr lang="en-US" sz="1800" b="1" dirty="0" smtClean="0">
                <a:solidFill>
                  <a:srgbClr val="FF0000"/>
                </a:solidFill>
                <a:latin typeface="Calibri" pitchFamily="34" charset="0"/>
                <a:cs typeface="Calibri" pitchFamily="34" charset="0"/>
              </a:rPr>
              <a:t>WHY DO RELIABILITY ANALYSIS?</a:t>
            </a:r>
            <a:endParaRPr lang="en-US" sz="1800" b="1" dirty="0">
              <a:solidFill>
                <a:srgbClr val="FF0000"/>
              </a:solidFill>
              <a:latin typeface="Calibri" pitchFamily="34" charset="0"/>
              <a:cs typeface="Calibri" pitchFamily="34" charset="0"/>
            </a:endParaRPr>
          </a:p>
          <a:p>
            <a:r>
              <a:rPr lang="en-US" sz="1800" dirty="0"/>
              <a:t>Build &amp; understand system failure model</a:t>
            </a:r>
          </a:p>
          <a:p>
            <a:r>
              <a:rPr lang="en-US" sz="1800" dirty="0"/>
              <a:t>Compute expected lifetime, net downtime (Availability</a:t>
            </a:r>
            <a:r>
              <a:rPr lang="en-US" sz="1800" dirty="0" smtClean="0"/>
              <a:t>), repair time and mean time between repair</a:t>
            </a:r>
            <a:endParaRPr lang="en-US" sz="1800" dirty="0"/>
          </a:p>
          <a:p>
            <a:r>
              <a:rPr lang="en-US" sz="1800" dirty="0" smtClean="0"/>
              <a:t>Identify weak &amp; critical components.</a:t>
            </a:r>
          </a:p>
          <a:p>
            <a:r>
              <a:rPr lang="en-US" sz="1800" dirty="0" smtClean="0"/>
              <a:t>Understand component </a:t>
            </a:r>
            <a:r>
              <a:rPr lang="en-US" sz="1800" dirty="0"/>
              <a:t>interdependencies </a:t>
            </a:r>
          </a:p>
          <a:p>
            <a:r>
              <a:rPr lang="en-US" sz="1800" dirty="0"/>
              <a:t>Estimate allocated resources, labors, spares</a:t>
            </a:r>
          </a:p>
          <a:p>
            <a:pPr marL="0" indent="0">
              <a:buNone/>
            </a:pP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518400" y="36286"/>
            <a:ext cx="1625600" cy="390144"/>
          </a:xfrm>
          <a:prstGeom prst="rect">
            <a:avLst/>
          </a:prstGeom>
        </p:spPr>
      </p:pic>
      <p:sp>
        <p:nvSpPr>
          <p:cNvPr id="6" name="Rectangle 5"/>
          <p:cNvSpPr/>
          <p:nvPr/>
        </p:nvSpPr>
        <p:spPr>
          <a:xfrm>
            <a:off x="5029200" y="1752600"/>
            <a:ext cx="3886200" cy="411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itchFamily="34" charset="0"/>
              <a:buChar char="•"/>
            </a:pPr>
            <a:r>
              <a:rPr lang="en-US" b="1" dirty="0" smtClean="0">
                <a:solidFill>
                  <a:schemeClr val="tx1"/>
                </a:solidFill>
                <a:latin typeface="Calibri" pitchFamily="34" charset="0"/>
                <a:cs typeface="Calibri" pitchFamily="34" charset="0"/>
              </a:rPr>
              <a:t>Reliability </a:t>
            </a:r>
            <a:r>
              <a:rPr lang="en-US" b="1" dirty="0">
                <a:solidFill>
                  <a:schemeClr val="tx1"/>
                </a:solidFill>
                <a:latin typeface="Calibri" pitchFamily="34" charset="0"/>
                <a:cs typeface="Calibri" pitchFamily="34" charset="0"/>
              </a:rPr>
              <a:t>Block Diagram (or RBD</a:t>
            </a:r>
            <a:r>
              <a:rPr lang="en-US" dirty="0">
                <a:solidFill>
                  <a:schemeClr val="tx1"/>
                </a:solidFill>
                <a:latin typeface="Calibri" pitchFamily="34" charset="0"/>
                <a:cs typeface="Calibri" pitchFamily="34" charset="0"/>
              </a:rPr>
              <a:t>)</a:t>
            </a:r>
          </a:p>
          <a:p>
            <a:pPr marL="285750" indent="-285750">
              <a:buFont typeface="Arial" pitchFamily="34" charset="0"/>
              <a:buChar char="•"/>
            </a:pPr>
            <a:r>
              <a:rPr lang="en-US" dirty="0">
                <a:solidFill>
                  <a:schemeClr val="tx1"/>
                </a:solidFill>
                <a:latin typeface="Calibri" pitchFamily="34" charset="0"/>
                <a:cs typeface="Calibri" pitchFamily="34" charset="0"/>
              </a:rPr>
              <a:t>Fault Tree Analysis</a:t>
            </a:r>
          </a:p>
          <a:p>
            <a:pPr marL="285750" indent="-285750">
              <a:buFont typeface="Arial" pitchFamily="34" charset="0"/>
              <a:buChar char="•"/>
            </a:pPr>
            <a:r>
              <a:rPr lang="en-US" dirty="0">
                <a:solidFill>
                  <a:schemeClr val="tx1"/>
                </a:solidFill>
                <a:latin typeface="Calibri" pitchFamily="34" charset="0"/>
                <a:cs typeface="Calibri" pitchFamily="34" charset="0"/>
              </a:rPr>
              <a:t>Markov Modeling</a:t>
            </a:r>
          </a:p>
          <a:p>
            <a:pPr marL="285750" indent="-285750">
              <a:buFont typeface="Arial" pitchFamily="34" charset="0"/>
              <a:buChar char="•"/>
            </a:pPr>
            <a:r>
              <a:rPr lang="en-US" dirty="0">
                <a:solidFill>
                  <a:schemeClr val="tx1"/>
                </a:solidFill>
                <a:latin typeface="Calibri" pitchFamily="34" charset="0"/>
                <a:cs typeface="Calibri" pitchFamily="34" charset="0"/>
              </a:rPr>
              <a:t>Failure Mode and Effect Analysis (FMEA)</a:t>
            </a:r>
          </a:p>
          <a:p>
            <a:pPr marL="285750" indent="-285750">
              <a:buFont typeface="Arial" pitchFamily="34" charset="0"/>
              <a:buChar char="•"/>
            </a:pPr>
            <a:r>
              <a:rPr lang="en-US" dirty="0">
                <a:solidFill>
                  <a:schemeClr val="tx1"/>
                </a:solidFill>
                <a:latin typeface="Calibri" pitchFamily="34" charset="0"/>
                <a:cs typeface="Calibri" pitchFamily="34" charset="0"/>
              </a:rPr>
              <a:t>Root cause Analysis</a:t>
            </a:r>
          </a:p>
          <a:p>
            <a:pPr marL="285750" indent="-285750">
              <a:buFont typeface="Arial" pitchFamily="34" charset="0"/>
              <a:buChar char="•"/>
            </a:pPr>
            <a:r>
              <a:rPr lang="en-US" dirty="0">
                <a:solidFill>
                  <a:schemeClr val="tx1"/>
                </a:solidFill>
                <a:latin typeface="Calibri" pitchFamily="34" charset="0"/>
                <a:cs typeface="Calibri" pitchFamily="34" charset="0"/>
              </a:rPr>
              <a:t>Simulation often coupled with the mentioned techniques</a:t>
            </a:r>
          </a:p>
        </p:txBody>
      </p:sp>
      <p:sp>
        <p:nvSpPr>
          <p:cNvPr id="7" name="TextBox 6"/>
          <p:cNvSpPr txBox="1"/>
          <p:nvPr/>
        </p:nvSpPr>
        <p:spPr>
          <a:xfrm>
            <a:off x="5334000" y="2209800"/>
            <a:ext cx="3097066" cy="369332"/>
          </a:xfrm>
          <a:prstGeom prst="rect">
            <a:avLst/>
          </a:prstGeom>
          <a:noFill/>
        </p:spPr>
        <p:txBody>
          <a:bodyPr wrap="none" rtlCol="0">
            <a:spAutoFit/>
          </a:bodyPr>
          <a:lstStyle/>
          <a:p>
            <a:r>
              <a:rPr lang="en-US" b="1" dirty="0" smtClean="0">
                <a:solidFill>
                  <a:srgbClr val="FF0000"/>
                </a:solidFill>
              </a:rPr>
              <a:t>How to do Reliability Analysis</a:t>
            </a:r>
            <a:endParaRPr lang="en-US" b="1" dirty="0">
              <a:solidFill>
                <a:srgbClr val="FF0000"/>
              </a:solidFill>
            </a:endParaRPr>
          </a:p>
        </p:txBody>
      </p:sp>
      <p:pic>
        <p:nvPicPr>
          <p:cNvPr id="9" name="Picture 6"/>
          <p:cNvPicPr>
            <a:picLocks noChangeAspect="1" noChangeArrowheads="1"/>
          </p:cNvPicPr>
          <p:nvPr/>
        </p:nvPicPr>
        <p:blipFill>
          <a:blip r:embed="rId3" cstate="print"/>
          <a:srcRect l="15000" t="18830" r="1250" b="41830"/>
          <a:stretch>
            <a:fillRect/>
          </a:stretch>
        </p:blipFill>
        <p:spPr bwMode="auto">
          <a:xfrm>
            <a:off x="6972300" y="5029200"/>
            <a:ext cx="1828800" cy="1481155"/>
          </a:xfrm>
          <a:prstGeom prst="rect">
            <a:avLst/>
          </a:prstGeom>
          <a:ln w="38100" cap="sq">
            <a:solidFill>
              <a:srgbClr val="0070C0"/>
            </a:solidFill>
            <a:prstDash val="solid"/>
            <a:miter lim="800000"/>
          </a:ln>
          <a:effectLst/>
        </p:spPr>
      </p:pic>
      <p:pic>
        <p:nvPicPr>
          <p:cNvPr id="10" name="Picture 9" descr="markovchain.png"/>
          <p:cNvPicPr>
            <a:picLocks noChangeAspect="1"/>
          </p:cNvPicPr>
          <p:nvPr/>
        </p:nvPicPr>
        <p:blipFill>
          <a:blip r:embed="rId4" cstate="print"/>
          <a:stretch>
            <a:fillRect/>
          </a:stretch>
        </p:blipFill>
        <p:spPr>
          <a:xfrm>
            <a:off x="4590143" y="5554470"/>
            <a:ext cx="2895600" cy="114806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3657600" y="5029200"/>
            <a:ext cx="2438400" cy="609600"/>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057400" y="1524000"/>
            <a:ext cx="3962400" cy="2097975"/>
          </a:xfrm>
          <a:prstGeom prst="rect">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vis.lbl.gov/Events/SC05/SAPP/ring.20.jpg"/>
          <p:cNvPicPr>
            <a:picLocks noChangeAspect="1" noChangeArrowheads="1"/>
          </p:cNvPicPr>
          <p:nvPr/>
        </p:nvPicPr>
        <p:blipFill>
          <a:blip r:embed="rId2" cstate="print">
            <a:clrChange>
              <a:clrFrom>
                <a:srgbClr val="000000"/>
              </a:clrFrom>
              <a:clrTo>
                <a:srgbClr val="000000">
                  <a:alpha val="0"/>
                </a:srgbClr>
              </a:clrTo>
            </a:clrChange>
          </a:blip>
          <a:srcRect l="13684" t="8421" r="24211" b="10175"/>
          <a:stretch>
            <a:fillRect/>
          </a:stretch>
        </p:blipFill>
        <p:spPr bwMode="auto">
          <a:xfrm>
            <a:off x="3962400" y="1596445"/>
            <a:ext cx="2019158" cy="1984955"/>
          </a:xfrm>
          <a:prstGeom prst="ellipse">
            <a:avLst/>
          </a:prstGeom>
          <a:solidFill>
            <a:schemeClr val="bg1"/>
          </a:solidFill>
          <a:ln w="25400">
            <a:solidFill>
              <a:schemeClr val="bg1">
                <a:lumMod val="50000"/>
              </a:schemeClr>
            </a:solidFill>
            <a:prstDash val="sysDot"/>
          </a:ln>
        </p:spPr>
      </p:pic>
      <p:sp>
        <p:nvSpPr>
          <p:cNvPr id="6" name="Rectangle 5"/>
          <p:cNvSpPr/>
          <p:nvPr/>
        </p:nvSpPr>
        <p:spPr>
          <a:xfrm>
            <a:off x="2743200" y="2438400"/>
            <a:ext cx="990600" cy="381001"/>
          </a:xfrm>
          <a:prstGeom prst="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Laser</a:t>
            </a:r>
            <a:endParaRPr lang="en-US" dirty="0">
              <a:solidFill>
                <a:schemeClr val="tx1"/>
              </a:solidFill>
            </a:endParaRPr>
          </a:p>
        </p:txBody>
      </p:sp>
      <p:cxnSp>
        <p:nvCxnSpPr>
          <p:cNvPr id="9" name="Straight Connector 8"/>
          <p:cNvCxnSpPr>
            <a:stCxn id="6" idx="3"/>
            <a:endCxn id="1026" idx="6"/>
          </p:cNvCxnSpPr>
          <p:nvPr/>
        </p:nvCxnSpPr>
        <p:spPr>
          <a:xfrm flipV="1">
            <a:off x="3733800" y="2588923"/>
            <a:ext cx="2247758" cy="3997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524794" y="2662451"/>
            <a:ext cx="1828800" cy="15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01798" y="1748845"/>
            <a:ext cx="553998" cy="1828800"/>
          </a:xfrm>
          <a:prstGeom prst="rect">
            <a:avLst/>
          </a:prstGeom>
          <a:noFill/>
        </p:spPr>
        <p:txBody>
          <a:bodyPr vert="vert270" wrap="square" rtlCol="0">
            <a:spAutoFit/>
          </a:bodyPr>
          <a:lstStyle/>
          <a:p>
            <a:pPr algn="ctr"/>
            <a:r>
              <a:rPr lang="en-US" sz="2400" dirty="0" smtClean="0"/>
              <a:t>Scan</a:t>
            </a:r>
            <a:endParaRPr lang="en-US" sz="2400" dirty="0"/>
          </a:p>
        </p:txBody>
      </p:sp>
      <p:grpSp>
        <p:nvGrpSpPr>
          <p:cNvPr id="2" name="Group 65"/>
          <p:cNvGrpSpPr/>
          <p:nvPr/>
        </p:nvGrpSpPr>
        <p:grpSpPr>
          <a:xfrm rot="10800000">
            <a:off x="457197" y="1524000"/>
            <a:ext cx="1524001" cy="2133600"/>
            <a:chOff x="5410200" y="1772660"/>
            <a:chExt cx="1524001" cy="1614486"/>
          </a:xfrm>
          <a:solidFill>
            <a:srgbClr val="CAFEF2"/>
          </a:solidFill>
        </p:grpSpPr>
        <p:sp>
          <p:nvSpPr>
            <p:cNvPr id="28" name="TextBox 27"/>
            <p:cNvSpPr txBox="1"/>
            <p:nvPr/>
          </p:nvSpPr>
          <p:spPr>
            <a:xfrm rot="5400000">
              <a:off x="5372100" y="1825045"/>
              <a:ext cx="1600201" cy="1524001"/>
            </a:xfrm>
            <a:prstGeom prst="rect">
              <a:avLst/>
            </a:prstGeom>
            <a:grpFill/>
          </p:spPr>
          <p:txBody>
            <a:bodyPr wrap="square" rtlCol="0">
              <a:noAutofit/>
            </a:bodyPr>
            <a:lstStyle/>
            <a:p>
              <a:pPr algn="ctr"/>
              <a:r>
                <a:rPr lang="en-US" dirty="0" smtClean="0"/>
                <a:t>Counts vs. Laser Position</a:t>
              </a:r>
              <a:endParaRPr lang="en-US" dirty="0"/>
            </a:p>
          </p:txBody>
        </p:sp>
        <p:pic>
          <p:nvPicPr>
            <p:cNvPr id="1028" name="Picture 4" descr="http://als.lbl.gov/als_physics/website/coherent_files/61coherent2.gif"/>
            <p:cNvPicPr>
              <a:picLocks noChangeArrowheads="1"/>
            </p:cNvPicPr>
            <p:nvPr/>
          </p:nvPicPr>
          <p:blipFill>
            <a:blip r:embed="rId3" cstate="print">
              <a:clrChange>
                <a:clrFrom>
                  <a:srgbClr val="FFFFFF"/>
                </a:clrFrom>
                <a:clrTo>
                  <a:srgbClr val="FFFFFF">
                    <a:alpha val="0"/>
                  </a:srgbClr>
                </a:clrTo>
              </a:clrChange>
            </a:blip>
            <a:srcRect l="40335" t="58219" r="32027" b="5251"/>
            <a:stretch>
              <a:fillRect/>
            </a:stretch>
          </p:blipFill>
          <p:spPr bwMode="auto">
            <a:xfrm rot="5400000">
              <a:off x="5105415" y="2101290"/>
              <a:ext cx="1600200" cy="942940"/>
            </a:xfrm>
            <a:prstGeom prst="rect">
              <a:avLst/>
            </a:prstGeom>
            <a:grpFill/>
          </p:spPr>
        </p:pic>
      </p:grpSp>
      <p:sp>
        <p:nvSpPr>
          <p:cNvPr id="15" name="Rectangle 14"/>
          <p:cNvSpPr/>
          <p:nvPr/>
        </p:nvSpPr>
        <p:spPr>
          <a:xfrm>
            <a:off x="1905000" y="5181600"/>
            <a:ext cx="5943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8" name="Oval 17"/>
          <p:cNvSpPr/>
          <p:nvPr/>
        </p:nvSpPr>
        <p:spPr>
          <a:xfrm>
            <a:off x="3962400" y="5257800"/>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5" idx="1"/>
          </p:cNvCxnSpPr>
          <p:nvPr/>
        </p:nvCxnSpPr>
        <p:spPr>
          <a:xfrm rot="10800000" flipH="1">
            <a:off x="1905000" y="5334000"/>
            <a:ext cx="762000" cy="1588"/>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5" idx="3"/>
          </p:cNvCxnSpPr>
          <p:nvPr/>
        </p:nvCxnSpPr>
        <p:spPr>
          <a:xfrm>
            <a:off x="5791200" y="5334000"/>
            <a:ext cx="2057400" cy="1588"/>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191000" y="5562600"/>
            <a:ext cx="533400" cy="76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4"/>
          <p:cNvGrpSpPr/>
          <p:nvPr/>
        </p:nvGrpSpPr>
        <p:grpSpPr>
          <a:xfrm>
            <a:off x="3962400" y="4876800"/>
            <a:ext cx="304800" cy="914400"/>
            <a:chOff x="3962400" y="4648200"/>
            <a:chExt cx="304800" cy="914400"/>
          </a:xfrm>
        </p:grpSpPr>
        <p:sp>
          <p:nvSpPr>
            <p:cNvPr id="27" name="Rectangle 26"/>
            <p:cNvSpPr/>
            <p:nvPr/>
          </p:nvSpPr>
          <p:spPr>
            <a:xfrm>
              <a:off x="3962400" y="4648200"/>
              <a:ext cx="304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962400" y="5410200"/>
              <a:ext cx="304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5"/>
          <p:cNvGrpSpPr/>
          <p:nvPr/>
        </p:nvGrpSpPr>
        <p:grpSpPr>
          <a:xfrm>
            <a:off x="4648200" y="4876800"/>
            <a:ext cx="304800" cy="914400"/>
            <a:chOff x="3962400" y="4648200"/>
            <a:chExt cx="304800" cy="914400"/>
          </a:xfrm>
        </p:grpSpPr>
        <p:sp>
          <p:nvSpPr>
            <p:cNvPr id="47" name="Rectangle 46"/>
            <p:cNvSpPr/>
            <p:nvPr/>
          </p:nvSpPr>
          <p:spPr>
            <a:xfrm>
              <a:off x="3962400" y="4648200"/>
              <a:ext cx="304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962400" y="5410200"/>
              <a:ext cx="304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8"/>
          <p:cNvGrpSpPr/>
          <p:nvPr/>
        </p:nvGrpSpPr>
        <p:grpSpPr>
          <a:xfrm>
            <a:off x="4953000" y="4876800"/>
            <a:ext cx="304800" cy="914400"/>
            <a:chOff x="3962400" y="4648200"/>
            <a:chExt cx="304800" cy="914400"/>
          </a:xfrm>
        </p:grpSpPr>
        <p:sp>
          <p:nvSpPr>
            <p:cNvPr id="50" name="Rectangle 49"/>
            <p:cNvSpPr/>
            <p:nvPr/>
          </p:nvSpPr>
          <p:spPr>
            <a:xfrm>
              <a:off x="3962400" y="4648200"/>
              <a:ext cx="304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2400" y="5410200"/>
              <a:ext cx="304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1"/>
          <p:cNvGrpSpPr/>
          <p:nvPr/>
        </p:nvGrpSpPr>
        <p:grpSpPr>
          <a:xfrm>
            <a:off x="5638800" y="4876800"/>
            <a:ext cx="304800" cy="914400"/>
            <a:chOff x="3962400" y="4648200"/>
            <a:chExt cx="304800" cy="914400"/>
          </a:xfrm>
        </p:grpSpPr>
        <p:sp>
          <p:nvSpPr>
            <p:cNvPr id="53" name="Rectangle 52"/>
            <p:cNvSpPr/>
            <p:nvPr/>
          </p:nvSpPr>
          <p:spPr>
            <a:xfrm>
              <a:off x="3962400" y="4648200"/>
              <a:ext cx="304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962400" y="5410200"/>
              <a:ext cx="304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a:stCxn id="56" idx="0"/>
          </p:cNvCxnSpPr>
          <p:nvPr/>
        </p:nvCxnSpPr>
        <p:spPr>
          <a:xfrm rot="10800000" flipH="1" flipV="1">
            <a:off x="4114800" y="5334000"/>
            <a:ext cx="6858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105400" y="5334000"/>
            <a:ext cx="6858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800600" y="5410200"/>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ounded Rectangular Callout 90"/>
          <p:cNvSpPr/>
          <p:nvPr/>
        </p:nvSpPr>
        <p:spPr>
          <a:xfrm>
            <a:off x="6096000" y="1600200"/>
            <a:ext cx="1905000" cy="408623"/>
          </a:xfrm>
          <a:prstGeom prst="wedgeRoundRectCallout">
            <a:avLst>
              <a:gd name="adj1" fmla="val -106343"/>
              <a:gd name="adj2" fmla="val 1920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algn="ctr"/>
            <a:r>
              <a:rPr lang="en-US" dirty="0" smtClean="0">
                <a:solidFill>
                  <a:schemeClr val="tx1"/>
                </a:solidFill>
              </a:rPr>
              <a:t>H</a:t>
            </a:r>
            <a:r>
              <a:rPr lang="en-US" dirty="0" smtClean="0">
                <a:solidFill>
                  <a:schemeClr val="tx1"/>
                </a:solidFill>
                <a:latin typeface="Cambria Math"/>
                <a:ea typeface="Cambria Math"/>
              </a:rPr>
              <a:t>⁻→H + e⁻</a:t>
            </a:r>
            <a:endParaRPr lang="en-US" sz="1600" dirty="0"/>
          </a:p>
        </p:txBody>
      </p:sp>
      <p:sp>
        <p:nvSpPr>
          <p:cNvPr id="92" name="Rounded Rectangular Callout 91"/>
          <p:cNvSpPr/>
          <p:nvPr/>
        </p:nvSpPr>
        <p:spPr>
          <a:xfrm>
            <a:off x="533400" y="5791200"/>
            <a:ext cx="2514600" cy="914400"/>
          </a:xfrm>
          <a:prstGeom prst="wedgeRoundRectCallout">
            <a:avLst>
              <a:gd name="adj1" fmla="val 99368"/>
              <a:gd name="adj2" fmla="val -91335"/>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Narrow" pitchFamily="34" charset="0"/>
                <a:ea typeface="Cambria Math"/>
              </a:rPr>
              <a:t>Electron trajectory.</a:t>
            </a:r>
            <a:br>
              <a:rPr lang="en-US" sz="1600" dirty="0" smtClean="0">
                <a:solidFill>
                  <a:schemeClr val="tx1"/>
                </a:solidFill>
                <a:latin typeface="Arial Narrow" pitchFamily="34" charset="0"/>
                <a:ea typeface="Cambria Math"/>
              </a:rPr>
            </a:br>
            <a:r>
              <a:rPr lang="en-US" sz="1600" dirty="0" smtClean="0">
                <a:solidFill>
                  <a:schemeClr val="tx1"/>
                </a:solidFill>
                <a:latin typeface="Arial Narrow" pitchFamily="34" charset="0"/>
                <a:ea typeface="Cambria Math"/>
              </a:rPr>
              <a:t>Momentum ~1/2000</a:t>
            </a:r>
            <a:r>
              <a:rPr lang="en-US" sz="1600" baseline="30000" dirty="0" smtClean="0">
                <a:solidFill>
                  <a:schemeClr val="tx1"/>
                </a:solidFill>
                <a:latin typeface="Arial Narrow" pitchFamily="34" charset="0"/>
                <a:ea typeface="Cambria Math"/>
              </a:rPr>
              <a:t>th</a:t>
            </a:r>
            <a:r>
              <a:rPr lang="en-US" sz="1600" dirty="0" smtClean="0">
                <a:solidFill>
                  <a:schemeClr val="tx1"/>
                </a:solidFill>
                <a:latin typeface="Arial Narrow" pitchFamily="34" charset="0"/>
                <a:ea typeface="Cambria Math"/>
              </a:rPr>
              <a:t> proton’s</a:t>
            </a:r>
            <a:br>
              <a:rPr lang="en-US" sz="1600" dirty="0" smtClean="0">
                <a:solidFill>
                  <a:schemeClr val="tx1"/>
                </a:solidFill>
                <a:latin typeface="Arial Narrow" pitchFamily="34" charset="0"/>
                <a:ea typeface="Cambria Math"/>
              </a:rPr>
            </a:br>
            <a:r>
              <a:rPr lang="en-US" sz="1600" dirty="0" smtClean="0">
                <a:solidFill>
                  <a:schemeClr val="tx1"/>
                </a:solidFill>
                <a:latin typeface="Arial Narrow" pitchFamily="34" charset="0"/>
                <a:ea typeface="Cambria Math"/>
              </a:rPr>
              <a:t>Bends a lot in field</a:t>
            </a:r>
            <a:endParaRPr lang="en-US" sz="1600" dirty="0"/>
          </a:p>
        </p:txBody>
      </p:sp>
      <p:sp>
        <p:nvSpPr>
          <p:cNvPr id="93" name="Rounded Rectangle 92"/>
          <p:cNvSpPr/>
          <p:nvPr/>
        </p:nvSpPr>
        <p:spPr>
          <a:xfrm>
            <a:off x="4191000" y="3962400"/>
            <a:ext cx="1447800" cy="54483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600" dirty="0" smtClean="0">
                <a:solidFill>
                  <a:schemeClr val="tx1"/>
                </a:solidFill>
              </a:rPr>
              <a:t>Magnets </a:t>
            </a:r>
            <a:br>
              <a:rPr lang="en-US" sz="1600" dirty="0" smtClean="0">
                <a:solidFill>
                  <a:schemeClr val="tx1"/>
                </a:solidFill>
              </a:rPr>
            </a:br>
            <a:r>
              <a:rPr lang="en-US" sz="1600" dirty="0" smtClean="0">
                <a:solidFill>
                  <a:schemeClr val="tx1"/>
                </a:solidFill>
              </a:rPr>
              <a:t>(both sides)</a:t>
            </a:r>
            <a:endParaRPr lang="en-US" sz="1600" dirty="0">
              <a:solidFill>
                <a:schemeClr val="tx1"/>
              </a:solidFill>
            </a:endParaRPr>
          </a:p>
        </p:txBody>
      </p:sp>
      <p:cxnSp>
        <p:nvCxnSpPr>
          <p:cNvPr id="94" name="Straight Arrow Connector 93"/>
          <p:cNvCxnSpPr>
            <a:stCxn id="93" idx="2"/>
          </p:cNvCxnSpPr>
          <p:nvPr/>
        </p:nvCxnSpPr>
        <p:spPr>
          <a:xfrm rot="5400000">
            <a:off x="4728879" y="4682861"/>
            <a:ext cx="361653" cy="10391"/>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H="1">
            <a:off x="5448300" y="4533900"/>
            <a:ext cx="381000" cy="304800"/>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4038600" y="4572000"/>
            <a:ext cx="381000" cy="228600"/>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5" name="Rounded Rectangular Callout 104"/>
          <p:cNvSpPr/>
          <p:nvPr/>
        </p:nvSpPr>
        <p:spPr>
          <a:xfrm>
            <a:off x="4191000" y="6324600"/>
            <a:ext cx="1524000" cy="374571"/>
          </a:xfrm>
          <a:prstGeom prst="wedgeRoundRectCallout">
            <a:avLst>
              <a:gd name="adj1" fmla="val -36659"/>
              <a:gd name="adj2" fmla="val -236843"/>
              <a:gd name="adj3" fmla="val 1666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Narrow" pitchFamily="34" charset="0"/>
                <a:ea typeface="Cambria Math"/>
              </a:rPr>
              <a:t>Electron Detector</a:t>
            </a:r>
            <a:endParaRPr lang="en-US" sz="1600" dirty="0"/>
          </a:p>
        </p:txBody>
      </p:sp>
      <p:sp>
        <p:nvSpPr>
          <p:cNvPr id="106" name="Title 105"/>
          <p:cNvSpPr>
            <a:spLocks noGrp="1"/>
          </p:cNvSpPr>
          <p:nvPr>
            <p:ph type="title"/>
          </p:nvPr>
        </p:nvSpPr>
        <p:spPr/>
        <p:txBody>
          <a:bodyPr>
            <a:normAutofit fontScale="90000"/>
          </a:bodyPr>
          <a:lstStyle/>
          <a:p>
            <a:pPr algn="ctr"/>
            <a:r>
              <a:rPr lang="en-US" dirty="0" smtClean="0">
                <a:solidFill>
                  <a:srgbClr val="C00000"/>
                </a:solidFill>
              </a:rPr>
              <a:t>Laser Scanning: Measurement Feedback</a:t>
            </a:r>
            <a:endParaRPr lang="en-US" dirty="0">
              <a:solidFill>
                <a:srgbClr val="C00000"/>
              </a:solidFill>
            </a:endParaRPr>
          </a:p>
        </p:txBody>
      </p:sp>
      <p:sp>
        <p:nvSpPr>
          <p:cNvPr id="108" name="Rounded Rectangular Callout 107"/>
          <p:cNvSpPr/>
          <p:nvPr/>
        </p:nvSpPr>
        <p:spPr>
          <a:xfrm>
            <a:off x="2286000" y="4343400"/>
            <a:ext cx="1143000" cy="374571"/>
          </a:xfrm>
          <a:prstGeom prst="wedgeRoundRectCallout">
            <a:avLst>
              <a:gd name="adj1" fmla="val 100592"/>
              <a:gd name="adj2" fmla="val 203488"/>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Narrow" pitchFamily="34" charset="0"/>
                <a:ea typeface="Cambria Math"/>
              </a:rPr>
              <a:t>Laser beam</a:t>
            </a:r>
            <a:endParaRPr lang="en-US" sz="1600" dirty="0"/>
          </a:p>
        </p:txBody>
      </p:sp>
      <p:sp>
        <p:nvSpPr>
          <p:cNvPr id="56" name="Arc 55"/>
          <p:cNvSpPr/>
          <p:nvPr/>
        </p:nvSpPr>
        <p:spPr>
          <a:xfrm>
            <a:off x="3810000" y="5334000"/>
            <a:ext cx="609600" cy="457200"/>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a:off x="6096000" y="5181600"/>
            <a:ext cx="1752600"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96000" y="5486400"/>
            <a:ext cx="1752600"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905000" y="5486400"/>
            <a:ext cx="1752600"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905000" y="5181600"/>
            <a:ext cx="1752600"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5" name="Picture 2" descr="http://vis.lbl.gov/Events/SC05/SAPP/ring.20.jpg"/>
          <p:cNvPicPr>
            <a:picLocks noChangeAspect="1" noChangeArrowheads="1"/>
          </p:cNvPicPr>
          <p:nvPr/>
        </p:nvPicPr>
        <p:blipFill>
          <a:blip r:embed="rId4" cstate="print">
            <a:clrChange>
              <a:clrFrom>
                <a:srgbClr val="000000"/>
              </a:clrFrom>
              <a:clrTo>
                <a:srgbClr val="000000">
                  <a:alpha val="0"/>
                </a:srgbClr>
              </a:clrTo>
            </a:clrChange>
          </a:blip>
          <a:srcRect l="13684" t="8421" r="24211" b="10175"/>
          <a:stretch>
            <a:fillRect/>
          </a:stretch>
        </p:blipFill>
        <p:spPr bwMode="auto">
          <a:xfrm rot="16606725">
            <a:off x="2904673" y="4551643"/>
            <a:ext cx="755645" cy="1586505"/>
          </a:xfrm>
          <a:prstGeom prst="ellipse">
            <a:avLst/>
          </a:prstGeom>
          <a:noFill/>
          <a:ln w="25400">
            <a:noFill/>
            <a:prstDash val="sysDot"/>
          </a:ln>
        </p:spPr>
      </p:pic>
      <p:sp>
        <p:nvSpPr>
          <p:cNvPr id="49" name="TextBox 48"/>
          <p:cNvSpPr txBox="1"/>
          <p:nvPr/>
        </p:nvSpPr>
        <p:spPr>
          <a:xfrm>
            <a:off x="6096000" y="2971800"/>
            <a:ext cx="1981200" cy="369332"/>
          </a:xfrm>
          <a:prstGeom prst="rect">
            <a:avLst/>
          </a:prstGeom>
          <a:noFill/>
        </p:spPr>
        <p:txBody>
          <a:bodyPr wrap="square" rtlCol="0">
            <a:spAutoFit/>
          </a:bodyPr>
          <a:lstStyle/>
          <a:p>
            <a:r>
              <a:rPr lang="en-US" i="1" dirty="0" smtClean="0"/>
              <a:t>Front View</a:t>
            </a:r>
            <a:endParaRPr lang="en-US" i="1" dirty="0"/>
          </a:p>
        </p:txBody>
      </p:sp>
      <p:sp>
        <p:nvSpPr>
          <p:cNvPr id="52" name="TextBox 51"/>
          <p:cNvSpPr txBox="1"/>
          <p:nvPr/>
        </p:nvSpPr>
        <p:spPr>
          <a:xfrm>
            <a:off x="6553200" y="4648200"/>
            <a:ext cx="1524000" cy="381000"/>
          </a:xfrm>
          <a:prstGeom prst="rect">
            <a:avLst/>
          </a:prstGeom>
          <a:noFill/>
        </p:spPr>
        <p:txBody>
          <a:bodyPr wrap="square" rtlCol="0">
            <a:spAutoFit/>
          </a:bodyPr>
          <a:lstStyle/>
          <a:p>
            <a:r>
              <a:rPr lang="en-US" i="1" dirty="0" smtClean="0"/>
              <a:t>Side View</a:t>
            </a:r>
            <a:endParaRPr lang="en-US" i="1" dirty="0"/>
          </a:p>
        </p:txBody>
      </p:sp>
    </p:spTree>
    <p:extLst>
      <p:ext uri="{BB962C8B-B14F-4D97-AF65-F5344CB8AC3E}">
        <p14:creationId xmlns:p14="http://schemas.microsoft.com/office/powerpoint/2010/main" val="137686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Modeling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lnSpcReduction="10000"/>
              </a:bodyPr>
              <a:lstStyle/>
              <a:p>
                <a:r>
                  <a:rPr lang="en-US" sz="1800" dirty="0" smtClean="0">
                    <a:solidFill>
                      <a:schemeClr val="tx1"/>
                    </a:solidFill>
                    <a:latin typeface="Calibri" pitchFamily="34" charset="0"/>
                    <a:cs typeface="Calibri" pitchFamily="34" charset="0"/>
                  </a:rPr>
                  <a:t>State Space Method of Beam Modeling:</a:t>
                </a:r>
                <a:endParaRPr lang="en-US" sz="1800" dirty="0">
                  <a:solidFill>
                    <a:schemeClr val="tx1"/>
                  </a:solidFill>
                  <a:latin typeface="Calibri" pitchFamily="34" charset="0"/>
                  <a:cs typeface="Calibri" pitchFamily="34" charset="0"/>
                </a:endParaRPr>
              </a:p>
              <a:p>
                <a:pPr marL="452438" lvl="1" indent="-228600">
                  <a:buFont typeface="+mj-lt"/>
                  <a:buAutoNum type="arabicParenR"/>
                  <a:tabLst>
                    <a:tab pos="2743200" algn="l"/>
                  </a:tabLst>
                </a:pPr>
                <a:r>
                  <a:rPr lang="en-US" sz="1800" dirty="0">
                    <a:solidFill>
                      <a:schemeClr val="tx1"/>
                    </a:solidFill>
                    <a:latin typeface="Calibri" pitchFamily="34" charset="0"/>
                    <a:cs typeface="Calibri" pitchFamily="34" charset="0"/>
                  </a:rPr>
                  <a:t> </a:t>
                </a:r>
                <a14:m>
                  <m:oMath xmlns:m="http://schemas.openxmlformats.org/officeDocument/2006/math">
                    <m:acc>
                      <m:accPr>
                        <m:chr m:val="̇"/>
                        <m:ctrlPr>
                          <a:rPr lang="en-US" sz="1800" i="1">
                            <a:solidFill>
                              <a:schemeClr val="tx1"/>
                            </a:solidFill>
                            <a:latin typeface="Cambria Math"/>
                          </a:rPr>
                        </m:ctrlPr>
                      </m:accPr>
                      <m:e>
                        <m:r>
                          <a:rPr lang="en-GB" sz="1800" i="1">
                            <a:solidFill>
                              <a:schemeClr val="tx1"/>
                            </a:solidFill>
                            <a:latin typeface="Cambria Math"/>
                          </a:rPr>
                          <m:t>𝑥</m:t>
                        </m:r>
                      </m:e>
                    </m:acc>
                    <m:d>
                      <m:dPr>
                        <m:ctrlPr>
                          <a:rPr lang="en-US" sz="1800" i="1">
                            <a:solidFill>
                              <a:schemeClr val="tx1"/>
                            </a:solidFill>
                            <a:latin typeface="Cambria Math"/>
                          </a:rPr>
                        </m:ctrlPr>
                      </m:dPr>
                      <m:e>
                        <m:r>
                          <a:rPr lang="en-GB" sz="1800" i="1">
                            <a:solidFill>
                              <a:schemeClr val="tx1"/>
                            </a:solidFill>
                            <a:latin typeface="Cambria Math"/>
                          </a:rPr>
                          <m:t>𝑡</m:t>
                        </m:r>
                      </m:e>
                    </m:d>
                    <m:r>
                      <a:rPr lang="en-GB" sz="1800">
                        <a:solidFill>
                          <a:schemeClr val="tx1"/>
                        </a:solidFill>
                        <a:latin typeface="Cambria Math"/>
                      </a:rPr>
                      <m:t>=</m:t>
                    </m:r>
                    <m:r>
                      <a:rPr lang="en-GB" sz="1800" i="1">
                        <a:solidFill>
                          <a:schemeClr val="tx1"/>
                        </a:solidFill>
                        <a:latin typeface="Cambria Math"/>
                      </a:rPr>
                      <m:t>𝐴𝑥</m:t>
                    </m:r>
                    <m:d>
                      <m:dPr>
                        <m:ctrlPr>
                          <a:rPr lang="en-US" sz="1800" i="1">
                            <a:solidFill>
                              <a:schemeClr val="tx1"/>
                            </a:solidFill>
                            <a:latin typeface="Cambria Math"/>
                          </a:rPr>
                        </m:ctrlPr>
                      </m:dPr>
                      <m:e>
                        <m:r>
                          <a:rPr lang="en-GB" sz="1800" i="1">
                            <a:solidFill>
                              <a:schemeClr val="tx1"/>
                            </a:solidFill>
                            <a:latin typeface="Cambria Math"/>
                          </a:rPr>
                          <m:t>𝑡</m:t>
                        </m:r>
                      </m:e>
                    </m:d>
                    <m:r>
                      <a:rPr lang="en-GB" sz="1800">
                        <a:solidFill>
                          <a:schemeClr val="tx1"/>
                        </a:solidFill>
                        <a:latin typeface="Cambria Math"/>
                      </a:rPr>
                      <m:t>+</m:t>
                    </m:r>
                    <m:r>
                      <a:rPr lang="en-GB" sz="1800" i="1">
                        <a:solidFill>
                          <a:schemeClr val="tx1"/>
                        </a:solidFill>
                        <a:latin typeface="Cambria Math"/>
                      </a:rPr>
                      <m:t>𝐵𝑢</m:t>
                    </m:r>
                    <m:r>
                      <a:rPr lang="en-GB" sz="1800">
                        <a:solidFill>
                          <a:schemeClr val="tx1"/>
                        </a:solidFill>
                        <a:latin typeface="Cambria Math"/>
                      </a:rPr>
                      <m:t>(</m:t>
                    </m:r>
                    <m:r>
                      <a:rPr lang="en-GB" sz="1800" i="1">
                        <a:solidFill>
                          <a:schemeClr val="tx1"/>
                        </a:solidFill>
                        <a:latin typeface="Cambria Math"/>
                      </a:rPr>
                      <m:t>𝑡</m:t>
                    </m:r>
                    <m:r>
                      <a:rPr lang="en-GB" sz="1800">
                        <a:solidFill>
                          <a:schemeClr val="tx1"/>
                        </a:solidFill>
                        <a:latin typeface="Cambria Math"/>
                      </a:rPr>
                      <m:t>)</m:t>
                    </m:r>
                  </m:oMath>
                </a14:m>
                <a:r>
                  <a:rPr lang="en-GB" sz="1800" dirty="0">
                    <a:solidFill>
                      <a:schemeClr val="tx1"/>
                    </a:solidFill>
                    <a:latin typeface="Calibri" pitchFamily="34" charset="0"/>
                    <a:cs typeface="Calibri" pitchFamily="34" charset="0"/>
                  </a:rPr>
                  <a:t> 	</a:t>
                </a:r>
                <a:r>
                  <a:rPr lang="en-GB" sz="1800" dirty="0" smtClean="0">
                    <a:solidFill>
                      <a:schemeClr val="tx1"/>
                    </a:solidFill>
                    <a:latin typeface="Calibri" pitchFamily="34" charset="0"/>
                    <a:cs typeface="Calibri" pitchFamily="34" charset="0"/>
                  </a:rPr>
                  <a:t>	in </a:t>
                </a:r>
                <a:r>
                  <a:rPr lang="en-GB" sz="1800" dirty="0">
                    <a:solidFill>
                      <a:schemeClr val="tx1"/>
                    </a:solidFill>
                    <a:latin typeface="Calibri" pitchFamily="34" charset="0"/>
                    <a:cs typeface="Calibri" pitchFamily="34" charset="0"/>
                  </a:rPr>
                  <a:t>continuous time domain</a:t>
                </a:r>
                <a:endParaRPr lang="en-US" sz="1800" dirty="0">
                  <a:solidFill>
                    <a:schemeClr val="tx1"/>
                  </a:solidFill>
                  <a:latin typeface="Calibri" pitchFamily="34" charset="0"/>
                  <a:cs typeface="Calibri" pitchFamily="34" charset="0"/>
                </a:endParaRPr>
              </a:p>
              <a:p>
                <a:pPr marL="452438" lvl="1" indent="-228600">
                  <a:buFont typeface="+mj-lt"/>
                  <a:buAutoNum type="arabicParenR"/>
                  <a:tabLst>
                    <a:tab pos="2743200" algn="l"/>
                  </a:tabLst>
                </a:pPr>
                <a:r>
                  <a:rPr lang="en-GB" sz="1800" b="1" dirty="0" smtClean="0">
                    <a:solidFill>
                      <a:srgbClr val="C00000"/>
                    </a:solidFill>
                    <a:latin typeface="Calibri" pitchFamily="34" charset="0"/>
                    <a:cs typeface="Calibri" pitchFamily="34" charset="0"/>
                  </a:rPr>
                  <a:t> </a:t>
                </a:r>
                <a14:m>
                  <m:oMath xmlns:m="http://schemas.openxmlformats.org/officeDocument/2006/math">
                    <m:r>
                      <a:rPr lang="en-GB" sz="1800" b="1" i="1">
                        <a:solidFill>
                          <a:srgbClr val="C00000"/>
                        </a:solidFill>
                        <a:latin typeface="Cambria Math"/>
                      </a:rPr>
                      <m:t>𝒙</m:t>
                    </m:r>
                    <m:d>
                      <m:dPr>
                        <m:ctrlPr>
                          <a:rPr lang="en-US" sz="1800" b="1" i="1">
                            <a:solidFill>
                              <a:srgbClr val="C00000"/>
                            </a:solidFill>
                            <a:latin typeface="Cambria Math"/>
                          </a:rPr>
                        </m:ctrlPr>
                      </m:dPr>
                      <m:e>
                        <m:r>
                          <a:rPr lang="en-GB" sz="1800" b="1" i="1">
                            <a:solidFill>
                              <a:srgbClr val="C00000"/>
                            </a:solidFill>
                            <a:latin typeface="Cambria Math"/>
                          </a:rPr>
                          <m:t>𝒌</m:t>
                        </m:r>
                        <m:r>
                          <a:rPr lang="en-GB" sz="1800" b="1">
                            <a:solidFill>
                              <a:srgbClr val="C00000"/>
                            </a:solidFill>
                            <a:latin typeface="Cambria Math"/>
                          </a:rPr>
                          <m:t>+</m:t>
                        </m:r>
                        <m:r>
                          <a:rPr lang="en-GB" sz="1800" b="1" i="1">
                            <a:solidFill>
                              <a:srgbClr val="C00000"/>
                            </a:solidFill>
                            <a:latin typeface="Cambria Math"/>
                          </a:rPr>
                          <m:t>𝟏</m:t>
                        </m:r>
                      </m:e>
                    </m:d>
                    <m:r>
                      <a:rPr lang="en-GB" sz="1800" b="1">
                        <a:solidFill>
                          <a:srgbClr val="C00000"/>
                        </a:solidFill>
                        <a:latin typeface="Cambria Math"/>
                      </a:rPr>
                      <m:t>=</m:t>
                    </m:r>
                    <m:r>
                      <a:rPr lang="en-GB" sz="1800" b="1" i="1">
                        <a:solidFill>
                          <a:srgbClr val="C00000"/>
                        </a:solidFill>
                        <a:latin typeface="Cambria Math"/>
                      </a:rPr>
                      <m:t>𝑨𝒙</m:t>
                    </m:r>
                    <m:d>
                      <m:dPr>
                        <m:ctrlPr>
                          <a:rPr lang="en-US" sz="1800" b="1" i="1">
                            <a:solidFill>
                              <a:srgbClr val="C00000"/>
                            </a:solidFill>
                            <a:latin typeface="Cambria Math"/>
                          </a:rPr>
                        </m:ctrlPr>
                      </m:dPr>
                      <m:e>
                        <m:r>
                          <a:rPr lang="en-GB" sz="1800" b="1" i="1">
                            <a:solidFill>
                              <a:srgbClr val="C00000"/>
                            </a:solidFill>
                            <a:latin typeface="Cambria Math"/>
                          </a:rPr>
                          <m:t>𝒌</m:t>
                        </m:r>
                      </m:e>
                    </m:d>
                    <m:r>
                      <a:rPr lang="en-GB" sz="1800" b="1">
                        <a:solidFill>
                          <a:srgbClr val="C00000"/>
                        </a:solidFill>
                        <a:latin typeface="Cambria Math"/>
                      </a:rPr>
                      <m:t>+</m:t>
                    </m:r>
                    <m:r>
                      <a:rPr lang="en-GB" sz="1800" b="1" i="1">
                        <a:solidFill>
                          <a:srgbClr val="C00000"/>
                        </a:solidFill>
                        <a:latin typeface="Cambria Math"/>
                      </a:rPr>
                      <m:t>𝑩𝒖</m:t>
                    </m:r>
                    <m:d>
                      <m:dPr>
                        <m:ctrlPr>
                          <a:rPr lang="en-GB" sz="1800" b="1" i="1">
                            <a:solidFill>
                              <a:srgbClr val="C00000"/>
                            </a:solidFill>
                            <a:latin typeface="Cambria Math"/>
                          </a:rPr>
                        </m:ctrlPr>
                      </m:dPr>
                      <m:e>
                        <m:r>
                          <a:rPr lang="en-GB" sz="1800" b="1" i="1">
                            <a:solidFill>
                              <a:srgbClr val="C00000"/>
                            </a:solidFill>
                            <a:latin typeface="Cambria Math"/>
                          </a:rPr>
                          <m:t>𝒌</m:t>
                        </m:r>
                      </m:e>
                    </m:d>
                  </m:oMath>
                </a14:m>
                <a:r>
                  <a:rPr lang="en-GB" sz="1800" b="1" dirty="0" smtClean="0">
                    <a:solidFill>
                      <a:srgbClr val="C00000"/>
                    </a:solidFill>
                    <a:latin typeface="Calibri" pitchFamily="34" charset="0"/>
                    <a:cs typeface="Calibri" pitchFamily="34" charset="0"/>
                  </a:rPr>
                  <a:t>	</a:t>
                </a:r>
                <a:r>
                  <a:rPr lang="en-GB" sz="1800" b="1" dirty="0">
                    <a:solidFill>
                      <a:srgbClr val="C00000"/>
                    </a:solidFill>
                    <a:latin typeface="Calibri" pitchFamily="34" charset="0"/>
                    <a:cs typeface="Calibri" pitchFamily="34" charset="0"/>
                  </a:rPr>
                  <a:t>in discrete </a:t>
                </a:r>
                <a:r>
                  <a:rPr lang="en-GB" sz="1800" b="1" dirty="0" smtClean="0">
                    <a:solidFill>
                      <a:srgbClr val="C00000"/>
                    </a:solidFill>
                    <a:latin typeface="Calibri" pitchFamily="34" charset="0"/>
                    <a:cs typeface="Calibri" pitchFamily="34" charset="0"/>
                  </a:rPr>
                  <a:t>domain</a:t>
                </a:r>
                <a:r>
                  <a:rPr lang="en-US" sz="1800" b="1" dirty="0" smtClean="0">
                    <a:solidFill>
                      <a:srgbClr val="C00000"/>
                    </a:solidFill>
                    <a:latin typeface="Calibri" pitchFamily="34" charset="0"/>
                    <a:cs typeface="Calibri" pitchFamily="34" charset="0"/>
                  </a:rPr>
                  <a:t> </a:t>
                </a:r>
                <a:endParaRPr lang="en-US" sz="1800" b="1" dirty="0" smtClean="0">
                  <a:solidFill>
                    <a:srgbClr val="C00000"/>
                  </a:solidFill>
                  <a:latin typeface="Calibri" pitchFamily="34" charset="0"/>
                  <a:cs typeface="Calibri" pitchFamily="34" charset="0"/>
                </a:endParaRPr>
              </a:p>
              <a:p>
                <a:pPr marL="223838" lvl="1" indent="0">
                  <a:buNone/>
                  <a:tabLst>
                    <a:tab pos="2743200" algn="l"/>
                  </a:tabLst>
                </a:pPr>
                <a:r>
                  <a:rPr lang="en-GB" sz="1800" dirty="0" smtClean="0">
                    <a:solidFill>
                      <a:schemeClr val="tx1"/>
                    </a:solidFill>
                    <a:latin typeface="Calibri" pitchFamily="34" charset="0"/>
                    <a:cs typeface="Calibri" pitchFamily="34" charset="0"/>
                  </a:rPr>
                  <a:t>x </a:t>
                </a:r>
                <a:r>
                  <a:rPr lang="en-GB" sz="1800" dirty="0">
                    <a:solidFill>
                      <a:schemeClr val="tx1"/>
                    </a:solidFill>
                    <a:latin typeface="Calibri" pitchFamily="34" charset="0"/>
                    <a:cs typeface="Calibri" pitchFamily="34" charset="0"/>
                  </a:rPr>
                  <a:t>is called the state vector, u is the input or control vector, </a:t>
                </a:r>
                <a14:m>
                  <m:oMath xmlns:m="http://schemas.openxmlformats.org/officeDocument/2006/math">
                    <m:r>
                      <a:rPr lang="en-GB" sz="1800" i="1" dirty="0">
                        <a:solidFill>
                          <a:schemeClr val="tx1"/>
                        </a:solidFill>
                        <a:latin typeface="Cambria Math"/>
                      </a:rPr>
                      <m:t>𝐴</m:t>
                    </m:r>
                  </m:oMath>
                </a14:m>
                <a:r>
                  <a:rPr lang="en-GB" sz="1800" dirty="0">
                    <a:solidFill>
                      <a:schemeClr val="tx1"/>
                    </a:solidFill>
                    <a:latin typeface="Calibri" pitchFamily="34" charset="0"/>
                    <a:cs typeface="Calibri" pitchFamily="34" charset="0"/>
                  </a:rPr>
                  <a:t> is called the plant matrix, and </a:t>
                </a:r>
                <a14:m>
                  <m:oMath xmlns:m="http://schemas.openxmlformats.org/officeDocument/2006/math">
                    <m:r>
                      <a:rPr lang="en-GB" sz="1800" i="1" dirty="0">
                        <a:solidFill>
                          <a:schemeClr val="tx1"/>
                        </a:solidFill>
                        <a:latin typeface="Cambria Math"/>
                      </a:rPr>
                      <m:t>𝐵</m:t>
                    </m:r>
                  </m:oMath>
                </a14:m>
                <a:r>
                  <a:rPr lang="en-GB" sz="1800" dirty="0">
                    <a:solidFill>
                      <a:schemeClr val="tx1"/>
                    </a:solidFill>
                    <a:latin typeface="Calibri" pitchFamily="34" charset="0"/>
                    <a:cs typeface="Calibri" pitchFamily="34" charset="0"/>
                  </a:rPr>
                  <a:t> is the input or control matrix. </a:t>
                </a:r>
                <a:endParaRPr lang="en-US" sz="1800" dirty="0">
                  <a:solidFill>
                    <a:schemeClr val="tx1"/>
                  </a:solidFill>
                  <a:latin typeface="Calibri" pitchFamily="34" charset="0"/>
                  <a:cs typeface="Calibri" pitchFamily="34" charset="0"/>
                </a:endParaRPr>
              </a:p>
              <a:p>
                <a:pPr>
                  <a:spcBef>
                    <a:spcPts val="600"/>
                  </a:spcBef>
                </a:pPr>
                <a:r>
                  <a:rPr lang="en-GB" sz="1800" dirty="0">
                    <a:latin typeface="Calibri" pitchFamily="34" charset="0"/>
                    <a:cs typeface="Calibri" pitchFamily="34" charset="0"/>
                  </a:rPr>
                  <a:t>S</a:t>
                </a:r>
                <a:r>
                  <a:rPr lang="en-GB" sz="1800" dirty="0" smtClean="0">
                    <a:solidFill>
                      <a:schemeClr val="tx1"/>
                    </a:solidFill>
                    <a:latin typeface="Calibri" pitchFamily="34" charset="0"/>
                    <a:cs typeface="Calibri" pitchFamily="34" charset="0"/>
                  </a:rPr>
                  <a:t>imulated </a:t>
                </a:r>
                <a:r>
                  <a:rPr lang="en-GB" sz="1800" dirty="0">
                    <a:solidFill>
                      <a:schemeClr val="tx1"/>
                    </a:solidFill>
                    <a:latin typeface="Calibri" pitchFamily="34" charset="0"/>
                    <a:cs typeface="Calibri" pitchFamily="34" charset="0"/>
                  </a:rPr>
                  <a:t>a small section of </a:t>
                </a:r>
                <a:r>
                  <a:rPr lang="en-GB" sz="1800" dirty="0" smtClean="0">
                    <a:latin typeface="Calibri" pitchFamily="34" charset="0"/>
                    <a:cs typeface="Calibri" pitchFamily="34" charset="0"/>
                  </a:rPr>
                  <a:t>PX </a:t>
                </a:r>
                <a:r>
                  <a:rPr lang="en-GB" sz="1800" dirty="0" smtClean="0">
                    <a:solidFill>
                      <a:schemeClr val="tx1"/>
                    </a:solidFill>
                    <a:latin typeface="Calibri" pitchFamily="34" charset="0"/>
                    <a:cs typeface="Calibri" pitchFamily="34" charset="0"/>
                  </a:rPr>
                  <a:t> using </a:t>
                </a:r>
                <a:r>
                  <a:rPr lang="en-GB" sz="1800" dirty="0" err="1" smtClean="0">
                    <a:solidFill>
                      <a:schemeClr val="tx1"/>
                    </a:solidFill>
                    <a:latin typeface="Calibri" pitchFamily="34" charset="0"/>
                    <a:cs typeface="Calibri" pitchFamily="34" charset="0"/>
                  </a:rPr>
                  <a:t>TraceWin</a:t>
                </a:r>
                <a:r>
                  <a:rPr lang="en-GB" sz="1800" dirty="0" smtClean="0">
                    <a:solidFill>
                      <a:schemeClr val="tx1"/>
                    </a:solidFill>
                    <a:latin typeface="Calibri" pitchFamily="34" charset="0"/>
                    <a:cs typeface="Calibri" pitchFamily="34" charset="0"/>
                  </a:rPr>
                  <a:t>.</a:t>
                </a:r>
              </a:p>
              <a:p>
                <a:pPr>
                  <a:spcBef>
                    <a:spcPts val="600"/>
                  </a:spcBef>
                </a:pPr>
                <a:r>
                  <a:rPr lang="en-GB" sz="1800" dirty="0" smtClean="0">
                    <a:solidFill>
                      <a:schemeClr val="tx1"/>
                    </a:solidFill>
                    <a:latin typeface="Calibri" pitchFamily="34" charset="0"/>
                    <a:cs typeface="Calibri" pitchFamily="34" charset="0"/>
                  </a:rPr>
                  <a:t>We </a:t>
                </a:r>
                <a:r>
                  <a:rPr lang="en-GB" sz="1800" dirty="0">
                    <a:solidFill>
                      <a:schemeClr val="tx1"/>
                    </a:solidFill>
                    <a:latin typeface="Calibri" pitchFamily="34" charset="0"/>
                    <a:cs typeface="Calibri" pitchFamily="34" charset="0"/>
                  </a:rPr>
                  <a:t>intend to represent the beam in form of equation (2),</a:t>
                </a:r>
                <a:endParaRPr lang="en-US" sz="1800" dirty="0">
                  <a:solidFill>
                    <a:schemeClr val="tx1"/>
                  </a:solidFill>
                  <a:latin typeface="Calibri" pitchFamily="34" charset="0"/>
                  <a:cs typeface="Calibri" pitchFamily="34"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1800" i="1">
                              <a:solidFill>
                                <a:schemeClr val="tx1"/>
                              </a:solidFill>
                              <a:latin typeface="Cambria Math"/>
                            </a:rPr>
                          </m:ctrlPr>
                        </m:accPr>
                        <m:e>
                          <m:r>
                            <a:rPr lang="en-GB" sz="1800" i="1">
                              <a:solidFill>
                                <a:schemeClr val="tx1"/>
                              </a:solidFill>
                              <a:latin typeface="Cambria Math"/>
                            </a:rPr>
                            <m:t>𝑣</m:t>
                          </m:r>
                        </m:e>
                      </m:acc>
                      <m:r>
                        <a:rPr lang="en-GB" sz="1800" i="1">
                          <a:solidFill>
                            <a:schemeClr val="tx1"/>
                          </a:solidFill>
                          <a:latin typeface="Cambria Math"/>
                        </a:rPr>
                        <m:t>(</m:t>
                      </m:r>
                      <m:r>
                        <a:rPr lang="en-GB" sz="1800" i="1">
                          <a:solidFill>
                            <a:schemeClr val="tx1"/>
                          </a:solidFill>
                          <a:latin typeface="Cambria Math"/>
                        </a:rPr>
                        <m:t>𝑘</m:t>
                      </m:r>
                      <m:r>
                        <a:rPr lang="en-GB" sz="1800" i="1">
                          <a:solidFill>
                            <a:schemeClr val="tx1"/>
                          </a:solidFill>
                          <a:latin typeface="Cambria Math"/>
                        </a:rPr>
                        <m:t>+1)=</m:t>
                      </m:r>
                      <m:r>
                        <a:rPr lang="en-GB" sz="1800" b="1" i="1">
                          <a:solidFill>
                            <a:schemeClr val="tx1"/>
                          </a:solidFill>
                          <a:latin typeface="Cambria Math"/>
                        </a:rPr>
                        <m:t>𝑨</m:t>
                      </m:r>
                      <m:acc>
                        <m:accPr>
                          <m:chr m:val="⃗"/>
                          <m:ctrlPr>
                            <a:rPr lang="en-US" sz="1800" i="1">
                              <a:solidFill>
                                <a:schemeClr val="tx1"/>
                              </a:solidFill>
                              <a:latin typeface="Cambria Math"/>
                            </a:rPr>
                          </m:ctrlPr>
                        </m:accPr>
                        <m:e>
                          <m:r>
                            <a:rPr lang="en-GB" sz="1800" i="1">
                              <a:solidFill>
                                <a:schemeClr val="tx1"/>
                              </a:solidFill>
                              <a:latin typeface="Cambria Math"/>
                            </a:rPr>
                            <m:t>𝑣</m:t>
                          </m:r>
                        </m:e>
                      </m:acc>
                      <m:r>
                        <a:rPr lang="en-GB" sz="1800" i="1">
                          <a:solidFill>
                            <a:schemeClr val="tx1"/>
                          </a:solidFill>
                          <a:latin typeface="Cambria Math"/>
                        </a:rPr>
                        <m:t>(</m:t>
                      </m:r>
                      <m:r>
                        <a:rPr lang="en-GB" sz="1800" i="1">
                          <a:solidFill>
                            <a:schemeClr val="tx1"/>
                          </a:solidFill>
                          <a:latin typeface="Cambria Math"/>
                        </a:rPr>
                        <m:t>𝑘</m:t>
                      </m:r>
                      <m:r>
                        <a:rPr lang="en-GB" sz="1800" i="1">
                          <a:solidFill>
                            <a:schemeClr val="tx1"/>
                          </a:solidFill>
                          <a:latin typeface="Cambria Math"/>
                        </a:rPr>
                        <m:t>)+</m:t>
                      </m:r>
                      <m:r>
                        <a:rPr lang="en-GB" sz="1800" b="1" i="1">
                          <a:solidFill>
                            <a:schemeClr val="tx1"/>
                          </a:solidFill>
                          <a:latin typeface="Cambria Math"/>
                        </a:rPr>
                        <m:t>𝑩</m:t>
                      </m:r>
                      <m:acc>
                        <m:accPr>
                          <m:chr m:val="⃗"/>
                          <m:ctrlPr>
                            <a:rPr lang="en-US" sz="1800" i="1">
                              <a:solidFill>
                                <a:schemeClr val="tx1"/>
                              </a:solidFill>
                              <a:latin typeface="Cambria Math"/>
                            </a:rPr>
                          </m:ctrlPr>
                        </m:accPr>
                        <m:e>
                          <m:r>
                            <a:rPr lang="en-GB" sz="1800" i="1">
                              <a:solidFill>
                                <a:schemeClr val="tx1"/>
                              </a:solidFill>
                              <a:latin typeface="Cambria Math"/>
                            </a:rPr>
                            <m:t>𝑢</m:t>
                          </m:r>
                        </m:e>
                      </m:acc>
                      <m:r>
                        <a:rPr lang="en-GB" sz="1800" i="1">
                          <a:solidFill>
                            <a:schemeClr val="tx1"/>
                          </a:solidFill>
                          <a:latin typeface="Cambria Math"/>
                        </a:rPr>
                        <m:t>(</m:t>
                      </m:r>
                      <m:r>
                        <a:rPr lang="en-GB" sz="1800" i="1">
                          <a:solidFill>
                            <a:schemeClr val="tx1"/>
                          </a:solidFill>
                          <a:latin typeface="Cambria Math"/>
                        </a:rPr>
                        <m:t>𝑘</m:t>
                      </m:r>
                      <m:r>
                        <a:rPr lang="en-GB" sz="1800" i="1">
                          <a:solidFill>
                            <a:schemeClr val="tx1"/>
                          </a:solidFill>
                          <a:latin typeface="Cambria Math"/>
                        </a:rPr>
                        <m:t>)</m:t>
                      </m:r>
                    </m:oMath>
                  </m:oMathPara>
                </a14:m>
                <a:endParaRPr lang="en-US" sz="1800" dirty="0">
                  <a:solidFill>
                    <a:schemeClr val="tx1"/>
                  </a:solidFill>
                  <a:latin typeface="Calibri" pitchFamily="34" charset="0"/>
                  <a:cs typeface="Calibri" pitchFamily="34" charset="0"/>
                </a:endParaRPr>
              </a:p>
              <a:p>
                <a:pPr marL="320040" lvl="1" indent="0">
                  <a:buNone/>
                </a:pPr>
                <a:r>
                  <a:rPr lang="en-GB" sz="1800" dirty="0">
                    <a:solidFill>
                      <a:schemeClr val="tx1"/>
                    </a:solidFill>
                    <a:latin typeface="Calibri" pitchFamily="34" charset="0"/>
                    <a:cs typeface="Calibri" pitchFamily="34" charset="0"/>
                  </a:rPr>
                  <a:t>where </a:t>
                </a:r>
                <a14:m>
                  <m:oMath xmlns:m="http://schemas.openxmlformats.org/officeDocument/2006/math">
                    <m:r>
                      <a:rPr lang="en-GB" sz="1800" i="1">
                        <a:solidFill>
                          <a:schemeClr val="tx1"/>
                        </a:solidFill>
                        <a:latin typeface="Cambria Math"/>
                      </a:rPr>
                      <m:t>𝐴</m:t>
                    </m:r>
                  </m:oMath>
                </a14:m>
                <a:r>
                  <a:rPr lang="en-GB" sz="1800" dirty="0">
                    <a:solidFill>
                      <a:schemeClr val="tx1"/>
                    </a:solidFill>
                    <a:latin typeface="Calibri" pitchFamily="34" charset="0"/>
                    <a:cs typeface="Calibri" pitchFamily="34" charset="0"/>
                  </a:rPr>
                  <a:t> and </a:t>
                </a:r>
                <a14:m>
                  <m:oMath xmlns:m="http://schemas.openxmlformats.org/officeDocument/2006/math">
                    <m:r>
                      <a:rPr lang="en-GB" sz="1800" i="1">
                        <a:solidFill>
                          <a:schemeClr val="tx1"/>
                        </a:solidFill>
                        <a:latin typeface="Cambria Math"/>
                      </a:rPr>
                      <m:t>𝐵</m:t>
                    </m:r>
                  </m:oMath>
                </a14:m>
                <a:r>
                  <a:rPr lang="en-GB" sz="1800" dirty="0">
                    <a:solidFill>
                      <a:schemeClr val="tx1"/>
                    </a:solidFill>
                    <a:latin typeface="Calibri" pitchFamily="34" charset="0"/>
                    <a:cs typeface="Calibri" pitchFamily="34" charset="0"/>
                  </a:rPr>
                  <a:t> the </a:t>
                </a:r>
                <a:r>
                  <a:rPr lang="en-GB" sz="1800" dirty="0" smtClean="0">
                    <a:solidFill>
                      <a:schemeClr val="tx1"/>
                    </a:solidFill>
                    <a:latin typeface="Calibri" pitchFamily="34" charset="0"/>
                    <a:cs typeface="Calibri" pitchFamily="34" charset="0"/>
                  </a:rPr>
                  <a:t>beam and </a:t>
                </a:r>
                <a:r>
                  <a:rPr lang="en-GB" sz="1800" dirty="0">
                    <a:solidFill>
                      <a:schemeClr val="tx1"/>
                    </a:solidFill>
                    <a:latin typeface="Calibri" pitchFamily="34" charset="0"/>
                    <a:cs typeface="Calibri" pitchFamily="34" charset="0"/>
                  </a:rPr>
                  <a:t>control matrices as before. </a:t>
                </a:r>
                <a:r>
                  <a:rPr lang="en-GB" sz="1800" dirty="0" smtClean="0">
                    <a:solidFill>
                      <a:schemeClr val="tx1"/>
                    </a:solidFill>
                    <a:latin typeface="Calibri" pitchFamily="34" charset="0"/>
                    <a:cs typeface="Calibri" pitchFamily="34" charset="0"/>
                  </a:rPr>
                  <a:t>Here </a:t>
                </a:r>
                <a14:m>
                  <m:oMath xmlns:m="http://schemas.openxmlformats.org/officeDocument/2006/math">
                    <m:r>
                      <a:rPr lang="en-GB" sz="1800" i="1" dirty="0">
                        <a:solidFill>
                          <a:schemeClr val="tx1"/>
                        </a:solidFill>
                        <a:latin typeface="Cambria Math"/>
                      </a:rPr>
                      <m:t>𝑘</m:t>
                    </m:r>
                  </m:oMath>
                </a14:m>
                <a:r>
                  <a:rPr lang="en-GB" sz="1800" dirty="0">
                    <a:solidFill>
                      <a:schemeClr val="tx1"/>
                    </a:solidFill>
                    <a:latin typeface="Calibri" pitchFamily="34" charset="0"/>
                    <a:cs typeface="Calibri" pitchFamily="34" charset="0"/>
                  </a:rPr>
                  <a:t> denotes the position index corresponding to </a:t>
                </a:r>
                <a14:m>
                  <m:oMath xmlns:m="http://schemas.openxmlformats.org/officeDocument/2006/math">
                    <m:r>
                      <a:rPr lang="en-GB" sz="1800" i="1" dirty="0">
                        <a:solidFill>
                          <a:schemeClr val="tx1"/>
                        </a:solidFill>
                        <a:latin typeface="Cambria Math"/>
                      </a:rPr>
                      <m:t>𝑧</m:t>
                    </m:r>
                  </m:oMath>
                </a14:m>
                <a:r>
                  <a:rPr lang="en-GB" sz="1800" dirty="0">
                    <a:solidFill>
                      <a:schemeClr val="tx1"/>
                    </a:solidFill>
                    <a:latin typeface="Calibri" pitchFamily="34" charset="0"/>
                    <a:cs typeface="Calibri" pitchFamily="34" charset="0"/>
                  </a:rPr>
                  <a:t>. For controls, the dynamics of the beam is too fast with time, so we are first interested in the variation of beam size with position and  try to model the beam in spatial co-ordinates</a:t>
                </a:r>
                <a:r>
                  <a:rPr lang="en-GB" sz="1800" dirty="0" smtClean="0">
                    <a:solidFill>
                      <a:schemeClr val="tx1"/>
                    </a:solidFill>
                    <a:latin typeface="Calibri" pitchFamily="34" charset="0"/>
                    <a:cs typeface="Calibri" pitchFamily="34" charset="0"/>
                  </a:rPr>
                  <a:t>.</a:t>
                </a:r>
              </a:p>
              <a:p>
                <a:r>
                  <a:rPr lang="en-GB" sz="1800" dirty="0" smtClean="0">
                    <a:latin typeface="Calibri" pitchFamily="34" charset="0"/>
                    <a:cs typeface="Calibri" pitchFamily="34" charset="0"/>
                  </a:rPr>
                  <a:t>Lot of work on matrix modelling of beam has been done before: we explore </a:t>
                </a:r>
                <a:r>
                  <a:rPr lang="en-GB" sz="1800" dirty="0" smtClean="0">
                    <a:latin typeface="Calibri" pitchFamily="34" charset="0"/>
                    <a:cs typeface="Calibri" pitchFamily="34" charset="0"/>
                  </a:rPr>
                  <a:t>non-linear </a:t>
                </a:r>
                <a:r>
                  <a:rPr lang="en-GB" sz="1800" dirty="0" smtClean="0">
                    <a:latin typeface="Calibri" pitchFamily="34" charset="0"/>
                    <a:cs typeface="Calibri" pitchFamily="34" charset="0"/>
                  </a:rPr>
                  <a:t>beam modelling in state space method, a model that can be fed to the controller.</a:t>
                </a:r>
                <a:endParaRPr lang="en-GB" sz="1800" dirty="0">
                  <a:solidFill>
                    <a:schemeClr val="tx1"/>
                  </a:solidFill>
                  <a:latin typeface="Calibri" pitchFamily="34" charset="0"/>
                  <a:cs typeface="Calibri" pitchFamily="34" charset="0"/>
                </a:endParaRP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t="-1221" r="-1047"/>
                </a:stretch>
              </a:blipFill>
            </p:spPr>
            <p:txBody>
              <a:bodyPr/>
              <a:lstStyle/>
              <a:p>
                <a:r>
                  <a:rPr lang="en-US">
                    <a:noFill/>
                  </a:rPr>
                  <a:t> </a:t>
                </a:r>
              </a:p>
            </p:txBody>
          </p:sp>
        </mc:Fallback>
      </mc:AlternateContent>
      <p:pic>
        <p:nvPicPr>
          <p:cNvPr id="4" name="Picture 3"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2154965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Simulated </a:t>
            </a:r>
            <a:r>
              <a:rPr lang="en-US" dirty="0" err="1" smtClean="0"/>
              <a:t>Linac</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pic>
        <p:nvPicPr>
          <p:cNvPr id="5" name="Picture 52" descr="C:\Users\Sampriti\Desktop\Research\beamdata\corrected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296" y="1524000"/>
            <a:ext cx="6858000" cy="470406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3276600" y="1752600"/>
            <a:ext cx="5334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5576751" y="1752600"/>
            <a:ext cx="13716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114800" y="4152900"/>
            <a:ext cx="838200" cy="419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5386251" y="4362450"/>
            <a:ext cx="381000" cy="5143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982341" y="1611868"/>
            <a:ext cx="1403910" cy="369332"/>
          </a:xfrm>
          <a:prstGeom prst="rect">
            <a:avLst/>
          </a:prstGeom>
          <a:noFill/>
        </p:spPr>
        <p:txBody>
          <a:bodyPr wrap="none" rtlCol="0">
            <a:spAutoFit/>
          </a:bodyPr>
          <a:lstStyle/>
          <a:p>
            <a:r>
              <a:rPr lang="en-US" dirty="0" err="1" smtClean="0"/>
              <a:t>Quadrapoles</a:t>
            </a:r>
            <a:endParaRPr lang="en-US" dirty="0"/>
          </a:p>
        </p:txBody>
      </p:sp>
      <p:sp>
        <p:nvSpPr>
          <p:cNvPr id="23" name="TextBox 22"/>
          <p:cNvSpPr txBox="1"/>
          <p:nvPr/>
        </p:nvSpPr>
        <p:spPr>
          <a:xfrm>
            <a:off x="2992297" y="3996928"/>
            <a:ext cx="1007199" cy="369332"/>
          </a:xfrm>
          <a:prstGeom prst="rect">
            <a:avLst/>
          </a:prstGeom>
          <a:noFill/>
        </p:spPr>
        <p:txBody>
          <a:bodyPr wrap="none" rtlCol="0">
            <a:spAutoFit/>
          </a:bodyPr>
          <a:lstStyle/>
          <a:p>
            <a:r>
              <a:rPr lang="en-US" dirty="0" smtClean="0"/>
              <a:t>Envelope</a:t>
            </a:r>
            <a:endParaRPr lang="en-US" dirty="0"/>
          </a:p>
        </p:txBody>
      </p:sp>
      <p:sp>
        <p:nvSpPr>
          <p:cNvPr id="24" name="TextBox 23"/>
          <p:cNvSpPr txBox="1"/>
          <p:nvPr/>
        </p:nvSpPr>
        <p:spPr>
          <a:xfrm>
            <a:off x="5293537" y="3996928"/>
            <a:ext cx="1370888" cy="369332"/>
          </a:xfrm>
          <a:prstGeom prst="rect">
            <a:avLst/>
          </a:prstGeom>
          <a:noFill/>
        </p:spPr>
        <p:txBody>
          <a:bodyPr wrap="none" rtlCol="0">
            <a:spAutoFit/>
          </a:bodyPr>
          <a:lstStyle/>
          <a:p>
            <a:r>
              <a:rPr lang="en-US" dirty="0" smtClean="0"/>
              <a:t>Beam Center</a:t>
            </a:r>
            <a:endParaRPr lang="en-US" dirty="0"/>
          </a:p>
        </p:txBody>
      </p:sp>
      <p:cxnSp>
        <p:nvCxnSpPr>
          <p:cNvPr id="25" name="Straight Arrow Connector 24"/>
          <p:cNvCxnSpPr/>
          <p:nvPr/>
        </p:nvCxnSpPr>
        <p:spPr>
          <a:xfrm flipH="1" flipV="1">
            <a:off x="3489495" y="2743200"/>
            <a:ext cx="152400" cy="5179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3565695" y="3076456"/>
            <a:ext cx="591829" cy="369332"/>
          </a:xfrm>
          <a:prstGeom prst="rect">
            <a:avLst/>
          </a:prstGeom>
          <a:noFill/>
        </p:spPr>
        <p:txBody>
          <a:bodyPr wrap="none" rtlCol="0">
            <a:spAutoFit/>
          </a:bodyPr>
          <a:lstStyle/>
          <a:p>
            <a:r>
              <a:rPr lang="en-US" dirty="0" smtClean="0"/>
              <a:t>Drift</a:t>
            </a:r>
            <a:endParaRPr lang="en-US" dirty="0"/>
          </a:p>
        </p:txBody>
      </p:sp>
      <p:sp>
        <p:nvSpPr>
          <p:cNvPr id="28" name="TextBox 27"/>
          <p:cNvSpPr txBox="1"/>
          <p:nvPr/>
        </p:nvSpPr>
        <p:spPr>
          <a:xfrm>
            <a:off x="2514600" y="6228068"/>
            <a:ext cx="5269007" cy="369332"/>
          </a:xfrm>
          <a:prstGeom prst="rect">
            <a:avLst/>
          </a:prstGeom>
          <a:noFill/>
        </p:spPr>
        <p:txBody>
          <a:bodyPr wrap="none" rtlCol="0">
            <a:spAutoFit/>
          </a:bodyPr>
          <a:lstStyle/>
          <a:p>
            <a:r>
              <a:rPr lang="en-US" dirty="0" smtClean="0"/>
              <a:t>Simulated </a:t>
            </a:r>
            <a:r>
              <a:rPr lang="en-US" dirty="0" err="1" smtClean="0"/>
              <a:t>linac</a:t>
            </a:r>
            <a:r>
              <a:rPr lang="en-US" dirty="0" smtClean="0"/>
              <a:t> (a part of PX) in </a:t>
            </a:r>
            <a:r>
              <a:rPr lang="en-US" dirty="0" err="1" smtClean="0"/>
              <a:t>tracewin</a:t>
            </a:r>
            <a:r>
              <a:rPr lang="en-US" dirty="0" smtClean="0"/>
              <a:t>, with 5 quads</a:t>
            </a:r>
            <a:endParaRPr lang="en-US" dirty="0"/>
          </a:p>
        </p:txBody>
      </p:sp>
    </p:spTree>
    <p:extLst>
      <p:ext uri="{BB962C8B-B14F-4D97-AF65-F5344CB8AC3E}">
        <p14:creationId xmlns:p14="http://schemas.microsoft.com/office/powerpoint/2010/main" val="1811734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Modeling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fontScale="92500" lnSpcReduction="10000"/>
              </a:bodyPr>
              <a:lstStyle/>
              <a:p>
                <a:pPr>
                  <a:spcBef>
                    <a:spcPts val="600"/>
                  </a:spcBef>
                </a:pPr>
                <a:r>
                  <a:rPr lang="en-GB" sz="1800" dirty="0" smtClean="0">
                    <a:solidFill>
                      <a:schemeClr val="tx1"/>
                    </a:solidFill>
                  </a:rPr>
                  <a:t>In </a:t>
                </a:r>
                <a:r>
                  <a:rPr lang="en-GB" sz="1800" dirty="0">
                    <a:solidFill>
                      <a:schemeClr val="tx1"/>
                    </a:solidFill>
                  </a:rPr>
                  <a:t>the first test, we turn off all the magnet currents. Therefore, </a:t>
                </a:r>
                <a14:m>
                  <m:oMath xmlns:m="http://schemas.openxmlformats.org/officeDocument/2006/math">
                    <m:acc>
                      <m:accPr>
                        <m:chr m:val="⃗"/>
                        <m:ctrlPr>
                          <a:rPr lang="en-US" sz="1800" i="1">
                            <a:solidFill>
                              <a:schemeClr val="tx1"/>
                            </a:solidFill>
                            <a:latin typeface="Cambria Math"/>
                          </a:rPr>
                        </m:ctrlPr>
                      </m:accPr>
                      <m:e>
                        <m:r>
                          <a:rPr lang="en-GB" sz="1800" i="1">
                            <a:solidFill>
                              <a:schemeClr val="tx1"/>
                            </a:solidFill>
                            <a:latin typeface="Cambria Math"/>
                          </a:rPr>
                          <m:t>𝑢</m:t>
                        </m:r>
                      </m:e>
                    </m:acc>
                    <m:r>
                      <a:rPr lang="en-GB" sz="1800" i="1">
                        <a:solidFill>
                          <a:schemeClr val="tx1"/>
                        </a:solidFill>
                        <a:latin typeface="Cambria Math"/>
                      </a:rPr>
                      <m:t>=0</m:t>
                    </m:r>
                  </m:oMath>
                </a14:m>
                <a:r>
                  <a:rPr lang="en-GB" sz="1800" dirty="0">
                    <a:solidFill>
                      <a:schemeClr val="tx1"/>
                    </a:solidFill>
                  </a:rPr>
                  <a:t>. We take </a:t>
                </a:r>
                <a14:m>
                  <m:oMath xmlns:m="http://schemas.openxmlformats.org/officeDocument/2006/math">
                    <m:acc>
                      <m:accPr>
                        <m:chr m:val="⃗"/>
                        <m:ctrlPr>
                          <a:rPr lang="en-US" sz="1800" i="1">
                            <a:solidFill>
                              <a:schemeClr val="tx1"/>
                            </a:solidFill>
                            <a:latin typeface="Cambria Math"/>
                          </a:rPr>
                        </m:ctrlPr>
                      </m:accPr>
                      <m:e>
                        <m:r>
                          <a:rPr lang="en-GB" sz="1800" i="1">
                            <a:solidFill>
                              <a:schemeClr val="tx1"/>
                            </a:solidFill>
                            <a:latin typeface="Cambria Math"/>
                          </a:rPr>
                          <m:t>𝑣</m:t>
                        </m:r>
                      </m:e>
                    </m:acc>
                  </m:oMath>
                </a14:m>
                <a:r>
                  <a:rPr lang="en-GB" sz="1800" dirty="0">
                    <a:solidFill>
                      <a:schemeClr val="tx1"/>
                    </a:solidFill>
                  </a:rPr>
                  <a:t> a</a:t>
                </a:r>
                <a:r>
                  <a:rPr lang="en-GB" sz="1800" dirty="0" smtClean="0">
                    <a:solidFill>
                      <a:schemeClr val="tx1"/>
                    </a:solidFill>
                  </a:rPr>
                  <a:t>s</a:t>
                </a:r>
                <a:endParaRPr lang="en-US" sz="1800"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1800" i="1">
                              <a:solidFill>
                                <a:schemeClr val="tx1"/>
                              </a:solidFill>
                              <a:latin typeface="Cambria Math"/>
                            </a:rPr>
                          </m:ctrlPr>
                        </m:accPr>
                        <m:e>
                          <m:r>
                            <a:rPr lang="en-GB" sz="1800" i="1">
                              <a:solidFill>
                                <a:schemeClr val="tx1"/>
                              </a:solidFill>
                              <a:latin typeface="Cambria Math"/>
                            </a:rPr>
                            <m:t>𝑣</m:t>
                          </m:r>
                        </m:e>
                      </m:acc>
                      <m:d>
                        <m:dPr>
                          <m:ctrlPr>
                            <a:rPr lang="en-US" sz="1800" i="1">
                              <a:solidFill>
                                <a:schemeClr val="tx1"/>
                              </a:solidFill>
                              <a:latin typeface="Cambria Math"/>
                            </a:rPr>
                          </m:ctrlPr>
                        </m:dPr>
                        <m:e>
                          <m:r>
                            <a:rPr lang="en-GB" sz="1800" i="1">
                              <a:solidFill>
                                <a:schemeClr val="tx1"/>
                              </a:solidFill>
                              <a:latin typeface="Cambria Math"/>
                            </a:rPr>
                            <m:t>𝑘</m:t>
                          </m:r>
                        </m:e>
                      </m:d>
                      <m:r>
                        <a:rPr lang="en-GB" sz="1800" i="1">
                          <a:solidFill>
                            <a:schemeClr val="tx1"/>
                          </a:solidFill>
                          <a:latin typeface="Cambria Math"/>
                        </a:rPr>
                        <m:t>=</m:t>
                      </m:r>
                      <m:d>
                        <m:dPr>
                          <m:ctrlPr>
                            <a:rPr lang="en-US" sz="1800" i="1">
                              <a:solidFill>
                                <a:schemeClr val="tx1"/>
                              </a:solidFill>
                              <a:latin typeface="Cambria Math"/>
                            </a:rPr>
                          </m:ctrlPr>
                        </m:dPr>
                        <m:e>
                          <m:m>
                            <m:mPr>
                              <m:mcs>
                                <m:mc>
                                  <m:mcPr>
                                    <m:count m:val="1"/>
                                    <m:mcJc m:val="center"/>
                                  </m:mcPr>
                                </m:mc>
                              </m:mcs>
                              <m:ctrlPr>
                                <a:rPr lang="en-US" sz="1800" i="1">
                                  <a:solidFill>
                                    <a:schemeClr val="tx1"/>
                                  </a:solidFill>
                                  <a:latin typeface="Cambria Math"/>
                                </a:rPr>
                              </m:ctrlPr>
                            </m:mPr>
                            <m:mr>
                              <m:e>
                                <m:sSub>
                                  <m:sSubPr>
                                    <m:ctrlPr>
                                      <a:rPr lang="en-US" sz="1800" i="1">
                                        <a:solidFill>
                                          <a:schemeClr val="tx1"/>
                                        </a:solidFill>
                                        <a:latin typeface="Cambria Math"/>
                                      </a:rPr>
                                    </m:ctrlPr>
                                  </m:sSubPr>
                                  <m:e>
                                    <m:r>
                                      <a:rPr lang="en-GB" sz="1800" i="1">
                                        <a:solidFill>
                                          <a:schemeClr val="tx1"/>
                                        </a:solidFill>
                                        <a:latin typeface="Cambria Math"/>
                                      </a:rPr>
                                      <m:t>𝐵</m:t>
                                    </m:r>
                                  </m:e>
                                  <m:sub>
                                    <m:r>
                                      <a:rPr lang="en-GB" sz="1800" i="1">
                                        <a:solidFill>
                                          <a:schemeClr val="tx1"/>
                                        </a:solidFill>
                                        <a:latin typeface="Cambria Math"/>
                                      </a:rPr>
                                      <m:t>𝑥</m:t>
                                    </m:r>
                                  </m:sub>
                                </m:sSub>
                                <m:r>
                                  <a:rPr lang="en-GB" sz="1800" i="1">
                                    <a:solidFill>
                                      <a:schemeClr val="tx1"/>
                                    </a:solidFill>
                                    <a:latin typeface="Cambria Math"/>
                                  </a:rPr>
                                  <m:t>(</m:t>
                                </m:r>
                                <m:r>
                                  <a:rPr lang="en-GB" sz="1800" i="1">
                                    <a:solidFill>
                                      <a:schemeClr val="tx1"/>
                                    </a:solidFill>
                                    <a:latin typeface="Cambria Math"/>
                                  </a:rPr>
                                  <m:t>𝑘</m:t>
                                </m:r>
                                <m:r>
                                  <a:rPr lang="en-GB" sz="1800" i="1">
                                    <a:solidFill>
                                      <a:schemeClr val="tx1"/>
                                    </a:solidFill>
                                    <a:latin typeface="Cambria Math"/>
                                  </a:rPr>
                                  <m:t>)</m:t>
                                </m:r>
                              </m:e>
                            </m:mr>
                            <m:mr>
                              <m:e>
                                <m:sSub>
                                  <m:sSubPr>
                                    <m:ctrlPr>
                                      <a:rPr lang="en-US" sz="1800" i="1">
                                        <a:solidFill>
                                          <a:schemeClr val="tx1"/>
                                        </a:solidFill>
                                        <a:latin typeface="Cambria Math"/>
                                      </a:rPr>
                                    </m:ctrlPr>
                                  </m:sSubPr>
                                  <m:e>
                                    <m:r>
                                      <a:rPr lang="en-GB" sz="1800" i="1">
                                        <a:solidFill>
                                          <a:schemeClr val="tx1"/>
                                        </a:solidFill>
                                        <a:latin typeface="Cambria Math"/>
                                      </a:rPr>
                                      <m:t>𝐵</m:t>
                                    </m:r>
                                  </m:e>
                                  <m:sub>
                                    <m:r>
                                      <a:rPr lang="en-GB" sz="1800" i="1">
                                        <a:solidFill>
                                          <a:schemeClr val="tx1"/>
                                        </a:solidFill>
                                        <a:latin typeface="Cambria Math"/>
                                      </a:rPr>
                                      <m:t>𝑦</m:t>
                                    </m:r>
                                  </m:sub>
                                </m:sSub>
                                <m:r>
                                  <a:rPr lang="en-GB" sz="1800" i="1">
                                    <a:solidFill>
                                      <a:schemeClr val="tx1"/>
                                    </a:solidFill>
                                    <a:latin typeface="Cambria Math"/>
                                  </a:rPr>
                                  <m:t>(</m:t>
                                </m:r>
                                <m:r>
                                  <a:rPr lang="en-GB" sz="1800" i="1">
                                    <a:solidFill>
                                      <a:schemeClr val="tx1"/>
                                    </a:solidFill>
                                    <a:latin typeface="Cambria Math"/>
                                  </a:rPr>
                                  <m:t>𝑘</m:t>
                                </m:r>
                                <m:r>
                                  <a:rPr lang="en-GB" sz="1800" i="1">
                                    <a:solidFill>
                                      <a:schemeClr val="tx1"/>
                                    </a:solidFill>
                                    <a:latin typeface="Cambria Math"/>
                                  </a:rPr>
                                  <m:t>)</m:t>
                                </m:r>
                              </m:e>
                            </m:mr>
                          </m:m>
                        </m:e>
                      </m:d>
                      <m:r>
                        <a:rPr lang="en-US" sz="1800" b="0" i="0" smtClean="0">
                          <a:solidFill>
                            <a:schemeClr val="tx1"/>
                          </a:solidFill>
                          <a:latin typeface="Cambria Math"/>
                        </a:rPr>
                        <m:t> </m:t>
                      </m:r>
                    </m:oMath>
                  </m:oMathPara>
                </a14:m>
                <a:endParaRPr lang="en-US" sz="1800" b="0" dirty="0" smtClean="0">
                  <a:solidFill>
                    <a:schemeClr val="tx1"/>
                  </a:solidFill>
                </a:endParaRPr>
              </a:p>
              <a:p>
                <a:pPr marL="0" indent="0">
                  <a:buNone/>
                </a:pPr>
                <a:r>
                  <a:rPr lang="en-US" sz="1800" b="0" dirty="0" smtClean="0">
                    <a:solidFill>
                      <a:schemeClr val="tx1"/>
                    </a:solidFill>
                  </a:rPr>
                  <a:t>Which did not work. </a:t>
                </a:r>
                <a:r>
                  <a:rPr lang="en-GB" sz="1800" dirty="0" smtClean="0"/>
                  <a:t>To </a:t>
                </a:r>
                <a:r>
                  <a:rPr lang="en-GB" sz="1800" dirty="0"/>
                  <a:t>allow a wider range of functions, in particular linear, we expanded </a:t>
                </a:r>
                <a14:m>
                  <m:oMath xmlns:m="http://schemas.openxmlformats.org/officeDocument/2006/math">
                    <m:acc>
                      <m:accPr>
                        <m:chr m:val="⃗"/>
                        <m:ctrlPr>
                          <a:rPr lang="en-US" sz="1800" i="1">
                            <a:latin typeface="Cambria Math"/>
                          </a:rPr>
                        </m:ctrlPr>
                      </m:accPr>
                      <m:e>
                        <m:r>
                          <a:rPr lang="en-GB" sz="1800" i="1">
                            <a:latin typeface="Cambria Math"/>
                          </a:rPr>
                          <m:t>𝑣</m:t>
                        </m:r>
                      </m:e>
                    </m:acc>
                  </m:oMath>
                </a14:m>
                <a:r>
                  <a:rPr lang="en-GB" sz="1800" dirty="0"/>
                  <a:t> to a 4‑vector </a:t>
                </a:r>
                <a:r>
                  <a:rPr lang="en-GB" sz="1800" dirty="0" smtClean="0"/>
                  <a:t> </a:t>
                </a:r>
                <a:r>
                  <a:rPr lang="en-GB" sz="1800" dirty="0"/>
                  <a:t>of  beam sixe (</a:t>
                </a:r>
                <a:r>
                  <a:rPr lang="en-GB" sz="1800" dirty="0" err="1"/>
                  <a:t>Bx</a:t>
                </a:r>
                <a:r>
                  <a:rPr lang="en-GB" sz="1800" dirty="0"/>
                  <a:t>, By) and slope (</a:t>
                </a:r>
                <a:r>
                  <a:rPr lang="en-GB" sz="1800" dirty="0" err="1"/>
                  <a:t>Sx</a:t>
                </a:r>
                <a:r>
                  <a:rPr lang="en-GB" sz="1800" dirty="0"/>
                  <a:t>, </a:t>
                </a:r>
                <a:r>
                  <a:rPr lang="en-GB" sz="1800" dirty="0" err="1"/>
                  <a:t>Sy</a:t>
                </a:r>
                <a:r>
                  <a:rPr lang="en-GB" sz="1800" dirty="0"/>
                  <a:t>) and we choose </a:t>
                </a:r>
                <a14:m>
                  <m:oMath xmlns:m="http://schemas.openxmlformats.org/officeDocument/2006/math">
                    <m:r>
                      <a:rPr lang="en-GB" sz="1800" b="1" i="1" dirty="0">
                        <a:latin typeface="Cambria Math"/>
                      </a:rPr>
                      <m:t>𝑨</m:t>
                    </m:r>
                    <m:r>
                      <a:rPr lang="en-GB" sz="1800" i="1" dirty="0">
                        <a:latin typeface="Cambria Math"/>
                      </a:rPr>
                      <m:t>= </m:t>
                    </m:r>
                    <m:sSub>
                      <m:sSubPr>
                        <m:ctrlPr>
                          <a:rPr lang="en-GB" sz="1800" i="1" dirty="0">
                            <a:latin typeface="Cambria Math"/>
                          </a:rPr>
                        </m:ctrlPr>
                      </m:sSubPr>
                      <m:e>
                        <m:r>
                          <a:rPr lang="en-US" sz="1800" b="1" i="1" dirty="0">
                            <a:latin typeface="Cambria Math"/>
                          </a:rPr>
                          <m:t>𝑨</m:t>
                        </m:r>
                      </m:e>
                      <m:sub>
                        <m:r>
                          <a:rPr lang="en-US" sz="1800" i="1" dirty="0">
                            <a:latin typeface="Cambria Math"/>
                          </a:rPr>
                          <m:t>0</m:t>
                        </m:r>
                      </m:sub>
                    </m:sSub>
                  </m:oMath>
                </a14:m>
                <a:r>
                  <a:rPr lang="en-GB" sz="1800" dirty="0"/>
                  <a:t> so as to  get  a linear result </a:t>
                </a:r>
                <a:endParaRPr lang="en-GB" sz="1800" dirty="0" smtClean="0"/>
              </a:p>
              <a:p>
                <a:pPr marL="0" indent="0" algn="ctr">
                  <a:buNone/>
                </a:pPr>
                <a14:m>
                  <m:oMath xmlns:m="http://schemas.openxmlformats.org/officeDocument/2006/math">
                    <m:acc>
                      <m:accPr>
                        <m:chr m:val="⃗"/>
                        <m:ctrlPr>
                          <a:rPr lang="en-US" sz="1800" i="1">
                            <a:latin typeface="Cambria Math"/>
                          </a:rPr>
                        </m:ctrlPr>
                      </m:accPr>
                      <m:e>
                        <m:r>
                          <a:rPr lang="en-GB" sz="1800" i="1">
                            <a:latin typeface="Cambria Math"/>
                          </a:rPr>
                          <m:t>𝑣</m:t>
                        </m:r>
                      </m:e>
                    </m:acc>
                    <m:d>
                      <m:dPr>
                        <m:ctrlPr>
                          <a:rPr lang="en-US" sz="1800" i="1">
                            <a:latin typeface="Cambria Math"/>
                          </a:rPr>
                        </m:ctrlPr>
                      </m:dPr>
                      <m:e>
                        <m:r>
                          <a:rPr lang="en-GB" sz="1800" i="1">
                            <a:latin typeface="Cambria Math"/>
                          </a:rPr>
                          <m:t>𝑘</m:t>
                        </m:r>
                      </m:e>
                    </m:d>
                    <m:r>
                      <a:rPr lang="en-GB" sz="1800" i="1">
                        <a:latin typeface="Cambria Math"/>
                      </a:rPr>
                      <m:t>=</m:t>
                    </m:r>
                    <m:d>
                      <m:dPr>
                        <m:ctrlPr>
                          <a:rPr lang="en-US" sz="1800" i="1">
                            <a:latin typeface="Cambria Math"/>
                          </a:rPr>
                        </m:ctrlPr>
                      </m:dPr>
                      <m:e>
                        <m:m>
                          <m:mPr>
                            <m:mcs>
                              <m:mc>
                                <m:mcPr>
                                  <m:count m:val="1"/>
                                  <m:mcJc m:val="center"/>
                                </m:mcPr>
                              </m:mc>
                            </m:mcs>
                            <m:ctrlPr>
                              <a:rPr lang="en-US" sz="1800" i="1">
                                <a:latin typeface="Cambria Math"/>
                              </a:rPr>
                            </m:ctrlPr>
                          </m:mPr>
                          <m:mr>
                            <m:e>
                              <m:sSub>
                                <m:sSubPr>
                                  <m:ctrlPr>
                                    <a:rPr lang="en-US" sz="1800" i="1">
                                      <a:latin typeface="Cambria Math"/>
                                    </a:rPr>
                                  </m:ctrlPr>
                                </m:sSubPr>
                                <m:e>
                                  <m:r>
                                    <a:rPr lang="en-GB" sz="1800" i="1">
                                      <a:latin typeface="Cambria Math"/>
                                    </a:rPr>
                                    <m:t>𝐵</m:t>
                                  </m:r>
                                </m:e>
                                <m:sub>
                                  <m:r>
                                    <a:rPr lang="en-GB" sz="1800" i="1">
                                      <a:latin typeface="Cambria Math"/>
                                    </a:rPr>
                                    <m:t>𝑥</m:t>
                                  </m:r>
                                </m:sub>
                              </m:sSub>
                              <m:r>
                                <a:rPr lang="en-GB" sz="1800" i="1">
                                  <a:latin typeface="Cambria Math"/>
                                </a:rPr>
                                <m:t>(</m:t>
                              </m:r>
                              <m:r>
                                <a:rPr lang="en-GB" sz="1800" i="1">
                                  <a:latin typeface="Cambria Math"/>
                                </a:rPr>
                                <m:t>𝑘</m:t>
                              </m:r>
                              <m:r>
                                <a:rPr lang="en-GB" sz="1800" i="1">
                                  <a:latin typeface="Cambria Math"/>
                                </a:rPr>
                                <m:t>)</m:t>
                              </m:r>
                            </m:e>
                          </m:mr>
                          <m:mr>
                            <m:e>
                              <m:sSub>
                                <m:sSubPr>
                                  <m:ctrlPr>
                                    <a:rPr lang="en-US" sz="1800" i="1">
                                      <a:latin typeface="Cambria Math"/>
                                    </a:rPr>
                                  </m:ctrlPr>
                                </m:sSubPr>
                                <m:e>
                                  <m:r>
                                    <a:rPr lang="en-GB" sz="1800" i="1">
                                      <a:latin typeface="Cambria Math"/>
                                    </a:rPr>
                                    <m:t>𝑆</m:t>
                                  </m:r>
                                </m:e>
                                <m:sub>
                                  <m:r>
                                    <a:rPr lang="en-GB" sz="1800" i="1">
                                      <a:latin typeface="Cambria Math"/>
                                    </a:rPr>
                                    <m:t>𝑥</m:t>
                                  </m:r>
                                </m:sub>
                              </m:sSub>
                              <m:r>
                                <a:rPr lang="en-GB" sz="1800" i="1">
                                  <a:latin typeface="Cambria Math"/>
                                </a:rPr>
                                <m:t>(</m:t>
                              </m:r>
                              <m:r>
                                <a:rPr lang="en-GB" sz="1800" i="1">
                                  <a:latin typeface="Cambria Math"/>
                                </a:rPr>
                                <m:t>𝑘</m:t>
                              </m:r>
                              <m:r>
                                <a:rPr lang="en-GB" sz="1800" i="1">
                                  <a:latin typeface="Cambria Math"/>
                                </a:rPr>
                                <m:t>)</m:t>
                              </m:r>
                            </m:e>
                          </m:mr>
                          <m:mr>
                            <m:e>
                              <m:sSub>
                                <m:sSubPr>
                                  <m:ctrlPr>
                                    <a:rPr lang="en-US" sz="1800" i="1">
                                      <a:latin typeface="Cambria Math"/>
                                    </a:rPr>
                                  </m:ctrlPr>
                                </m:sSubPr>
                                <m:e>
                                  <m:r>
                                    <a:rPr lang="en-GB" sz="1800" i="1">
                                      <a:latin typeface="Cambria Math"/>
                                    </a:rPr>
                                    <m:t>𝐵</m:t>
                                  </m:r>
                                </m:e>
                                <m:sub>
                                  <m:r>
                                    <a:rPr lang="en-GB" sz="1800" i="1">
                                      <a:latin typeface="Cambria Math"/>
                                    </a:rPr>
                                    <m:t>𝑦</m:t>
                                  </m:r>
                                </m:sub>
                              </m:sSub>
                              <m:r>
                                <a:rPr lang="en-GB" sz="1800" i="1">
                                  <a:latin typeface="Cambria Math"/>
                                </a:rPr>
                                <m:t>(</m:t>
                              </m:r>
                              <m:r>
                                <a:rPr lang="en-GB" sz="1800" i="1">
                                  <a:latin typeface="Cambria Math"/>
                                </a:rPr>
                                <m:t>𝑘</m:t>
                              </m:r>
                              <m:r>
                                <a:rPr lang="en-GB" sz="1800" i="1">
                                  <a:latin typeface="Cambria Math"/>
                                </a:rPr>
                                <m:t>)</m:t>
                              </m:r>
                            </m:e>
                          </m:mr>
                          <m:mr>
                            <m:e>
                              <m:sSub>
                                <m:sSubPr>
                                  <m:ctrlPr>
                                    <a:rPr lang="en-US" sz="1800" i="1">
                                      <a:latin typeface="Cambria Math"/>
                                    </a:rPr>
                                  </m:ctrlPr>
                                </m:sSubPr>
                                <m:e>
                                  <m:r>
                                    <a:rPr lang="en-GB" sz="1800" i="1">
                                      <a:latin typeface="Cambria Math"/>
                                    </a:rPr>
                                    <m:t>𝑆</m:t>
                                  </m:r>
                                </m:e>
                                <m:sub>
                                  <m:r>
                                    <a:rPr lang="en-GB" sz="1800" i="1">
                                      <a:latin typeface="Cambria Math"/>
                                    </a:rPr>
                                    <m:t>𝑦</m:t>
                                  </m:r>
                                </m:sub>
                              </m:sSub>
                              <m:r>
                                <a:rPr lang="en-GB" sz="1800" i="1">
                                  <a:latin typeface="Cambria Math"/>
                                </a:rPr>
                                <m:t>(</m:t>
                              </m:r>
                              <m:r>
                                <a:rPr lang="en-GB" sz="1800" i="1">
                                  <a:latin typeface="Cambria Math"/>
                                </a:rPr>
                                <m:t>𝑘</m:t>
                              </m:r>
                              <m:r>
                                <a:rPr lang="en-GB" sz="1800" i="1">
                                  <a:latin typeface="Cambria Math"/>
                                </a:rPr>
                                <m:t>)</m:t>
                              </m:r>
                            </m:e>
                          </m:mr>
                        </m:m>
                      </m:e>
                    </m:d>
                  </m:oMath>
                </a14:m>
                <a:r>
                  <a:rPr lang="en-US" sz="1800" dirty="0"/>
                  <a:t>    and  </a:t>
                </a:r>
                <a14:m>
                  <m:oMath xmlns:m="http://schemas.openxmlformats.org/officeDocument/2006/math">
                    <m:r>
                      <a:rPr lang="en-GB" sz="1800" b="1" i="1">
                        <a:latin typeface="Cambria Math"/>
                      </a:rPr>
                      <m:t>𝑨</m:t>
                    </m:r>
                    <m:r>
                      <a:rPr lang="en-GB" sz="1800" b="1" i="1">
                        <a:latin typeface="Cambria Math"/>
                      </a:rPr>
                      <m:t>=</m:t>
                    </m:r>
                    <m:sSub>
                      <m:sSubPr>
                        <m:ctrlPr>
                          <a:rPr lang="en-US" sz="1800" b="1" i="1">
                            <a:latin typeface="Cambria Math"/>
                          </a:rPr>
                        </m:ctrlPr>
                      </m:sSubPr>
                      <m:e>
                        <m:r>
                          <a:rPr lang="en-GB" sz="1800" b="1" i="1">
                            <a:latin typeface="Cambria Math"/>
                          </a:rPr>
                          <m:t>𝑨</m:t>
                        </m:r>
                      </m:e>
                      <m:sub>
                        <m:r>
                          <a:rPr lang="en-GB" sz="1800" b="1" i="1">
                            <a:latin typeface="Cambria Math"/>
                          </a:rPr>
                          <m:t>𝟎</m:t>
                        </m:r>
                      </m:sub>
                    </m:sSub>
                    <m:r>
                      <a:rPr lang="en-GB" sz="1800" i="1">
                        <a:latin typeface="Cambria Math"/>
                      </a:rPr>
                      <m:t>=</m:t>
                    </m:r>
                    <m:d>
                      <m:dPr>
                        <m:ctrlPr>
                          <a:rPr lang="en-US" sz="1800" i="1">
                            <a:latin typeface="Cambria Math"/>
                          </a:rPr>
                        </m:ctrlPr>
                      </m:dPr>
                      <m:e>
                        <m:m>
                          <m:mPr>
                            <m:mcs>
                              <m:mc>
                                <m:mcPr>
                                  <m:count m:val="4"/>
                                  <m:mcJc m:val="center"/>
                                </m:mcPr>
                              </m:mc>
                            </m:mcs>
                            <m:ctrlPr>
                              <a:rPr lang="en-US" sz="1800" i="1">
                                <a:latin typeface="Cambria Math"/>
                              </a:rPr>
                            </m:ctrlPr>
                          </m:mPr>
                          <m:mr>
                            <m:e>
                              <m:r>
                                <a:rPr lang="en-GB" sz="1800" i="1">
                                  <a:latin typeface="Cambria Math"/>
                                </a:rPr>
                                <m:t>1</m:t>
                              </m:r>
                            </m:e>
                            <m:e>
                              <m:r>
                                <a:rPr lang="en-GB" sz="1800" i="1">
                                  <a:latin typeface="Cambria Math"/>
                                </a:rPr>
                                <m:t>1</m:t>
                              </m:r>
                            </m:e>
                            <m:e>
                              <m:r>
                                <a:rPr lang="en-GB" sz="1800" i="1">
                                  <a:latin typeface="Cambria Math"/>
                                </a:rPr>
                                <m:t>0</m:t>
                              </m:r>
                            </m:e>
                            <m:e>
                              <m:r>
                                <a:rPr lang="en-GB" sz="1800" i="1">
                                  <a:latin typeface="Cambria Math"/>
                                </a:rPr>
                                <m:t>0</m:t>
                              </m:r>
                            </m:e>
                          </m:mr>
                          <m:mr>
                            <m:e>
                              <m:r>
                                <a:rPr lang="en-GB" sz="1800" i="1">
                                  <a:latin typeface="Cambria Math"/>
                                </a:rPr>
                                <m:t>0</m:t>
                              </m:r>
                            </m:e>
                            <m:e>
                              <m:r>
                                <a:rPr lang="en-GB" sz="1800" i="1">
                                  <a:latin typeface="Cambria Math"/>
                                </a:rPr>
                                <m:t>1</m:t>
                              </m:r>
                            </m:e>
                            <m:e>
                              <m:r>
                                <a:rPr lang="en-GB" sz="1800" i="1">
                                  <a:latin typeface="Cambria Math"/>
                                </a:rPr>
                                <m:t>0</m:t>
                              </m:r>
                            </m:e>
                            <m:e>
                              <m:r>
                                <a:rPr lang="en-GB" sz="1800" i="1">
                                  <a:latin typeface="Cambria Math"/>
                                </a:rPr>
                                <m:t>0</m:t>
                              </m:r>
                            </m:e>
                          </m:mr>
                          <m:mr>
                            <m:e>
                              <m:r>
                                <a:rPr lang="en-GB" sz="1800" i="1">
                                  <a:latin typeface="Cambria Math"/>
                                </a:rPr>
                                <m:t>0</m:t>
                              </m:r>
                            </m:e>
                            <m:e>
                              <m:r>
                                <a:rPr lang="en-GB" sz="1800" i="1">
                                  <a:latin typeface="Cambria Math"/>
                                </a:rPr>
                                <m:t>0</m:t>
                              </m:r>
                            </m:e>
                            <m:e>
                              <m:r>
                                <a:rPr lang="en-GB" sz="1800" i="1">
                                  <a:latin typeface="Cambria Math"/>
                                </a:rPr>
                                <m:t>1</m:t>
                              </m:r>
                            </m:e>
                            <m:e>
                              <m:r>
                                <a:rPr lang="en-GB" sz="1800" i="1">
                                  <a:latin typeface="Cambria Math"/>
                                </a:rPr>
                                <m:t>1</m:t>
                              </m:r>
                            </m:e>
                          </m:mr>
                          <m:mr>
                            <m:e>
                              <m:r>
                                <a:rPr lang="en-GB" sz="1800" i="1">
                                  <a:latin typeface="Cambria Math"/>
                                </a:rPr>
                                <m:t>0</m:t>
                              </m:r>
                            </m:e>
                            <m:e>
                              <m:r>
                                <a:rPr lang="en-GB" sz="1800" i="1">
                                  <a:latin typeface="Cambria Math"/>
                                </a:rPr>
                                <m:t>0</m:t>
                              </m:r>
                            </m:e>
                            <m:e>
                              <m:r>
                                <a:rPr lang="en-GB" sz="1800" i="1">
                                  <a:latin typeface="Cambria Math"/>
                                </a:rPr>
                                <m:t>0</m:t>
                              </m:r>
                            </m:e>
                            <m:e>
                              <m:r>
                                <a:rPr lang="en-GB" sz="1800" i="1">
                                  <a:latin typeface="Cambria Math"/>
                                </a:rPr>
                                <m:t>1</m:t>
                              </m:r>
                            </m:e>
                          </m:mr>
                        </m:m>
                      </m:e>
                    </m:d>
                  </m:oMath>
                </a14:m>
                <a:endParaRPr lang="en-GB" sz="1800" dirty="0" smtClean="0"/>
              </a:p>
              <a:p>
                <a:pPr marL="0" indent="0">
                  <a:buNone/>
                </a:pPr>
                <a:r>
                  <a:rPr lang="en-GB" sz="1800" dirty="0" smtClean="0"/>
                  <a:t>Yields</a:t>
                </a:r>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GB" sz="1800" i="1">
                              <a:latin typeface="Cambria Math"/>
                            </a:rPr>
                            <m:t>𝑆</m:t>
                          </m:r>
                        </m:e>
                        <m:sub>
                          <m:r>
                            <a:rPr lang="en-GB" sz="1800" i="1">
                              <a:latin typeface="Cambria Math"/>
                            </a:rPr>
                            <m:t>𝑥</m:t>
                          </m:r>
                        </m:sub>
                      </m:sSub>
                      <m:d>
                        <m:dPr>
                          <m:ctrlPr>
                            <a:rPr lang="en-US" sz="1800" i="1">
                              <a:latin typeface="Cambria Math"/>
                            </a:rPr>
                          </m:ctrlPr>
                        </m:dPr>
                        <m:e>
                          <m:r>
                            <a:rPr lang="en-GB" sz="1800" i="1">
                              <a:latin typeface="Cambria Math"/>
                            </a:rPr>
                            <m:t>𝑘</m:t>
                          </m:r>
                        </m:e>
                      </m:d>
                      <m:r>
                        <a:rPr lang="en-GB" sz="1800" i="1">
                          <a:latin typeface="Cambria Math"/>
                        </a:rPr>
                        <m:t>=</m:t>
                      </m:r>
                      <m:sSub>
                        <m:sSubPr>
                          <m:ctrlPr>
                            <a:rPr lang="en-US" sz="1800" i="1">
                              <a:latin typeface="Cambria Math"/>
                            </a:rPr>
                          </m:ctrlPr>
                        </m:sSubPr>
                        <m:e>
                          <m:r>
                            <a:rPr lang="en-GB" sz="1800" i="1">
                              <a:latin typeface="Cambria Math"/>
                            </a:rPr>
                            <m:t>𝑆</m:t>
                          </m:r>
                        </m:e>
                        <m:sub>
                          <m:r>
                            <a:rPr lang="en-GB" sz="1800" i="1">
                              <a:latin typeface="Cambria Math"/>
                            </a:rPr>
                            <m:t>𝑥</m:t>
                          </m:r>
                        </m:sub>
                      </m:sSub>
                      <m:d>
                        <m:dPr>
                          <m:ctrlPr>
                            <a:rPr lang="en-US" sz="1800" i="1">
                              <a:latin typeface="Cambria Math"/>
                            </a:rPr>
                          </m:ctrlPr>
                        </m:dPr>
                        <m:e>
                          <m:r>
                            <a:rPr lang="en-GB" sz="1800" i="1">
                              <a:latin typeface="Cambria Math"/>
                            </a:rPr>
                            <m:t>𝑘</m:t>
                          </m:r>
                          <m:r>
                            <a:rPr lang="en-GB" sz="1800" i="1">
                              <a:latin typeface="Cambria Math"/>
                            </a:rPr>
                            <m:t>−1</m:t>
                          </m:r>
                        </m:e>
                      </m:d>
                      <m:r>
                        <a:rPr lang="en-GB" sz="1800">
                          <a:latin typeface="Cambria Math"/>
                        </a:rPr>
                        <m:t>=⋯=</m:t>
                      </m:r>
                      <m:sSub>
                        <m:sSubPr>
                          <m:ctrlPr>
                            <a:rPr lang="en-US" sz="1800" i="1">
                              <a:latin typeface="Cambria Math"/>
                            </a:rPr>
                          </m:ctrlPr>
                        </m:sSubPr>
                        <m:e>
                          <m:r>
                            <a:rPr lang="en-GB" sz="1800" i="1">
                              <a:latin typeface="Cambria Math"/>
                            </a:rPr>
                            <m:t>𝑆</m:t>
                          </m:r>
                        </m:e>
                        <m:sub>
                          <m:r>
                            <a:rPr lang="en-GB" sz="1800" i="1">
                              <a:latin typeface="Cambria Math"/>
                            </a:rPr>
                            <m:t>𝑥</m:t>
                          </m:r>
                        </m:sub>
                      </m:sSub>
                      <m:d>
                        <m:dPr>
                          <m:ctrlPr>
                            <a:rPr lang="en-US" sz="1800" i="1">
                              <a:latin typeface="Cambria Math"/>
                            </a:rPr>
                          </m:ctrlPr>
                        </m:dPr>
                        <m:e>
                          <m:r>
                            <a:rPr lang="en-GB" sz="1800">
                              <a:latin typeface="Cambria Math"/>
                            </a:rPr>
                            <m:t>0</m:t>
                          </m:r>
                        </m:e>
                      </m:d>
                    </m:oMath>
                  </m:oMathPara>
                </a14:m>
                <a:endParaRPr lang="en-US" sz="18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GB" sz="1800" i="1">
                              <a:latin typeface="Cambria Math"/>
                            </a:rPr>
                            <m:t>𝐵</m:t>
                          </m:r>
                        </m:e>
                        <m:sub>
                          <m:r>
                            <a:rPr lang="en-GB" sz="1800" i="1">
                              <a:latin typeface="Cambria Math"/>
                            </a:rPr>
                            <m:t>𝑥</m:t>
                          </m:r>
                        </m:sub>
                      </m:sSub>
                      <m:d>
                        <m:dPr>
                          <m:ctrlPr>
                            <a:rPr lang="en-US" sz="1800" i="1">
                              <a:latin typeface="Cambria Math"/>
                            </a:rPr>
                          </m:ctrlPr>
                        </m:dPr>
                        <m:e>
                          <m:r>
                            <a:rPr lang="en-GB" sz="1800" i="1">
                              <a:latin typeface="Cambria Math"/>
                            </a:rPr>
                            <m:t>𝑘</m:t>
                          </m:r>
                        </m:e>
                      </m:d>
                      <m:r>
                        <a:rPr lang="en-GB" sz="1800" i="1">
                          <a:latin typeface="Cambria Math"/>
                        </a:rPr>
                        <m:t>=</m:t>
                      </m:r>
                      <m:sSub>
                        <m:sSubPr>
                          <m:ctrlPr>
                            <a:rPr lang="en-US" sz="1800" i="1">
                              <a:latin typeface="Cambria Math"/>
                            </a:rPr>
                          </m:ctrlPr>
                        </m:sSubPr>
                        <m:e>
                          <m:r>
                            <a:rPr lang="en-GB" sz="1800" i="1">
                              <a:latin typeface="Cambria Math"/>
                            </a:rPr>
                            <m:t>𝐵</m:t>
                          </m:r>
                        </m:e>
                        <m:sub>
                          <m:r>
                            <a:rPr lang="en-GB" sz="1800" i="1">
                              <a:latin typeface="Cambria Math"/>
                            </a:rPr>
                            <m:t>𝑥</m:t>
                          </m:r>
                        </m:sub>
                      </m:sSub>
                      <m:d>
                        <m:dPr>
                          <m:ctrlPr>
                            <a:rPr lang="en-US" sz="1800" i="1">
                              <a:latin typeface="Cambria Math"/>
                            </a:rPr>
                          </m:ctrlPr>
                        </m:dPr>
                        <m:e>
                          <m:r>
                            <a:rPr lang="en-GB" sz="1800" i="1">
                              <a:latin typeface="Cambria Math"/>
                            </a:rPr>
                            <m:t>𝑘</m:t>
                          </m:r>
                          <m:r>
                            <a:rPr lang="en-GB" sz="1800" i="1">
                              <a:latin typeface="Cambria Math"/>
                            </a:rPr>
                            <m:t>−1</m:t>
                          </m:r>
                        </m:e>
                      </m:d>
                      <m:r>
                        <a:rPr lang="en-GB" sz="1800" i="1">
                          <a:latin typeface="Cambria Math"/>
                        </a:rPr>
                        <m:t>+</m:t>
                      </m:r>
                      <m:sSub>
                        <m:sSubPr>
                          <m:ctrlPr>
                            <a:rPr lang="en-US" sz="1800" i="1">
                              <a:latin typeface="Cambria Math"/>
                            </a:rPr>
                          </m:ctrlPr>
                        </m:sSubPr>
                        <m:e>
                          <m:r>
                            <a:rPr lang="en-GB" sz="1800" i="1">
                              <a:latin typeface="Cambria Math"/>
                            </a:rPr>
                            <m:t>𝑆</m:t>
                          </m:r>
                        </m:e>
                        <m:sub>
                          <m:r>
                            <a:rPr lang="en-GB" sz="1800" i="1">
                              <a:latin typeface="Cambria Math"/>
                            </a:rPr>
                            <m:t>𝑥</m:t>
                          </m:r>
                        </m:sub>
                      </m:sSub>
                      <m:d>
                        <m:dPr>
                          <m:ctrlPr>
                            <a:rPr lang="en-US" sz="1800" i="1">
                              <a:latin typeface="Cambria Math"/>
                            </a:rPr>
                          </m:ctrlPr>
                        </m:dPr>
                        <m:e>
                          <m:r>
                            <a:rPr lang="en-GB" sz="1800" i="1">
                              <a:latin typeface="Cambria Math"/>
                            </a:rPr>
                            <m:t>𝑘</m:t>
                          </m:r>
                        </m:e>
                      </m:d>
                      <m:r>
                        <a:rPr lang="en-GB" sz="1800" i="1">
                          <a:latin typeface="Cambria Math"/>
                        </a:rPr>
                        <m:t>=⋯</m:t>
                      </m:r>
                      <m:sSub>
                        <m:sSubPr>
                          <m:ctrlPr>
                            <a:rPr lang="en-US" sz="1800" i="1">
                              <a:latin typeface="Cambria Math"/>
                            </a:rPr>
                          </m:ctrlPr>
                        </m:sSubPr>
                        <m:e>
                          <m:r>
                            <a:rPr lang="en-GB" sz="1800" i="1">
                              <a:latin typeface="Cambria Math"/>
                            </a:rPr>
                            <m:t>𝐵</m:t>
                          </m:r>
                        </m:e>
                        <m:sub>
                          <m:r>
                            <a:rPr lang="en-GB" sz="1800" i="1">
                              <a:latin typeface="Cambria Math"/>
                            </a:rPr>
                            <m:t>𝑥</m:t>
                          </m:r>
                        </m:sub>
                      </m:sSub>
                      <m:d>
                        <m:dPr>
                          <m:ctrlPr>
                            <a:rPr lang="en-US" sz="1800" i="1">
                              <a:latin typeface="Cambria Math"/>
                            </a:rPr>
                          </m:ctrlPr>
                        </m:dPr>
                        <m:e>
                          <m:r>
                            <a:rPr lang="en-GB" sz="1800">
                              <a:latin typeface="Cambria Math"/>
                            </a:rPr>
                            <m:t>0</m:t>
                          </m:r>
                        </m:e>
                      </m:d>
                      <m:r>
                        <a:rPr lang="en-GB" sz="1800">
                          <a:latin typeface="Cambria Math"/>
                        </a:rPr>
                        <m:t>+</m:t>
                      </m:r>
                      <m:r>
                        <a:rPr lang="en-GB" sz="1800" i="1">
                          <a:latin typeface="Cambria Math"/>
                        </a:rPr>
                        <m:t>𝑘</m:t>
                      </m:r>
                      <m:sSub>
                        <m:sSubPr>
                          <m:ctrlPr>
                            <a:rPr lang="en-US" sz="1800" i="1">
                              <a:latin typeface="Cambria Math"/>
                            </a:rPr>
                          </m:ctrlPr>
                        </m:sSubPr>
                        <m:e>
                          <m:r>
                            <a:rPr lang="en-GB" sz="1800" i="1">
                              <a:latin typeface="Cambria Math"/>
                            </a:rPr>
                            <m:t>𝑆</m:t>
                          </m:r>
                        </m:e>
                        <m:sub>
                          <m:r>
                            <a:rPr lang="en-GB" sz="1800" i="1">
                              <a:latin typeface="Cambria Math"/>
                            </a:rPr>
                            <m:t>𝑥</m:t>
                          </m:r>
                        </m:sub>
                      </m:sSub>
                      <m:r>
                        <a:rPr lang="en-GB" sz="1800" i="1">
                          <a:latin typeface="Cambria Math"/>
                        </a:rPr>
                        <m:t>(0)</m:t>
                      </m:r>
                    </m:oMath>
                  </m:oMathPara>
                </a14:m>
                <a:endParaRPr lang="en-GB" sz="1800" dirty="0" smtClean="0"/>
              </a:p>
              <a:p>
                <a:r>
                  <a:rPr lang="en-GB" sz="1800" dirty="0" smtClean="0"/>
                  <a:t>We start by modelling off magnet situation, and then only the drifts in  a </a:t>
                </a:r>
                <a:r>
                  <a:rPr lang="en-GB" sz="1800" dirty="0" err="1" smtClean="0"/>
                  <a:t>linac</a:t>
                </a:r>
                <a:r>
                  <a:rPr lang="en-GB" sz="1800" dirty="0" smtClean="0"/>
                  <a:t> with operating magnets. And then we introduce out Bu term and model the entire magnet</a:t>
                </a:r>
                <a:r>
                  <a:rPr lang="en-GB" sz="1800" dirty="0" smtClean="0"/>
                  <a:t>.</a:t>
                </a:r>
                <a:endParaRPr lang="en-US" sz="1800" b="0" dirty="0" smtClean="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524" t="-1628"/>
                </a:stretch>
              </a:blipFill>
            </p:spPr>
            <p:txBody>
              <a:bodyPr/>
              <a:lstStyle/>
              <a:p>
                <a:r>
                  <a:rPr lang="en-US">
                    <a:noFill/>
                  </a:rPr>
                  <a:t> </a:t>
                </a:r>
              </a:p>
            </p:txBody>
          </p:sp>
        </mc:Fallback>
      </mc:AlternateContent>
      <p:pic>
        <p:nvPicPr>
          <p:cNvPr id="4" name="Picture 3"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3407418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62600" y="1752600"/>
            <a:ext cx="33528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752600"/>
            <a:ext cx="33528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Linear Model Results</a:t>
            </a:r>
            <a:endParaRPr lang="en-US" dirty="0"/>
          </a:p>
        </p:txBody>
      </p:sp>
      <p:pic>
        <p:nvPicPr>
          <p:cNvPr id="4" name="Picture 3"/>
          <p:cNvPicPr/>
          <p:nvPr/>
        </p:nvPicPr>
        <p:blipFill>
          <a:blip r:embed="rId2" cstate="print"/>
          <a:srcRect/>
          <a:stretch>
            <a:fillRect/>
          </a:stretch>
        </p:blipFill>
        <p:spPr bwMode="auto">
          <a:xfrm>
            <a:off x="5987142" y="4100810"/>
            <a:ext cx="2688257" cy="1992610"/>
          </a:xfrm>
          <a:prstGeom prst="rect">
            <a:avLst/>
          </a:prstGeom>
          <a:noFill/>
        </p:spPr>
      </p:pic>
      <p:pic>
        <p:nvPicPr>
          <p:cNvPr id="5" name="Picture 4"/>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685800" y="2057400"/>
            <a:ext cx="2743200" cy="2043410"/>
          </a:xfrm>
          <a:prstGeom prst="rect">
            <a:avLst/>
          </a:prstGeom>
          <a:noFill/>
        </p:spPr>
      </p:pic>
      <p:pic>
        <p:nvPicPr>
          <p:cNvPr id="6" name="Picture 5"/>
          <p:cNvPicPr/>
          <p:nvPr/>
        </p:nvPicPr>
        <p:blipFill>
          <a:blip r:embed="rId5"/>
          <a:srcRect/>
          <a:stretch>
            <a:fillRect/>
          </a:stretch>
        </p:blipFill>
        <p:spPr bwMode="auto">
          <a:xfrm>
            <a:off x="666034" y="4100810"/>
            <a:ext cx="2762966" cy="1992610"/>
          </a:xfrm>
          <a:prstGeom prst="rect">
            <a:avLst/>
          </a:prstGeom>
          <a:noFill/>
        </p:spPr>
      </p:pic>
      <p:pic>
        <p:nvPicPr>
          <p:cNvPr id="7" name="Picture 6"/>
          <p:cNvPicPr/>
          <p:nvPr/>
        </p:nvPicPr>
        <p:blipFill>
          <a:blip r:embed="rId6"/>
          <a:srcRect/>
          <a:stretch>
            <a:fillRect/>
          </a:stretch>
        </p:blipFill>
        <p:spPr bwMode="auto">
          <a:xfrm>
            <a:off x="6019800" y="1978620"/>
            <a:ext cx="2688257" cy="2122190"/>
          </a:xfrm>
          <a:prstGeom prst="rect">
            <a:avLst/>
          </a:prstGeom>
          <a:noFill/>
        </p:spPr>
      </p:pic>
      <p:sp>
        <p:nvSpPr>
          <p:cNvPr id="12" name="TextBox 11"/>
          <p:cNvSpPr txBox="1"/>
          <p:nvPr/>
        </p:nvSpPr>
        <p:spPr>
          <a:xfrm>
            <a:off x="3842657" y="2007649"/>
            <a:ext cx="1491343" cy="2862322"/>
          </a:xfrm>
          <a:prstGeom prst="rect">
            <a:avLst/>
          </a:prstGeom>
          <a:noFill/>
        </p:spPr>
        <p:txBody>
          <a:bodyPr wrap="square" rtlCol="0">
            <a:spAutoFit/>
          </a:bodyPr>
          <a:lstStyle/>
          <a:p>
            <a:r>
              <a:rPr lang="en-US" dirty="0" smtClean="0"/>
              <a:t>Linear model could map the beam great  when magnets were off, but failed to map the focal point, in a magnet on situation. </a:t>
            </a:r>
            <a:endParaRPr lang="en-US" dirty="0"/>
          </a:p>
        </p:txBody>
      </p:sp>
      <p:pic>
        <p:nvPicPr>
          <p:cNvPr id="13" name="Picture 12" descr="fermilab-logo.jpg"/>
          <p:cNvPicPr>
            <a:picLocks noChangeAspect="1"/>
          </p:cNvPicPr>
          <p:nvPr/>
        </p:nvPicPr>
        <p:blipFill>
          <a:blip r:embed="rId7"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881504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Linear Beam Modeling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Autofit/>
              </a:bodyPr>
              <a:lstStyle/>
              <a:p>
                <a:r>
                  <a:rPr lang="en-GB" sz="1800" dirty="0">
                    <a:latin typeface="Calibri" pitchFamily="34" charset="0"/>
                    <a:cs typeface="Calibri" pitchFamily="34" charset="0"/>
                  </a:rPr>
                  <a:t>L</a:t>
                </a:r>
                <a:r>
                  <a:rPr lang="en-GB" sz="1800" dirty="0" smtClean="0">
                    <a:solidFill>
                      <a:schemeClr val="tx1"/>
                    </a:solidFill>
                    <a:latin typeface="Calibri" pitchFamily="34" charset="0"/>
                    <a:cs typeface="Calibri" pitchFamily="34" charset="0"/>
                  </a:rPr>
                  <a:t>inear </a:t>
                </a:r>
                <a:r>
                  <a:rPr lang="en-GB" sz="1800" dirty="0">
                    <a:solidFill>
                      <a:schemeClr val="tx1"/>
                    </a:solidFill>
                    <a:latin typeface="Calibri" pitchFamily="34" charset="0"/>
                    <a:cs typeface="Calibri" pitchFamily="34" charset="0"/>
                  </a:rPr>
                  <a:t>model works well for magnet-off data, but poorly for magnet-on data. </a:t>
                </a:r>
                <a:r>
                  <a:rPr lang="en-GB" sz="1800" dirty="0" smtClean="0">
                    <a:solidFill>
                      <a:schemeClr val="tx1"/>
                    </a:solidFill>
                    <a:latin typeface="Calibri" pitchFamily="34" charset="0"/>
                    <a:cs typeface="Calibri" pitchFamily="34" charset="0"/>
                  </a:rPr>
                  <a:t>In </a:t>
                </a:r>
                <a:r>
                  <a:rPr lang="en-GB" sz="1800" dirty="0">
                    <a:solidFill>
                      <a:schemeClr val="tx1"/>
                    </a:solidFill>
                    <a:latin typeface="Calibri" pitchFamily="34" charset="0"/>
                    <a:cs typeface="Calibri" pitchFamily="34" charset="0"/>
                  </a:rPr>
                  <a:t>this model, we are going to do an addition in quadrature</a:t>
                </a:r>
                <a:r>
                  <a:rPr lang="en-GB" sz="1800" dirty="0" smtClean="0">
                    <a:solidFill>
                      <a:schemeClr val="tx1"/>
                    </a:solidFill>
                    <a:latin typeface="Calibri" pitchFamily="34" charset="0"/>
                    <a:cs typeface="Calibri" pitchFamily="34" charset="0"/>
                  </a:rPr>
                  <a:t>  : </a:t>
                </a:r>
                <a14:m>
                  <m:oMath xmlns:m="http://schemas.openxmlformats.org/officeDocument/2006/math">
                    <m:r>
                      <a:rPr lang="en-GB" sz="1800" i="1">
                        <a:solidFill>
                          <a:schemeClr val="tx1"/>
                        </a:solidFill>
                        <a:latin typeface="Cambria Math"/>
                      </a:rPr>
                      <m:t>𝑎</m:t>
                    </m:r>
                    <m:r>
                      <a:rPr lang="en-GB" sz="1800" i="1">
                        <a:solidFill>
                          <a:schemeClr val="tx1"/>
                        </a:solidFill>
                        <a:latin typeface="Cambria Math"/>
                      </a:rPr>
                      <m:t>⊕</m:t>
                    </m:r>
                    <m:r>
                      <a:rPr lang="en-GB" sz="1800" i="1">
                        <a:solidFill>
                          <a:schemeClr val="tx1"/>
                        </a:solidFill>
                        <a:latin typeface="Cambria Math"/>
                      </a:rPr>
                      <m:t>𝑏</m:t>
                    </m:r>
                    <m:r>
                      <a:rPr lang="en-GB" sz="1800" i="1">
                        <a:solidFill>
                          <a:schemeClr val="tx1"/>
                        </a:solidFill>
                        <a:latin typeface="Cambria Math"/>
                      </a:rPr>
                      <m:t>≝</m:t>
                    </m:r>
                    <m:rad>
                      <m:radPr>
                        <m:degHide m:val="on"/>
                        <m:ctrlPr>
                          <a:rPr lang="en-US" sz="1800" i="1">
                            <a:solidFill>
                              <a:schemeClr val="tx1"/>
                            </a:solidFill>
                            <a:latin typeface="Cambria Math"/>
                          </a:rPr>
                        </m:ctrlPr>
                      </m:radPr>
                      <m:deg/>
                      <m:e>
                        <m:sSup>
                          <m:sSupPr>
                            <m:ctrlPr>
                              <a:rPr lang="en-US" sz="1800" i="1">
                                <a:solidFill>
                                  <a:schemeClr val="tx1"/>
                                </a:solidFill>
                                <a:latin typeface="Cambria Math"/>
                              </a:rPr>
                            </m:ctrlPr>
                          </m:sSupPr>
                          <m:e>
                            <m:r>
                              <a:rPr lang="en-GB" sz="1800" i="1">
                                <a:solidFill>
                                  <a:schemeClr val="tx1"/>
                                </a:solidFill>
                                <a:latin typeface="Cambria Math"/>
                              </a:rPr>
                              <m:t>𝑎</m:t>
                            </m:r>
                          </m:e>
                          <m:sup>
                            <m:r>
                              <a:rPr lang="en-GB" sz="1800" i="1">
                                <a:solidFill>
                                  <a:schemeClr val="tx1"/>
                                </a:solidFill>
                                <a:latin typeface="Cambria Math"/>
                              </a:rPr>
                              <m:t>2</m:t>
                            </m:r>
                          </m:sup>
                        </m:sSup>
                        <m:r>
                          <a:rPr lang="en-GB" sz="1800" i="1">
                            <a:solidFill>
                              <a:schemeClr val="tx1"/>
                            </a:solidFill>
                            <a:latin typeface="Cambria Math"/>
                          </a:rPr>
                          <m:t>+</m:t>
                        </m:r>
                        <m:sSup>
                          <m:sSupPr>
                            <m:ctrlPr>
                              <a:rPr lang="en-US" sz="1800" i="1">
                                <a:solidFill>
                                  <a:schemeClr val="tx1"/>
                                </a:solidFill>
                                <a:latin typeface="Cambria Math"/>
                              </a:rPr>
                            </m:ctrlPr>
                          </m:sSupPr>
                          <m:e>
                            <m:r>
                              <a:rPr lang="en-GB" sz="1800" i="1">
                                <a:solidFill>
                                  <a:schemeClr val="tx1"/>
                                </a:solidFill>
                                <a:latin typeface="Cambria Math"/>
                              </a:rPr>
                              <m:t>𝑏</m:t>
                            </m:r>
                          </m:e>
                          <m:sup>
                            <m:r>
                              <a:rPr lang="en-GB" sz="1800" i="1">
                                <a:solidFill>
                                  <a:schemeClr val="tx1"/>
                                </a:solidFill>
                                <a:latin typeface="Cambria Math"/>
                              </a:rPr>
                              <m:t>2</m:t>
                            </m:r>
                          </m:sup>
                        </m:sSup>
                      </m:e>
                    </m:rad>
                  </m:oMath>
                </a14:m>
                <a:endParaRPr lang="en-US" sz="1800" dirty="0">
                  <a:solidFill>
                    <a:schemeClr val="tx1"/>
                  </a:solidFill>
                  <a:latin typeface="Calibri" pitchFamily="34" charset="0"/>
                  <a:cs typeface="Calibri" pitchFamily="34" charset="0"/>
                </a:endParaRPr>
              </a:p>
              <a:p>
                <a:r>
                  <a:rPr lang="en-GB" sz="1800" dirty="0">
                    <a:solidFill>
                      <a:schemeClr val="tx1"/>
                    </a:solidFill>
                    <a:latin typeface="Calibri" pitchFamily="34" charset="0"/>
                    <a:cs typeface="Calibri" pitchFamily="34" charset="0"/>
                  </a:rPr>
                  <a:t>We start with a linear model like before, except label the components </a:t>
                </a:r>
                <a14:m>
                  <m:oMath xmlns:m="http://schemas.openxmlformats.org/officeDocument/2006/math">
                    <m:r>
                      <a:rPr lang="en-GB" sz="1800" i="1">
                        <a:solidFill>
                          <a:schemeClr val="tx1"/>
                        </a:solidFill>
                        <a:latin typeface="Cambria Math"/>
                      </a:rPr>
                      <m:t>𝐿</m:t>
                    </m:r>
                  </m:oMath>
                </a14:m>
                <a:r>
                  <a:rPr lang="en-GB" sz="1800" dirty="0">
                    <a:solidFill>
                      <a:schemeClr val="tx1"/>
                    </a:solidFill>
                    <a:latin typeface="Calibri" pitchFamily="34" charset="0"/>
                    <a:cs typeface="Calibri" pitchFamily="34" charset="0"/>
                  </a:rPr>
                  <a:t> instead of </a:t>
                </a:r>
                <a14:m>
                  <m:oMath xmlns:m="http://schemas.openxmlformats.org/officeDocument/2006/math">
                    <m:r>
                      <a:rPr lang="en-GB" sz="1800" i="1">
                        <a:solidFill>
                          <a:schemeClr val="tx1"/>
                        </a:solidFill>
                        <a:latin typeface="Cambria Math"/>
                      </a:rPr>
                      <m:t>𝐵</m:t>
                    </m:r>
                  </m:oMath>
                </a14:m>
                <a:r>
                  <a:rPr lang="en-GB" sz="1800" dirty="0">
                    <a:solidFill>
                      <a:schemeClr val="tx1"/>
                    </a:solidFill>
                    <a:latin typeface="Calibri" pitchFamily="34" charset="0"/>
                    <a:cs typeface="Calibri" pitchFamily="34" charset="0"/>
                  </a:rPr>
                  <a:t> to distinguish the linear aspect</a:t>
                </a:r>
                <a:r>
                  <a:rPr lang="en-US" sz="1800" dirty="0">
                    <a:latin typeface="Calibri" pitchFamily="34" charset="0"/>
                    <a:cs typeface="Calibri" pitchFamily="34" charset="0"/>
                  </a:rPr>
                  <a:t> </a:t>
                </a:r>
                <a:r>
                  <a:rPr lang="en-US" sz="1800" dirty="0" smtClean="0">
                    <a:latin typeface="Calibri" pitchFamily="34" charset="0"/>
                    <a:cs typeface="Calibri" pitchFamily="34" charset="0"/>
                  </a:rPr>
                  <a:t> ,     </a:t>
                </a:r>
                <a14:m>
                  <m:oMath xmlns:m="http://schemas.openxmlformats.org/officeDocument/2006/math">
                    <m:acc>
                      <m:accPr>
                        <m:chr m:val="⃗"/>
                        <m:ctrlPr>
                          <a:rPr lang="en-US" sz="1800" i="1">
                            <a:solidFill>
                              <a:schemeClr val="tx1"/>
                            </a:solidFill>
                            <a:latin typeface="Cambria Math"/>
                          </a:rPr>
                        </m:ctrlPr>
                      </m:accPr>
                      <m:e>
                        <m:r>
                          <a:rPr lang="en-GB" sz="1800" i="1">
                            <a:solidFill>
                              <a:schemeClr val="tx1"/>
                            </a:solidFill>
                            <a:latin typeface="Cambria Math"/>
                          </a:rPr>
                          <m:t>𝑣</m:t>
                        </m:r>
                      </m:e>
                    </m:acc>
                    <m:d>
                      <m:dPr>
                        <m:ctrlPr>
                          <a:rPr lang="en-US" sz="1800" i="1">
                            <a:solidFill>
                              <a:schemeClr val="tx1"/>
                            </a:solidFill>
                            <a:latin typeface="Cambria Math"/>
                          </a:rPr>
                        </m:ctrlPr>
                      </m:dPr>
                      <m:e>
                        <m:r>
                          <a:rPr lang="en-GB" sz="1800" i="1">
                            <a:solidFill>
                              <a:schemeClr val="tx1"/>
                            </a:solidFill>
                            <a:latin typeface="Cambria Math"/>
                          </a:rPr>
                          <m:t>𝑘</m:t>
                        </m:r>
                      </m:e>
                    </m:d>
                    <m:r>
                      <a:rPr lang="en-GB" sz="1800" i="1">
                        <a:solidFill>
                          <a:schemeClr val="tx1"/>
                        </a:solidFill>
                        <a:latin typeface="Cambria Math"/>
                      </a:rPr>
                      <m:t>=</m:t>
                    </m:r>
                    <m:r>
                      <a:rPr lang="en-GB" sz="1800" b="1" i="1">
                        <a:solidFill>
                          <a:schemeClr val="tx1"/>
                        </a:solidFill>
                        <a:latin typeface="Cambria Math"/>
                      </a:rPr>
                      <m:t>𝑨</m:t>
                    </m:r>
                    <m:acc>
                      <m:accPr>
                        <m:chr m:val="⃗"/>
                        <m:ctrlPr>
                          <a:rPr lang="en-US" sz="1800" i="1">
                            <a:solidFill>
                              <a:schemeClr val="tx1"/>
                            </a:solidFill>
                            <a:latin typeface="Cambria Math"/>
                          </a:rPr>
                        </m:ctrlPr>
                      </m:accPr>
                      <m:e>
                        <m:r>
                          <a:rPr lang="en-GB" sz="1800" i="1">
                            <a:solidFill>
                              <a:schemeClr val="tx1"/>
                            </a:solidFill>
                            <a:latin typeface="Cambria Math"/>
                          </a:rPr>
                          <m:t>𝑣</m:t>
                        </m:r>
                      </m:e>
                    </m:acc>
                    <m:d>
                      <m:dPr>
                        <m:ctrlPr>
                          <a:rPr lang="en-US" sz="1800" i="1">
                            <a:solidFill>
                              <a:schemeClr val="tx1"/>
                            </a:solidFill>
                            <a:latin typeface="Cambria Math"/>
                          </a:rPr>
                        </m:ctrlPr>
                      </m:dPr>
                      <m:e>
                        <m:r>
                          <a:rPr lang="en-GB" sz="1800" i="1">
                            <a:solidFill>
                              <a:schemeClr val="tx1"/>
                            </a:solidFill>
                            <a:latin typeface="Cambria Math"/>
                          </a:rPr>
                          <m:t>𝑘</m:t>
                        </m:r>
                        <m:r>
                          <a:rPr lang="en-GB" sz="1800" i="1">
                            <a:solidFill>
                              <a:schemeClr val="tx1"/>
                            </a:solidFill>
                            <a:latin typeface="Cambria Math"/>
                          </a:rPr>
                          <m:t>−1</m:t>
                        </m:r>
                      </m:e>
                    </m:d>
                  </m:oMath>
                </a14:m>
                <a:endParaRPr lang="en-US" sz="1800" dirty="0">
                  <a:solidFill>
                    <a:schemeClr val="tx1"/>
                  </a:solidFill>
                  <a:latin typeface="Calibri" pitchFamily="34" charset="0"/>
                  <a:cs typeface="Calibri" pitchFamily="34" charset="0"/>
                </a:endParaRPr>
              </a:p>
              <a:p>
                <a:r>
                  <a:rPr lang="en-GB" sz="1800" dirty="0">
                    <a:solidFill>
                      <a:schemeClr val="tx1"/>
                    </a:solidFill>
                    <a:latin typeface="Calibri" pitchFamily="34" charset="0"/>
                    <a:cs typeface="Calibri" pitchFamily="34" charset="0"/>
                  </a:rPr>
                  <a:t>To get final beam size estimates, we next add a constant to it:</a:t>
                </a:r>
                <a:endParaRPr lang="en-US" sz="1800" dirty="0">
                  <a:solidFill>
                    <a:schemeClr val="tx1"/>
                  </a:solidFill>
                  <a:latin typeface="Calibri" pitchFamily="34" charset="0"/>
                  <a:cs typeface="Calibri" pitchFamily="34" charset="0"/>
                </a:endParaRPr>
              </a:p>
              <a:p>
                <a14:m>
                  <m:oMath xmlns:m="http://schemas.openxmlformats.org/officeDocument/2006/math">
                    <m:sSub>
                      <m:sSubPr>
                        <m:ctrlPr>
                          <a:rPr lang="en-US" sz="1800" i="1">
                            <a:solidFill>
                              <a:schemeClr val="tx1"/>
                            </a:solidFill>
                            <a:latin typeface="Cambria Math"/>
                          </a:rPr>
                        </m:ctrlPr>
                      </m:sSubPr>
                      <m:e>
                        <m:r>
                          <a:rPr lang="en-GB" sz="1800" i="1">
                            <a:solidFill>
                              <a:schemeClr val="tx1"/>
                            </a:solidFill>
                            <a:latin typeface="Cambria Math"/>
                          </a:rPr>
                          <m:t>𝐵</m:t>
                        </m:r>
                      </m:e>
                      <m:sub>
                        <m:r>
                          <a:rPr lang="en-GB" sz="1800" i="1">
                            <a:solidFill>
                              <a:schemeClr val="tx1"/>
                            </a:solidFill>
                            <a:latin typeface="Cambria Math"/>
                          </a:rPr>
                          <m:t>𝑥</m:t>
                        </m:r>
                      </m:sub>
                    </m:sSub>
                    <m:d>
                      <m:dPr>
                        <m:ctrlPr>
                          <a:rPr lang="en-US" sz="1800" i="1">
                            <a:solidFill>
                              <a:schemeClr val="tx1"/>
                            </a:solidFill>
                            <a:latin typeface="Cambria Math"/>
                          </a:rPr>
                        </m:ctrlPr>
                      </m:dPr>
                      <m:e>
                        <m:r>
                          <a:rPr lang="en-GB" sz="1800" i="1">
                            <a:solidFill>
                              <a:schemeClr val="tx1"/>
                            </a:solidFill>
                            <a:latin typeface="Cambria Math"/>
                          </a:rPr>
                          <m:t>𝑘</m:t>
                        </m:r>
                      </m:e>
                    </m:d>
                    <m:r>
                      <a:rPr lang="en-GB" sz="1800" i="1">
                        <a:solidFill>
                          <a:schemeClr val="tx1"/>
                        </a:solidFill>
                        <a:latin typeface="Cambria Math"/>
                      </a:rPr>
                      <m:t>=</m:t>
                    </m:r>
                    <m:sSub>
                      <m:sSubPr>
                        <m:ctrlPr>
                          <a:rPr lang="en-US" sz="1800" i="1">
                            <a:solidFill>
                              <a:schemeClr val="tx1"/>
                            </a:solidFill>
                            <a:latin typeface="Cambria Math"/>
                          </a:rPr>
                        </m:ctrlPr>
                      </m:sSubPr>
                      <m:e>
                        <m:r>
                          <a:rPr lang="en-GB" sz="1800" i="1">
                            <a:solidFill>
                              <a:schemeClr val="tx1"/>
                            </a:solidFill>
                            <a:latin typeface="Cambria Math"/>
                          </a:rPr>
                          <m:t>𝐿</m:t>
                        </m:r>
                      </m:e>
                      <m:sub>
                        <m:r>
                          <a:rPr lang="en-GB" sz="1800" i="1">
                            <a:solidFill>
                              <a:schemeClr val="tx1"/>
                            </a:solidFill>
                            <a:latin typeface="Cambria Math"/>
                          </a:rPr>
                          <m:t>𝑥</m:t>
                        </m:r>
                      </m:sub>
                    </m:sSub>
                    <m:d>
                      <m:dPr>
                        <m:ctrlPr>
                          <a:rPr lang="en-US" sz="1800" i="1">
                            <a:solidFill>
                              <a:schemeClr val="tx1"/>
                            </a:solidFill>
                            <a:latin typeface="Cambria Math"/>
                          </a:rPr>
                        </m:ctrlPr>
                      </m:dPr>
                      <m:e>
                        <m:r>
                          <a:rPr lang="en-GB" sz="1800" i="1">
                            <a:solidFill>
                              <a:schemeClr val="tx1"/>
                            </a:solidFill>
                            <a:latin typeface="Cambria Math"/>
                          </a:rPr>
                          <m:t>𝑘</m:t>
                        </m:r>
                      </m:e>
                    </m:d>
                    <m:r>
                      <a:rPr lang="en-GB" sz="1800" i="1">
                        <a:solidFill>
                          <a:schemeClr val="tx1"/>
                        </a:solidFill>
                        <a:latin typeface="Cambria Math"/>
                      </a:rPr>
                      <m:t>⊕</m:t>
                    </m:r>
                    <m:r>
                      <a:rPr lang="en-GB" sz="1800" i="1">
                        <a:solidFill>
                          <a:schemeClr val="tx1"/>
                        </a:solidFill>
                        <a:latin typeface="Cambria Math"/>
                      </a:rPr>
                      <m:t>𝑠</m:t>
                    </m:r>
                  </m:oMath>
                </a14:m>
                <a:endParaRPr lang="en-US" sz="1800" dirty="0">
                  <a:solidFill>
                    <a:schemeClr val="tx1"/>
                  </a:solidFill>
                  <a:latin typeface="Calibri" pitchFamily="34" charset="0"/>
                  <a:cs typeface="Calibri" pitchFamily="34" charset="0"/>
                </a:endParaRPr>
              </a:p>
              <a:p>
                <a:r>
                  <a:rPr lang="en-GB" sz="1800" dirty="0">
                    <a:solidFill>
                      <a:schemeClr val="tx1"/>
                    </a:solidFill>
                    <a:latin typeface="Calibri" pitchFamily="34" charset="0"/>
                    <a:cs typeface="Calibri" pitchFamily="34" charset="0"/>
                  </a:rPr>
                  <a:t>We do this because we note that, except at a focal point, the beam between magnets and gaps shows linear growth or shrinkage. </a:t>
                </a:r>
                <a:r>
                  <a:rPr lang="en-GB" sz="1800" dirty="0">
                    <a:latin typeface="Calibri" pitchFamily="34" charset="0"/>
                    <a:cs typeface="Calibri" pitchFamily="34" charset="0"/>
                  </a:rPr>
                  <a:t> </a:t>
                </a:r>
                <a:r>
                  <a:rPr lang="en-GB" sz="1800" dirty="0" smtClean="0">
                    <a:solidFill>
                      <a:schemeClr val="tx1"/>
                    </a:solidFill>
                    <a:latin typeface="Calibri" pitchFamily="34" charset="0"/>
                    <a:cs typeface="Calibri" pitchFamily="34" charset="0"/>
                  </a:rPr>
                  <a:t>At </a:t>
                </a:r>
                <a:r>
                  <a:rPr lang="en-GB" sz="1800" dirty="0">
                    <a:solidFill>
                      <a:schemeClr val="tx1"/>
                    </a:solidFill>
                    <a:latin typeface="Calibri" pitchFamily="34" charset="0"/>
                    <a:cs typeface="Calibri" pitchFamily="34" charset="0"/>
                  </a:rPr>
                  <a:t>a focal point the linear term would go to zero and then flip sign ... the size would become negative. We want to turn this into something which is always positive, and has a minimum value. This is one fairly simple way to do that. </a:t>
                </a:r>
                <a:endParaRPr lang="en-US" sz="1800" dirty="0">
                  <a:solidFill>
                    <a:schemeClr val="tx1"/>
                  </a:solidFill>
                  <a:latin typeface="Calibri" pitchFamily="34" charset="0"/>
                  <a:cs typeface="Calibri"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t="-678" r="-898"/>
                </a:stretch>
              </a:blipFill>
            </p:spPr>
            <p:txBody>
              <a:bodyPr/>
              <a:lstStyle/>
              <a:p>
                <a:r>
                  <a:rPr lang="en-US">
                    <a:noFill/>
                  </a:rPr>
                  <a:t> </a:t>
                </a:r>
              </a:p>
            </p:txBody>
          </p:sp>
        </mc:Fallback>
      </mc:AlternateContent>
      <p:pic>
        <p:nvPicPr>
          <p:cNvPr id="4" name="Picture 3"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2488027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62600" y="1752600"/>
            <a:ext cx="33528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5364" y="1763486"/>
            <a:ext cx="3396036"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Non Linear Model Results</a:t>
            </a:r>
            <a:endParaRPr lang="en-US" dirty="0"/>
          </a:p>
        </p:txBody>
      </p:sp>
      <p:pic>
        <p:nvPicPr>
          <p:cNvPr id="4" name="Picture 3"/>
          <p:cNvPicPr/>
          <p:nvPr/>
        </p:nvPicPr>
        <p:blipFill>
          <a:blip r:embed="rId2" cstate="print"/>
          <a:srcRect/>
          <a:stretch>
            <a:fillRect/>
          </a:stretch>
        </p:blipFill>
        <p:spPr bwMode="auto">
          <a:xfrm>
            <a:off x="6019800" y="3793109"/>
            <a:ext cx="2666999" cy="1769491"/>
          </a:xfrm>
          <a:prstGeom prst="rect">
            <a:avLst/>
          </a:prstGeom>
          <a:noFill/>
        </p:spPr>
      </p:pic>
      <p:pic>
        <p:nvPicPr>
          <p:cNvPr id="5" name="Picture 4"/>
          <p:cNvPicPr/>
          <p:nvPr/>
        </p:nvPicPr>
        <p:blipFill>
          <a:blip r:embed="rId3" cstate="print"/>
          <a:srcRect/>
          <a:stretch>
            <a:fillRect/>
          </a:stretch>
        </p:blipFill>
        <p:spPr bwMode="auto">
          <a:xfrm>
            <a:off x="6019799" y="1981200"/>
            <a:ext cx="2667000" cy="1688892"/>
          </a:xfrm>
          <a:prstGeom prst="rect">
            <a:avLst/>
          </a:prstGeom>
          <a:noFill/>
        </p:spPr>
      </p:pic>
      <p:pic>
        <p:nvPicPr>
          <p:cNvPr id="6" name="Picture 5"/>
          <p:cNvPicPr/>
          <p:nvPr/>
        </p:nvPicPr>
        <p:blipFill>
          <a:blip r:embed="rId4" cstate="print"/>
          <a:srcRect/>
          <a:stretch>
            <a:fillRect/>
          </a:stretch>
        </p:blipFill>
        <p:spPr bwMode="auto">
          <a:xfrm>
            <a:off x="599327" y="3886201"/>
            <a:ext cx="2522687" cy="1676400"/>
          </a:xfrm>
          <a:prstGeom prst="rect">
            <a:avLst/>
          </a:prstGeom>
          <a:noFill/>
        </p:spPr>
      </p:pic>
      <p:pic>
        <p:nvPicPr>
          <p:cNvPr id="7" name="Picture 6"/>
          <p:cNvPicPr/>
          <p:nvPr/>
        </p:nvPicPr>
        <p:blipFill>
          <a:blip r:embed="rId5"/>
          <a:srcRect/>
          <a:stretch>
            <a:fillRect/>
          </a:stretch>
        </p:blipFill>
        <p:spPr bwMode="auto">
          <a:xfrm>
            <a:off x="599327" y="2095500"/>
            <a:ext cx="2522687" cy="1688892"/>
          </a:xfrm>
          <a:prstGeom prst="rect">
            <a:avLst/>
          </a:prstGeom>
          <a:noFill/>
        </p:spPr>
      </p:pic>
      <p:sp>
        <p:nvSpPr>
          <p:cNvPr id="10" name="TextBox 9"/>
          <p:cNvSpPr txBox="1"/>
          <p:nvPr/>
        </p:nvSpPr>
        <p:spPr>
          <a:xfrm>
            <a:off x="3962400" y="1931075"/>
            <a:ext cx="1491343" cy="2031325"/>
          </a:xfrm>
          <a:prstGeom prst="rect">
            <a:avLst/>
          </a:prstGeom>
          <a:noFill/>
        </p:spPr>
        <p:txBody>
          <a:bodyPr wrap="square" rtlCol="0">
            <a:spAutoFit/>
          </a:bodyPr>
          <a:lstStyle/>
          <a:p>
            <a:r>
              <a:rPr lang="en-US" dirty="0" smtClean="0"/>
              <a:t>Non linear model maps both the magnets on and off condition pretty well. </a:t>
            </a:r>
            <a:endParaRPr lang="en-US" dirty="0"/>
          </a:p>
        </p:txBody>
      </p:sp>
      <p:pic>
        <p:nvPicPr>
          <p:cNvPr id="11" name="Picture 10" descr="fermilab-logo.jpg"/>
          <p:cNvPicPr>
            <a:picLocks noChangeAspect="1"/>
          </p:cNvPicPr>
          <p:nvPr/>
        </p:nvPicPr>
        <p:blipFill>
          <a:blip r:embed="rId6" cstate="print"/>
          <a:srcRect t="38000" b="38000"/>
          <a:stretch>
            <a:fillRect/>
          </a:stretch>
        </p:blipFill>
        <p:spPr>
          <a:xfrm>
            <a:off x="7496629" y="0"/>
            <a:ext cx="1625600" cy="390144"/>
          </a:xfrm>
          <a:prstGeom prst="rect">
            <a:avLst/>
          </a:prstGeom>
        </p:spPr>
      </p:pic>
      <p:sp>
        <p:nvSpPr>
          <p:cNvPr id="3" name="TextBox 2"/>
          <p:cNvSpPr txBox="1"/>
          <p:nvPr/>
        </p:nvSpPr>
        <p:spPr>
          <a:xfrm>
            <a:off x="185364" y="5729350"/>
            <a:ext cx="8806236" cy="830997"/>
          </a:xfrm>
          <a:prstGeom prst="rect">
            <a:avLst/>
          </a:prstGeom>
          <a:noFill/>
        </p:spPr>
        <p:txBody>
          <a:bodyPr wrap="square" rtlCol="0">
            <a:spAutoFit/>
          </a:bodyPr>
          <a:lstStyle/>
          <a:p>
            <a:pPr algn="ctr"/>
            <a:r>
              <a:rPr lang="en-US" sz="2400" b="1" i="1" dirty="0" smtClean="0">
                <a:solidFill>
                  <a:srgbClr val="FF0000"/>
                </a:solidFill>
                <a:effectLst>
                  <a:outerShdw blurRad="38100" dist="38100" dir="2700000" algn="tl">
                    <a:srgbClr val="000000">
                      <a:alpha val="43137"/>
                    </a:srgbClr>
                  </a:outerShdw>
                </a:effectLst>
              </a:rPr>
              <a:t>Have not yet merged this model with the </a:t>
            </a:r>
            <a:r>
              <a:rPr lang="el-GR" sz="2400" b="1" i="1" dirty="0" smtClean="0">
                <a:solidFill>
                  <a:srgbClr val="FF0000"/>
                </a:solidFill>
                <a:effectLst>
                  <a:outerShdw blurRad="38100" dist="38100" dir="2700000" algn="tl">
                    <a:srgbClr val="000000">
                      <a:alpha val="43137"/>
                    </a:srgbClr>
                  </a:outerShdw>
                </a:effectLst>
                <a:latin typeface="Calibri"/>
                <a:cs typeface="Calibri"/>
              </a:rPr>
              <a:t>χ</a:t>
            </a:r>
            <a:r>
              <a:rPr lang="el-GR" sz="2400" b="1" i="1" dirty="0" smtClean="0">
                <a:solidFill>
                  <a:srgbClr val="FF0000"/>
                </a:solidFill>
                <a:effectLst>
                  <a:outerShdw blurRad="38100" dist="38100" dir="2700000" algn="tl">
                    <a:srgbClr val="000000">
                      <a:alpha val="43137"/>
                    </a:srgbClr>
                  </a:outerShdw>
                </a:effectLst>
                <a:latin typeface="Arial"/>
                <a:cs typeface="Arial"/>
              </a:rPr>
              <a:t>²</a:t>
            </a:r>
            <a:r>
              <a:rPr lang="en-US" sz="2400"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minimization (next) to form a control system, but the simplified model looks promising</a:t>
            </a:r>
            <a:endParaRPr lang="en-US" sz="2400" b="1" i="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676450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Model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7" y="1700928"/>
            <a:ext cx="3867192" cy="23376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6" y="4178806"/>
            <a:ext cx="3867193" cy="2426642"/>
          </a:xfrm>
          <a:prstGeom prst="rect">
            <a:avLst/>
          </a:prstGeom>
          <a:ln w="127000" cap="sq">
            <a:solidFill>
              <a:srgbClr val="000000"/>
            </a:solidFill>
            <a:miter lim="800000"/>
          </a:ln>
          <a:effectLst>
            <a:outerShdw blurRad="57150" dist="50800" dir="2700000" algn="tl" rotWithShape="0">
              <a:srgbClr val="000000">
                <a:alpha val="40000"/>
              </a:srgbClr>
            </a:outerShdw>
          </a:effectLst>
        </p:spPr>
      </p:pic>
      <mc:AlternateContent xmlns:mc="http://schemas.openxmlformats.org/markup-compatibility/2006" xmlns:a14="http://schemas.microsoft.com/office/drawing/2010/main">
        <mc:Choice Requires="a14">
          <p:sp>
            <p:nvSpPr>
              <p:cNvPr id="6" name="TextBox 5"/>
              <p:cNvSpPr txBox="1"/>
              <p:nvPr/>
            </p:nvSpPr>
            <p:spPr>
              <a:xfrm>
                <a:off x="4611914" y="1524000"/>
                <a:ext cx="4495800" cy="5728812"/>
              </a:xfrm>
              <a:prstGeom prst="rect">
                <a:avLst/>
              </a:prstGeom>
              <a:noFill/>
            </p:spPr>
            <p:txBody>
              <a:bodyPr wrap="square" rtlCol="0">
                <a:spAutoFit/>
              </a:bodyPr>
              <a:lstStyle/>
              <a:p>
                <a:pPr algn="ctr"/>
                <a:r>
                  <a:rPr lang="en-US" dirty="0" smtClean="0">
                    <a:solidFill>
                      <a:schemeClr val="tx1"/>
                    </a:solidFill>
                  </a:rPr>
                  <a:t>Final Modeling  based on-                                            </a:t>
                </a:r>
                <a14:m>
                  <m:oMath xmlns:m="http://schemas.openxmlformats.org/officeDocument/2006/math">
                    <m:acc>
                      <m:accPr>
                        <m:chr m:val="⃗"/>
                        <m:ctrlPr>
                          <a:rPr lang="en-US" b="1" i="1">
                            <a:solidFill>
                              <a:schemeClr val="tx1"/>
                            </a:solidFill>
                            <a:latin typeface="Cambria Math"/>
                          </a:rPr>
                        </m:ctrlPr>
                      </m:accPr>
                      <m:e>
                        <m:r>
                          <a:rPr lang="en-GB" b="1" i="1">
                            <a:solidFill>
                              <a:schemeClr val="tx1"/>
                            </a:solidFill>
                            <a:latin typeface="Cambria Math"/>
                          </a:rPr>
                          <m:t>𝒗</m:t>
                        </m:r>
                      </m:e>
                    </m:acc>
                    <m:d>
                      <m:dPr>
                        <m:ctrlPr>
                          <a:rPr lang="en-GB" b="1" i="1">
                            <a:solidFill>
                              <a:schemeClr val="tx1"/>
                            </a:solidFill>
                            <a:latin typeface="Cambria Math"/>
                          </a:rPr>
                        </m:ctrlPr>
                      </m:dPr>
                      <m:e>
                        <m:r>
                          <a:rPr lang="en-GB" b="1" i="1">
                            <a:solidFill>
                              <a:schemeClr val="tx1"/>
                            </a:solidFill>
                            <a:latin typeface="Cambria Math"/>
                          </a:rPr>
                          <m:t>𝒌</m:t>
                        </m:r>
                        <m:r>
                          <a:rPr lang="en-GB" b="1" i="1">
                            <a:solidFill>
                              <a:schemeClr val="tx1"/>
                            </a:solidFill>
                            <a:latin typeface="Cambria Math"/>
                          </a:rPr>
                          <m:t>+</m:t>
                        </m:r>
                        <m:r>
                          <a:rPr lang="en-GB" b="1" i="1">
                            <a:solidFill>
                              <a:schemeClr val="tx1"/>
                            </a:solidFill>
                            <a:latin typeface="Cambria Math"/>
                          </a:rPr>
                          <m:t>𝟏</m:t>
                        </m:r>
                      </m:e>
                    </m:d>
                    <m:r>
                      <a:rPr lang="en-GB" b="1" i="1">
                        <a:solidFill>
                          <a:schemeClr val="tx1"/>
                        </a:solidFill>
                        <a:latin typeface="Cambria Math"/>
                      </a:rPr>
                      <m:t>=</m:t>
                    </m:r>
                    <m:r>
                      <a:rPr lang="en-GB" b="1" i="1">
                        <a:solidFill>
                          <a:schemeClr val="tx1"/>
                        </a:solidFill>
                        <a:latin typeface="Cambria Math"/>
                      </a:rPr>
                      <m:t>𝑨</m:t>
                    </m:r>
                    <m:acc>
                      <m:accPr>
                        <m:chr m:val="⃗"/>
                        <m:ctrlPr>
                          <a:rPr lang="en-US" b="1" i="1">
                            <a:solidFill>
                              <a:schemeClr val="tx1"/>
                            </a:solidFill>
                            <a:latin typeface="Cambria Math"/>
                          </a:rPr>
                        </m:ctrlPr>
                      </m:accPr>
                      <m:e>
                        <m:r>
                          <a:rPr lang="en-GB" b="1" i="1">
                            <a:solidFill>
                              <a:schemeClr val="tx1"/>
                            </a:solidFill>
                            <a:latin typeface="Cambria Math"/>
                          </a:rPr>
                          <m:t>𝒗</m:t>
                        </m:r>
                      </m:e>
                    </m:acc>
                    <m:d>
                      <m:dPr>
                        <m:ctrlPr>
                          <a:rPr lang="en-GB" b="1" i="1">
                            <a:solidFill>
                              <a:schemeClr val="tx1"/>
                            </a:solidFill>
                            <a:latin typeface="Cambria Math"/>
                          </a:rPr>
                        </m:ctrlPr>
                      </m:dPr>
                      <m:e>
                        <m:r>
                          <a:rPr lang="en-GB" b="1" i="1">
                            <a:solidFill>
                              <a:schemeClr val="tx1"/>
                            </a:solidFill>
                            <a:latin typeface="Cambria Math"/>
                          </a:rPr>
                          <m:t>𝒌</m:t>
                        </m:r>
                      </m:e>
                    </m:d>
                    <m:r>
                      <a:rPr lang="en-GB" b="1" i="1">
                        <a:solidFill>
                          <a:schemeClr val="tx1"/>
                        </a:solidFill>
                        <a:latin typeface="Cambria Math"/>
                      </a:rPr>
                      <m:t>+</m:t>
                    </m:r>
                    <m:r>
                      <a:rPr lang="en-GB" b="1" i="1">
                        <a:solidFill>
                          <a:schemeClr val="tx1"/>
                        </a:solidFill>
                        <a:latin typeface="Cambria Math"/>
                      </a:rPr>
                      <m:t>𝑩</m:t>
                    </m:r>
                    <m:d>
                      <m:dPr>
                        <m:ctrlPr>
                          <a:rPr lang="en-US" b="1" i="1" smtClean="0">
                            <a:solidFill>
                              <a:schemeClr val="tx1"/>
                            </a:solidFill>
                            <a:latin typeface="Cambria Math"/>
                          </a:rPr>
                        </m:ctrlPr>
                      </m:dPr>
                      <m:e>
                        <m:r>
                          <a:rPr lang="en-US" b="1" i="1" smtClean="0">
                            <a:solidFill>
                              <a:schemeClr val="tx1"/>
                            </a:solidFill>
                            <a:latin typeface="Cambria Math"/>
                          </a:rPr>
                          <m:t>𝒌</m:t>
                        </m:r>
                      </m:e>
                    </m:d>
                    <m:acc>
                      <m:accPr>
                        <m:chr m:val="⃗"/>
                        <m:ctrlPr>
                          <a:rPr lang="en-US" b="1" i="1">
                            <a:solidFill>
                              <a:schemeClr val="tx1"/>
                            </a:solidFill>
                            <a:latin typeface="Cambria Math"/>
                          </a:rPr>
                        </m:ctrlPr>
                      </m:accPr>
                      <m:e>
                        <m:r>
                          <a:rPr lang="en-GB" b="1" i="1">
                            <a:solidFill>
                              <a:schemeClr val="tx1"/>
                            </a:solidFill>
                            <a:latin typeface="Cambria Math"/>
                          </a:rPr>
                          <m:t>𝒖</m:t>
                        </m:r>
                      </m:e>
                    </m:acc>
                    <m:d>
                      <m:dPr>
                        <m:ctrlPr>
                          <a:rPr lang="en-GB" b="1" i="1">
                            <a:solidFill>
                              <a:schemeClr val="tx1"/>
                            </a:solidFill>
                            <a:latin typeface="Cambria Math"/>
                          </a:rPr>
                        </m:ctrlPr>
                      </m:dPr>
                      <m:e>
                        <m:r>
                          <a:rPr lang="en-GB" b="1" i="1">
                            <a:solidFill>
                              <a:schemeClr val="tx1"/>
                            </a:solidFill>
                            <a:latin typeface="Cambria Math"/>
                          </a:rPr>
                          <m:t>𝒌</m:t>
                        </m:r>
                      </m:e>
                    </m:d>
                  </m:oMath>
                </a14:m>
                <a:endParaRPr lang="en-US" b="1" dirty="0" smtClean="0">
                  <a:solidFill>
                    <a:schemeClr val="tx1"/>
                  </a:solidFill>
                </a:endParaRPr>
              </a:p>
              <a:p>
                <a:endParaRPr lang="en-US" dirty="0">
                  <a:latin typeface="Calibri" pitchFamily="34" charset="0"/>
                  <a:cs typeface="Calibri" pitchFamily="34" charset="0"/>
                </a:endParaRPr>
              </a:p>
              <a:p>
                <a:r>
                  <a:rPr lang="en-US" dirty="0">
                    <a:latin typeface="Calibri" pitchFamily="34" charset="0"/>
                    <a:cs typeface="Calibri" pitchFamily="34" charset="0"/>
                  </a:rPr>
                  <a:t>w</a:t>
                </a:r>
                <a:r>
                  <a:rPr lang="en-US" dirty="0" smtClean="0">
                    <a:latin typeface="Calibri" pitchFamily="34" charset="0"/>
                    <a:cs typeface="Calibri" pitchFamily="34" charset="0"/>
                  </a:rPr>
                  <a:t>here</a:t>
                </a:r>
                <a:endParaRPr lang="en-US" dirty="0">
                  <a:latin typeface="Calibri" pitchFamily="34" charset="0"/>
                  <a:cs typeface="Calibri" pitchFamily="34" charset="0"/>
                </a:endParaRPr>
              </a:p>
              <a:p>
                <a:pPr/>
                <a14:m>
                  <m:oMathPara xmlns:m="http://schemas.openxmlformats.org/officeDocument/2006/math">
                    <m:oMathParaPr>
                      <m:jc m:val="centerGroup"/>
                    </m:oMathParaPr>
                    <m:oMath xmlns:m="http://schemas.openxmlformats.org/officeDocument/2006/math">
                      <m:r>
                        <a:rPr lang="en-GB" sz="1600" i="1">
                          <a:latin typeface="Cambria Math"/>
                        </a:rPr>
                        <m:t>𝐵</m:t>
                      </m:r>
                      <m:d>
                        <m:dPr>
                          <m:ctrlPr>
                            <a:rPr lang="en-US" sz="1600" i="1">
                              <a:latin typeface="Cambria Math"/>
                            </a:rPr>
                          </m:ctrlPr>
                        </m:dPr>
                        <m:e>
                          <m:r>
                            <a:rPr lang="en-GB" sz="1600" i="1">
                              <a:latin typeface="Cambria Math"/>
                            </a:rPr>
                            <m:t>𝑘</m:t>
                          </m:r>
                        </m:e>
                      </m:d>
                      <m:r>
                        <a:rPr lang="en-GB" sz="1600" i="1">
                          <a:latin typeface="Cambria Math"/>
                        </a:rPr>
                        <m:t>=</m:t>
                      </m:r>
                      <m:d>
                        <m:dPr>
                          <m:ctrlPr>
                            <a:rPr lang="en-US" sz="1600" i="1">
                              <a:latin typeface="Cambria Math"/>
                            </a:rPr>
                          </m:ctrlPr>
                        </m:dPr>
                        <m:e>
                          <m:m>
                            <m:mPr>
                              <m:mcs>
                                <m:mc>
                                  <m:mcPr>
                                    <m:count m:val="1"/>
                                    <m:mcJc m:val="center"/>
                                  </m:mcPr>
                                </m:mc>
                              </m:mcs>
                              <m:ctrlPr>
                                <a:rPr lang="en-US" sz="1600" i="1">
                                  <a:latin typeface="Cambria Math"/>
                                </a:rPr>
                              </m:ctrlPr>
                            </m:mPr>
                            <m:mr>
                              <m:e>
                                <m:r>
                                  <a:rPr lang="en-GB" sz="1600" i="1">
                                    <a:latin typeface="Cambria Math"/>
                                  </a:rPr>
                                  <m:t>0</m:t>
                                </m:r>
                              </m:e>
                            </m:mr>
                            <m:mr>
                              <m:e>
                                <m:r>
                                  <a:rPr lang="en-GB" sz="1600" i="1">
                                    <a:latin typeface="Cambria Math"/>
                                  </a:rPr>
                                  <m:t>𝑆𝑥</m:t>
                                </m:r>
                              </m:e>
                            </m:mr>
                            <m:mr>
                              <m:e>
                                <m:r>
                                  <a:rPr lang="en-GB" sz="1600" i="1">
                                    <a:latin typeface="Cambria Math"/>
                                  </a:rPr>
                                  <m:t>0</m:t>
                                </m:r>
                              </m:e>
                            </m:mr>
                            <m:mr>
                              <m:e>
                                <m:r>
                                  <a:rPr lang="en-GB" sz="1600" i="1">
                                    <a:latin typeface="Cambria Math"/>
                                  </a:rPr>
                                  <m:t>𝑆𝑦</m:t>
                                </m:r>
                              </m:e>
                            </m:mr>
                          </m:m>
                        </m:e>
                      </m:d>
                    </m:oMath>
                  </m:oMathPara>
                </a14:m>
                <a:endParaRPr lang="en-US" sz="1600" dirty="0" smtClean="0">
                  <a:solidFill>
                    <a:schemeClr val="bg1"/>
                  </a:solidFill>
                </a:endParaRPr>
              </a:p>
              <a:p>
                <a:r>
                  <a:rPr lang="en-GB" dirty="0"/>
                  <a:t>Here, </a:t>
                </a:r>
                <a14:m>
                  <m:oMath xmlns:m="http://schemas.openxmlformats.org/officeDocument/2006/math">
                    <m:r>
                      <a:rPr lang="en-GB" i="1" dirty="0">
                        <a:latin typeface="Cambria Math"/>
                      </a:rPr>
                      <m:t>𝑢</m:t>
                    </m:r>
                  </m:oMath>
                </a14:m>
                <a:r>
                  <a:rPr lang="en-GB" dirty="0"/>
                  <a:t> is taken as a scalar, that is the magnet current at that position </a:t>
                </a:r>
                <a14:m>
                  <m:oMath xmlns:m="http://schemas.openxmlformats.org/officeDocument/2006/math">
                    <m:r>
                      <a:rPr lang="en-GB" i="1" dirty="0">
                        <a:latin typeface="Cambria Math"/>
                      </a:rPr>
                      <m:t>𝑘</m:t>
                    </m:r>
                  </m:oMath>
                </a14:m>
                <a:r>
                  <a:rPr lang="en-GB" dirty="0"/>
                  <a:t>. So,</a:t>
                </a:r>
                <a:endParaRPr lang="en-US" dirty="0"/>
              </a:p>
              <a:p>
                <a:pPr/>
                <a14:m>
                  <m:oMathPara xmlns:m="http://schemas.openxmlformats.org/officeDocument/2006/math">
                    <m:oMathParaPr>
                      <m:jc m:val="centerGroup"/>
                    </m:oMathParaPr>
                    <m:oMath xmlns:m="http://schemas.openxmlformats.org/officeDocument/2006/math">
                      <m:r>
                        <a:rPr lang="en-GB" i="1">
                          <a:latin typeface="Cambria Math"/>
                        </a:rPr>
                        <m:t>𝑢</m:t>
                      </m:r>
                      <m:d>
                        <m:dPr>
                          <m:ctrlPr>
                            <a:rPr lang="en-US" i="1">
                              <a:latin typeface="Cambria Math"/>
                            </a:rPr>
                          </m:ctrlPr>
                        </m:dPr>
                        <m:e>
                          <m:r>
                            <a:rPr lang="en-GB" i="1">
                              <a:latin typeface="Cambria Math"/>
                            </a:rPr>
                            <m:t>𝑘</m:t>
                          </m:r>
                        </m:e>
                      </m:d>
                      <m:r>
                        <a:rPr lang="en-GB" i="1">
                          <a:latin typeface="Cambria Math"/>
                        </a:rPr>
                        <m:t>=</m:t>
                      </m:r>
                      <m:r>
                        <a:rPr lang="en-GB" i="1">
                          <a:latin typeface="Cambria Math"/>
                        </a:rPr>
                        <m:t>𝑖</m:t>
                      </m:r>
                      <m:r>
                        <a:rPr lang="en-GB" i="1">
                          <a:latin typeface="Cambria Math"/>
                        </a:rPr>
                        <m:t> </m:t>
                      </m:r>
                      <m:r>
                        <a:rPr lang="en-GB" i="1">
                          <a:latin typeface="Cambria Math"/>
                        </a:rPr>
                        <m:t>𝑓𝑜𝑟</m:t>
                      </m:r>
                      <m:r>
                        <a:rPr lang="en-GB" i="1">
                          <a:latin typeface="Cambria Math"/>
                        </a:rPr>
                        <m:t> </m:t>
                      </m:r>
                      <m:r>
                        <a:rPr lang="en-GB" i="1">
                          <a:latin typeface="Cambria Math"/>
                        </a:rPr>
                        <m:t>𝑘</m:t>
                      </m:r>
                      <m:r>
                        <a:rPr lang="en-GB" i="1">
                          <a:latin typeface="Cambria Math"/>
                        </a:rPr>
                        <m:t>≠</m:t>
                      </m:r>
                      <m:r>
                        <a:rPr lang="en-GB" i="1">
                          <a:latin typeface="Cambria Math"/>
                        </a:rPr>
                        <m:t>𝑑𝑟𝑖𝑓𝑡</m:t>
                      </m:r>
                      <m:r>
                        <a:rPr lang="en-GB" i="1">
                          <a:latin typeface="Cambria Math"/>
                        </a:rPr>
                        <m:t>  </m:t>
                      </m:r>
                      <m:r>
                        <a:rPr lang="en-GB" i="1">
                          <a:latin typeface="Cambria Math"/>
                        </a:rPr>
                        <m:t>𝑎𝑛𝑑</m:t>
                      </m:r>
                      <m:r>
                        <a:rPr lang="en-GB" i="1">
                          <a:latin typeface="Cambria Math"/>
                        </a:rPr>
                        <m:t> </m:t>
                      </m:r>
                      <m:r>
                        <a:rPr lang="en-GB" i="1">
                          <a:latin typeface="Cambria Math"/>
                        </a:rPr>
                        <m:t>𝑢</m:t>
                      </m:r>
                      <m:d>
                        <m:dPr>
                          <m:ctrlPr>
                            <a:rPr lang="en-US" i="1">
                              <a:latin typeface="Cambria Math"/>
                            </a:rPr>
                          </m:ctrlPr>
                        </m:dPr>
                        <m:e>
                          <m:r>
                            <a:rPr lang="en-GB" i="1">
                              <a:latin typeface="Cambria Math"/>
                            </a:rPr>
                            <m:t>𝑘</m:t>
                          </m:r>
                        </m:e>
                      </m:d>
                      <m:r>
                        <a:rPr lang="en-GB" i="1">
                          <a:latin typeface="Cambria Math"/>
                        </a:rPr>
                        <m:t>=0 </m:t>
                      </m:r>
                      <m:r>
                        <a:rPr lang="en-GB" i="1">
                          <a:latin typeface="Cambria Math"/>
                        </a:rPr>
                        <m:t>𝑓𝑜𝑟</m:t>
                      </m:r>
                      <m:r>
                        <a:rPr lang="en-GB" i="1">
                          <a:latin typeface="Cambria Math"/>
                        </a:rPr>
                        <m:t> </m:t>
                      </m:r>
                      <m:r>
                        <a:rPr lang="en-GB" i="1">
                          <a:latin typeface="Cambria Math"/>
                        </a:rPr>
                        <m:t>𝑘</m:t>
                      </m:r>
                      <m:r>
                        <a:rPr lang="en-GB" i="1">
                          <a:latin typeface="Cambria Math"/>
                        </a:rPr>
                        <m:t>=</m:t>
                      </m:r>
                      <m:r>
                        <a:rPr lang="en-GB" i="1">
                          <a:latin typeface="Cambria Math"/>
                        </a:rPr>
                        <m:t>𝑑𝑟𝑖𝑓𝑡</m:t>
                      </m:r>
                    </m:oMath>
                  </m:oMathPara>
                </a14:m>
                <a:endParaRPr lang="en-US" dirty="0"/>
              </a:p>
              <a:p>
                <a:endParaRPr lang="en-US" dirty="0"/>
              </a:p>
              <a:p>
                <a:r>
                  <a:rPr lang="en-US" dirty="0" smtClean="0"/>
                  <a:t>For </a:t>
                </a:r>
                <a:r>
                  <a:rPr lang="en-US" dirty="0"/>
                  <a:t>a drifted magnet condition, one can say the only variation occurs in  </a:t>
                </a:r>
                <a14:m>
                  <m:oMath xmlns:m="http://schemas.openxmlformats.org/officeDocument/2006/math">
                    <m:r>
                      <a:rPr lang="en-US" i="1" dirty="0">
                        <a:latin typeface="Cambria Math"/>
                      </a:rPr>
                      <m:t>𝐵</m:t>
                    </m:r>
                    <m:r>
                      <a:rPr lang="en-US" i="1" dirty="0">
                        <a:latin typeface="Cambria Math"/>
                      </a:rPr>
                      <m:t>(</m:t>
                    </m:r>
                    <m:r>
                      <a:rPr lang="en-US" i="1" dirty="0">
                        <a:latin typeface="Cambria Math"/>
                      </a:rPr>
                      <m:t>𝑘</m:t>
                    </m:r>
                    <m:r>
                      <a:rPr lang="en-US" i="1" dirty="0">
                        <a:latin typeface="Cambria Math"/>
                      </a:rPr>
                      <m:t>)</m:t>
                    </m:r>
                  </m:oMath>
                </a14:m>
                <a:r>
                  <a:rPr lang="en-US" dirty="0"/>
                  <a:t> and </a:t>
                </a:r>
                <a14:m>
                  <m:oMath xmlns:m="http://schemas.openxmlformats.org/officeDocument/2006/math">
                    <m:r>
                      <a:rPr lang="en-US" i="1" dirty="0">
                        <a:latin typeface="Cambria Math"/>
                      </a:rPr>
                      <m:t>𝑢</m:t>
                    </m:r>
                    <m:r>
                      <a:rPr lang="en-US" i="1" dirty="0">
                        <a:latin typeface="Cambria Math"/>
                      </a:rPr>
                      <m:t>(</m:t>
                    </m:r>
                    <m:r>
                      <a:rPr lang="en-US" i="1" dirty="0">
                        <a:latin typeface="Cambria Math"/>
                      </a:rPr>
                      <m:t>𝑘</m:t>
                    </m:r>
                    <m:r>
                      <a:rPr lang="en-US" i="1" dirty="0">
                        <a:latin typeface="Cambria Math"/>
                      </a:rPr>
                      <m:t>)</m:t>
                    </m:r>
                  </m:oMath>
                </a14:m>
                <a:r>
                  <a:rPr lang="en-US" dirty="0"/>
                  <a:t>  and we can therefore write, </a:t>
                </a:r>
              </a:p>
              <a:p>
                <a:pPr/>
                <a14:m>
                  <m:oMathPara xmlns:m="http://schemas.openxmlformats.org/officeDocument/2006/math">
                    <m:oMathParaPr>
                      <m:jc m:val="centerGroup"/>
                    </m:oMathParaPr>
                    <m:oMath xmlns:m="http://schemas.openxmlformats.org/officeDocument/2006/math">
                      <m:r>
                        <a:rPr lang="en-GB" i="1">
                          <a:latin typeface="Cambria Math"/>
                        </a:rPr>
                        <m:t>𝛥</m:t>
                      </m:r>
                      <m:r>
                        <a:rPr lang="en-GB" i="1">
                          <a:latin typeface="Cambria Math"/>
                        </a:rPr>
                        <m:t>𝑣</m:t>
                      </m:r>
                      <m:r>
                        <a:rPr lang="en-GB" i="1">
                          <a:latin typeface="Cambria Math"/>
                        </a:rPr>
                        <m:t>= </m:t>
                      </m:r>
                      <m:r>
                        <a:rPr lang="en-GB" i="1">
                          <a:latin typeface="Cambria Math"/>
                        </a:rPr>
                        <m:t>𝛥</m:t>
                      </m:r>
                      <m:r>
                        <a:rPr lang="en-GB" i="1">
                          <a:latin typeface="Cambria Math"/>
                        </a:rPr>
                        <m:t>𝐵</m:t>
                      </m:r>
                      <m:r>
                        <a:rPr lang="en-GB" i="1">
                          <a:latin typeface="Cambria Math"/>
                        </a:rPr>
                        <m:t>.</m:t>
                      </m:r>
                      <m:r>
                        <a:rPr lang="en-GB" i="1">
                          <a:latin typeface="Cambria Math"/>
                        </a:rPr>
                        <m:t>𝑢</m:t>
                      </m:r>
                      <m:r>
                        <a:rPr lang="en-GB" i="1">
                          <a:latin typeface="Cambria Math"/>
                        </a:rPr>
                        <m:t>+</m:t>
                      </m:r>
                      <m:r>
                        <a:rPr lang="en-GB" i="1">
                          <a:latin typeface="Cambria Math"/>
                        </a:rPr>
                        <m:t>𝐵</m:t>
                      </m:r>
                      <m:r>
                        <a:rPr lang="en-GB" i="1">
                          <a:latin typeface="Cambria Math"/>
                        </a:rPr>
                        <m:t>.</m:t>
                      </m:r>
                      <m:r>
                        <a:rPr lang="en-GB" i="1">
                          <a:latin typeface="Cambria Math"/>
                        </a:rPr>
                        <m:t>𝛥</m:t>
                      </m:r>
                      <m:r>
                        <a:rPr lang="en-GB" i="1">
                          <a:latin typeface="Cambria Math"/>
                        </a:rPr>
                        <m:t>𝑢</m:t>
                      </m:r>
                    </m:oMath>
                  </m:oMathPara>
                </a14:m>
                <a:endParaRPr lang="en-US" dirty="0"/>
              </a:p>
              <a:p>
                <a:r>
                  <a:rPr lang="en-GB" dirty="0"/>
                  <a:t>And we can express </a:t>
                </a:r>
                <a14:m>
                  <m:oMath xmlns:m="http://schemas.openxmlformats.org/officeDocument/2006/math">
                    <m:r>
                      <a:rPr lang="en-GB" i="1" dirty="0">
                        <a:latin typeface="Cambria Math"/>
                      </a:rPr>
                      <m:t>𝑢</m:t>
                    </m:r>
                  </m:oMath>
                </a14:m>
                <a:r>
                  <a:rPr lang="en-GB" dirty="0"/>
                  <a:t>  as </a:t>
                </a:r>
                <a:endParaRPr lang="en-US" dirty="0"/>
              </a:p>
              <a:p>
                <a14:m>
                  <m:oMath xmlns:m="http://schemas.openxmlformats.org/officeDocument/2006/math">
                    <m:r>
                      <a:rPr lang="en-GB" i="1">
                        <a:latin typeface="Cambria Math"/>
                      </a:rPr>
                      <m:t>𝑢</m:t>
                    </m:r>
                    <m:r>
                      <a:rPr lang="en-GB" i="1">
                        <a:latin typeface="Cambria Math"/>
                      </a:rPr>
                      <m:t>=</m:t>
                    </m:r>
                    <m:r>
                      <a:rPr lang="en-GB" i="1">
                        <a:latin typeface="Cambria Math"/>
                      </a:rPr>
                      <m:t>𝐾</m:t>
                    </m:r>
                    <m:r>
                      <a:rPr lang="en-GB" i="1">
                        <a:latin typeface="Cambria Math"/>
                      </a:rPr>
                      <m:t>.</m:t>
                    </m:r>
                    <m:r>
                      <a:rPr lang="en-GB" i="1">
                        <a:latin typeface="Cambria Math"/>
                      </a:rPr>
                      <m:t>𝑣</m:t>
                    </m:r>
                  </m:oMath>
                </a14:m>
                <a:r>
                  <a:rPr lang="en-US" dirty="0" smtClean="0"/>
                  <a:t> ( K is the controller gain, may be dynamic</a:t>
                </a:r>
                <a:endParaRPr lang="en-US"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611914" y="1524000"/>
                <a:ext cx="4495800" cy="5728812"/>
              </a:xfrm>
              <a:prstGeom prst="rect">
                <a:avLst/>
              </a:prstGeom>
              <a:blipFill rotWithShape="1">
                <a:blip r:embed="rId4"/>
                <a:stretch>
                  <a:fillRect l="-1221" t="-532" r="-543"/>
                </a:stretch>
              </a:blipFill>
            </p:spPr>
            <p:txBody>
              <a:bodyPr/>
              <a:lstStyle/>
              <a:p>
                <a:r>
                  <a:rPr lang="en-US">
                    <a:noFill/>
                  </a:rPr>
                  <a:t> </a:t>
                </a:r>
              </a:p>
            </p:txBody>
          </p:sp>
        </mc:Fallback>
      </mc:AlternateContent>
      <p:pic>
        <p:nvPicPr>
          <p:cNvPr id="7" name="Picture 6" descr="fermilab-logo.jpg"/>
          <p:cNvPicPr>
            <a:picLocks noChangeAspect="1"/>
          </p:cNvPicPr>
          <p:nvPr/>
        </p:nvPicPr>
        <p:blipFill>
          <a:blip r:embed="rId5"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408842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ambria Math"/>
                <a:ea typeface="Cambria Math"/>
              </a:rPr>
              <a:t>χ</a:t>
            </a:r>
            <a:r>
              <a:rPr lang="en-US" baseline="30000" dirty="0" smtClean="0">
                <a:latin typeface="Cambria Math"/>
                <a:ea typeface="Cambria Math"/>
              </a:rPr>
              <a:t>2</a:t>
            </a:r>
            <a:r>
              <a:rPr lang="en-US" dirty="0" smtClean="0"/>
              <a:t> Minimization Control Technique</a:t>
            </a:r>
            <a:endParaRPr lang="en-US" dirty="0"/>
          </a:p>
        </p:txBody>
      </p:sp>
      <p:pic>
        <p:nvPicPr>
          <p:cNvPr id="4" name="Picture 3"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graphicFrame>
        <p:nvGraphicFramePr>
          <p:cNvPr id="5" name="Content Placeholder 4"/>
          <p:cNvGraphicFramePr>
            <a:graphicFrameLocks noGrp="1" noChangeAspect="1"/>
          </p:cNvGraphicFramePr>
          <p:nvPr>
            <p:ph sz="quarter" idx="1"/>
            <p:extLst>
              <p:ext uri="{D42A27DB-BD31-4B8C-83A1-F6EECF244321}">
                <p14:modId xmlns:p14="http://schemas.microsoft.com/office/powerpoint/2010/main" val="1939793080"/>
              </p:ext>
            </p:extLst>
          </p:nvPr>
        </p:nvGraphicFramePr>
        <p:xfrm>
          <a:off x="171450" y="1608138"/>
          <a:ext cx="8894763" cy="5249862"/>
        </p:xfrm>
        <a:graphic>
          <a:graphicData uri="http://schemas.openxmlformats.org/presentationml/2006/ole">
            <mc:AlternateContent xmlns:mc="http://schemas.openxmlformats.org/markup-compatibility/2006">
              <mc:Choice xmlns:v="urn:schemas-microsoft-com:vml" Requires="v">
                <p:oleObj spid="_x0000_s1044" name="Document" r:id="rId4" imgW="9152270" imgH="3276278" progId="Word.Document.12">
                  <p:embed/>
                </p:oleObj>
              </mc:Choice>
              <mc:Fallback>
                <p:oleObj name="Document" r:id="rId4" imgW="9152270" imgH="3276278" progId="Word.Document.12">
                  <p:embed/>
                  <p:pic>
                    <p:nvPicPr>
                      <p:cNvPr id="0" name="Object 9"/>
                      <p:cNvPicPr>
                        <a:picLocks noChangeAspect="1" noChangeArrowheads="1"/>
                      </p:cNvPicPr>
                      <p:nvPr/>
                    </p:nvPicPr>
                    <p:blipFill>
                      <a:blip r:embed="rId5"/>
                      <a:srcRect/>
                      <a:stretch>
                        <a:fillRect/>
                      </a:stretch>
                    </p:blipFill>
                    <p:spPr bwMode="auto">
                      <a:xfrm>
                        <a:off x="171450" y="1608138"/>
                        <a:ext cx="8894763" cy="52498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81024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graphicFrame>
        <p:nvGraphicFramePr>
          <p:cNvPr id="6" name="Chart 5"/>
          <p:cNvGraphicFramePr/>
          <p:nvPr>
            <p:extLst>
              <p:ext uri="{D42A27DB-BD31-4B8C-83A1-F6EECF244321}">
                <p14:modId xmlns:p14="http://schemas.microsoft.com/office/powerpoint/2010/main" val="681201075"/>
              </p:ext>
            </p:extLst>
          </p:nvPr>
        </p:nvGraphicFramePr>
        <p:xfrm>
          <a:off x="3905250" y="2057400"/>
          <a:ext cx="523875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 y="4648200"/>
            <a:ext cx="8969829" cy="1791696"/>
          </a:xfrm>
          <a:prstGeom prst="rect">
            <a:avLst/>
          </a:prstGeom>
          <a:noFill/>
        </p:spPr>
        <p:txBody>
          <a:bodyPr wrap="square" lIns="52249" tIns="26124" rIns="52249" bIns="26124" rtlCol="0">
            <a:spAutoFit/>
          </a:bodyPr>
          <a:lstStyle/>
          <a:p>
            <a:pPr>
              <a:spcAft>
                <a:spcPts val="600"/>
              </a:spcAft>
            </a:pPr>
            <a:r>
              <a:rPr lang="en-US" dirty="0" smtClean="0"/>
              <a:t>Above,  we show the simulation with all magnet  nominal (blue) , randomly changed  (drifted situation- red), and after being corrected using </a:t>
            </a:r>
            <a:r>
              <a:rPr lang="el-GR" dirty="0" smtClean="0">
                <a:latin typeface="Cambria Math"/>
                <a:ea typeface="Cambria Math"/>
              </a:rPr>
              <a:t>χ</a:t>
            </a:r>
            <a:r>
              <a:rPr lang="en-US" baseline="30000" dirty="0" smtClean="0">
                <a:latin typeface="Cambria Math"/>
                <a:ea typeface="Cambria Math"/>
              </a:rPr>
              <a:t>2</a:t>
            </a:r>
            <a:r>
              <a:rPr lang="en-US" dirty="0" smtClean="0"/>
              <a:t> minimization (green). The </a:t>
            </a:r>
            <a:r>
              <a:rPr lang="en-US" i="1" dirty="0" smtClean="0">
                <a:latin typeface="Cambria Math" pitchFamily="18" charset="0"/>
                <a:ea typeface="Cambria Math" pitchFamily="18" charset="0"/>
              </a:rPr>
              <a:t>x-</a:t>
            </a:r>
            <a:r>
              <a:rPr lang="en-US" dirty="0" smtClean="0"/>
              <a:t>axis shows distance along the beam, while  </a:t>
            </a:r>
            <a:r>
              <a:rPr lang="en-US" i="1" dirty="0" smtClean="0">
                <a:latin typeface="Cambria Math" pitchFamily="18" charset="0"/>
                <a:ea typeface="Cambria Math" pitchFamily="18" charset="0"/>
              </a:rPr>
              <a:t>y</a:t>
            </a:r>
            <a:r>
              <a:rPr lang="en-US" dirty="0" smtClean="0"/>
              <a:t> shows beam size. Only one pair of “measurements” at ~2m is used in the </a:t>
            </a:r>
            <a:r>
              <a:rPr lang="el-GR" dirty="0" smtClean="0">
                <a:latin typeface="Cambria Math"/>
                <a:ea typeface="Cambria Math"/>
              </a:rPr>
              <a:t>χ</a:t>
            </a:r>
            <a:r>
              <a:rPr lang="en-US" baseline="30000" dirty="0" smtClean="0">
                <a:latin typeface="Cambria Math"/>
                <a:ea typeface="Cambria Math"/>
              </a:rPr>
              <a:t>2 </a:t>
            </a:r>
            <a:r>
              <a:rPr lang="en-US" dirty="0" smtClean="0"/>
              <a:t> calculation.</a:t>
            </a:r>
          </a:p>
          <a:p>
            <a:pPr>
              <a:spcAft>
                <a:spcPts val="600"/>
              </a:spcAft>
            </a:pPr>
            <a:r>
              <a:rPr lang="en-US" dirty="0" smtClean="0"/>
              <a:t>We can see, in figure 11, despite minimal input data, the algorithm is able to bring the beam back close to nominal in both the vertical and horizontal directions.</a:t>
            </a:r>
          </a:p>
        </p:txBody>
      </p:sp>
      <p:graphicFrame>
        <p:nvGraphicFramePr>
          <p:cNvPr id="8" name="Chart 7"/>
          <p:cNvGraphicFramePr/>
          <p:nvPr>
            <p:extLst>
              <p:ext uri="{D42A27DB-BD31-4B8C-83A1-F6EECF244321}">
                <p14:modId xmlns:p14="http://schemas.microsoft.com/office/powerpoint/2010/main" val="3853267226"/>
              </p:ext>
            </p:extLst>
          </p:nvPr>
        </p:nvGraphicFramePr>
        <p:xfrm>
          <a:off x="137886" y="2057400"/>
          <a:ext cx="4138613"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24951" y="1981200"/>
            <a:ext cx="461665" cy="1092364"/>
          </a:xfrm>
          <a:prstGeom prst="rect">
            <a:avLst/>
          </a:prstGeom>
          <a:noFill/>
        </p:spPr>
        <p:txBody>
          <a:bodyPr vert="vert270" wrap="square" rtlCol="0">
            <a:spAutoFit/>
          </a:bodyPr>
          <a:lstStyle/>
          <a:p>
            <a:r>
              <a:rPr lang="en-US" dirty="0" smtClean="0"/>
              <a:t>Beam size</a:t>
            </a:r>
            <a:endParaRPr lang="en-US" dirty="0"/>
          </a:p>
        </p:txBody>
      </p:sp>
      <p:sp>
        <p:nvSpPr>
          <p:cNvPr id="10" name="TextBox 9"/>
          <p:cNvSpPr txBox="1"/>
          <p:nvPr/>
        </p:nvSpPr>
        <p:spPr>
          <a:xfrm>
            <a:off x="4406481" y="1828800"/>
            <a:ext cx="461665" cy="1092364"/>
          </a:xfrm>
          <a:prstGeom prst="rect">
            <a:avLst/>
          </a:prstGeom>
          <a:noFill/>
        </p:spPr>
        <p:txBody>
          <a:bodyPr vert="vert270" wrap="square" rtlCol="0">
            <a:spAutoFit/>
          </a:bodyPr>
          <a:lstStyle/>
          <a:p>
            <a:r>
              <a:rPr lang="en-US" dirty="0" smtClean="0"/>
              <a:t>Beam size</a:t>
            </a:r>
            <a:endParaRPr lang="en-US" dirty="0"/>
          </a:p>
        </p:txBody>
      </p:sp>
      <p:sp>
        <p:nvSpPr>
          <p:cNvPr id="5" name="TextBox 4"/>
          <p:cNvSpPr txBox="1"/>
          <p:nvPr/>
        </p:nvSpPr>
        <p:spPr>
          <a:xfrm>
            <a:off x="3429000" y="4178328"/>
            <a:ext cx="285656" cy="369332"/>
          </a:xfrm>
          <a:prstGeom prst="rect">
            <a:avLst/>
          </a:prstGeom>
          <a:noFill/>
        </p:spPr>
        <p:txBody>
          <a:bodyPr wrap="none" rtlCol="0">
            <a:spAutoFit/>
          </a:bodyPr>
          <a:lstStyle/>
          <a:p>
            <a:r>
              <a:rPr lang="en-US" dirty="0" smtClean="0"/>
              <a:t>k</a:t>
            </a:r>
            <a:endParaRPr lang="en-US" dirty="0"/>
          </a:p>
        </p:txBody>
      </p:sp>
      <p:sp>
        <p:nvSpPr>
          <p:cNvPr id="11" name="TextBox 10"/>
          <p:cNvSpPr txBox="1"/>
          <p:nvPr/>
        </p:nvSpPr>
        <p:spPr>
          <a:xfrm>
            <a:off x="7496629" y="4178328"/>
            <a:ext cx="285656" cy="369332"/>
          </a:xfrm>
          <a:prstGeom prst="rect">
            <a:avLst/>
          </a:prstGeom>
          <a:noFill/>
        </p:spPr>
        <p:txBody>
          <a:bodyPr wrap="none" rtlCol="0">
            <a:spAutoFit/>
          </a:bodyPr>
          <a:lstStyle/>
          <a:p>
            <a:r>
              <a:rPr lang="en-US" dirty="0" smtClean="0"/>
              <a:t>k</a:t>
            </a:r>
            <a:endParaRPr lang="en-US" dirty="0"/>
          </a:p>
        </p:txBody>
      </p:sp>
    </p:spTree>
    <p:extLst>
      <p:ext uri="{BB962C8B-B14F-4D97-AF65-F5344CB8AC3E}">
        <p14:creationId xmlns:p14="http://schemas.microsoft.com/office/powerpoint/2010/main" val="219958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 Project -X</a:t>
            </a:r>
            <a:endParaRPr lang="en-US" dirty="0"/>
          </a:p>
        </p:txBody>
      </p:sp>
      <p:sp>
        <p:nvSpPr>
          <p:cNvPr id="3" name="Content Placeholder 2"/>
          <p:cNvSpPr>
            <a:spLocks noGrp="1"/>
          </p:cNvSpPr>
          <p:nvPr>
            <p:ph sz="quarter" idx="1"/>
          </p:nvPr>
        </p:nvSpPr>
        <p:spPr>
          <a:xfrm>
            <a:off x="152400" y="1705429"/>
            <a:ext cx="4038600" cy="5029200"/>
          </a:xfrm>
        </p:spPr>
        <p:txBody>
          <a:bodyPr>
            <a:normAutofit fontScale="77500" lnSpcReduction="20000"/>
          </a:bodyPr>
          <a:lstStyle/>
          <a:p>
            <a:pPr algn="just"/>
            <a:r>
              <a:rPr lang="en-US" sz="2300" dirty="0" smtClean="0">
                <a:latin typeface="Calibri" pitchFamily="34" charset="0"/>
                <a:cs typeface="Calibri" pitchFamily="34" charset="0"/>
              </a:rPr>
              <a:t>Past </a:t>
            </a:r>
            <a:r>
              <a:rPr lang="en-US" sz="2300" dirty="0">
                <a:latin typeface="Calibri" pitchFamily="34" charset="0"/>
                <a:cs typeface="Calibri" pitchFamily="34" charset="0"/>
              </a:rPr>
              <a:t>accelerators were designed and built without a formal reliability </a:t>
            </a:r>
            <a:r>
              <a:rPr lang="en-US" sz="2300" dirty="0" smtClean="0">
                <a:latin typeface="Calibri" pitchFamily="34" charset="0"/>
                <a:cs typeface="Calibri" pitchFamily="34" charset="0"/>
              </a:rPr>
              <a:t>analysis</a:t>
            </a:r>
            <a:r>
              <a:rPr lang="en-US" sz="2300" dirty="0">
                <a:latin typeface="Calibri" pitchFamily="34" charset="0"/>
                <a:cs typeface="Calibri" pitchFamily="34" charset="0"/>
              </a:rPr>
              <a:t> </a:t>
            </a:r>
            <a:r>
              <a:rPr lang="en-US" sz="2300" dirty="0" smtClean="0">
                <a:latin typeface="Calibri" pitchFamily="34" charset="0"/>
                <a:cs typeface="Calibri" pitchFamily="34" charset="0"/>
              </a:rPr>
              <a:t>- such tools </a:t>
            </a:r>
            <a:r>
              <a:rPr lang="en-US" sz="2300" dirty="0">
                <a:latin typeface="Calibri" pitchFamily="34" charset="0"/>
                <a:cs typeface="Calibri" pitchFamily="34" charset="0"/>
              </a:rPr>
              <a:t>were not widely in use during that </a:t>
            </a:r>
            <a:r>
              <a:rPr lang="en-US" sz="2300" dirty="0" smtClean="0">
                <a:latin typeface="Calibri" pitchFamily="34" charset="0"/>
                <a:cs typeface="Calibri" pitchFamily="34" charset="0"/>
              </a:rPr>
              <a:t>time.</a:t>
            </a:r>
          </a:p>
          <a:p>
            <a:pPr marL="0" indent="0">
              <a:buNone/>
            </a:pPr>
            <a:endParaRPr lang="en-US" sz="2300" dirty="0" smtClean="0">
              <a:latin typeface="Calibri" pitchFamily="34" charset="0"/>
              <a:cs typeface="Calibri" pitchFamily="34" charset="0"/>
            </a:endParaRPr>
          </a:p>
          <a:p>
            <a:r>
              <a:rPr lang="en-US" sz="2300" dirty="0" smtClean="0">
                <a:latin typeface="Calibri" pitchFamily="34" charset="0"/>
                <a:cs typeface="Calibri" pitchFamily="34" charset="0"/>
              </a:rPr>
              <a:t>Project-X </a:t>
            </a:r>
            <a:r>
              <a:rPr lang="en-US" sz="2300" dirty="0">
                <a:latin typeface="Calibri" pitchFamily="34" charset="0"/>
                <a:cs typeface="Calibri" pitchFamily="34" charset="0"/>
              </a:rPr>
              <a:t>being a high intensity for accelerator, the total available beam is </a:t>
            </a:r>
            <a:r>
              <a:rPr lang="en-US" sz="2300" dirty="0" smtClean="0">
                <a:latin typeface="Calibri" pitchFamily="34" charset="0"/>
                <a:cs typeface="Calibri" pitchFamily="34" charset="0"/>
              </a:rPr>
              <a:t>crucial to design</a:t>
            </a:r>
            <a:r>
              <a:rPr lang="en-US" sz="2300" dirty="0">
                <a:latin typeface="Calibri" pitchFamily="34" charset="0"/>
                <a:cs typeface="Calibri" pitchFamily="34" charset="0"/>
              </a:rPr>
              <a:t>. </a:t>
            </a:r>
            <a:br>
              <a:rPr lang="en-US" sz="2300" dirty="0">
                <a:latin typeface="Calibri" pitchFamily="34" charset="0"/>
                <a:cs typeface="Calibri" pitchFamily="34" charset="0"/>
              </a:rPr>
            </a:br>
            <a:endParaRPr lang="en-US" sz="2300" dirty="0" smtClean="0">
              <a:latin typeface="Calibri" pitchFamily="34" charset="0"/>
              <a:cs typeface="Calibri" pitchFamily="34" charset="0"/>
            </a:endParaRPr>
          </a:p>
          <a:p>
            <a:pPr algn="just"/>
            <a:r>
              <a:rPr lang="en-US" sz="2300" dirty="0" smtClean="0">
                <a:latin typeface="Calibri" pitchFamily="34" charset="0"/>
                <a:cs typeface="Calibri" pitchFamily="34" charset="0"/>
              </a:rPr>
              <a:t>Must demonstrate </a:t>
            </a:r>
            <a:r>
              <a:rPr lang="en-US" sz="2300" dirty="0">
                <a:latin typeface="Calibri" pitchFamily="34" charset="0"/>
                <a:cs typeface="Calibri" pitchFamily="34" charset="0"/>
              </a:rPr>
              <a:t>that </a:t>
            </a:r>
            <a:r>
              <a:rPr lang="en-US" sz="2300" dirty="0" smtClean="0">
                <a:latin typeface="Calibri" pitchFamily="34" charset="0"/>
                <a:cs typeface="Calibri" pitchFamily="34" charset="0"/>
              </a:rPr>
              <a:t>it can </a:t>
            </a:r>
            <a:r>
              <a:rPr lang="en-US" sz="2300" dirty="0">
                <a:latin typeface="Calibri" pitchFamily="34" charset="0"/>
                <a:cs typeface="Calibri" pitchFamily="34" charset="0"/>
              </a:rPr>
              <a:t>meet the requirements specified in the Reference Design </a:t>
            </a:r>
            <a:r>
              <a:rPr lang="en-US" sz="2300" dirty="0" smtClean="0">
                <a:latin typeface="Calibri" pitchFamily="34" charset="0"/>
                <a:cs typeface="Calibri" pitchFamily="34" charset="0"/>
              </a:rPr>
              <a:t>Report: </a:t>
            </a:r>
            <a:r>
              <a:rPr lang="en-US" sz="2300" dirty="0">
                <a:latin typeface="Calibri" pitchFamily="34" charset="0"/>
                <a:cs typeface="Calibri" pitchFamily="34" charset="0"/>
              </a:rPr>
              <a:t>90% for the 3GeV section, 85% for </a:t>
            </a:r>
            <a:r>
              <a:rPr lang="en-US" sz="2300" dirty="0" smtClean="0">
                <a:latin typeface="Calibri" pitchFamily="34" charset="0"/>
                <a:cs typeface="Calibri" pitchFamily="34" charset="0"/>
              </a:rPr>
              <a:t>6-120GeV to get approval.</a:t>
            </a:r>
          </a:p>
          <a:p>
            <a:pPr marL="0" indent="0" algn="just">
              <a:buNone/>
            </a:pPr>
            <a:endParaRPr lang="en-US" sz="2300" dirty="0" smtClean="0">
              <a:latin typeface="Calibri" pitchFamily="34" charset="0"/>
              <a:cs typeface="Calibri" pitchFamily="34" charset="0"/>
            </a:endParaRPr>
          </a:p>
          <a:p>
            <a:pPr algn="just"/>
            <a:r>
              <a:rPr lang="en-US" sz="2300" dirty="0" smtClean="0">
                <a:latin typeface="Calibri" pitchFamily="34" charset="0"/>
                <a:cs typeface="Calibri" pitchFamily="34" charset="0"/>
              </a:rPr>
              <a:t> </a:t>
            </a:r>
            <a:r>
              <a:rPr lang="en-US" sz="2300" dirty="0">
                <a:latin typeface="Calibri" pitchFamily="34" charset="0"/>
                <a:cs typeface="Calibri" pitchFamily="34" charset="0"/>
              </a:rPr>
              <a:t>In comparison to the </a:t>
            </a:r>
            <a:r>
              <a:rPr lang="en-US" sz="2300" dirty="0" err="1">
                <a:latin typeface="Calibri" pitchFamily="34" charset="0"/>
                <a:cs typeface="Calibri" pitchFamily="34" charset="0"/>
              </a:rPr>
              <a:t>Tevatron</a:t>
            </a:r>
            <a:r>
              <a:rPr lang="en-US" sz="2300" dirty="0">
                <a:latin typeface="Calibri" pitchFamily="34" charset="0"/>
                <a:cs typeface="Calibri" pitchFamily="34" charset="0"/>
              </a:rPr>
              <a:t> and other existing accelerators, the required reliability of Project X is ambitious but not dramatically so.  </a:t>
            </a:r>
          </a:p>
          <a:p>
            <a:pPr marL="0" indent="0" algn="just">
              <a:buNone/>
            </a:pPr>
            <a:endParaRPr lang="en-US" sz="3200" dirty="0" smtClean="0"/>
          </a:p>
          <a:p>
            <a:pPr marL="0" indent="0">
              <a:buNone/>
            </a:pPr>
            <a:endParaRPr lang="en-US" dirty="0"/>
          </a:p>
        </p:txBody>
      </p:sp>
      <p:pic>
        <p:nvPicPr>
          <p:cNvPr id="4" name="Picture 3" descr="fermilab-logo.jpg"/>
          <p:cNvPicPr>
            <a:picLocks noChangeAspect="1"/>
          </p:cNvPicPr>
          <p:nvPr/>
        </p:nvPicPr>
        <p:blipFill>
          <a:blip r:embed="rId4" cstate="print"/>
          <a:srcRect t="38000" b="38000"/>
          <a:stretch>
            <a:fillRect/>
          </a:stretch>
        </p:blipFill>
        <p:spPr>
          <a:xfrm>
            <a:off x="7496629" y="0"/>
            <a:ext cx="1625600" cy="39014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748668266"/>
              </p:ext>
            </p:extLst>
          </p:nvPr>
        </p:nvGraphicFramePr>
        <p:xfrm>
          <a:off x="4359416" y="1600200"/>
          <a:ext cx="4555983" cy="3371850"/>
        </p:xfrm>
        <a:graphic>
          <a:graphicData uri="http://schemas.openxmlformats.org/presentationml/2006/ole">
            <mc:AlternateContent xmlns:mc="http://schemas.openxmlformats.org/markup-compatibility/2006">
              <mc:Choice xmlns:v="urn:schemas-microsoft-com:vml" Requires="v">
                <p:oleObj spid="_x0000_s2067" name="Slide" r:id="rId5" imgW="4451469" imgH="2967117" progId="PowerPoint.Slide.12">
                  <p:embed/>
                </p:oleObj>
              </mc:Choice>
              <mc:Fallback>
                <p:oleObj name="Slide" r:id="rId5" imgW="4451469" imgH="2967117" progId="PowerPoint.Slide.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3020" t="6787" r="4529" b="6787"/>
                      <a:stretch>
                        <a:fillRect/>
                      </a:stretch>
                    </p:blipFill>
                    <p:spPr bwMode="auto">
                      <a:xfrm>
                        <a:off x="4359416" y="1600200"/>
                        <a:ext cx="4555983" cy="3371850"/>
                      </a:xfrm>
                      <a:prstGeom prst="rect">
                        <a:avLst/>
                      </a:prstGeom>
                      <a:noFill/>
                      <a:ln>
                        <a:noFill/>
                      </a:ln>
                    </p:spPr>
                  </p:pic>
                </p:oleObj>
              </mc:Fallback>
            </mc:AlternateContent>
          </a:graphicData>
        </a:graphic>
      </p:graphicFrame>
      <p:grpSp>
        <p:nvGrpSpPr>
          <p:cNvPr id="7" name="Group 3"/>
          <p:cNvGrpSpPr>
            <a:grpSpLocks noChangeAspect="1"/>
          </p:cNvGrpSpPr>
          <p:nvPr/>
        </p:nvGrpSpPr>
        <p:grpSpPr bwMode="auto">
          <a:xfrm>
            <a:off x="4343400" y="5257800"/>
            <a:ext cx="4698654" cy="1039125"/>
            <a:chOff x="2527" y="10763"/>
            <a:chExt cx="7200" cy="1592"/>
          </a:xfrm>
        </p:grpSpPr>
        <p:sp>
          <p:nvSpPr>
            <p:cNvPr id="8" name="AutoShape 12"/>
            <p:cNvSpPr>
              <a:spLocks noChangeAspect="1" noChangeArrowheads="1" noTextEdit="1"/>
            </p:cNvSpPr>
            <p:nvPr/>
          </p:nvSpPr>
          <p:spPr bwMode="auto">
            <a:xfrm>
              <a:off x="2527" y="10763"/>
              <a:ext cx="7200" cy="15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p:nvSpPr>
          <p:spPr bwMode="auto">
            <a:xfrm>
              <a:off x="2665" y="10962"/>
              <a:ext cx="1259" cy="553"/>
            </a:xfrm>
            <a:prstGeom prst="rect">
              <a:avLst/>
            </a:prstGeom>
            <a:solidFill>
              <a:srgbClr val="FF0000"/>
            </a:solidFill>
            <a:ln w="25400">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IS, LEBT, RFQ, MEBT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3773" y="10962"/>
              <a:ext cx="1109" cy="553"/>
            </a:xfrm>
            <a:prstGeom prst="rect">
              <a:avLst/>
            </a:prstGeom>
            <a:solidFill>
              <a:srgbClr val="92D05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=0.11</a:t>
              </a:r>
              <a:b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SSR0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4882" y="10962"/>
              <a:ext cx="1110" cy="553"/>
            </a:xfrm>
            <a:prstGeom prst="rect">
              <a:avLst/>
            </a:prstGeom>
            <a:solidFill>
              <a:srgbClr val="92D05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=0.22</a:t>
              </a:r>
              <a:b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SSR1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a:off x="5974" y="10962"/>
              <a:ext cx="1109" cy="553"/>
            </a:xfrm>
            <a:prstGeom prst="rect">
              <a:avLst/>
            </a:prstGeom>
            <a:solidFill>
              <a:srgbClr val="92D05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=0.4</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SSR1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7096" y="10962"/>
              <a:ext cx="1109" cy="553"/>
            </a:xfrm>
            <a:prstGeom prst="rect">
              <a:avLst/>
            </a:prstGeom>
            <a:solidFill>
              <a:srgbClr val="FFFF0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=0.61</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LE650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6"/>
            <p:cNvSpPr>
              <a:spLocks noChangeArrowheads="1"/>
            </p:cNvSpPr>
            <p:nvPr/>
          </p:nvSpPr>
          <p:spPr bwMode="auto">
            <a:xfrm>
              <a:off x="8205" y="10962"/>
              <a:ext cx="1109" cy="553"/>
            </a:xfrm>
            <a:prstGeom prst="rect">
              <a:avLst/>
            </a:prstGeom>
            <a:solidFill>
              <a:srgbClr val="FFFF00"/>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Symbol" pitchFamily="18" charset="2"/>
                  <a:ea typeface="Times New Roman" pitchFamily="18" charset="0"/>
                  <a:cs typeface="Times New Roman" pitchFamily="18" charset="0"/>
                </a:rPr>
                <a:t>b</a:t>
              </a: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=0.9</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HE650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AutoShape 5"/>
            <p:cNvSpPr>
              <a:spLocks noChangeArrowheads="1"/>
            </p:cNvSpPr>
            <p:nvPr/>
          </p:nvSpPr>
          <p:spPr bwMode="auto">
            <a:xfrm>
              <a:off x="3773" y="11654"/>
              <a:ext cx="3310" cy="494"/>
            </a:xfrm>
            <a:prstGeom prst="leftRightArrow">
              <a:avLst>
                <a:gd name="adj1" fmla="val 49843"/>
                <a:gd name="adj2" fmla="val 87198"/>
              </a:avLst>
            </a:prstGeom>
            <a:solidFill>
              <a:srgbClr val="FFFFFF"/>
            </a:solidFill>
            <a:ln w="25400">
              <a:solidFill>
                <a:srgbClr val="1F497D"/>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325 MHz (2.5 – 160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MeV</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AutoShape 4"/>
            <p:cNvSpPr>
              <a:spLocks noChangeArrowheads="1"/>
            </p:cNvSpPr>
            <p:nvPr/>
          </p:nvSpPr>
          <p:spPr bwMode="auto">
            <a:xfrm>
              <a:off x="7096" y="11559"/>
              <a:ext cx="2631" cy="589"/>
            </a:xfrm>
            <a:prstGeom prst="leftRightArrow">
              <a:avLst>
                <a:gd name="adj1" fmla="val 50000"/>
                <a:gd name="adj2" fmla="val 89290"/>
              </a:avLst>
            </a:prstGeom>
            <a:solidFill>
              <a:srgbClr val="FFFFFF"/>
            </a:solidFill>
            <a:ln w="25400">
              <a:solidFill>
                <a:srgbClr val="1F497D"/>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650 MHz (0.16 – 3GeV</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8" name="Elbow Connector 17"/>
          <p:cNvCxnSpPr/>
          <p:nvPr/>
        </p:nvCxnSpPr>
        <p:spPr>
          <a:xfrm>
            <a:off x="304800" y="1600200"/>
            <a:ext cx="8467734" cy="5105400"/>
          </a:xfrm>
          <a:prstGeom prst="bentConnector3">
            <a:avLst>
              <a:gd name="adj1" fmla="val 46400"/>
            </a:avLst>
          </a:prstGeom>
        </p:spPr>
        <p:style>
          <a:lnRef idx="3">
            <a:schemeClr val="accent2"/>
          </a:lnRef>
          <a:fillRef idx="0">
            <a:schemeClr val="accent2"/>
          </a:fillRef>
          <a:effectRef idx="2">
            <a:schemeClr val="accent2"/>
          </a:effectRef>
          <a:fontRef idx="minor">
            <a:schemeClr val="tx1"/>
          </a:fontRef>
        </p:style>
      </p:cxnSp>
      <p:sp>
        <p:nvSpPr>
          <p:cNvPr id="21" name="Oval 20"/>
          <p:cNvSpPr/>
          <p:nvPr/>
        </p:nvSpPr>
        <p:spPr>
          <a:xfrm>
            <a:off x="4314030" y="2868811"/>
            <a:ext cx="2278851" cy="708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14030" y="2239679"/>
            <a:ext cx="2514600" cy="533400"/>
          </a:xfrm>
          <a:prstGeom prst="rect">
            <a:avLst/>
          </a:prstGeom>
          <a:noFill/>
          <a:ln>
            <a:solidFill>
              <a:srgbClr val="FF0000"/>
            </a:solidFill>
          </a:ln>
        </p:spPr>
        <p:txBody>
          <a:bodyPr wrap="square" rtlCol="0">
            <a:spAutoFit/>
          </a:bodyPr>
          <a:lstStyle/>
          <a:p>
            <a:pPr algn="ctr"/>
            <a:r>
              <a:rPr lang="en-US" sz="1400" dirty="0" smtClean="0">
                <a:solidFill>
                  <a:srgbClr val="FF0000"/>
                </a:solidFill>
              </a:rPr>
              <a:t>620m linac.</a:t>
            </a:r>
            <a:br>
              <a:rPr lang="en-US" sz="1400" dirty="0" smtClean="0">
                <a:solidFill>
                  <a:srgbClr val="FF0000"/>
                </a:solidFill>
              </a:rPr>
            </a:br>
            <a:r>
              <a:rPr lang="en-US" sz="1400" dirty="0" smtClean="0">
                <a:solidFill>
                  <a:srgbClr val="FF0000"/>
                </a:solidFill>
              </a:rPr>
              <a:t>Possible ADS test-bed.</a:t>
            </a:r>
            <a:endParaRPr lang="en-US" sz="1400" dirty="0">
              <a:solidFill>
                <a:srgbClr val="FF0000"/>
              </a:solidFill>
            </a:endParaRPr>
          </a:p>
        </p:txBody>
      </p:sp>
    </p:spTree>
    <p:extLst>
      <p:ext uri="{BB962C8B-B14F-4D97-AF65-F5344CB8AC3E}">
        <p14:creationId xmlns:p14="http://schemas.microsoft.com/office/powerpoint/2010/main" val="44033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 what’s next?</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latin typeface="Calibri" pitchFamily="34" charset="0"/>
                <a:cs typeface="Calibri" pitchFamily="34" charset="0"/>
              </a:rPr>
              <a:t>Beam profile control </a:t>
            </a:r>
            <a:r>
              <a:rPr lang="en-US" sz="2400" dirty="0" smtClean="0">
                <a:latin typeface="Calibri" pitchFamily="34" charset="0"/>
                <a:cs typeface="Calibri" pitchFamily="34" charset="0"/>
              </a:rPr>
              <a:t>is </a:t>
            </a:r>
            <a:r>
              <a:rPr lang="en-US" sz="2400" dirty="0" smtClean="0">
                <a:latin typeface="Calibri" pitchFamily="34" charset="0"/>
                <a:cs typeface="Calibri" pitchFamily="34" charset="0"/>
              </a:rPr>
              <a:t>a new area </a:t>
            </a:r>
            <a:r>
              <a:rPr lang="en-US" sz="2400" dirty="0" smtClean="0">
                <a:latin typeface="Calibri" pitchFamily="34" charset="0"/>
                <a:cs typeface="Calibri" pitchFamily="34" charset="0"/>
              </a:rPr>
              <a:t>to </a:t>
            </a:r>
            <a:r>
              <a:rPr lang="en-US" sz="2400" dirty="0" smtClean="0">
                <a:latin typeface="Calibri" pitchFamily="34" charset="0"/>
                <a:cs typeface="Calibri" pitchFamily="34" charset="0"/>
              </a:rPr>
              <a:t>explore</a:t>
            </a:r>
            <a:r>
              <a:rPr lang="en-US" sz="2400" dirty="0">
                <a:latin typeface="Calibri" pitchFamily="34" charset="0"/>
                <a:cs typeface="Calibri" pitchFamily="34" charset="0"/>
              </a:rPr>
              <a:t/>
            </a:r>
            <a:br>
              <a:rPr lang="en-US" sz="2400" dirty="0">
                <a:latin typeface="Calibri" pitchFamily="34" charset="0"/>
                <a:cs typeface="Calibri" pitchFamily="34" charset="0"/>
              </a:rPr>
            </a:br>
            <a:r>
              <a:rPr lang="en-US" sz="2400" dirty="0" smtClean="0">
                <a:latin typeface="Calibri" pitchFamily="34" charset="0"/>
                <a:cs typeface="Calibri" pitchFamily="34" charset="0"/>
              </a:rPr>
              <a:t>We may be able to </a:t>
            </a:r>
            <a:r>
              <a:rPr lang="en-US" sz="2400" dirty="0" smtClean="0">
                <a:latin typeface="Calibri" pitchFamily="34" charset="0"/>
                <a:cs typeface="Calibri" pitchFamily="34" charset="0"/>
              </a:rPr>
              <a:t>handle </a:t>
            </a:r>
            <a:r>
              <a:rPr lang="en-US" sz="2400" dirty="0" smtClean="0">
                <a:latin typeface="Calibri" pitchFamily="34" charset="0"/>
                <a:cs typeface="Calibri" pitchFamily="34" charset="0"/>
              </a:rPr>
              <a:t>such under constrained </a:t>
            </a:r>
            <a:r>
              <a:rPr lang="en-US" sz="2400" dirty="0" smtClean="0">
                <a:latin typeface="Calibri" pitchFamily="34" charset="0"/>
                <a:cs typeface="Calibri" pitchFamily="34" charset="0"/>
              </a:rPr>
              <a:t>problems</a:t>
            </a:r>
            <a:endParaRPr lang="en-US" sz="2400" dirty="0" smtClean="0">
              <a:latin typeface="Calibri" pitchFamily="34" charset="0"/>
              <a:cs typeface="Calibri" pitchFamily="34" charset="0"/>
            </a:endParaRPr>
          </a:p>
          <a:p>
            <a:r>
              <a:rPr lang="en-US" sz="2400" dirty="0">
                <a:latin typeface="Calibri" pitchFamily="34" charset="0"/>
                <a:cs typeface="Calibri" pitchFamily="34" charset="0"/>
              </a:rPr>
              <a:t>Merge the simplified </a:t>
            </a:r>
            <a:r>
              <a:rPr lang="en-US" sz="2400" dirty="0" smtClean="0">
                <a:latin typeface="Calibri" pitchFamily="34" charset="0"/>
                <a:cs typeface="Calibri" pitchFamily="34" charset="0"/>
              </a:rPr>
              <a:t>beam model with </a:t>
            </a:r>
            <a:r>
              <a:rPr lang="el-GR" sz="2400" dirty="0" smtClean="0">
                <a:latin typeface="Cambria Math"/>
                <a:ea typeface="Cambria Math"/>
              </a:rPr>
              <a:t>χ</a:t>
            </a:r>
            <a:r>
              <a:rPr lang="en-US" sz="2400" baseline="30000" dirty="0" smtClean="0">
                <a:latin typeface="Cambria Math"/>
                <a:ea typeface="Cambria Math"/>
              </a:rPr>
              <a:t>2</a:t>
            </a:r>
            <a:r>
              <a:rPr lang="en-US" sz="2400" dirty="0" smtClean="0"/>
              <a:t> </a:t>
            </a:r>
            <a:r>
              <a:rPr lang="en-US" sz="2400" dirty="0" smtClean="0">
                <a:latin typeface="Calibri" pitchFamily="34" charset="0"/>
                <a:cs typeface="Calibri" pitchFamily="34" charset="0"/>
              </a:rPr>
              <a:t>minimization</a:t>
            </a:r>
          </a:p>
          <a:p>
            <a:pPr lvl="1"/>
            <a:r>
              <a:rPr lang="en-US" sz="2100" dirty="0" smtClean="0">
                <a:latin typeface="Calibri" pitchFamily="34" charset="0"/>
                <a:cs typeface="Calibri" pitchFamily="34" charset="0"/>
              </a:rPr>
              <a:t>However, </a:t>
            </a:r>
            <a:r>
              <a:rPr lang="el-GR" sz="2100" dirty="0">
                <a:latin typeface="Cambria Math"/>
                <a:ea typeface="Cambria Math"/>
              </a:rPr>
              <a:t>χ</a:t>
            </a:r>
            <a:r>
              <a:rPr lang="en-US" sz="2100" baseline="30000" dirty="0">
                <a:latin typeface="Cambria Math"/>
                <a:ea typeface="Cambria Math"/>
              </a:rPr>
              <a:t>2</a:t>
            </a:r>
            <a:r>
              <a:rPr lang="en-US" sz="2100" dirty="0"/>
              <a:t> </a:t>
            </a:r>
            <a:r>
              <a:rPr lang="en-US" sz="2100" dirty="0" smtClean="0">
                <a:latin typeface="Calibri" pitchFamily="34" charset="0"/>
                <a:cs typeface="Calibri" pitchFamily="34" charset="0"/>
              </a:rPr>
              <a:t>minimization is not common to control systems</a:t>
            </a:r>
          </a:p>
          <a:p>
            <a:pPr lvl="1"/>
            <a:r>
              <a:rPr lang="en-US" sz="2100" dirty="0" smtClean="0">
                <a:latin typeface="Calibri" pitchFamily="34" charset="0"/>
                <a:cs typeface="Calibri" pitchFamily="34" charset="0"/>
              </a:rPr>
              <a:t>Try to overlay a 2</a:t>
            </a:r>
            <a:r>
              <a:rPr lang="en-US" sz="2100" baseline="30000" dirty="0" smtClean="0">
                <a:latin typeface="Calibri" pitchFamily="34" charset="0"/>
                <a:cs typeface="Calibri" pitchFamily="34" charset="0"/>
              </a:rPr>
              <a:t>nd</a:t>
            </a:r>
            <a:r>
              <a:rPr lang="en-US" sz="2100" dirty="0" smtClean="0">
                <a:latin typeface="Calibri" pitchFamily="34" charset="0"/>
                <a:cs typeface="Calibri" pitchFamily="34" charset="0"/>
              </a:rPr>
              <a:t> “state space” model with time (rather than position) as the variable</a:t>
            </a:r>
          </a:p>
          <a:p>
            <a:pPr lvl="1"/>
            <a:r>
              <a:rPr lang="en-US" sz="2100" dirty="0" smtClean="0">
                <a:latin typeface="Calibri" pitchFamily="34" charset="0"/>
                <a:cs typeface="Calibri" pitchFamily="34" charset="0"/>
              </a:rPr>
              <a:t>See if conventional control methods can be applied</a:t>
            </a:r>
          </a:p>
          <a:p>
            <a:r>
              <a:rPr lang="en-US" sz="2400" dirty="0" smtClean="0">
                <a:latin typeface="Calibri" pitchFamily="34" charset="0"/>
                <a:cs typeface="Calibri" pitchFamily="34" charset="0"/>
              </a:rPr>
              <a:t>More realistic simulations to see whether such solutions to under-constrained systems actually work</a:t>
            </a:r>
            <a:endParaRPr lang="en-US" sz="2400" dirty="0">
              <a:latin typeface="Calibri" pitchFamily="34" charset="0"/>
              <a:cs typeface="Calibri" pitchFamily="34" charset="0"/>
            </a:endParaRPr>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2448645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sz="quarter" idx="1"/>
          </p:nvPr>
        </p:nvSpPr>
        <p:spPr/>
        <p:txBody>
          <a:bodyPr/>
          <a:lstStyle/>
          <a:p>
            <a:pPr marL="0" indent="0">
              <a:buNone/>
            </a:pPr>
            <a:r>
              <a:rPr lang="en-US" dirty="0" smtClean="0"/>
              <a:t>My supervisors : Aseet Mukherjee, Jim Kerby, and Rama K </a:t>
            </a:r>
            <a:r>
              <a:rPr lang="en-US" dirty="0" err="1" smtClean="0"/>
              <a:t>Yedavalli</a:t>
            </a:r>
            <a:r>
              <a:rPr lang="en-US" dirty="0" smtClean="0"/>
              <a:t>.</a:t>
            </a:r>
          </a:p>
          <a:p>
            <a:pPr marL="0" indent="0">
              <a:buNone/>
            </a:pPr>
            <a:r>
              <a:rPr lang="en-US" dirty="0" smtClean="0"/>
              <a:t>Steve </a:t>
            </a:r>
            <a:r>
              <a:rPr lang="en-US" dirty="0" smtClean="0"/>
              <a:t>Holmes, for giving me an opportunity to work in PX. And to everyone in </a:t>
            </a:r>
            <a:r>
              <a:rPr lang="en-US" dirty="0" smtClean="0"/>
              <a:t>TD and AD, as well as at CDF </a:t>
            </a:r>
            <a:r>
              <a:rPr lang="en-US" dirty="0" smtClean="0"/>
              <a:t>who has helped me gain understanding of accelerators and their </a:t>
            </a:r>
            <a:r>
              <a:rPr lang="en-US" dirty="0" smtClean="0"/>
              <a:t>components.</a:t>
            </a:r>
          </a:p>
          <a:p>
            <a:pPr marL="0" indent="0">
              <a:buNone/>
            </a:pPr>
            <a:r>
              <a:rPr lang="en-US" dirty="0" smtClean="0"/>
              <a:t>George </a:t>
            </a:r>
            <a:r>
              <a:rPr lang="en-US" dirty="0" smtClean="0"/>
              <a:t>Dodson, ORNL, for his reliability data on </a:t>
            </a:r>
            <a:r>
              <a:rPr lang="en-US" dirty="0" smtClean="0"/>
              <a:t>SNS.</a:t>
            </a:r>
          </a:p>
          <a:p>
            <a:pPr marL="0" indent="0">
              <a:buNone/>
            </a:pPr>
            <a:r>
              <a:rPr lang="en-US" dirty="0" smtClean="0"/>
              <a:t>Tom </a:t>
            </a:r>
            <a:r>
              <a:rPr lang="en-US" dirty="0" err="1" smtClean="0"/>
              <a:t>Himel</a:t>
            </a:r>
            <a:r>
              <a:rPr lang="en-US" dirty="0" smtClean="0"/>
              <a:t>, SLAC, for </a:t>
            </a:r>
            <a:r>
              <a:rPr lang="en-US" dirty="0" err="1" smtClean="0"/>
              <a:t>AvailSim</a:t>
            </a:r>
            <a:r>
              <a:rPr lang="en-US" dirty="0" smtClean="0"/>
              <a:t>. </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366205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Reliability Work</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sz="2200" i="1" dirty="0" smtClean="0"/>
              <a:t>Though </a:t>
            </a:r>
            <a:r>
              <a:rPr lang="en-US" sz="2200" i="1" dirty="0"/>
              <a:t>no </a:t>
            </a:r>
            <a:r>
              <a:rPr lang="en-US" sz="2200" i="1" dirty="0" smtClean="0"/>
              <a:t>extensive </a:t>
            </a:r>
            <a:r>
              <a:rPr lang="en-US" sz="2200" i="1" dirty="0"/>
              <a:t>systematic analysis has been much carried out on reliability of accelerators, there has been some work done in this field.  A reliability study of the Spallation Neutron Source (SNS) has been done using a spreadsheet (Oak Ridge National Laboratory), and a customized reliability software called </a:t>
            </a:r>
            <a:r>
              <a:rPr lang="en-US" sz="2200" i="1" dirty="0" err="1"/>
              <a:t>AvailSim</a:t>
            </a:r>
            <a:r>
              <a:rPr lang="en-US" sz="2200" i="1" dirty="0"/>
              <a:t> was developed for the proposed International Linear Collider (SLAC). Out present work on reliability of Project-X uses a commercial simulation software called Availability </a:t>
            </a:r>
            <a:r>
              <a:rPr lang="en-US" sz="2200" i="1" dirty="0" err="1"/>
              <a:t>WorkBench</a:t>
            </a:r>
            <a:r>
              <a:rPr lang="en-US" sz="2200" i="1" dirty="0"/>
              <a:t> (AWB) by Isograph</a:t>
            </a:r>
            <a:r>
              <a:rPr lang="en-US" sz="2200" i="1" dirty="0" smtClean="0"/>
              <a:t>. Data has been validation against SNS reliability results.</a:t>
            </a:r>
            <a:endParaRPr lang="en-US" sz="2200" i="1" dirty="0"/>
          </a:p>
          <a:p>
            <a:pPr algn="ctr"/>
            <a:endParaRPr lang="en-US" sz="3600" b="1" i="1" dirty="0"/>
          </a:p>
          <a:p>
            <a:endParaRPr lang="en-US" dirty="0"/>
          </a:p>
        </p:txBody>
      </p:sp>
      <p:pic>
        <p:nvPicPr>
          <p:cNvPr id="4" name="Picture 3"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3540020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Tools</a:t>
            </a:r>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9384620"/>
              </p:ext>
            </p:extLst>
          </p:nvPr>
        </p:nvGraphicFramePr>
        <p:xfrm>
          <a:off x="1447800" y="1600200"/>
          <a:ext cx="6707776" cy="4112142"/>
        </p:xfrm>
        <a:graphic>
          <a:graphicData uri="http://schemas.openxmlformats.org/drawingml/2006/table">
            <a:tbl>
              <a:tblPr>
                <a:tableStyleId>{5C22544A-7EE6-4342-B048-85BDC9FD1C3A}</a:tableStyleId>
              </a:tblPr>
              <a:tblGrid>
                <a:gridCol w="1150183"/>
                <a:gridCol w="2941257"/>
                <a:gridCol w="2616336"/>
              </a:tblGrid>
              <a:tr h="267411">
                <a:tc>
                  <a:txBody>
                    <a:bodyPr/>
                    <a:lstStyle/>
                    <a:p>
                      <a:pPr>
                        <a:lnSpc>
                          <a:spcPct val="115000"/>
                        </a:lnSpc>
                      </a:pPr>
                      <a:r>
                        <a:rPr lang="en-US" sz="1400" b="1" dirty="0" smtClean="0">
                          <a:effectLst/>
                          <a:latin typeface="Calibri"/>
                          <a:cs typeface="Times New Roman"/>
                        </a:rPr>
                        <a:t>Tools</a:t>
                      </a:r>
                      <a:endParaRPr lang="en-US" sz="1400" b="1" dirty="0">
                        <a:effectLst/>
                        <a:latin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b="1" dirty="0">
                          <a:effectLst/>
                        </a:rPr>
                        <a:t>Pros</a:t>
                      </a:r>
                      <a:endParaRPr lang="en-US" sz="1400" b="1"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b="1" dirty="0">
                          <a:effectLst/>
                        </a:rPr>
                        <a:t>Cons</a:t>
                      </a:r>
                      <a:endParaRPr lang="en-US" sz="1400" b="1"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47774">
                <a:tc>
                  <a:txBody>
                    <a:bodyPr/>
                    <a:lstStyle/>
                    <a:p>
                      <a:pPr marL="0" marR="0">
                        <a:lnSpc>
                          <a:spcPct val="115000"/>
                        </a:lnSpc>
                        <a:spcBef>
                          <a:spcPts val="0"/>
                        </a:spcBef>
                        <a:spcAft>
                          <a:spcPts val="1000"/>
                        </a:spcAft>
                      </a:pPr>
                      <a:r>
                        <a:rPr lang="en-US" sz="1400" dirty="0">
                          <a:effectLst/>
                        </a:rPr>
                        <a:t>Spreadsheet</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Previously used by SNS. Deterministic. Good to get started.  Good source of data for our present work. </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User interface hard to use. </a:t>
                      </a:r>
                      <a:r>
                        <a:rPr lang="en-US" sz="1400" dirty="0" smtClean="0">
                          <a:effectLst/>
                        </a:rPr>
                        <a:t>Error prone: Lack </a:t>
                      </a:r>
                      <a:r>
                        <a:rPr lang="en-US" sz="1400" dirty="0">
                          <a:effectLst/>
                        </a:rPr>
                        <a:t>of visualization tools </a:t>
                      </a:r>
                      <a:r>
                        <a:rPr lang="en-US" sz="1400" dirty="0" smtClean="0">
                          <a:effectLst/>
                        </a:rPr>
                        <a:t>make</a:t>
                      </a:r>
                      <a:r>
                        <a:rPr lang="en-US" sz="1400" baseline="0" dirty="0" smtClean="0">
                          <a:effectLst/>
                        </a:rPr>
                        <a:t> </a:t>
                      </a:r>
                      <a:r>
                        <a:rPr lang="en-US" sz="1400" dirty="0" smtClean="0">
                          <a:effectLst/>
                        </a:rPr>
                        <a:t>problems difficult </a:t>
                      </a:r>
                      <a:r>
                        <a:rPr lang="en-US" sz="1400" dirty="0">
                          <a:effectLst/>
                        </a:rPr>
                        <a:t>to </a:t>
                      </a:r>
                      <a:r>
                        <a:rPr lang="en-US" sz="1400" dirty="0" smtClean="0">
                          <a:effectLst/>
                        </a:rPr>
                        <a:t>locate.</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5800">
                <a:tc>
                  <a:txBody>
                    <a:bodyPr/>
                    <a:lstStyle/>
                    <a:p>
                      <a:pPr marL="0" marR="0">
                        <a:lnSpc>
                          <a:spcPct val="115000"/>
                        </a:lnSpc>
                        <a:spcBef>
                          <a:spcPts val="0"/>
                        </a:spcBef>
                        <a:spcAft>
                          <a:spcPts val="1000"/>
                        </a:spcAft>
                      </a:pPr>
                      <a:r>
                        <a:rPr lang="en-US" sz="1400" dirty="0">
                          <a:effectLst/>
                        </a:rPr>
                        <a:t>AvailSim</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Many accelerator specific concepts built in. </a:t>
                      </a:r>
                      <a:r>
                        <a:rPr lang="en-US" sz="1400" dirty="0" smtClean="0">
                          <a:effectLst/>
                        </a:rPr>
                        <a:t>Free.</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No </a:t>
                      </a:r>
                      <a:r>
                        <a:rPr lang="en-US" sz="1400" dirty="0" smtClean="0">
                          <a:effectLst/>
                        </a:rPr>
                        <a:t>GUI. Not </a:t>
                      </a:r>
                      <a:r>
                        <a:rPr lang="en-US" sz="1400" dirty="0">
                          <a:effectLst/>
                        </a:rPr>
                        <a:t>validated against real data.</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1331">
                <a:tc>
                  <a:txBody>
                    <a:bodyPr/>
                    <a:lstStyle/>
                    <a:p>
                      <a:pPr marL="0" marR="0">
                        <a:lnSpc>
                          <a:spcPct val="115000"/>
                        </a:lnSpc>
                        <a:spcBef>
                          <a:spcPts val="0"/>
                        </a:spcBef>
                        <a:spcAft>
                          <a:spcPts val="1000"/>
                        </a:spcAft>
                      </a:pPr>
                      <a:r>
                        <a:rPr lang="en-US" sz="1400" dirty="0">
                          <a:effectLst/>
                        </a:rPr>
                        <a:t>Sapphire</a:t>
                      </a:r>
                      <a:br>
                        <a:rPr lang="en-US" sz="1400" dirty="0">
                          <a:effectLst/>
                        </a:rPr>
                      </a:br>
                      <a:r>
                        <a:rPr lang="en-US" sz="1400" dirty="0">
                          <a:effectLst/>
                        </a:rPr>
                        <a:t>(semi-commercial)</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smtClean="0">
                          <a:effectLst/>
                        </a:rPr>
                        <a:t>Used </a:t>
                      </a:r>
                      <a:r>
                        <a:rPr lang="en-US" sz="1400" dirty="0">
                          <a:effectLst/>
                        </a:rPr>
                        <a:t>in NASA and nuclear industry. Developed by Idaho National Lab, </a:t>
                      </a:r>
                      <a:r>
                        <a:rPr lang="en-US" sz="1400" dirty="0" smtClean="0">
                          <a:effectLst/>
                        </a:rPr>
                        <a:t>free.</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NDA per </a:t>
                      </a:r>
                      <a:r>
                        <a:rPr lang="en-US" sz="1400" dirty="0" smtClean="0">
                          <a:effectLst/>
                        </a:rPr>
                        <a:t>user. GUI not great.</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54518">
                <a:tc>
                  <a:txBody>
                    <a:bodyPr/>
                    <a:lstStyle/>
                    <a:p>
                      <a:pPr marL="0" marR="0">
                        <a:lnSpc>
                          <a:spcPct val="115000"/>
                        </a:lnSpc>
                        <a:spcBef>
                          <a:spcPts val="0"/>
                        </a:spcBef>
                        <a:spcAft>
                          <a:spcPts val="1000"/>
                        </a:spcAft>
                      </a:pPr>
                      <a:r>
                        <a:rPr lang="en-US" sz="1400" dirty="0">
                          <a:effectLst/>
                        </a:rPr>
                        <a:t>ReliaSoft</a:t>
                      </a:r>
                      <a:br>
                        <a:rPr lang="en-US" sz="1400" dirty="0">
                          <a:effectLst/>
                        </a:rPr>
                      </a:br>
                      <a:r>
                        <a:rPr lang="en-US" sz="1400" dirty="0" smtClean="0">
                          <a:effectLst/>
                        </a:rPr>
                        <a:t>(commercial)</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Good user interface. Most widely used reliability package with many options.  SNS </a:t>
                      </a:r>
                      <a:r>
                        <a:rPr lang="en-US" sz="1400" dirty="0" smtClean="0">
                          <a:effectLst/>
                        </a:rPr>
                        <a:t>has started using</a:t>
                      </a:r>
                      <a:r>
                        <a:rPr lang="en-US" sz="1400" baseline="0" dirty="0" smtClean="0">
                          <a:effectLst/>
                        </a:rPr>
                        <a:t> this</a:t>
                      </a:r>
                      <a:r>
                        <a:rPr lang="en-US" sz="1400" dirty="0" smtClean="0">
                          <a:effectLst/>
                        </a:rPr>
                        <a:t>.</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File format is proprietary … cannot access except through ReliaSoft.</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212">
                <a:tc>
                  <a:txBody>
                    <a:bodyPr/>
                    <a:lstStyle/>
                    <a:p>
                      <a:pPr marL="0" marR="0">
                        <a:lnSpc>
                          <a:spcPct val="115000"/>
                        </a:lnSpc>
                        <a:spcBef>
                          <a:spcPts val="0"/>
                        </a:spcBef>
                        <a:spcAft>
                          <a:spcPts val="1000"/>
                        </a:spcAft>
                      </a:pPr>
                      <a:r>
                        <a:rPr lang="en-US" sz="1400" dirty="0">
                          <a:effectLst/>
                        </a:rPr>
                        <a:t>Isograph’s</a:t>
                      </a:r>
                      <a:br>
                        <a:rPr lang="en-US" sz="1400" dirty="0">
                          <a:effectLst/>
                        </a:rPr>
                      </a:br>
                      <a:r>
                        <a:rPr lang="en-US" sz="1400" dirty="0">
                          <a:effectLst/>
                        </a:rPr>
                        <a:t>AWB</a:t>
                      </a:r>
                      <a:br>
                        <a:rPr lang="en-US" sz="1400" dirty="0">
                          <a:effectLst/>
                        </a:rPr>
                      </a:br>
                      <a:r>
                        <a:rPr lang="en-US" sz="1400" dirty="0">
                          <a:effectLst/>
                        </a:rPr>
                        <a:t>(commercial)</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Good user interface. File format is open, accessible by any program.</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400" dirty="0">
                          <a:effectLst/>
                        </a:rPr>
                        <a:t>Not as widely used as ReliaSoft, and lacks some GUI features.</a:t>
                      </a:r>
                      <a:endParaRPr lang="en-US" sz="1400" dirty="0">
                        <a:effectLst/>
                        <a:latin typeface="Calibri"/>
                        <a:ea typeface="Calibri"/>
                        <a:cs typeface="Times New Roman"/>
                      </a:endParaRPr>
                    </a:p>
                  </a:txBody>
                  <a:tcPr marL="72390" marR="72390"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838200" y="5791200"/>
            <a:ext cx="7826828" cy="923330"/>
          </a:xfrm>
          <a:prstGeom prst="rect">
            <a:avLst/>
          </a:prstGeom>
        </p:spPr>
        <p:txBody>
          <a:bodyPr wrap="square">
            <a:spAutoFit/>
          </a:bodyPr>
          <a:lstStyle/>
          <a:p>
            <a:pPr algn="ctr">
              <a:spcBef>
                <a:spcPts val="600"/>
              </a:spcBef>
            </a:pPr>
            <a:r>
              <a:rPr lang="en-US" i="1" dirty="0">
                <a:latin typeface="Calibri" pitchFamily="34" charset="0"/>
                <a:cs typeface="Calibri" pitchFamily="34" charset="0"/>
              </a:rPr>
              <a:t>Some accelerator specific complexities </a:t>
            </a:r>
            <a:r>
              <a:rPr lang="en-US" b="1" i="1" dirty="0">
                <a:latin typeface="Calibri" pitchFamily="34" charset="0"/>
                <a:cs typeface="Calibri" pitchFamily="34" charset="0"/>
              </a:rPr>
              <a:t>cannot </a:t>
            </a:r>
            <a:r>
              <a:rPr lang="en-US" i="1" dirty="0">
                <a:latin typeface="Calibri" pitchFamily="34" charset="0"/>
                <a:cs typeface="Calibri" pitchFamily="34" charset="0"/>
              </a:rPr>
              <a:t>be fully represented by a commercial software. We chose AWB since it gives us the </a:t>
            </a:r>
            <a:r>
              <a:rPr lang="en-US" b="1" i="1" dirty="0">
                <a:latin typeface="Calibri" pitchFamily="34" charset="0"/>
                <a:cs typeface="Calibri" pitchFamily="34" charset="0"/>
              </a:rPr>
              <a:t>flexibility of interfacing </a:t>
            </a:r>
            <a:r>
              <a:rPr lang="en-US" i="1" dirty="0">
                <a:latin typeface="Calibri" pitchFamily="34" charset="0"/>
                <a:cs typeface="Calibri" pitchFamily="34" charset="0"/>
              </a:rPr>
              <a:t>it with other programs, and passing on the data to anyone</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015250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44562"/>
          </a:xfrm>
        </p:spPr>
        <p:txBody>
          <a:bodyPr>
            <a:normAutofit/>
          </a:bodyPr>
          <a:lstStyle/>
          <a:p>
            <a:pPr algn="ctr"/>
            <a:r>
              <a:rPr lang="en-US" sz="3600" dirty="0" smtClean="0"/>
              <a:t>AWB features</a:t>
            </a:r>
            <a:endParaRPr lang="en-US" sz="3600" dirty="0"/>
          </a:p>
        </p:txBody>
      </p:sp>
      <p:sp>
        <p:nvSpPr>
          <p:cNvPr id="3" name="Content Placeholder 2"/>
          <p:cNvSpPr>
            <a:spLocks noGrp="1"/>
          </p:cNvSpPr>
          <p:nvPr>
            <p:ph sz="quarter" idx="1"/>
          </p:nvPr>
        </p:nvSpPr>
        <p:spPr>
          <a:xfrm>
            <a:off x="304800" y="1524000"/>
            <a:ext cx="8305800" cy="3429000"/>
          </a:xfrm>
        </p:spPr>
        <p:txBody>
          <a:bodyPr>
            <a:noAutofit/>
          </a:bodyPr>
          <a:lstStyle/>
          <a:p>
            <a:r>
              <a:rPr lang="en-US" sz="2000" dirty="0" smtClean="0"/>
              <a:t>Reliability centered analysis. Gives Mean time between Failures (MTBF)  Mean Down time (MDT)  Mean time to repair  (MTTR) and several o/p parameters.</a:t>
            </a:r>
          </a:p>
          <a:p>
            <a:r>
              <a:rPr lang="en-US" sz="2000" dirty="0" smtClean="0"/>
              <a:t>Different failure functions : Exponential, </a:t>
            </a:r>
            <a:r>
              <a:rPr lang="en-US" sz="2000" dirty="0" err="1" smtClean="0"/>
              <a:t>Weibull</a:t>
            </a:r>
            <a:r>
              <a:rPr lang="en-US" sz="2000" dirty="0" smtClean="0"/>
              <a:t>, Normal, Log-Normal…</a:t>
            </a:r>
          </a:p>
          <a:p>
            <a:r>
              <a:rPr lang="en-US" sz="2000" dirty="0" smtClean="0"/>
              <a:t>Handles </a:t>
            </a:r>
            <a:r>
              <a:rPr lang="en-US" sz="2000" b="1" dirty="0" smtClean="0"/>
              <a:t>repair,</a:t>
            </a:r>
            <a:r>
              <a:rPr lang="en-US" sz="2000" dirty="0" smtClean="0"/>
              <a:t> maintenance, labors, cost, </a:t>
            </a:r>
            <a:r>
              <a:rPr lang="en-US" sz="2000" b="1" dirty="0" smtClean="0"/>
              <a:t>redundancies</a:t>
            </a:r>
          </a:p>
          <a:p>
            <a:r>
              <a:rPr lang="en-US" sz="2000" dirty="0" smtClean="0"/>
              <a:t>Easy drag and drop option to build block diagram</a:t>
            </a:r>
          </a:p>
          <a:p>
            <a:r>
              <a:rPr lang="en-US" sz="2000" dirty="0" smtClean="0"/>
              <a:t>Fault Tree Analysis, Life Cycle cost, </a:t>
            </a:r>
            <a:r>
              <a:rPr lang="en-US" sz="2000" dirty="0" err="1" smtClean="0"/>
              <a:t>Weibull</a:t>
            </a:r>
            <a:r>
              <a:rPr lang="en-US" sz="2000" dirty="0" smtClean="0"/>
              <a:t> </a:t>
            </a:r>
            <a:r>
              <a:rPr lang="en-US" sz="2000" dirty="0" err="1" smtClean="0"/>
              <a:t>Anaylsis</a:t>
            </a:r>
            <a:r>
              <a:rPr lang="en-US" sz="2000" dirty="0" smtClean="0"/>
              <a:t>.</a:t>
            </a:r>
          </a:p>
          <a:p>
            <a:r>
              <a:rPr lang="en-US" sz="2000" dirty="0" smtClean="0"/>
              <a:t>Open file format.</a:t>
            </a:r>
            <a:endParaRPr lang="en-US" sz="2000" dirty="0"/>
          </a:p>
        </p:txBody>
      </p:sp>
      <p:sp>
        <p:nvSpPr>
          <p:cNvPr id="6" name="TextBox 5"/>
          <p:cNvSpPr txBox="1"/>
          <p:nvPr/>
        </p:nvSpPr>
        <p:spPr>
          <a:xfrm>
            <a:off x="1143000" y="4876800"/>
            <a:ext cx="3429000" cy="1508105"/>
          </a:xfrm>
          <a:prstGeom prst="rect">
            <a:avLst/>
          </a:prstGeom>
          <a:noFill/>
        </p:spPr>
        <p:txBody>
          <a:bodyPr wrap="square" rtlCol="0">
            <a:spAutoFit/>
          </a:bodyPr>
          <a:lstStyle/>
          <a:p>
            <a:r>
              <a:rPr lang="en-US" sz="2000" b="1" dirty="0" smtClean="0">
                <a:solidFill>
                  <a:srgbClr val="FF0000"/>
                </a:solidFill>
              </a:rPr>
              <a:t>AWB Modeling Example</a:t>
            </a:r>
          </a:p>
          <a:p>
            <a:r>
              <a:rPr lang="en-US" b="1" i="1" dirty="0" smtClean="0">
                <a:solidFill>
                  <a:srgbClr val="C00000"/>
                </a:solidFill>
              </a:rPr>
              <a:t>Can represent series, parallel,</a:t>
            </a:r>
            <a:br>
              <a:rPr lang="en-US" b="1" i="1" dirty="0" smtClean="0">
                <a:solidFill>
                  <a:srgbClr val="C00000"/>
                </a:solidFill>
              </a:rPr>
            </a:br>
            <a:r>
              <a:rPr lang="en-US" b="1" i="1" dirty="0" smtClean="0">
                <a:solidFill>
                  <a:srgbClr val="C00000"/>
                </a:solidFill>
              </a:rPr>
              <a:t>r out of n systems,</a:t>
            </a:r>
            <a:br>
              <a:rPr lang="en-US" b="1" i="1" dirty="0" smtClean="0">
                <a:solidFill>
                  <a:srgbClr val="C00000"/>
                </a:solidFill>
              </a:rPr>
            </a:br>
            <a:r>
              <a:rPr lang="en-US" b="1" i="1" dirty="0" smtClean="0">
                <a:solidFill>
                  <a:srgbClr val="C00000"/>
                </a:solidFill>
              </a:rPr>
              <a:t>hot &amp; cold spares,</a:t>
            </a:r>
            <a:br>
              <a:rPr lang="en-US" b="1" i="1" dirty="0" smtClean="0">
                <a:solidFill>
                  <a:srgbClr val="C00000"/>
                </a:solidFill>
              </a:rPr>
            </a:br>
            <a:r>
              <a:rPr lang="en-US" b="1" i="1" dirty="0" smtClean="0">
                <a:solidFill>
                  <a:srgbClr val="C00000"/>
                </a:solidFill>
              </a:rPr>
              <a:t>online &amp; offline repairs</a:t>
            </a:r>
            <a:endParaRPr lang="en-US" b="1" i="1" dirty="0">
              <a:solidFill>
                <a:srgbClr val="C00000"/>
              </a:solidFill>
            </a:endParaRPr>
          </a:p>
        </p:txBody>
      </p:sp>
      <p:pic>
        <p:nvPicPr>
          <p:cNvPr id="2051" name="Picture 3"/>
          <p:cNvPicPr>
            <a:picLocks noChangeArrowheads="1"/>
          </p:cNvPicPr>
          <p:nvPr/>
        </p:nvPicPr>
        <p:blipFill>
          <a:blip r:embed="rId3" cstate="print"/>
          <a:srcRect l="25000" t="20000" r="25625" b="38000"/>
          <a:stretch>
            <a:fillRect/>
          </a:stretch>
        </p:blipFill>
        <p:spPr bwMode="auto">
          <a:xfrm>
            <a:off x="4191000" y="4132943"/>
            <a:ext cx="4663440" cy="2627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fermilab-logo.jpg"/>
          <p:cNvPicPr>
            <a:picLocks noChangeAspect="1"/>
          </p:cNvPicPr>
          <p:nvPr/>
        </p:nvPicPr>
        <p:blipFill>
          <a:blip r:embed="rId4"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4294049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Distribution</a:t>
            </a:r>
            <a:endParaRPr lang="en-US" dirty="0"/>
          </a:p>
        </p:txBody>
      </p:sp>
      <p:sp>
        <p:nvSpPr>
          <p:cNvPr id="3" name="Content Placeholder 2"/>
          <p:cNvSpPr>
            <a:spLocks noGrp="1"/>
          </p:cNvSpPr>
          <p:nvPr>
            <p:ph sz="quarter" idx="1"/>
          </p:nvPr>
        </p:nvSpPr>
        <p:spPr/>
        <p:txBody>
          <a:bodyPr>
            <a:normAutofit/>
          </a:bodyPr>
          <a:lstStyle/>
          <a:p>
            <a:pPr algn="just"/>
            <a:r>
              <a:rPr lang="en-US" sz="1800" dirty="0" smtClean="0">
                <a:latin typeface="Calibri" pitchFamily="34" charset="0"/>
                <a:cs typeface="Calibri" pitchFamily="34" charset="0"/>
              </a:rPr>
              <a:t>Can be exponential</a:t>
            </a:r>
            <a:r>
              <a:rPr lang="en-US" sz="1800" dirty="0">
                <a:latin typeface="Calibri" pitchFamily="34" charset="0"/>
                <a:cs typeface="Calibri" pitchFamily="34" charset="0"/>
              </a:rPr>
              <a:t>, </a:t>
            </a:r>
            <a:r>
              <a:rPr lang="en-US" sz="1800" dirty="0" err="1">
                <a:latin typeface="Calibri" pitchFamily="34" charset="0"/>
                <a:cs typeface="Calibri" pitchFamily="34" charset="0"/>
              </a:rPr>
              <a:t>Weibull</a:t>
            </a:r>
            <a:r>
              <a:rPr lang="en-US" sz="1800" dirty="0">
                <a:latin typeface="Calibri" pitchFamily="34" charset="0"/>
                <a:cs typeface="Calibri" pitchFamily="34" charset="0"/>
              </a:rPr>
              <a:t>, normal, Poisson, chi-square, gamma, etc. </a:t>
            </a:r>
            <a:endParaRPr lang="en-US"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The </a:t>
            </a:r>
            <a:r>
              <a:rPr lang="en-US" sz="1800" dirty="0">
                <a:latin typeface="Calibri" pitchFamily="34" charset="0"/>
                <a:cs typeface="Calibri" pitchFamily="34" charset="0"/>
              </a:rPr>
              <a:t>most realistic description of failure characteristic of a component is a </a:t>
            </a:r>
            <a:r>
              <a:rPr lang="en-US" sz="1800" b="1" dirty="0">
                <a:solidFill>
                  <a:srgbClr val="FF0000"/>
                </a:solidFill>
                <a:latin typeface="Calibri" pitchFamily="34" charset="0"/>
                <a:cs typeface="Calibri" pitchFamily="34" charset="0"/>
              </a:rPr>
              <a:t>“bathtub curve” </a:t>
            </a:r>
            <a:r>
              <a:rPr lang="en-US" sz="1800" dirty="0">
                <a:latin typeface="Calibri" pitchFamily="34" charset="0"/>
                <a:cs typeface="Calibri" pitchFamily="34" charset="0"/>
              </a:rPr>
              <a:t>with three periods: early (burn in) period with dropping failure rate; useful period with constant failure; and late (or wear out) period with an increasing failure rate. </a:t>
            </a:r>
            <a:endParaRPr lang="en-US"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AWB </a:t>
            </a:r>
            <a:r>
              <a:rPr lang="en-US" sz="1800" dirty="0">
                <a:latin typeface="Calibri" pitchFamily="34" charset="0"/>
                <a:cs typeface="Calibri" pitchFamily="34" charset="0"/>
              </a:rPr>
              <a:t>allows any kind of failure to be assigned to the components, including the bathtub characteristic via a Tri-</a:t>
            </a:r>
            <a:r>
              <a:rPr lang="en-US" sz="1800" dirty="0" err="1">
                <a:latin typeface="Calibri" pitchFamily="34" charset="0"/>
                <a:cs typeface="Calibri" pitchFamily="34" charset="0"/>
              </a:rPr>
              <a:t>Weibull</a:t>
            </a:r>
            <a:r>
              <a:rPr lang="en-US" sz="1800" dirty="0">
                <a:latin typeface="Calibri" pitchFamily="34" charset="0"/>
                <a:cs typeface="Calibri" pitchFamily="34" charset="0"/>
              </a:rPr>
              <a:t>.</a:t>
            </a:r>
          </a:p>
          <a:p>
            <a:pPr marL="0" indent="0">
              <a:buNone/>
            </a:pPr>
            <a:endParaRPr lang="en-US" dirty="0"/>
          </a:p>
        </p:txBody>
      </p:sp>
      <p:pic>
        <p:nvPicPr>
          <p:cNvPr id="4" name="Picture 3" descr="fermilab-logo.jpg"/>
          <p:cNvPicPr>
            <a:picLocks noChangeAspect="1"/>
          </p:cNvPicPr>
          <p:nvPr/>
        </p:nvPicPr>
        <p:blipFill>
          <a:blip r:embed="rId3" cstate="print"/>
          <a:srcRect t="38000" b="38000"/>
          <a:stretch>
            <a:fillRect/>
          </a:stretch>
        </p:blipFill>
        <p:spPr>
          <a:xfrm>
            <a:off x="7496629" y="0"/>
            <a:ext cx="1625600" cy="39014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838200" y="4006545"/>
                <a:ext cx="4495800" cy="2107052"/>
              </a:xfrm>
              <a:prstGeom prst="rect">
                <a:avLst/>
              </a:prstGeom>
              <a:noFill/>
            </p:spPr>
            <p:txBody>
              <a:bodyPr wrap="square" rtlCol="0">
                <a:spAutoFit/>
              </a:bodyPr>
              <a:lstStyle/>
              <a:p>
                <a:pPr>
                  <a:spcBef>
                    <a:spcPts val="600"/>
                  </a:spcBef>
                </a:pPr>
                <a:r>
                  <a:rPr lang="en-US" i="1" dirty="0" smtClean="0">
                    <a:latin typeface="Calibri" pitchFamily="34" charset="0"/>
                    <a:cs typeface="Calibri" pitchFamily="34" charset="0"/>
                  </a:rPr>
                  <a:t> For </a:t>
                </a:r>
                <a:r>
                  <a:rPr lang="en-US" i="1" dirty="0">
                    <a:latin typeface="Calibri" pitchFamily="34" charset="0"/>
                    <a:cs typeface="Calibri" pitchFamily="34" charset="0"/>
                  </a:rPr>
                  <a:t>simplicity as well as agreement with SNS work presented here assumed an exponential failure distribution, </a:t>
                </a:r>
                <a:endParaRPr lang="en-US" i="1" dirty="0" smtClean="0">
                  <a:solidFill>
                    <a:prstClr val="black"/>
                  </a:solidFill>
                  <a:latin typeface="Calibri" pitchFamily="34" charset="0"/>
                  <a:cs typeface="Calibri" pitchFamily="34" charset="0"/>
                </a:endParaRPr>
              </a:p>
              <a:p>
                <a:pPr>
                  <a:spcBef>
                    <a:spcPts val="600"/>
                  </a:spcBef>
                </a:pPr>
                <a14:m>
                  <m:oMath xmlns:m="http://schemas.openxmlformats.org/officeDocument/2006/math">
                    <m:r>
                      <a:rPr lang="en-US" sz="2000" b="1" i="1" smtClean="0">
                        <a:solidFill>
                          <a:srgbClr val="C00000"/>
                        </a:solidFill>
                        <a:latin typeface="Cambria Math"/>
                      </a:rPr>
                      <m:t>𝑭</m:t>
                    </m:r>
                    <m:d>
                      <m:dPr>
                        <m:ctrlPr>
                          <a:rPr lang="en-US" sz="2000" b="1" i="1">
                            <a:solidFill>
                              <a:srgbClr val="C00000"/>
                            </a:solidFill>
                            <a:latin typeface="Cambria Math"/>
                          </a:rPr>
                        </m:ctrlPr>
                      </m:dPr>
                      <m:e>
                        <m:r>
                          <a:rPr lang="en-US" sz="2000" b="1" i="1">
                            <a:solidFill>
                              <a:srgbClr val="C00000"/>
                            </a:solidFill>
                            <a:latin typeface="Cambria Math"/>
                          </a:rPr>
                          <m:t>𝒕</m:t>
                        </m:r>
                      </m:e>
                    </m:d>
                    <m:r>
                      <a:rPr lang="en-US" sz="2000" b="1" i="1">
                        <a:solidFill>
                          <a:srgbClr val="C00000"/>
                        </a:solidFill>
                        <a:latin typeface="Cambria Math"/>
                      </a:rPr>
                      <m:t>=</m:t>
                    </m:r>
                    <m:nary>
                      <m:naryPr>
                        <m:limLoc m:val="undOvr"/>
                        <m:ctrlPr>
                          <a:rPr lang="en-US" sz="2000" b="1" i="1">
                            <a:solidFill>
                              <a:srgbClr val="C00000"/>
                            </a:solidFill>
                            <a:latin typeface="Cambria Math"/>
                          </a:rPr>
                        </m:ctrlPr>
                      </m:naryPr>
                      <m:sub>
                        <m:r>
                          <m:rPr>
                            <m:brk m:alnAt="24"/>
                          </m:rPr>
                          <a:rPr lang="en-US" sz="2000" b="1" i="1">
                            <a:solidFill>
                              <a:srgbClr val="C00000"/>
                            </a:solidFill>
                            <a:latin typeface="Cambria Math"/>
                          </a:rPr>
                          <m:t>𝟎</m:t>
                        </m:r>
                      </m:sub>
                      <m:sup>
                        <m:r>
                          <a:rPr lang="en-US" sz="2000" b="1" i="1">
                            <a:solidFill>
                              <a:srgbClr val="C00000"/>
                            </a:solidFill>
                            <a:latin typeface="Cambria Math"/>
                          </a:rPr>
                          <m:t>𝒕</m:t>
                        </m:r>
                      </m:sup>
                      <m:e>
                        <m:r>
                          <a:rPr lang="en-US" sz="2000" b="1" i="1">
                            <a:solidFill>
                              <a:srgbClr val="C00000"/>
                            </a:solidFill>
                            <a:latin typeface="Cambria Math"/>
                            <a:ea typeface="Cambria Math"/>
                          </a:rPr>
                          <m:t>𝝀</m:t>
                        </m:r>
                        <m:sSup>
                          <m:sSupPr>
                            <m:ctrlPr>
                              <a:rPr lang="en-US" sz="2000" b="1" i="1">
                                <a:solidFill>
                                  <a:srgbClr val="C00000"/>
                                </a:solidFill>
                                <a:latin typeface="Cambria Math"/>
                                <a:ea typeface="Cambria Math"/>
                              </a:rPr>
                            </m:ctrlPr>
                          </m:sSupPr>
                          <m:e>
                            <m:r>
                              <m:rPr>
                                <m:nor/>
                              </m:rPr>
                              <a:rPr lang="en-US" sz="2000" b="1" i="1">
                                <a:solidFill>
                                  <a:srgbClr val="C00000"/>
                                </a:solidFill>
                                <a:latin typeface="Calibri" pitchFamily="34" charset="0"/>
                                <a:ea typeface="Cambria Math"/>
                                <a:cs typeface="Calibri" pitchFamily="34" charset="0"/>
                              </a:rPr>
                              <m:t>e</m:t>
                            </m:r>
                          </m:e>
                          <m:sup>
                            <m:r>
                              <a:rPr lang="en-US" sz="2000" b="1" i="1">
                                <a:solidFill>
                                  <a:srgbClr val="C00000"/>
                                </a:solidFill>
                                <a:latin typeface="Cambria Math"/>
                                <a:ea typeface="Cambria Math"/>
                              </a:rPr>
                              <m:t>−</m:t>
                            </m:r>
                            <m:r>
                              <a:rPr lang="en-US" sz="2000" b="1" i="1">
                                <a:solidFill>
                                  <a:srgbClr val="C00000"/>
                                </a:solidFill>
                                <a:latin typeface="Cambria Math"/>
                                <a:ea typeface="Cambria Math"/>
                              </a:rPr>
                              <m:t>𝝀𝝉</m:t>
                            </m:r>
                          </m:sup>
                        </m:sSup>
                        <m:r>
                          <m:rPr>
                            <m:nor/>
                          </m:rPr>
                          <a:rPr lang="en-US" sz="2000" b="1" i="1">
                            <a:solidFill>
                              <a:srgbClr val="C00000"/>
                            </a:solidFill>
                            <a:latin typeface="Calibri" pitchFamily="34" charset="0"/>
                            <a:ea typeface="Cambria Math"/>
                            <a:cs typeface="Calibri" pitchFamily="34" charset="0"/>
                          </a:rPr>
                          <m:t>d</m:t>
                        </m:r>
                        <m:r>
                          <a:rPr lang="en-US" sz="2000" b="1" i="1">
                            <a:solidFill>
                              <a:srgbClr val="C00000"/>
                            </a:solidFill>
                            <a:latin typeface="Cambria Math"/>
                            <a:ea typeface="Cambria Math"/>
                          </a:rPr>
                          <m:t>𝝉</m:t>
                        </m:r>
                      </m:e>
                    </m:nary>
                    <m:r>
                      <a:rPr lang="en-US" sz="2000" b="1" i="1">
                        <a:solidFill>
                          <a:srgbClr val="C00000"/>
                        </a:solidFill>
                        <a:latin typeface="Cambria Math"/>
                      </a:rPr>
                      <m:t>=</m:t>
                    </m:r>
                    <m:r>
                      <a:rPr lang="en-US" sz="2000" b="1" i="1">
                        <a:solidFill>
                          <a:srgbClr val="C00000"/>
                        </a:solidFill>
                        <a:latin typeface="Cambria Math"/>
                      </a:rPr>
                      <m:t>𝟏</m:t>
                    </m:r>
                    <m:r>
                      <a:rPr lang="en-US" sz="2000" b="1" i="1">
                        <a:solidFill>
                          <a:srgbClr val="C00000"/>
                        </a:solidFill>
                        <a:latin typeface="Cambria Math"/>
                      </a:rPr>
                      <m:t>−</m:t>
                    </m:r>
                    <m:sSup>
                      <m:sSupPr>
                        <m:ctrlPr>
                          <a:rPr lang="en-US" sz="2000" b="1" i="1">
                            <a:solidFill>
                              <a:srgbClr val="C00000"/>
                            </a:solidFill>
                            <a:latin typeface="Cambria Math"/>
                          </a:rPr>
                        </m:ctrlPr>
                      </m:sSupPr>
                      <m:e>
                        <m:r>
                          <m:rPr>
                            <m:nor/>
                          </m:rPr>
                          <a:rPr lang="en-US" sz="2000" b="1" i="1">
                            <a:solidFill>
                              <a:srgbClr val="C00000"/>
                            </a:solidFill>
                            <a:latin typeface="Calibri" pitchFamily="34" charset="0"/>
                            <a:cs typeface="Calibri" pitchFamily="34" charset="0"/>
                          </a:rPr>
                          <m:t>e</m:t>
                        </m:r>
                      </m:e>
                      <m:sup>
                        <m:r>
                          <a:rPr lang="en-US" sz="2000" b="1" i="1">
                            <a:solidFill>
                              <a:srgbClr val="C00000"/>
                            </a:solidFill>
                            <a:latin typeface="Cambria Math"/>
                          </a:rPr>
                          <m:t>−</m:t>
                        </m:r>
                        <m:r>
                          <a:rPr lang="en-US" sz="2000" b="1" i="1">
                            <a:solidFill>
                              <a:srgbClr val="C00000"/>
                            </a:solidFill>
                            <a:latin typeface="Cambria Math"/>
                            <a:ea typeface="Cambria Math"/>
                          </a:rPr>
                          <m:t>𝝀</m:t>
                        </m:r>
                        <m:r>
                          <a:rPr lang="en-US" sz="2000" b="1" i="1" smtClean="0">
                            <a:solidFill>
                              <a:srgbClr val="C00000"/>
                            </a:solidFill>
                            <a:latin typeface="Cambria Math"/>
                            <a:ea typeface="Cambria Math"/>
                          </a:rPr>
                          <m:t>𝒕</m:t>
                        </m:r>
                      </m:sup>
                    </m:sSup>
                  </m:oMath>
                </a14:m>
                <a:r>
                  <a:rPr lang="en-US" sz="2000" b="1" i="1" dirty="0">
                    <a:solidFill>
                      <a:prstClr val="black"/>
                    </a:solidFill>
                    <a:latin typeface="Calibri" pitchFamily="34" charset="0"/>
                    <a:cs typeface="Calibri" pitchFamily="34" charset="0"/>
                  </a:rPr>
                  <a:t> </a:t>
                </a:r>
              </a:p>
              <a:p>
                <a:pPr>
                  <a:spcBef>
                    <a:spcPts val="600"/>
                  </a:spcBef>
                </a:pPr>
                <a:r>
                  <a:rPr lang="en-US" i="1" dirty="0">
                    <a:latin typeface="Calibri" pitchFamily="34" charset="0"/>
                    <a:cs typeface="Calibri" pitchFamily="34" charset="0"/>
                  </a:rPr>
                  <a:t>i.e. a constant failure rate (the system is </a:t>
                </a:r>
                <a:r>
                  <a:rPr lang="en-US" i="1" dirty="0" smtClean="0">
                    <a:latin typeface="Calibri" pitchFamily="34" charset="0"/>
                    <a:cs typeface="Calibri" pitchFamily="34" charset="0"/>
                  </a:rPr>
                  <a:t>“memory </a:t>
                </a:r>
                <a:r>
                  <a:rPr lang="en-US" i="1" dirty="0">
                    <a:latin typeface="Calibri" pitchFamily="34" charset="0"/>
                    <a:cs typeface="Calibri" pitchFamily="34" charset="0"/>
                  </a:rPr>
                  <a:t>less"). </a:t>
                </a:r>
              </a:p>
            </p:txBody>
          </p:sp>
        </mc:Choice>
        <mc:Fallback xmlns="">
          <p:sp>
            <p:nvSpPr>
              <p:cNvPr id="5" name="TextBox 4"/>
              <p:cNvSpPr txBox="1">
                <a:spLocks noRot="1" noChangeAspect="1" noMove="1" noResize="1" noEditPoints="1" noAdjustHandles="1" noChangeArrowheads="1" noChangeShapeType="1" noTextEdit="1"/>
              </p:cNvSpPr>
              <p:nvPr/>
            </p:nvSpPr>
            <p:spPr>
              <a:xfrm>
                <a:off x="838200" y="4006545"/>
                <a:ext cx="4495800" cy="2107052"/>
              </a:xfrm>
              <a:prstGeom prst="rect">
                <a:avLst/>
              </a:prstGeom>
              <a:blipFill rotWithShape="1">
                <a:blip r:embed="rId4"/>
                <a:stretch>
                  <a:fillRect l="-1221" t="-1445" b="-578"/>
                </a:stretch>
              </a:blipFill>
            </p:spPr>
            <p:txBody>
              <a:bodyPr/>
              <a:lstStyle/>
              <a:p>
                <a:r>
                  <a:rPr lang="en-US">
                    <a:noFill/>
                  </a:rPr>
                  <a:t> </a:t>
                </a:r>
              </a:p>
            </p:txBody>
          </p:sp>
        </mc:Fallback>
      </mc:AlternateContent>
      <p:pic>
        <p:nvPicPr>
          <p:cNvPr id="6" name="Picture 2" descr="http://upload.wikimedia.org/wikipedia/commons/thumb/7/78/Bathtub_curve.svg/350px-Bathtub_curv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086" y="3505200"/>
            <a:ext cx="3219110" cy="2384442"/>
          </a:xfrm>
          <a:prstGeom prst="rect">
            <a:avLst/>
          </a:prstGeom>
          <a:ln w="635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4600" y="6113597"/>
            <a:ext cx="1499706" cy="369332"/>
          </a:xfrm>
          <a:prstGeom prst="rect">
            <a:avLst/>
          </a:prstGeom>
          <a:noFill/>
        </p:spPr>
        <p:txBody>
          <a:bodyPr wrap="none" rtlCol="0">
            <a:spAutoFit/>
          </a:bodyPr>
          <a:lstStyle/>
          <a:p>
            <a:r>
              <a:rPr lang="en-US" b="1" dirty="0" smtClean="0"/>
              <a:t>Bathtub curve</a:t>
            </a:r>
            <a:endParaRPr lang="en-US" b="1" dirty="0"/>
          </a:p>
        </p:txBody>
      </p:sp>
    </p:spTree>
    <p:extLst>
      <p:ext uri="{BB962C8B-B14F-4D97-AF65-F5344CB8AC3E}">
        <p14:creationId xmlns:p14="http://schemas.microsoft.com/office/powerpoint/2010/main" val="412044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X Reliability</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Work done:</a:t>
            </a:r>
          </a:p>
          <a:p>
            <a:r>
              <a:rPr lang="en-US" sz="1900" dirty="0" smtClean="0">
                <a:latin typeface="Calibri" pitchFamily="34" charset="0"/>
                <a:cs typeface="Calibri" pitchFamily="34" charset="0"/>
              </a:rPr>
              <a:t>Explored various reliability techniques(deterministic</a:t>
            </a:r>
            <a:r>
              <a:rPr lang="en-US" sz="1900" dirty="0">
                <a:latin typeface="Calibri" pitchFamily="34" charset="0"/>
                <a:cs typeface="Calibri" pitchFamily="34" charset="0"/>
              </a:rPr>
              <a:t>, stochastic- simulations)</a:t>
            </a:r>
          </a:p>
          <a:p>
            <a:r>
              <a:rPr lang="en-US" sz="1900" dirty="0">
                <a:latin typeface="Calibri" pitchFamily="34" charset="0"/>
                <a:cs typeface="Calibri" pitchFamily="34" charset="0"/>
              </a:rPr>
              <a:t>Identified the right </a:t>
            </a:r>
            <a:r>
              <a:rPr lang="en-US" sz="1900" dirty="0" smtClean="0">
                <a:latin typeface="Calibri" pitchFamily="34" charset="0"/>
                <a:cs typeface="Calibri" pitchFamily="34" charset="0"/>
              </a:rPr>
              <a:t>software - AWB</a:t>
            </a:r>
            <a:endParaRPr lang="en-US" sz="1900" dirty="0">
              <a:latin typeface="Calibri" pitchFamily="34" charset="0"/>
              <a:cs typeface="Calibri" pitchFamily="34" charset="0"/>
            </a:endParaRPr>
          </a:p>
          <a:p>
            <a:r>
              <a:rPr lang="en-US" sz="1900" dirty="0">
                <a:latin typeface="Calibri" pitchFamily="34" charset="0"/>
                <a:cs typeface="Calibri" pitchFamily="34" charset="0"/>
              </a:rPr>
              <a:t>Determined </a:t>
            </a:r>
            <a:r>
              <a:rPr lang="en-US" sz="1900" dirty="0" smtClean="0">
                <a:latin typeface="Calibri" pitchFamily="34" charset="0"/>
                <a:cs typeface="Calibri" pitchFamily="34" charset="0"/>
              </a:rPr>
              <a:t> the correct method of modeling- Hierarchical modeling</a:t>
            </a:r>
          </a:p>
          <a:p>
            <a:r>
              <a:rPr lang="en-US" sz="1900" dirty="0" smtClean="0">
                <a:latin typeface="Calibri" pitchFamily="34" charset="0"/>
                <a:cs typeface="Calibri" pitchFamily="34" charset="0"/>
              </a:rPr>
              <a:t>Collected component data</a:t>
            </a:r>
          </a:p>
          <a:p>
            <a:r>
              <a:rPr lang="en-US" sz="1900" dirty="0" smtClean="0">
                <a:latin typeface="Calibri" pitchFamily="34" charset="0"/>
                <a:cs typeface="Calibri" pitchFamily="34" charset="0"/>
              </a:rPr>
              <a:t>Modeled the main subsystems – 13 of them</a:t>
            </a:r>
            <a:endParaRPr lang="en-US" sz="1900" dirty="0">
              <a:latin typeface="Calibri" pitchFamily="34" charset="0"/>
              <a:cs typeface="Calibri" pitchFamily="34" charset="0"/>
            </a:endParaRPr>
          </a:p>
          <a:p>
            <a:r>
              <a:rPr lang="en-US" sz="1900" dirty="0" smtClean="0">
                <a:latin typeface="Calibri" pitchFamily="34" charset="0"/>
                <a:cs typeface="Calibri" pitchFamily="34" charset="0"/>
              </a:rPr>
              <a:t>Validated data against SNS (and also debugged the SNS data sheet)</a:t>
            </a:r>
            <a:endParaRPr lang="en-US" sz="1900" dirty="0">
              <a:latin typeface="Calibri" pitchFamily="34" charset="0"/>
              <a:cs typeface="Calibri" pitchFamily="34" charset="0"/>
            </a:endParaRPr>
          </a:p>
          <a:p>
            <a:r>
              <a:rPr lang="en-US" sz="1900" dirty="0" smtClean="0">
                <a:latin typeface="Calibri" pitchFamily="34" charset="0"/>
                <a:cs typeface="Calibri" pitchFamily="34" charset="0"/>
              </a:rPr>
              <a:t>Augmented external software to enable automated model building and also to link in accelerator specific concepts. </a:t>
            </a:r>
            <a:endParaRPr lang="en-US" sz="1900" dirty="0">
              <a:latin typeface="Calibri" pitchFamily="34" charset="0"/>
              <a:cs typeface="Calibri" pitchFamily="34" charset="0"/>
            </a:endParaRPr>
          </a:p>
          <a:p>
            <a:pPr>
              <a:buNone/>
            </a:pPr>
            <a:endParaRPr lang="en-US" dirty="0">
              <a:solidFill>
                <a:srgbClr val="FF0000"/>
              </a:solidFill>
            </a:endParaRPr>
          </a:p>
          <a:p>
            <a:endParaRPr lang="en-US" dirty="0"/>
          </a:p>
        </p:txBody>
      </p:sp>
      <p:pic>
        <p:nvPicPr>
          <p:cNvPr id="4" name="Picture 3" descr="fermilab-logo.jpg"/>
          <p:cNvPicPr>
            <a:picLocks noChangeAspect="1"/>
          </p:cNvPicPr>
          <p:nvPr/>
        </p:nvPicPr>
        <p:blipFill>
          <a:blip r:embed="rId2" cstate="print"/>
          <a:srcRect t="38000" b="38000"/>
          <a:stretch>
            <a:fillRect/>
          </a:stretch>
        </p:blipFill>
        <p:spPr>
          <a:xfrm>
            <a:off x="7496629" y="0"/>
            <a:ext cx="1625600" cy="390144"/>
          </a:xfrm>
          <a:prstGeom prst="rect">
            <a:avLst/>
          </a:prstGeom>
        </p:spPr>
      </p:pic>
    </p:spTree>
    <p:extLst>
      <p:ext uri="{BB962C8B-B14F-4D97-AF65-F5344CB8AC3E}">
        <p14:creationId xmlns:p14="http://schemas.microsoft.com/office/powerpoint/2010/main" val="2593688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S030001402">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4CFBCE-3C62-4A45-84A9-64B1832B40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TS030001402</Template>
  <TotalTime>2042</TotalTime>
  <Words>3231</Words>
  <Application>Microsoft Office PowerPoint</Application>
  <PresentationFormat>On-screen Show (4:3)</PresentationFormat>
  <Paragraphs>411</Paragraphs>
  <Slides>41</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TS030001402</vt:lpstr>
      <vt:lpstr>Slide</vt:lpstr>
      <vt:lpstr>Document</vt:lpstr>
      <vt:lpstr>Reliability and Controls for Project-X and Applications to Accelerator Driven Systems</vt:lpstr>
      <vt:lpstr>Contents</vt:lpstr>
      <vt:lpstr>Reliability Analysis</vt:lpstr>
      <vt:lpstr>Importance : Project -X</vt:lpstr>
      <vt:lpstr>Accelerator Reliability Work</vt:lpstr>
      <vt:lpstr>Reliability Tools</vt:lpstr>
      <vt:lpstr>AWB features</vt:lpstr>
      <vt:lpstr>Failure Distribution</vt:lpstr>
      <vt:lpstr>Project X Reliability</vt:lpstr>
      <vt:lpstr>Methodologies</vt:lpstr>
      <vt:lpstr>Top Level Project-X: Subsystems</vt:lpstr>
      <vt:lpstr>Top- Level PX</vt:lpstr>
      <vt:lpstr>Cryomodule Modeling</vt:lpstr>
      <vt:lpstr>Cryomodule Modeling </vt:lpstr>
      <vt:lpstr>Parameterization</vt:lpstr>
      <vt:lpstr>Post Parameterization</vt:lpstr>
      <vt:lpstr>Ion Source &amp; LEBT System</vt:lpstr>
      <vt:lpstr>Ion Sour&amp; LEBT System</vt:lpstr>
      <vt:lpstr>Magnet Package</vt:lpstr>
      <vt:lpstr>Data Validation</vt:lpstr>
      <vt:lpstr>Completing Project X Analysis</vt:lpstr>
      <vt:lpstr>PX, ADS, and Reliability</vt:lpstr>
      <vt:lpstr>What is ADS?</vt:lpstr>
      <vt:lpstr>Importance of Reliability to ADS</vt:lpstr>
      <vt:lpstr>How to deal with Downtime</vt:lpstr>
      <vt:lpstr>Beam Control &amp; ADS</vt:lpstr>
      <vt:lpstr>Mapping to Standard Control</vt:lpstr>
      <vt:lpstr>Beam Position &amp; Beam Size Control:</vt:lpstr>
      <vt:lpstr>Size variation with magnet drifts</vt:lpstr>
      <vt:lpstr>Laser Scanning: Measurement Feedback</vt:lpstr>
      <vt:lpstr>Beam Modeling</vt:lpstr>
      <vt:lpstr>Simulated Linac</vt:lpstr>
      <vt:lpstr>Beam Modeling</vt:lpstr>
      <vt:lpstr>Linear Model Results</vt:lpstr>
      <vt:lpstr>Non Linear Beam Modeling</vt:lpstr>
      <vt:lpstr>Non Linear Model Results</vt:lpstr>
      <vt:lpstr>Final Model</vt:lpstr>
      <vt:lpstr>χ2 Minimization Control Technique</vt:lpstr>
      <vt:lpstr>Results</vt:lpstr>
      <vt:lpstr>Controls : what’s next?</vt:lpstr>
      <vt:lpstr>Acknowledgement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Sampriti</dc:creator>
  <cp:lastModifiedBy>Aseet Mukherjee</cp:lastModifiedBy>
  <cp:revision>61</cp:revision>
  <dcterms:created xsi:type="dcterms:W3CDTF">2012-06-17T23:43:03Z</dcterms:created>
  <dcterms:modified xsi:type="dcterms:W3CDTF">2012-06-19T20:12:36Z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TC300014029990</vt:lpwstr>
  </property>
</Properties>
</file>