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 Update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Talks</a:t>
            </a:r>
            <a:endParaRPr lang="en-US" dirty="0" smtClean="0"/>
          </a:p>
          <a:p>
            <a:pPr lvl="1"/>
            <a:r>
              <a:rPr lang="en-US" dirty="0" smtClean="0"/>
              <a:t>Linac &amp; Booster Transformers</a:t>
            </a:r>
            <a:r>
              <a:rPr lang="en-US" dirty="0" smtClean="0"/>
              <a:t>	</a:t>
            </a:r>
            <a:r>
              <a:rPr lang="en-US" dirty="0" smtClean="0"/>
              <a:t>Crawford</a:t>
            </a:r>
            <a:endParaRPr lang="en-US" dirty="0" smtClean="0"/>
          </a:p>
          <a:p>
            <a:pPr lvl="1"/>
            <a:r>
              <a:rPr lang="en-US" dirty="0" smtClean="0"/>
              <a:t>Linac </a:t>
            </a:r>
            <a:r>
              <a:rPr lang="en-US" dirty="0" smtClean="0"/>
              <a:t>Notching			DE Johnson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General Info</a:t>
            </a:r>
          </a:p>
          <a:p>
            <a:r>
              <a:rPr lang="en-US" sz="2800" dirty="0" smtClean="0"/>
              <a:t>Latest Budget  </a:t>
            </a:r>
            <a:r>
              <a:rPr lang="en-US" sz="2800" dirty="0" smtClean="0"/>
              <a:t>Info</a:t>
            </a:r>
          </a:p>
          <a:p>
            <a:pPr lvl="1"/>
            <a:r>
              <a:rPr lang="en-US" sz="2400" dirty="0" smtClean="0"/>
              <a:t>Infusion of money </a:t>
            </a:r>
            <a:r>
              <a:rPr lang="en-US" sz="2400" dirty="0" smtClean="0"/>
              <a:t>for </a:t>
            </a:r>
            <a:r>
              <a:rPr lang="en-US" sz="2400" dirty="0" smtClean="0"/>
              <a:t>Y-BE2 transformer and 7835 acquisition</a:t>
            </a:r>
            <a:endParaRPr lang="en-US" sz="2400" dirty="0" smtClean="0"/>
          </a:p>
          <a:p>
            <a:pPr lvl="1"/>
            <a:r>
              <a:rPr lang="en-US" sz="2400" dirty="0" smtClean="0"/>
              <a:t>75% </a:t>
            </a:r>
            <a:r>
              <a:rPr lang="en-US" sz="2400" dirty="0" smtClean="0"/>
              <a:t>year done – still have lots of $$ scheduled to be spent</a:t>
            </a:r>
            <a:r>
              <a:rPr lang="en-US" sz="2400" dirty="0" smtClean="0"/>
              <a:t>!!</a:t>
            </a:r>
          </a:p>
          <a:p>
            <a:pPr lvl="2"/>
            <a:r>
              <a:rPr lang="en-US" sz="2000" dirty="0" smtClean="0"/>
              <a:t>Please, approve specs &amp; drawings so planned procurements can go ahead</a:t>
            </a:r>
          </a:p>
          <a:p>
            <a:pPr lvl="2"/>
            <a:r>
              <a:rPr lang="en-US" sz="2000" dirty="0" smtClean="0"/>
              <a:t>Get those </a:t>
            </a:r>
            <a:r>
              <a:rPr lang="en-US" sz="2000" dirty="0" err="1" smtClean="0"/>
              <a:t>reqs</a:t>
            </a:r>
            <a:r>
              <a:rPr lang="en-US" sz="2000" dirty="0" smtClean="0"/>
              <a:t> in</a:t>
            </a:r>
            <a:endParaRPr lang="en-US" sz="2000" dirty="0" smtClean="0"/>
          </a:p>
          <a:p>
            <a:r>
              <a:rPr lang="en-US" sz="2800" dirty="0" smtClean="0"/>
              <a:t>RLS  Info</a:t>
            </a:r>
          </a:p>
          <a:p>
            <a:pPr lvl="1"/>
            <a:r>
              <a:rPr lang="en-US" sz="2400" dirty="0" smtClean="0"/>
              <a:t>Still processing changes, expect update soon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Task Info </a:t>
            </a:r>
          </a:p>
          <a:p>
            <a:r>
              <a:rPr lang="en-US" sz="2800" dirty="0" smtClean="0"/>
              <a:t>RFQ </a:t>
            </a:r>
          </a:p>
          <a:p>
            <a:pPr lvl="1"/>
            <a:r>
              <a:rPr lang="en-US" sz="2400" dirty="0" smtClean="0"/>
              <a:t>Two problems with RFQ design found: rod thickness and extraction gap</a:t>
            </a:r>
          </a:p>
          <a:p>
            <a:pPr lvl="1"/>
            <a:r>
              <a:rPr lang="en-US" sz="2400" dirty="0" smtClean="0"/>
              <a:t>Extraction gap adjusted</a:t>
            </a:r>
          </a:p>
          <a:p>
            <a:pPr lvl="2"/>
            <a:r>
              <a:rPr lang="en-US" sz="2000" dirty="0" smtClean="0"/>
              <a:t>Conditioning this week</a:t>
            </a:r>
          </a:p>
          <a:p>
            <a:pPr lvl="2"/>
            <a:r>
              <a:rPr lang="en-US" sz="2000" dirty="0" smtClean="0"/>
              <a:t>Energy measurements tomorrow?</a:t>
            </a:r>
          </a:p>
          <a:p>
            <a:pPr lvl="2"/>
            <a:r>
              <a:rPr lang="en-US" sz="2000" dirty="0" smtClean="0"/>
              <a:t>Rods being machined</a:t>
            </a:r>
            <a:endParaRPr lang="en-US" sz="2000" dirty="0" smtClean="0"/>
          </a:p>
          <a:p>
            <a:r>
              <a:rPr lang="en-US" sz="2800" dirty="0" smtClean="0"/>
              <a:t>High-power ferrite testing </a:t>
            </a:r>
            <a:r>
              <a:rPr lang="en-US" sz="2800" dirty="0" smtClean="0"/>
              <a:t>– </a:t>
            </a:r>
            <a:r>
              <a:rPr lang="en-US" sz="2800" dirty="0" smtClean="0"/>
              <a:t>expect some results soon</a:t>
            </a:r>
            <a:endParaRPr lang="en-US" sz="2800" dirty="0" smtClean="0"/>
          </a:p>
          <a:p>
            <a:r>
              <a:rPr lang="en-US" sz="2800" dirty="0" smtClean="0"/>
              <a:t>Cavity </a:t>
            </a:r>
            <a:r>
              <a:rPr lang="en-US" sz="2800" dirty="0" smtClean="0"/>
              <a:t>from station 7 </a:t>
            </a:r>
            <a:r>
              <a:rPr lang="en-US" sz="2800" dirty="0" err="1" smtClean="0"/>
              <a:t>Refurb</a:t>
            </a:r>
            <a:r>
              <a:rPr lang="en-US" sz="2800" dirty="0" smtClean="0"/>
              <a:t> </a:t>
            </a:r>
            <a:r>
              <a:rPr lang="en-US" sz="2800" dirty="0" smtClean="0"/>
              <a:t>– High power testing complete?</a:t>
            </a:r>
          </a:p>
          <a:p>
            <a:pPr lvl="1"/>
            <a:r>
              <a:rPr lang="en-US" sz="2400" dirty="0" smtClean="0"/>
              <a:t>Two more stations pulled</a:t>
            </a:r>
            <a:endParaRPr lang="en-US" sz="2400" dirty="0" smtClean="0"/>
          </a:p>
          <a:p>
            <a:endParaRPr lang="en-US" sz="2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Linac &amp; Booster Transformers	Crawford</a:t>
            </a:r>
          </a:p>
          <a:p>
            <a:pPr lvl="1"/>
            <a:r>
              <a:rPr lang="en-US" dirty="0" smtClean="0"/>
              <a:t>Linac Notching			DE Johnson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126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PIP Update </vt:lpstr>
      <vt:lpstr>Agenda</vt:lpstr>
      <vt:lpstr>Update</vt:lpstr>
      <vt:lpstr>Talks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Bob Zwaska</dc:creator>
  <cp:lastModifiedBy>zwaska</cp:lastModifiedBy>
  <cp:revision>16</cp:revision>
  <dcterms:created xsi:type="dcterms:W3CDTF">2012-05-23T14:14:44Z</dcterms:created>
  <dcterms:modified xsi:type="dcterms:W3CDTF">2012-06-27T15:18:55Z</dcterms:modified>
</cp:coreProperties>
</file>