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57" r:id="rId3"/>
    <p:sldId id="258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9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 12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		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r>
              <a:rPr lang="en-US" dirty="0" smtClean="0"/>
              <a:t>Updates/Talks:</a:t>
            </a:r>
          </a:p>
          <a:p>
            <a:pPr lvl="1"/>
            <a:r>
              <a:rPr lang="en-US" dirty="0" smtClean="0"/>
              <a:t>Trevor Butler - </a:t>
            </a:r>
            <a:r>
              <a:rPr lang="en-US" dirty="0" err="1" smtClean="0"/>
              <a:t>Linac</a:t>
            </a:r>
            <a:r>
              <a:rPr lang="en-US" dirty="0" smtClean="0"/>
              <a:t> Modulator </a:t>
            </a:r>
          </a:p>
          <a:p>
            <a:pPr lvl="1"/>
            <a:r>
              <a:rPr lang="en-US" dirty="0" smtClean="0"/>
              <a:t>Dan Bollinger - New Source for the RFQ </a:t>
            </a:r>
          </a:p>
          <a:p>
            <a:pPr lvl="1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Chaurize</a:t>
            </a:r>
            <a:r>
              <a:rPr lang="en-US" dirty="0" smtClean="0"/>
              <a:t> - RFQ Platform Installation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General Info</a:t>
            </a:r>
          </a:p>
          <a:p>
            <a:r>
              <a:rPr lang="en-US" dirty="0" smtClean="0"/>
              <a:t>Current Work</a:t>
            </a:r>
          </a:p>
          <a:p>
            <a:pPr lvl="1"/>
            <a:r>
              <a:rPr lang="en-US" sz="3300" dirty="0" smtClean="0"/>
              <a:t>Booster RF cavity [Tuners on – testing underway] Results?</a:t>
            </a:r>
          </a:p>
          <a:p>
            <a:pPr lvl="1"/>
            <a:r>
              <a:rPr lang="en-US" sz="3300" dirty="0" smtClean="0"/>
              <a:t>Linac Transformer – No Install/Moving to Indoors/MCC Work</a:t>
            </a:r>
          </a:p>
          <a:p>
            <a:pPr lvl="1"/>
            <a:r>
              <a:rPr lang="en-US" sz="3300" dirty="0" smtClean="0"/>
              <a:t>Booster Transformer – Have PO but not likely to happen now</a:t>
            </a:r>
          </a:p>
          <a:p>
            <a:pPr lvl="1"/>
            <a:r>
              <a:rPr lang="en-US" sz="3300" dirty="0" smtClean="0"/>
              <a:t>LCW – Work finishing up – fill the system soon</a:t>
            </a:r>
          </a:p>
          <a:p>
            <a:pPr lvl="1"/>
            <a:r>
              <a:rPr lang="en-US" sz="3300" dirty="0" smtClean="0"/>
              <a:t>RFQ – Sources are off and removal underway!! No going back!</a:t>
            </a:r>
          </a:p>
          <a:p>
            <a:pPr lvl="1"/>
            <a:r>
              <a:rPr lang="en-US" sz="3300" dirty="0" smtClean="0"/>
              <a:t>High Power RF – A </a:t>
            </a:r>
            <a:r>
              <a:rPr lang="en-US" sz="3300" dirty="0" err="1" smtClean="0"/>
              <a:t>req</a:t>
            </a:r>
            <a:r>
              <a:rPr lang="en-US" sz="3300" dirty="0" smtClean="0"/>
              <a:t> has made it way into the system for 2M!</a:t>
            </a:r>
          </a:p>
          <a:p>
            <a:pPr lvl="1"/>
            <a:r>
              <a:rPr lang="en-US" sz="3300" dirty="0" smtClean="0"/>
              <a:t>High Power Ferrite Testing -  National has order for some M4 ferrites</a:t>
            </a:r>
          </a:p>
          <a:p>
            <a:pPr lvl="1"/>
            <a:r>
              <a:rPr lang="en-US" sz="3300" dirty="0" smtClean="0"/>
              <a:t>Booster Absorber – Working on marble face and motion control</a:t>
            </a:r>
          </a:p>
          <a:p>
            <a:pPr lvl="1"/>
            <a:r>
              <a:rPr lang="en-US" sz="3300" dirty="0" smtClean="0"/>
              <a:t>Linac Modulator – Planning for FY13 effort (In house mostly/SLAC)</a:t>
            </a:r>
          </a:p>
          <a:p>
            <a:pPr lvl="1"/>
            <a:r>
              <a:rPr lang="en-US" sz="3300" dirty="0" smtClean="0"/>
              <a:t>Booster Solid State – No more installs this FY but work continues</a:t>
            </a:r>
          </a:p>
          <a:p>
            <a:pPr lvl="1"/>
            <a:r>
              <a:rPr lang="en-US" sz="3300" dirty="0" smtClean="0"/>
              <a:t>Booster Modulator </a:t>
            </a:r>
            <a:r>
              <a:rPr lang="en-US" sz="3300" dirty="0" smtClean="0"/>
              <a:t>work (</a:t>
            </a:r>
            <a:r>
              <a:rPr lang="en-US" dirty="0" smtClean="0"/>
              <a:t>six done and 4 more almost </a:t>
            </a:r>
            <a:r>
              <a:rPr lang="en-US" dirty="0" smtClean="0"/>
              <a:t>ready</a:t>
            </a:r>
            <a:r>
              <a:rPr lang="en-US" sz="3300" smtClean="0"/>
              <a:t>) Production?</a:t>
            </a:r>
            <a:endParaRPr lang="en-US" sz="3300" dirty="0" smtClean="0"/>
          </a:p>
          <a:p>
            <a:pPr lvl="1"/>
            <a:r>
              <a:rPr lang="en-US" sz="3300" dirty="0" smtClean="0"/>
              <a:t>Tuner with new ferrite (plan is have it </a:t>
            </a:r>
            <a:r>
              <a:rPr lang="en-US" dirty="0" smtClean="0"/>
              <a:t>fully assembled today)</a:t>
            </a:r>
            <a:endParaRPr lang="en-US" sz="3300" dirty="0" smtClean="0"/>
          </a:p>
          <a:p>
            <a:pPr>
              <a:buNone/>
            </a:pPr>
            <a:r>
              <a:rPr lang="en-US" sz="2900" dirty="0" smtClean="0"/>
              <a:t>Shutdown</a:t>
            </a:r>
            <a:r>
              <a:rPr lang="en-US" dirty="0" smtClean="0"/>
              <a:t>  - comments (Fernanda, Todd, Mary)</a:t>
            </a:r>
          </a:p>
          <a:p>
            <a:pPr>
              <a:buNone/>
            </a:pPr>
            <a:r>
              <a:rPr lang="en-US" sz="2900" dirty="0" smtClean="0"/>
              <a:t>END OF Fiscal Year - </a:t>
            </a:r>
            <a:r>
              <a:rPr lang="en-US" sz="2500" b="1" dirty="0" smtClean="0"/>
              <a:t>I have stopped signing PO’s due to purchase of Klystron</a:t>
            </a:r>
          </a:p>
          <a:p>
            <a:pPr>
              <a:buNone/>
            </a:pPr>
            <a:r>
              <a:rPr lang="en-US" sz="2500" b="1" dirty="0" smtClean="0"/>
              <a:t>	I have received a lot more requests since yesterday – I am holding them for now.  Meeting with Ann to go over numbers – to see where we stand.  There is very little left in Division or Lab and are being very tight with spending.  No guarantee that </a:t>
            </a:r>
            <a:r>
              <a:rPr lang="en-US" sz="2500" b="1" dirty="0" err="1" smtClean="0"/>
              <a:t>reqs</a:t>
            </a:r>
            <a:r>
              <a:rPr lang="en-US" sz="2500" b="1" dirty="0" smtClean="0"/>
              <a:t> in process will be approved!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Trevor Butler - </a:t>
            </a:r>
            <a:r>
              <a:rPr lang="en-US" dirty="0" err="1" smtClean="0"/>
              <a:t>Linac</a:t>
            </a:r>
            <a:r>
              <a:rPr lang="en-US" dirty="0" smtClean="0"/>
              <a:t> Modulator </a:t>
            </a:r>
          </a:p>
          <a:p>
            <a:pPr lvl="1">
              <a:buNone/>
            </a:pPr>
            <a:r>
              <a:rPr lang="en-US" dirty="0" smtClean="0"/>
              <a:t>Dan Bollinger - New Source for the RFQ </a:t>
            </a:r>
          </a:p>
          <a:p>
            <a:pPr lvl="1">
              <a:buNone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Chaurize</a:t>
            </a:r>
            <a:r>
              <a:rPr lang="en-US" dirty="0" smtClean="0"/>
              <a:t> - RFQ Platform Installation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203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 Update</vt:lpstr>
      <vt:lpstr>Agenda</vt:lpstr>
      <vt:lpstr>Update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pellico</dc:creator>
  <cp:lastModifiedBy>pellico</cp:lastModifiedBy>
  <cp:revision>62</cp:revision>
  <dcterms:created xsi:type="dcterms:W3CDTF">2012-05-23T14:14:44Z</dcterms:created>
  <dcterms:modified xsi:type="dcterms:W3CDTF">2012-09-12T15:28:10Z</dcterms:modified>
</cp:coreProperties>
</file>