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57" r:id="rId3"/>
    <p:sldId id="258" r:id="rId4"/>
    <p:sldId id="287" r:id="rId5"/>
    <p:sldId id="285" r:id="rId6"/>
    <p:sldId id="286" r:id="rId7"/>
    <p:sldId id="284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9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2A7B-2A2E-4B50-8A98-A7A74EA5D08C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9386D-BE52-4F99-B84F-75FAE385F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C869D-AA51-4FFA-A68C-CF2F95CA349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59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FADA1-30FD-4307-AB4D-2563E0BE4ECF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05000"/>
            <a:ext cx="7772400" cy="1470025"/>
          </a:xfrm>
        </p:spPr>
        <p:txBody>
          <a:bodyPr/>
          <a:lstStyle/>
          <a:p>
            <a:r>
              <a:rPr lang="en-US" dirty="0" smtClean="0"/>
              <a:t>PIP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/>
          <a:p>
            <a:r>
              <a:rPr lang="en-US" dirty="0" smtClean="0"/>
              <a:t>Oct </a:t>
            </a:r>
            <a:r>
              <a:rPr lang="en-US" dirty="0" smtClean="0"/>
              <a:t>10 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Summary Update</a:t>
            </a:r>
          </a:p>
          <a:p>
            <a:pPr lvl="1"/>
            <a:r>
              <a:rPr lang="en-US" dirty="0" smtClean="0"/>
              <a:t>Current Activities		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dirty="0" smtClean="0"/>
              <a:t>Updates/Talks:</a:t>
            </a:r>
          </a:p>
          <a:p>
            <a:r>
              <a:rPr lang="en-US" dirty="0" smtClean="0"/>
              <a:t>Dave Johnson – Linac Notching (laser)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dirty="0" smtClean="0"/>
              <a:t>General Info</a:t>
            </a:r>
          </a:p>
          <a:p>
            <a:r>
              <a:rPr lang="en-US" dirty="0" smtClean="0"/>
              <a:t>Current Work</a:t>
            </a:r>
          </a:p>
          <a:p>
            <a:pPr lvl="1"/>
            <a:r>
              <a:rPr lang="en-US" sz="3300" dirty="0" smtClean="0"/>
              <a:t>Booster RF cavity rework – RF </a:t>
            </a:r>
            <a:r>
              <a:rPr lang="en-US" sz="3300" dirty="0" smtClean="0"/>
              <a:t>6</a:t>
            </a:r>
            <a:endParaRPr lang="en-US" sz="3300" dirty="0" smtClean="0"/>
          </a:p>
          <a:p>
            <a:pPr lvl="1"/>
            <a:r>
              <a:rPr lang="en-US" sz="3300" dirty="0" smtClean="0"/>
              <a:t>LCW </a:t>
            </a:r>
            <a:r>
              <a:rPr lang="en-US" sz="3300" dirty="0" smtClean="0"/>
              <a:t>– Fill is not done – fixing leaks </a:t>
            </a:r>
          </a:p>
          <a:p>
            <a:pPr lvl="1"/>
            <a:r>
              <a:rPr lang="en-US" sz="3300" dirty="0" smtClean="0"/>
              <a:t>RFQ –  </a:t>
            </a:r>
            <a:r>
              <a:rPr lang="en-US" sz="3300" dirty="0" smtClean="0"/>
              <a:t>Never ending Electrical work, New Injector being installed</a:t>
            </a:r>
            <a:endParaRPr lang="en-US" sz="3300" dirty="0" smtClean="0"/>
          </a:p>
          <a:p>
            <a:pPr lvl="1"/>
            <a:r>
              <a:rPr lang="en-US" sz="3300" dirty="0" err="1" smtClean="0"/>
              <a:t>HPower</a:t>
            </a:r>
            <a:r>
              <a:rPr lang="en-US" sz="3300" dirty="0" smtClean="0"/>
              <a:t> RF – A 1.4M is waiting for signature - </a:t>
            </a:r>
            <a:r>
              <a:rPr lang="en-US" dirty="0" smtClean="0"/>
              <a:t>ODDONE,PIERMARIA</a:t>
            </a:r>
          </a:p>
          <a:p>
            <a:pPr lvl="2"/>
            <a:r>
              <a:rPr lang="en-US" sz="2900" dirty="0" smtClean="0"/>
              <a:t>Waiting for 1.4 req. before submitting second req. for remaining cost</a:t>
            </a:r>
            <a:endParaRPr lang="en-US" sz="2900" dirty="0" smtClean="0"/>
          </a:p>
          <a:p>
            <a:pPr lvl="1"/>
            <a:r>
              <a:rPr lang="en-US" sz="3300" dirty="0" smtClean="0"/>
              <a:t>High Power Ferrite Testing – </a:t>
            </a:r>
          </a:p>
          <a:p>
            <a:pPr lvl="1"/>
            <a:r>
              <a:rPr lang="en-US" sz="3300" dirty="0" smtClean="0"/>
              <a:t>Booster Absorber – Kicker and PS work continues – Kicker Testing</a:t>
            </a:r>
          </a:p>
          <a:p>
            <a:pPr lvl="1"/>
            <a:r>
              <a:rPr lang="en-US" sz="3300" dirty="0" smtClean="0"/>
              <a:t>Linac Modulator – </a:t>
            </a:r>
            <a:r>
              <a:rPr lang="en-US" sz="3300" dirty="0" smtClean="0"/>
              <a:t>Working out labor for task </a:t>
            </a:r>
            <a:r>
              <a:rPr lang="en-US" sz="3300" dirty="0" err="1" smtClean="0"/>
              <a:t>vs</a:t>
            </a:r>
            <a:r>
              <a:rPr lang="en-US" sz="3300" dirty="0" smtClean="0"/>
              <a:t> funding</a:t>
            </a:r>
            <a:endParaRPr lang="en-US" sz="3300" dirty="0" smtClean="0"/>
          </a:p>
          <a:p>
            <a:pPr lvl="1"/>
            <a:r>
              <a:rPr lang="en-US" sz="3300" dirty="0" smtClean="0"/>
              <a:t>Booster Solid State – </a:t>
            </a:r>
            <a:r>
              <a:rPr lang="en-US" sz="3300" dirty="0" smtClean="0"/>
              <a:t>Rack work was in progress last week?</a:t>
            </a:r>
            <a:endParaRPr lang="en-US" sz="3300" dirty="0" smtClean="0"/>
          </a:p>
          <a:p>
            <a:pPr lvl="1"/>
            <a:r>
              <a:rPr lang="en-US" sz="3300" dirty="0" smtClean="0"/>
              <a:t>Booster Modulator work – </a:t>
            </a:r>
            <a:r>
              <a:rPr lang="en-US" sz="3300" dirty="0" smtClean="0"/>
              <a:t>7 done 3 in progress, 12 still need socket rings (due Oct 25)</a:t>
            </a:r>
            <a:endParaRPr lang="en-US" sz="3300" dirty="0" smtClean="0"/>
          </a:p>
          <a:p>
            <a:pPr lvl="1"/>
            <a:r>
              <a:rPr lang="en-US" sz="3300" dirty="0" smtClean="0"/>
              <a:t>Tuner with new ferrite – </a:t>
            </a:r>
            <a:r>
              <a:rPr lang="en-US" sz="3300" dirty="0" smtClean="0"/>
              <a:t>waiting for RF6 completion/testing</a:t>
            </a:r>
            <a:endParaRPr lang="en-US" sz="3300" dirty="0" smtClean="0"/>
          </a:p>
          <a:p>
            <a:pPr lvl="1"/>
            <a:r>
              <a:rPr lang="en-US" sz="3300" dirty="0" smtClean="0"/>
              <a:t>Cogging – Software work continues</a:t>
            </a:r>
          </a:p>
          <a:p>
            <a:pPr lvl="1"/>
            <a:r>
              <a:rPr lang="en-US" sz="3300" dirty="0" smtClean="0"/>
              <a:t>Booster Shielding – </a:t>
            </a:r>
            <a:r>
              <a:rPr lang="en-US" sz="3300" dirty="0" smtClean="0"/>
              <a:t>Started to review again old doc/absorber/penetrations</a:t>
            </a:r>
            <a:endParaRPr lang="en-US" sz="3300" dirty="0" smtClean="0"/>
          </a:p>
          <a:p>
            <a:pPr>
              <a:buNone/>
            </a:pPr>
            <a:r>
              <a:rPr lang="en-US" sz="2900" dirty="0" smtClean="0"/>
              <a:t>Shutdown</a:t>
            </a:r>
            <a:r>
              <a:rPr lang="en-US" dirty="0" smtClean="0"/>
              <a:t>  - comments (Fernanda, Todd, Mary)</a:t>
            </a:r>
          </a:p>
          <a:p>
            <a:pPr>
              <a:buNone/>
            </a:pPr>
            <a:r>
              <a:rPr lang="en-US" sz="2900" dirty="0" smtClean="0"/>
              <a:t>End of Fiscal </a:t>
            </a:r>
            <a:r>
              <a:rPr lang="en-US" sz="2900" dirty="0" smtClean="0"/>
              <a:t>Year </a:t>
            </a:r>
            <a:r>
              <a:rPr lang="en-US" sz="2300" b="1" dirty="0" smtClean="0"/>
              <a:t>– cleaning up Pro-Card numbers/ Lab still looking at FY12 for FY13 (Pier – decisions)</a:t>
            </a:r>
            <a:endParaRPr lang="en-US" sz="23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6875" r="60000" b="13125"/>
          <a:stretch>
            <a:fillRect/>
          </a:stretch>
        </p:blipFill>
        <p:spPr bwMode="auto">
          <a:xfrm>
            <a:off x="2057400" y="304801"/>
            <a:ext cx="4680399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410200" y="2819400"/>
            <a:ext cx="15240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52400" y="533400"/>
          <a:ext cx="8829964" cy="4552950"/>
        </p:xfrm>
        <a:graphic>
          <a:graphicData uri="http://schemas.openxmlformats.org/presentationml/2006/ole">
            <p:oleObj spid="_x0000_s2050" name="Acrobat Document" r:id="rId4" imgW="7315200" imgH="5600517" progId="AcroExch.Document.7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4495800"/>
            <a:ext cx="6477000" cy="646331"/>
          </a:xfrm>
          <a:prstGeom prst="rect">
            <a:avLst/>
          </a:prstGeom>
          <a:solidFill>
            <a:schemeClr val="tx1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Required for 12 Hz	</a:t>
            </a: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Required </a:t>
            </a:r>
            <a:r>
              <a:rPr lang="en-US" dirty="0" smtClean="0">
                <a:solidFill>
                  <a:srgbClr val="00B050"/>
                </a:solidFill>
              </a:rPr>
              <a:t>for Flux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Required for 15 Hz </a:t>
            </a: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Required </a:t>
            </a:r>
            <a:r>
              <a:rPr lang="en-US" dirty="0" smtClean="0">
                <a:solidFill>
                  <a:srgbClr val="0070C0"/>
                </a:solidFill>
              </a:rPr>
              <a:t>for Reliability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342967" y="226763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Completion Date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Before FY13 Budget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4600" y="6324600"/>
            <a:ext cx="4953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William Pellico, </a:t>
            </a:r>
            <a:r>
              <a:rPr lang="en-US" dirty="0" err="1" smtClean="0"/>
              <a:t>Fermilab</a:t>
            </a:r>
            <a:r>
              <a:rPr lang="en-US" dirty="0" smtClean="0"/>
              <a:t> PAC, Oct 15-17, 2012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5410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identified </a:t>
            </a:r>
            <a:r>
              <a:rPr lang="en-US" dirty="0" smtClean="0"/>
              <a:t>as a goal </a:t>
            </a:r>
            <a:r>
              <a:rPr lang="en-US" dirty="0" smtClean="0"/>
              <a:t>requirement but many </a:t>
            </a:r>
            <a:r>
              <a:rPr lang="en-US" dirty="0" smtClean="0"/>
              <a:t>of these </a:t>
            </a:r>
            <a:r>
              <a:rPr lang="en-US" dirty="0" smtClean="0"/>
              <a:t>overlap.</a:t>
            </a:r>
          </a:p>
          <a:p>
            <a:r>
              <a:rPr lang="en-US" dirty="0" smtClean="0"/>
              <a:t>Recent Budget guidance still being worked through the planning and RLS process.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971800" y="4572000"/>
            <a:ext cx="228600" cy="152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048000" y="4876800"/>
            <a:ext cx="228600" cy="1524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715000" y="4572000"/>
            <a:ext cx="228600" cy="152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096000" y="4876800"/>
            <a:ext cx="228600" cy="1524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7315200" y="1143000"/>
            <a:ext cx="0" cy="388620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3026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Upcoming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RLS – </a:t>
            </a:r>
            <a:r>
              <a:rPr lang="en-US" dirty="0" smtClean="0"/>
              <a:t>Just about done with updates </a:t>
            </a:r>
            <a:endParaRPr lang="en-US" dirty="0" smtClean="0"/>
          </a:p>
          <a:p>
            <a:r>
              <a:rPr lang="en-US" dirty="0" smtClean="0"/>
              <a:t>Fiscal </a:t>
            </a:r>
            <a:r>
              <a:rPr lang="en-US" dirty="0" smtClean="0"/>
              <a:t>Year Start – </a:t>
            </a:r>
          </a:p>
          <a:p>
            <a:pPr lvl="1"/>
            <a:r>
              <a:rPr lang="en-US" dirty="0" smtClean="0"/>
              <a:t>Reports (October)</a:t>
            </a:r>
          </a:p>
          <a:p>
            <a:pPr lvl="2"/>
            <a:r>
              <a:rPr lang="en-US" dirty="0" smtClean="0"/>
              <a:t>PMG</a:t>
            </a:r>
          </a:p>
          <a:p>
            <a:pPr lvl="2"/>
            <a:r>
              <a:rPr lang="en-US" dirty="0" smtClean="0"/>
              <a:t>Quarterly Report</a:t>
            </a:r>
          </a:p>
          <a:p>
            <a:pPr lvl="1"/>
            <a:r>
              <a:rPr lang="en-US" dirty="0" smtClean="0"/>
              <a:t>Will have special </a:t>
            </a:r>
            <a:r>
              <a:rPr lang="en-US" dirty="0" smtClean="0"/>
              <a:t>meeting today with </a:t>
            </a:r>
            <a:r>
              <a:rPr lang="en-US" dirty="0" smtClean="0"/>
              <a:t>Ann to discuss </a:t>
            </a:r>
            <a:r>
              <a:rPr lang="en-US" dirty="0" smtClean="0"/>
              <a:t>FY13</a:t>
            </a:r>
          </a:p>
          <a:p>
            <a:pPr lvl="1"/>
            <a:r>
              <a:rPr lang="en-US" dirty="0" smtClean="0"/>
              <a:t>Need to have </a:t>
            </a:r>
            <a:endParaRPr lang="en-US" dirty="0" smtClean="0"/>
          </a:p>
          <a:p>
            <a:r>
              <a:rPr lang="en-US" dirty="0" smtClean="0"/>
              <a:t>PIP talk at </a:t>
            </a:r>
            <a:r>
              <a:rPr lang="en-US" dirty="0" smtClean="0"/>
              <a:t>PAC (Monday)</a:t>
            </a:r>
          </a:p>
          <a:p>
            <a:pPr lvl="1"/>
            <a:r>
              <a:rPr lang="en-US" dirty="0" smtClean="0"/>
              <a:t>Where’s the beam</a:t>
            </a:r>
            <a:endParaRPr lang="en-US" dirty="0" smtClean="0"/>
          </a:p>
          <a:p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Dave Johnson – Linac Notching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272</Words>
  <Application>Microsoft Office PowerPoint</Application>
  <PresentationFormat>On-screen Show (4:3)</PresentationFormat>
  <Paragraphs>46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Adobe Acrobat Document</vt:lpstr>
      <vt:lpstr>PIP Update</vt:lpstr>
      <vt:lpstr>Agenda</vt:lpstr>
      <vt:lpstr>Update</vt:lpstr>
      <vt:lpstr>Slide 4</vt:lpstr>
      <vt:lpstr>Slide 5</vt:lpstr>
      <vt:lpstr>Slide 6</vt:lpstr>
      <vt:lpstr>Upcoming </vt:lpstr>
      <vt:lpstr>Talks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 Update</dc:title>
  <dc:creator>pellico</dc:creator>
  <cp:lastModifiedBy>pellico</cp:lastModifiedBy>
  <cp:revision>82</cp:revision>
  <dcterms:created xsi:type="dcterms:W3CDTF">2012-05-23T14:14:44Z</dcterms:created>
  <dcterms:modified xsi:type="dcterms:W3CDTF">2012-10-10T15:03:08Z</dcterms:modified>
</cp:coreProperties>
</file>