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0" r:id="rId2"/>
    <p:sldId id="257" r:id="rId3"/>
    <p:sldId id="258" r:id="rId4"/>
    <p:sldId id="287" r:id="rId5"/>
    <p:sldId id="28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506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42A7B-2A2E-4B50-8A98-A7A74EA5D08C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9386D-BE52-4F99-B84F-75FAE385FB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FADA1-30FD-4307-AB4D-2563E0BE4ECF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905000"/>
            <a:ext cx="7772400" cy="1470025"/>
          </a:xfrm>
        </p:spPr>
        <p:txBody>
          <a:bodyPr/>
          <a:lstStyle/>
          <a:p>
            <a:r>
              <a:rPr lang="en-US" dirty="0" smtClean="0"/>
              <a:t>PIP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200400"/>
            <a:ext cx="6400800" cy="1752600"/>
          </a:xfrm>
        </p:spPr>
        <p:txBody>
          <a:bodyPr/>
          <a:lstStyle/>
          <a:p>
            <a:r>
              <a:rPr lang="en-US" dirty="0" smtClean="0"/>
              <a:t>Dec 5</a:t>
            </a:r>
            <a:r>
              <a:rPr lang="en-US" baseline="30000" dirty="0" smtClean="0"/>
              <a:t>th</a:t>
            </a:r>
            <a:r>
              <a:rPr lang="en-US" dirty="0" smtClean="0"/>
              <a:t> 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Summary Update</a:t>
            </a:r>
          </a:p>
          <a:p>
            <a:pPr lvl="1"/>
            <a:r>
              <a:rPr lang="en-US" dirty="0" smtClean="0"/>
              <a:t>Current Activities		</a:t>
            </a:r>
          </a:p>
          <a:p>
            <a:pPr>
              <a:buNone/>
            </a:pPr>
            <a:r>
              <a:rPr lang="en-US" dirty="0" smtClean="0"/>
              <a:t>			</a:t>
            </a:r>
          </a:p>
          <a:p>
            <a:pPr>
              <a:buNone/>
            </a:pPr>
            <a:r>
              <a:rPr lang="en-US" dirty="0" smtClean="0"/>
              <a:t>Updates/Talks:</a:t>
            </a:r>
          </a:p>
          <a:p>
            <a:r>
              <a:rPr lang="en-US" dirty="0" smtClean="0"/>
              <a:t>CY Tan – </a:t>
            </a:r>
            <a:r>
              <a:rPr lang="en-US" dirty="0" smtClean="0"/>
              <a:t>RIL </a:t>
            </a:r>
            <a:r>
              <a:rPr lang="en-US" dirty="0" smtClean="0"/>
              <a:t>Status/Plans </a:t>
            </a:r>
            <a:endParaRPr lang="en-US" dirty="0" smtClean="0"/>
          </a:p>
          <a:p>
            <a:r>
              <a:rPr lang="en-US" dirty="0" smtClean="0"/>
              <a:t>F. Garcia – Linac Status/Plans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2800" dirty="0" smtClean="0"/>
              <a:t>General Info</a:t>
            </a:r>
          </a:p>
          <a:p>
            <a:r>
              <a:rPr lang="en-US" dirty="0" smtClean="0"/>
              <a:t>Current Work</a:t>
            </a:r>
          </a:p>
          <a:p>
            <a:pPr lvl="1">
              <a:buNone/>
            </a:pPr>
            <a:r>
              <a:rPr lang="en-US" sz="3300" dirty="0" smtClean="0"/>
              <a:t>Booster RF cavity rework – Two cavities waiting (1&amp;3) – 3 is at MI-60 </a:t>
            </a:r>
          </a:p>
          <a:p>
            <a:pPr lvl="1">
              <a:buNone/>
            </a:pPr>
            <a:r>
              <a:rPr lang="en-US" sz="3300" dirty="0" smtClean="0"/>
              <a:t>Tuner Work – </a:t>
            </a:r>
            <a:r>
              <a:rPr lang="en-US" sz="3300" dirty="0" smtClean="0"/>
              <a:t>Completed a set of ~ 9 cones</a:t>
            </a:r>
          </a:p>
          <a:p>
            <a:pPr lvl="1">
              <a:buNone/>
            </a:pPr>
            <a:r>
              <a:rPr lang="en-US" dirty="0" smtClean="0"/>
              <a:t>Starting Tuner work</a:t>
            </a:r>
            <a:r>
              <a:rPr lang="en-US" dirty="0" smtClean="0"/>
              <a:t>. </a:t>
            </a:r>
            <a:r>
              <a:rPr lang="en-US" dirty="0" smtClean="0"/>
              <a:t>Complete a </a:t>
            </a:r>
            <a:r>
              <a:rPr lang="en-US" dirty="0" smtClean="0"/>
              <a:t> </a:t>
            </a:r>
            <a:r>
              <a:rPr lang="en-US" dirty="0" smtClean="0"/>
              <a:t>tuner in a couple of </a:t>
            </a:r>
            <a:r>
              <a:rPr lang="en-US" dirty="0" smtClean="0"/>
              <a:t>next week – then start on RF3.</a:t>
            </a:r>
            <a:endParaRPr lang="en-US" sz="3300" dirty="0" smtClean="0"/>
          </a:p>
          <a:p>
            <a:pPr lvl="0" fontAlgn="base">
              <a:buNone/>
            </a:pPr>
            <a:r>
              <a:rPr lang="en-US" sz="3300" dirty="0" smtClean="0"/>
              <a:t>	  LCW </a:t>
            </a:r>
            <a:r>
              <a:rPr lang="en-US" sz="3300" dirty="0" smtClean="0"/>
              <a:t>– </a:t>
            </a:r>
            <a:r>
              <a:rPr lang="en-US" sz="2900" dirty="0" smtClean="0"/>
              <a:t>L2-1 manifold </a:t>
            </a:r>
            <a:r>
              <a:rPr lang="en-US" dirty="0" smtClean="0"/>
              <a:t>leak </a:t>
            </a:r>
            <a:r>
              <a:rPr lang="en-US" dirty="0" smtClean="0"/>
              <a:t>– finished</a:t>
            </a:r>
            <a:r>
              <a:rPr lang="en-US" sz="1400" dirty="0" smtClean="0"/>
              <a:t>, </a:t>
            </a:r>
            <a:r>
              <a:rPr lang="en-US" dirty="0" smtClean="0"/>
              <a:t>Replacing L3, MP02 </a:t>
            </a:r>
            <a:r>
              <a:rPr lang="en-US" dirty="0" smtClean="0"/>
              <a:t>tubing </a:t>
            </a:r>
            <a:r>
              <a:rPr lang="en-US" dirty="0" smtClean="0"/>
              <a:t>– progressing, 	Replace </a:t>
            </a:r>
            <a:r>
              <a:rPr lang="en-US" dirty="0" smtClean="0"/>
              <a:t>strainer valves on magnet bus – </a:t>
            </a:r>
            <a:r>
              <a:rPr lang="en-US" dirty="0" smtClean="0"/>
              <a:t>complete</a:t>
            </a:r>
            <a:r>
              <a:rPr lang="en-US" sz="1400" dirty="0" smtClean="0"/>
              <a:t>, </a:t>
            </a:r>
            <a:r>
              <a:rPr lang="en-US" dirty="0" smtClean="0"/>
              <a:t>Repair </a:t>
            </a:r>
            <a:r>
              <a:rPr lang="en-US" dirty="0" smtClean="0"/>
              <a:t>L5 </a:t>
            </a:r>
            <a:r>
              <a:rPr lang="en-US" dirty="0" smtClean="0"/>
              <a:t>choke leak </a:t>
            </a:r>
            <a:r>
              <a:rPr lang="en-US" dirty="0" smtClean="0"/>
              <a:t>- </a:t>
            </a:r>
            <a:r>
              <a:rPr lang="en-US" dirty="0" smtClean="0"/>
              <a:t>	continues, </a:t>
            </a:r>
            <a:r>
              <a:rPr lang="en-US" sz="2800" dirty="0" smtClean="0"/>
              <a:t>Replace </a:t>
            </a:r>
            <a:r>
              <a:rPr lang="en-US" sz="2800" dirty="0" smtClean="0"/>
              <a:t>reference magnet hosing </a:t>
            </a:r>
            <a:r>
              <a:rPr lang="en-US" sz="2800" dirty="0" smtClean="0"/>
              <a:t>– complete</a:t>
            </a:r>
            <a:r>
              <a:rPr lang="en-US" sz="1200" dirty="0" smtClean="0"/>
              <a:t> </a:t>
            </a:r>
            <a:r>
              <a:rPr lang="en-US" dirty="0" smtClean="0"/>
              <a:t>at </a:t>
            </a:r>
            <a:r>
              <a:rPr lang="en-US" dirty="0" smtClean="0"/>
              <a:t>L1-2 manifold, replace </a:t>
            </a:r>
            <a:r>
              <a:rPr lang="en-US" dirty="0" smtClean="0"/>
              <a:t>	"</a:t>
            </a:r>
            <a:r>
              <a:rPr lang="en-US" dirty="0" smtClean="0"/>
              <a:t>Y" strainer valves leaking (7), re-hose reference magnet</a:t>
            </a:r>
          </a:p>
          <a:p>
            <a:pPr lvl="1">
              <a:buNone/>
            </a:pPr>
            <a:r>
              <a:rPr lang="en-US" sz="3300" dirty="0" smtClean="0"/>
              <a:t>RFQ – Beam down to </a:t>
            </a:r>
            <a:r>
              <a:rPr lang="en-US" sz="3300" dirty="0" smtClean="0"/>
              <a:t>NTF/tuning – shutdown this week for work – Tan’s Talk</a:t>
            </a:r>
          </a:p>
          <a:p>
            <a:pPr lvl="1">
              <a:buNone/>
            </a:pPr>
            <a:r>
              <a:rPr lang="en-US" sz="3300" dirty="0" err="1" smtClean="0"/>
              <a:t>HPower</a:t>
            </a:r>
            <a:r>
              <a:rPr lang="en-US" sz="3300" dirty="0" smtClean="0"/>
              <a:t> </a:t>
            </a:r>
            <a:r>
              <a:rPr lang="en-US" sz="3300" dirty="0" smtClean="0"/>
              <a:t>NO word </a:t>
            </a:r>
            <a:endParaRPr lang="en-US" dirty="0" smtClean="0"/>
          </a:p>
          <a:p>
            <a:pPr lvl="1">
              <a:buNone/>
            </a:pPr>
            <a:r>
              <a:rPr lang="en-US" sz="3300" dirty="0" smtClean="0"/>
              <a:t>Booster </a:t>
            </a:r>
            <a:r>
              <a:rPr lang="en-US" sz="3300" dirty="0" smtClean="0"/>
              <a:t>Absorber: One </a:t>
            </a:r>
            <a:r>
              <a:rPr lang="en-US" sz="3300" dirty="0" smtClean="0"/>
              <a:t>steel block </a:t>
            </a:r>
            <a:r>
              <a:rPr lang="en-US" sz="3300" dirty="0" smtClean="0"/>
              <a:t>modified/alignment done/finish stacking</a:t>
            </a:r>
            <a:endParaRPr lang="en-US" sz="3300" dirty="0" smtClean="0"/>
          </a:p>
          <a:p>
            <a:pPr lvl="1">
              <a:buNone/>
            </a:pPr>
            <a:r>
              <a:rPr lang="en-US" sz="3300" dirty="0" smtClean="0"/>
              <a:t>Linac Modulator – EE </a:t>
            </a:r>
            <a:r>
              <a:rPr lang="en-US" sz="3300" dirty="0" smtClean="0"/>
              <a:t> </a:t>
            </a:r>
            <a:r>
              <a:rPr lang="en-US" sz="3300" dirty="0" smtClean="0"/>
              <a:t>continues testing (update talk sometime)</a:t>
            </a:r>
            <a:endParaRPr lang="en-US" sz="3300" dirty="0" smtClean="0"/>
          </a:p>
          <a:p>
            <a:pPr lvl="1">
              <a:buNone/>
            </a:pPr>
            <a:r>
              <a:rPr lang="en-US" sz="3300" dirty="0" smtClean="0"/>
              <a:t>Booster SS: </a:t>
            </a:r>
            <a:r>
              <a:rPr lang="en-US" sz="3400" dirty="0" smtClean="0"/>
              <a:t>12 out of 19 stations have had the attenuation and phase measured for the BRF </a:t>
            </a:r>
            <a:r>
              <a:rPr lang="en-US" sz="3400" dirty="0" err="1" smtClean="0"/>
              <a:t>fanback</a:t>
            </a:r>
            <a:r>
              <a:rPr lang="en-US" sz="3400" dirty="0" smtClean="0"/>
              <a:t> </a:t>
            </a:r>
            <a:r>
              <a:rPr lang="en-US" sz="3400" dirty="0" smtClean="0"/>
              <a:t>system, prepping for modulators</a:t>
            </a:r>
            <a:endParaRPr lang="en-US" sz="3400" dirty="0" smtClean="0"/>
          </a:p>
          <a:p>
            <a:pPr lvl="1">
              <a:buNone/>
            </a:pPr>
            <a:r>
              <a:rPr lang="en-US" sz="3300" dirty="0" smtClean="0"/>
              <a:t>Booster Modulator work </a:t>
            </a:r>
            <a:r>
              <a:rPr lang="en-US" sz="3300" dirty="0" smtClean="0"/>
              <a:t>– Did not ship last week – 4 this week, 2 next week,</a:t>
            </a:r>
            <a:r>
              <a:rPr lang="en-US" sz="2400" dirty="0" smtClean="0"/>
              <a:t> </a:t>
            </a:r>
            <a:r>
              <a:rPr lang="en-US" sz="3400" dirty="0" smtClean="0"/>
              <a:t>4CW800F filament </a:t>
            </a:r>
            <a:r>
              <a:rPr lang="en-US" sz="3400" dirty="0" smtClean="0"/>
              <a:t>transformers going and should be completed this week</a:t>
            </a:r>
            <a:endParaRPr lang="en-US" sz="3400" dirty="0" smtClean="0"/>
          </a:p>
          <a:p>
            <a:pPr lvl="1">
              <a:buNone/>
            </a:pPr>
            <a:r>
              <a:rPr lang="en-US" sz="3300" dirty="0" smtClean="0"/>
              <a:t>Cogging – Software work continues</a:t>
            </a:r>
          </a:p>
          <a:p>
            <a:pPr lvl="1">
              <a:buNone/>
            </a:pPr>
            <a:r>
              <a:rPr lang="en-US" sz="3300" dirty="0" smtClean="0"/>
              <a:t>Booster Shielding – Safety </a:t>
            </a:r>
            <a:r>
              <a:rPr lang="en-US" sz="3300" dirty="0" smtClean="0"/>
              <a:t>meeting – went over penetration issues</a:t>
            </a:r>
            <a:endParaRPr lang="en-US" sz="3300" dirty="0" smtClean="0"/>
          </a:p>
          <a:p>
            <a:pPr>
              <a:buNone/>
            </a:pPr>
            <a:r>
              <a:rPr lang="en-US" sz="2900" dirty="0" smtClean="0"/>
              <a:t>Shutdown</a:t>
            </a:r>
            <a:r>
              <a:rPr lang="en-US" dirty="0" smtClean="0"/>
              <a:t>  - comments (Fernanda, Todd, Mary)</a:t>
            </a:r>
          </a:p>
          <a:p>
            <a:pPr>
              <a:buNone/>
            </a:pPr>
            <a:r>
              <a:rPr lang="en-US" sz="2900" dirty="0" smtClean="0"/>
              <a:t>End of Fiscal Year </a:t>
            </a:r>
            <a:r>
              <a:rPr lang="en-US" sz="2300" b="1" dirty="0" smtClean="0"/>
              <a:t>– Not much change </a:t>
            </a:r>
            <a:r>
              <a:rPr lang="en-US" sz="2300" b="1" dirty="0" smtClean="0"/>
              <a:t>– </a:t>
            </a:r>
            <a:endParaRPr lang="en-US" sz="2300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t="17344" r="59250" b="20625"/>
          <a:stretch>
            <a:fillRect/>
          </a:stretch>
        </p:blipFill>
        <p:spPr bwMode="auto">
          <a:xfrm>
            <a:off x="0" y="0"/>
            <a:ext cx="563075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1828800" y="1676400"/>
            <a:ext cx="6096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667000" y="228600"/>
            <a:ext cx="8382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905000" y="4419600"/>
            <a:ext cx="21336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1200" y="2057400"/>
            <a:ext cx="30315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Mary:</a:t>
            </a:r>
          </a:p>
          <a:p>
            <a:r>
              <a:rPr lang="en-US" dirty="0" smtClean="0"/>
              <a:t>Scheduling meeting tomorrow</a:t>
            </a:r>
          </a:p>
          <a:p>
            <a:r>
              <a:rPr lang="en-US" dirty="0" smtClean="0"/>
              <a:t>In Huddle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Upcoming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RLS – </a:t>
            </a:r>
            <a:r>
              <a:rPr lang="en-US" dirty="0" smtClean="0"/>
              <a:t>updates (last week ) Due back</a:t>
            </a:r>
            <a:endParaRPr lang="en-US" dirty="0" smtClean="0"/>
          </a:p>
          <a:p>
            <a:pPr lvl="1"/>
            <a:r>
              <a:rPr lang="en-US" dirty="0" smtClean="0"/>
              <a:t>(Elmie is gone but not forgotten – Ken is now the controls person)</a:t>
            </a:r>
          </a:p>
          <a:p>
            <a:r>
              <a:rPr lang="en-US" dirty="0" smtClean="0"/>
              <a:t>Reports (upcoming)</a:t>
            </a:r>
          </a:p>
          <a:p>
            <a:pPr lvl="1"/>
            <a:r>
              <a:rPr lang="en-US" dirty="0" smtClean="0"/>
              <a:t>December 12:</a:t>
            </a:r>
          </a:p>
          <a:p>
            <a:pPr lvl="1"/>
            <a:r>
              <a:rPr lang="en-US" dirty="0" smtClean="0"/>
              <a:t>Jon Reid - Collected results from first four cavity refurbishments, new-ferrite tuner, potential stem interface modifications, and cavity 1013 </a:t>
            </a:r>
            <a:endParaRPr lang="en-US" dirty="0" smtClean="0"/>
          </a:p>
          <a:p>
            <a:pPr lvl="1"/>
            <a:r>
              <a:rPr lang="en-US" dirty="0" smtClean="0"/>
              <a:t>Todd </a:t>
            </a:r>
            <a:r>
              <a:rPr lang="en-US" dirty="0" smtClean="0"/>
              <a:t>Sullivan - Booster Startup Plans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To be scheduled:</a:t>
            </a:r>
          </a:p>
          <a:p>
            <a:pPr lvl="1"/>
            <a:r>
              <a:rPr lang="en-US" dirty="0" smtClean="0"/>
              <a:t>Alex </a:t>
            </a:r>
            <a:r>
              <a:rPr lang="en-US" dirty="0" err="1" smtClean="0"/>
              <a:t>Macridin</a:t>
            </a:r>
            <a:r>
              <a:rPr lang="en-US" dirty="0" smtClean="0"/>
              <a:t> - Simulations of Transverse Instabilities </a:t>
            </a:r>
            <a:endParaRPr lang="en-US" dirty="0" smtClean="0"/>
          </a:p>
          <a:p>
            <a:pPr lvl="1"/>
            <a:r>
              <a:rPr lang="en-US" dirty="0" smtClean="0"/>
              <a:t>Dan </a:t>
            </a:r>
            <a:r>
              <a:rPr lang="en-US" dirty="0" smtClean="0"/>
              <a:t>Wolff et al. - Linac Modulator Prototyping </a:t>
            </a:r>
            <a:endParaRPr lang="en-US" dirty="0" smtClean="0"/>
          </a:p>
          <a:p>
            <a:pPr lvl="1"/>
            <a:r>
              <a:rPr lang="en-US" dirty="0" smtClean="0"/>
              <a:t>Dave </a:t>
            </a:r>
            <a:r>
              <a:rPr lang="en-US" dirty="0" smtClean="0"/>
              <a:t>Hixson - Booster LCW Upgrades Final Report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PIP </a:t>
            </a:r>
            <a:r>
              <a:rPr lang="en-US" dirty="0" smtClean="0"/>
              <a:t>Talks/Lab Meetings/Management </a:t>
            </a:r>
            <a:endParaRPr lang="en-US" dirty="0" smtClean="0"/>
          </a:p>
          <a:p>
            <a:pPr lvl="1"/>
            <a:r>
              <a:rPr lang="en-US" dirty="0" smtClean="0"/>
              <a:t>AEM - January</a:t>
            </a:r>
          </a:p>
          <a:p>
            <a:pPr lvl="1"/>
            <a:r>
              <a:rPr lang="en-US" dirty="0" smtClean="0"/>
              <a:t>Quarterly Report - January</a:t>
            </a:r>
          </a:p>
          <a:p>
            <a:pPr lvl="1"/>
            <a:r>
              <a:rPr lang="en-US" dirty="0" smtClean="0"/>
              <a:t>PIP PMG - January</a:t>
            </a:r>
          </a:p>
          <a:p>
            <a:pPr lvl="1"/>
            <a:endParaRPr lang="en-US" dirty="0" smtClean="0"/>
          </a:p>
          <a:p>
            <a:endParaRPr lang="en-US" sz="26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986</TotalTime>
  <Words>127</Words>
  <Application>Microsoft Office PowerPoint</Application>
  <PresentationFormat>On-screen Show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PIP Update</vt:lpstr>
      <vt:lpstr>Agenda</vt:lpstr>
      <vt:lpstr>Update</vt:lpstr>
      <vt:lpstr>Slide 4</vt:lpstr>
      <vt:lpstr>Upcoming </vt:lpstr>
    </vt:vector>
  </TitlesOfParts>
  <Company>Fermilab | Accelerator Division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 Update</dc:title>
  <dc:creator>pellico</dc:creator>
  <cp:lastModifiedBy>pellico</cp:lastModifiedBy>
  <cp:revision>98</cp:revision>
  <dcterms:created xsi:type="dcterms:W3CDTF">2012-05-23T14:14:44Z</dcterms:created>
  <dcterms:modified xsi:type="dcterms:W3CDTF">2012-12-05T16:24:00Z</dcterms:modified>
</cp:coreProperties>
</file>