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5" r:id="rId2"/>
    <p:sldId id="269" r:id="rId3"/>
    <p:sldId id="270" r:id="rId4"/>
    <p:sldId id="263" r:id="rId5"/>
    <p:sldId id="274" r:id="rId6"/>
    <p:sldId id="268" r:id="rId7"/>
    <p:sldId id="272" r:id="rId8"/>
    <p:sldId id="273" r:id="rId9"/>
    <p:sldId id="267" r:id="rId10"/>
    <p:sldId id="264" r:id="rId11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9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24542A7B-2A2E-4B50-8A98-A7A74EA5D08C}" type="datetimeFigureOut">
              <a:rPr lang="en-US" smtClean="0"/>
              <a:t>1/9/2013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BA49386D-BE52-4F99-B84F-75FAE385FB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649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1/9/2013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D. Hixson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C1B6-902F-4C13-8EF6-8E39D5F089B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1/9/2013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D. Hixson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C1B6-902F-4C13-8EF6-8E39D5F089B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1/9/2013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D. Hixson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C1B6-902F-4C13-8EF6-8E39D5F089B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1/9/2013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D. Hixson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C1B6-902F-4C13-8EF6-8E39D5F089B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1/9/2013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D. Hixson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C1B6-902F-4C13-8EF6-8E39D5F089B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1/9/2013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D. Hixson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C1B6-902F-4C13-8EF6-8E39D5F089B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1/9/2013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D. Hixson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C1B6-902F-4C13-8EF6-8E39D5F089B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1/9/2013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D. Hixson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C1B6-902F-4C13-8EF6-8E39D5F089B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1/9/2013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D. Hixson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C1B6-902F-4C13-8EF6-8E39D5F089B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1/9/2013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D. Hixson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C1B6-902F-4C13-8EF6-8E39D5F089B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1/9/2013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D. Hixson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C1B6-902F-4C13-8EF6-8E39D5F089B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1/9/2013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D. Hixson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DC1B6-902F-4C13-8EF6-8E39D5F089B3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LCW Upgrades </a:t>
            </a:r>
            <a:r>
              <a:rPr lang="en-US" dirty="0" smtClean="0"/>
              <a:t>- Final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300" dirty="0">
                <a:solidFill>
                  <a:schemeClr val="accent2">
                    <a:lumMod val="75000"/>
                  </a:schemeClr>
                </a:solidFill>
              </a:rPr>
              <a:t>Booster </a:t>
            </a:r>
            <a:r>
              <a:rPr lang="en-US" sz="3300" dirty="0" smtClean="0">
                <a:solidFill>
                  <a:schemeClr val="accent2">
                    <a:lumMod val="75000"/>
                  </a:schemeClr>
                </a:solidFill>
              </a:rPr>
              <a:t>RF Cavity LCW Isolation Valve Replacement.</a:t>
            </a:r>
          </a:p>
          <a:p>
            <a:pPr lvl="1"/>
            <a:r>
              <a:rPr lang="en-US" dirty="0" smtClean="0"/>
              <a:t>8 valves and unions previously replaced</a:t>
            </a:r>
          </a:p>
          <a:p>
            <a:pPr lvl="1"/>
            <a:r>
              <a:rPr lang="en-US" dirty="0" smtClean="0"/>
              <a:t>An additional 10 valves and unions were replaced during long shut-down. The remaining 20 will be replaced when possible - coordinate with cavity rework schedule.</a:t>
            </a:r>
          </a:p>
          <a:p>
            <a:pPr lvl="2"/>
            <a:r>
              <a:rPr lang="en-US" dirty="0" smtClean="0"/>
              <a:t>Remaining Stations: 9, 10, 11, 12, 13, 14, 15, 16, 17, 18</a:t>
            </a:r>
          </a:p>
          <a:p>
            <a:r>
              <a:rPr lang="en-US" sz="3300" dirty="0" smtClean="0">
                <a:solidFill>
                  <a:schemeClr val="accent2">
                    <a:lumMod val="75000"/>
                  </a:schemeClr>
                </a:solidFill>
              </a:rPr>
              <a:t>Booster Bus </a:t>
            </a:r>
            <a:r>
              <a:rPr lang="en-US" sz="3300" dirty="0">
                <a:solidFill>
                  <a:schemeClr val="accent2">
                    <a:lumMod val="75000"/>
                  </a:schemeClr>
                </a:solidFill>
              </a:rPr>
              <a:t>LCW </a:t>
            </a:r>
            <a:r>
              <a:rPr lang="en-US" sz="3300" dirty="0" smtClean="0">
                <a:solidFill>
                  <a:schemeClr val="accent2">
                    <a:lumMod val="75000"/>
                  </a:schemeClr>
                </a:solidFill>
              </a:rPr>
              <a:t>Strainer and Isolation Valve Replacement</a:t>
            </a:r>
            <a:r>
              <a:rPr lang="en-US" sz="330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lvl="1"/>
            <a:r>
              <a:rPr lang="en-US" dirty="0" smtClean="0"/>
              <a:t>Remove existing Y-strainers and replace with basket strainers at wall </a:t>
            </a:r>
            <a:r>
              <a:rPr lang="en-US" dirty="0"/>
              <a:t>opposite </a:t>
            </a:r>
            <a:r>
              <a:rPr lang="en-US" dirty="0" smtClean="0"/>
              <a:t>beamline. Replace isolation valves.</a:t>
            </a:r>
          </a:p>
          <a:p>
            <a:pPr lvl="2"/>
            <a:r>
              <a:rPr lang="en-US" u="sng" dirty="0" smtClean="0"/>
              <a:t>Strainers at 6 locations were installed: 1, 3, 6, </a:t>
            </a:r>
            <a:r>
              <a:rPr lang="en-US" u="sng" dirty="0"/>
              <a:t>7</a:t>
            </a:r>
            <a:r>
              <a:rPr lang="en-US" u="sng" dirty="0" smtClean="0"/>
              <a:t>, 13, &amp; 19</a:t>
            </a:r>
          </a:p>
          <a:p>
            <a:pPr lvl="2"/>
            <a:r>
              <a:rPr lang="en-US" dirty="0" smtClean="0"/>
              <a:t>Basket strainer and parts for the remaining 7 locations have been purchased and will be installed when possible.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1/9/2013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D. Hixson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C1B6-902F-4C13-8EF6-8E39D5F089B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0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LCW Upgrades - Final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Booster Refill, Leak Testing, Commissioning and Balancing</a:t>
            </a:r>
          </a:p>
          <a:p>
            <a:pPr lvl="1"/>
            <a:r>
              <a:rPr lang="en-US" sz="2400" u="sng" dirty="0" smtClean="0"/>
              <a:t>Booster LCW has been refilled</a:t>
            </a:r>
          </a:p>
          <a:p>
            <a:pPr lvl="1"/>
            <a:r>
              <a:rPr lang="en-US" sz="2400" u="sng" dirty="0" smtClean="0"/>
              <a:t>Leak checking complete (never really complete!)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1/9/2013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D. Hixson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C1B6-902F-4C13-8EF6-8E39D5F089B3}" type="slidenum">
              <a:rPr lang="en-US" smtClean="0"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/>
              <a:t>LCW Upgrades - Final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" y="1600202"/>
            <a:ext cx="4063999" cy="304799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1/9/2013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D. Hixson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C1B6-902F-4C13-8EF6-8E39D5F089B3}" type="slidenum">
              <a:rPr lang="en-US" smtClean="0"/>
              <a:t>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207" y="2743200"/>
            <a:ext cx="4064000" cy="304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48006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Old Valves at 03 &amp; 04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65209" y="5943600"/>
            <a:ext cx="406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New Valves at 03 &amp; 04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10668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Booster Cavity LCW Isolation Valve Replacement</a:t>
            </a:r>
          </a:p>
        </p:txBody>
      </p:sp>
    </p:spTree>
    <p:extLst>
      <p:ext uri="{BB962C8B-B14F-4D97-AF65-F5344CB8AC3E}">
        <p14:creationId xmlns:p14="http://schemas.microsoft.com/office/powerpoint/2010/main" val="214460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/>
              <a:t>LCW Upgrades - Final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600202"/>
            <a:ext cx="4063999" cy="304799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1/9/2013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D. Hixson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C1B6-902F-4C13-8EF6-8E39D5F089B3}" type="slidenum">
              <a:rPr lang="en-US" smtClean="0"/>
              <a:t>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207" y="2743200"/>
            <a:ext cx="4064000" cy="304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1837" y="48006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Old Strainer &amp; Valves at 07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71170" y="5917556"/>
            <a:ext cx="4058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New Strainer and Valves at 07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10668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Booster Cavity LCW </a:t>
            </a:r>
            <a:r>
              <a:rPr lang="en-US" dirty="0" smtClean="0"/>
              <a:t>Strainer &amp; Isolation </a:t>
            </a:r>
            <a:r>
              <a:rPr lang="en-US" dirty="0"/>
              <a:t>Valve Replacement</a:t>
            </a:r>
          </a:p>
        </p:txBody>
      </p:sp>
    </p:spTree>
    <p:extLst>
      <p:ext uri="{BB962C8B-B14F-4D97-AF65-F5344CB8AC3E}">
        <p14:creationId xmlns:p14="http://schemas.microsoft.com/office/powerpoint/2010/main" val="346324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LCW Upgrades - Final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Finish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connection of LCW Return piping in East and West Booster Galleries to LCW Return piping at CUB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lvl="1"/>
            <a:r>
              <a:rPr lang="en-US" sz="2400" u="sng" dirty="0" smtClean="0"/>
              <a:t>All work was completed at the end of August 2012</a:t>
            </a: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LCW Return Pump at CUB</a:t>
            </a:r>
          </a:p>
          <a:p>
            <a:pPr lvl="1"/>
            <a:r>
              <a:rPr lang="en-US" sz="2400" dirty="0" smtClean="0"/>
              <a:t>Remove northern most old, existing return pump, and install previously purchased pump</a:t>
            </a:r>
            <a:r>
              <a:rPr lang="en-US" sz="2400" dirty="0"/>
              <a:t>, and relocate valves to allow return pump isolation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u="sng" dirty="0"/>
              <a:t>All work was completed </a:t>
            </a:r>
            <a:r>
              <a:rPr lang="en-US" sz="2400" u="sng" dirty="0" smtClean="0"/>
              <a:t>early October 2012</a:t>
            </a:r>
            <a:endParaRPr lang="en-US" sz="2400" u="sn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1/9/2013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D. Hixson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C1B6-902F-4C13-8EF6-8E39D5F089B3}" type="slidenum">
              <a:rPr lang="en-US" smtClean="0"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/>
              <a:t>LCW Upgrades - Final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1/9/2013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D. Hixson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C1B6-902F-4C13-8EF6-8E39D5F089B3}" type="slidenum">
              <a:rPr lang="en-US" smtClean="0"/>
              <a:t>5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10668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LCW </a:t>
            </a:r>
            <a:r>
              <a:rPr lang="en-US" dirty="0"/>
              <a:t>R</a:t>
            </a:r>
            <a:r>
              <a:rPr lang="en-US" dirty="0" smtClean="0"/>
              <a:t>eturn Pump and LCW Return Piping at CUB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0"/>
            <a:ext cx="3394472" cy="4525963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00200"/>
            <a:ext cx="3394710" cy="452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48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LCW Upgrades - Final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Install LCW Isolation Valves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in CUB Utility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Tunnel</a:t>
            </a:r>
          </a:p>
          <a:p>
            <a:pPr lvl="1"/>
            <a:r>
              <a:rPr lang="en-US" sz="2400" u="sng" dirty="0" smtClean="0"/>
              <a:t>Work is complete</a:t>
            </a: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EDWA Magnets</a:t>
            </a:r>
          </a:p>
          <a:p>
            <a:pPr lvl="1"/>
            <a:r>
              <a:rPr lang="en-US" sz="2400" dirty="0" smtClean="0"/>
              <a:t>Repipe EDWA magnet coils in parallel instead of in series</a:t>
            </a:r>
          </a:p>
          <a:p>
            <a:pPr lvl="1"/>
            <a:r>
              <a:rPr lang="en-US" sz="2400" u="sng" dirty="0" smtClean="0"/>
              <a:t>Work is complete</a:t>
            </a:r>
          </a:p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Remove LCW Piping for Long 13 New Absorber</a:t>
            </a:r>
          </a:p>
          <a:p>
            <a:pPr lvl="1"/>
            <a:r>
              <a:rPr lang="en-US" sz="2400" dirty="0"/>
              <a:t>Remove sections of 95LCW piping and </a:t>
            </a:r>
            <a:r>
              <a:rPr lang="en-US" sz="2400" dirty="0" smtClean="0"/>
              <a:t>cap</a:t>
            </a:r>
            <a:endParaRPr lang="en-US" sz="2400" dirty="0"/>
          </a:p>
          <a:p>
            <a:pPr lvl="1"/>
            <a:r>
              <a:rPr lang="en-US" sz="2400" dirty="0"/>
              <a:t>Remove sections of </a:t>
            </a:r>
            <a:r>
              <a:rPr lang="en-US" sz="2400" dirty="0" smtClean="0"/>
              <a:t>55LCW Supply and Return</a:t>
            </a:r>
          </a:p>
          <a:p>
            <a:pPr lvl="1"/>
            <a:r>
              <a:rPr lang="en-US" sz="2400" u="sng" dirty="0" smtClean="0"/>
              <a:t>Work is complete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1/9/2013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D. Hixson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C1B6-902F-4C13-8EF6-8E39D5F089B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96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/>
              <a:t>LCW Upgrades - Final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" y="1600202"/>
            <a:ext cx="4063997" cy="304799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1/9/2013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D. Hixson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C1B6-902F-4C13-8EF6-8E39D5F089B3}" type="slidenum">
              <a:rPr lang="en-US" smtClean="0"/>
              <a:t>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610" y="2743201"/>
            <a:ext cx="4093156" cy="30698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1837" y="4800601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New Valve in LCW Return from Enclosure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71170" y="5917557"/>
            <a:ext cx="4058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New Valve in LCW </a:t>
            </a:r>
            <a:r>
              <a:rPr lang="en-US" dirty="0" smtClean="0"/>
              <a:t>Supply to </a:t>
            </a:r>
            <a:r>
              <a:rPr lang="en-US" dirty="0"/>
              <a:t>Enclosure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10668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LCW </a:t>
            </a:r>
            <a:r>
              <a:rPr lang="en-US" dirty="0" smtClean="0"/>
              <a:t>Enclosure Isolation </a:t>
            </a:r>
            <a:r>
              <a:rPr lang="en-US" dirty="0"/>
              <a:t>Valves in CUB Utility Tunnel</a:t>
            </a:r>
          </a:p>
        </p:txBody>
      </p:sp>
    </p:spTree>
    <p:extLst>
      <p:ext uri="{BB962C8B-B14F-4D97-AF65-F5344CB8AC3E}">
        <p14:creationId xmlns:p14="http://schemas.microsoft.com/office/powerpoint/2010/main" val="260952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/>
              <a:t>LCW Upgrades - Final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" y="1600202"/>
            <a:ext cx="4063997" cy="304799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1/9/2013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D. Hixson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C1B6-902F-4C13-8EF6-8E39D5F089B3}" type="slidenum">
              <a:rPr lang="en-US" smtClean="0"/>
              <a:t>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609" y="2743201"/>
            <a:ext cx="4093155" cy="30698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1837" y="4800601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Removed 55 LCW and Capped 95 LCW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71170" y="5917556"/>
            <a:ext cx="4058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Removed 55 LCW and </a:t>
            </a:r>
            <a:r>
              <a:rPr lang="en-US" dirty="0" smtClean="0"/>
              <a:t>95 </a:t>
            </a:r>
            <a:r>
              <a:rPr lang="en-US" dirty="0"/>
              <a:t>LCW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10668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Remove LCW Piping for Long 13 New </a:t>
            </a:r>
            <a:r>
              <a:rPr lang="en-US" dirty="0" smtClean="0"/>
              <a:t>Absorber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15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LCW Upgrades - Final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Miscellaneous LCW Work</a:t>
            </a:r>
          </a:p>
          <a:p>
            <a:pPr lvl="1"/>
            <a:r>
              <a:rPr lang="en-US" sz="2400" dirty="0" smtClean="0"/>
              <a:t>Magnet bus hose fittings for drainage</a:t>
            </a:r>
          </a:p>
          <a:p>
            <a:pPr lvl="1"/>
            <a:r>
              <a:rPr lang="en-US" sz="2400" dirty="0" smtClean="0"/>
              <a:t>Repair Choke leaks and Choke Tubing</a:t>
            </a:r>
          </a:p>
          <a:p>
            <a:pPr lvl="1"/>
            <a:r>
              <a:rPr lang="en-US" sz="2400" dirty="0" smtClean="0"/>
              <a:t>Remove Candy Cane Stop-Cocks and plug</a:t>
            </a:r>
          </a:p>
          <a:p>
            <a:pPr lvl="1"/>
            <a:r>
              <a:rPr lang="en-US" sz="2400" dirty="0" smtClean="0"/>
              <a:t>Replace Long 3 LCW Hoses</a:t>
            </a:r>
          </a:p>
          <a:p>
            <a:pPr lvl="1"/>
            <a:r>
              <a:rPr lang="en-US" sz="2400" dirty="0" smtClean="0"/>
              <a:t>Replace 400 MeV LCW hoses up chute</a:t>
            </a:r>
          </a:p>
          <a:p>
            <a:pPr lvl="1"/>
            <a:r>
              <a:rPr lang="en-US" sz="2400" dirty="0" smtClean="0"/>
              <a:t>Install LCW bypasses at return valves in the Galleries</a:t>
            </a:r>
          </a:p>
          <a:p>
            <a:pPr lvl="1"/>
            <a:r>
              <a:rPr lang="en-US" sz="2400" u="sng" dirty="0" smtClean="0"/>
              <a:t>Work above is complete</a:t>
            </a:r>
            <a:endParaRPr lang="en-US" sz="2400" u="sng" dirty="0"/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1/9/2013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D. Hixson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C1B6-902F-4C13-8EF6-8E39D5F089B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38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491</Words>
  <Application>Microsoft Office PowerPoint</Application>
  <PresentationFormat>On-screen Show (4:3)</PresentationFormat>
  <Paragraphs>86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LCW Upgrades - Final</vt:lpstr>
      <vt:lpstr>LCW Upgrades - Final</vt:lpstr>
      <vt:lpstr>LCW Upgrades - Final</vt:lpstr>
      <vt:lpstr>LCW Upgrades - Final</vt:lpstr>
      <vt:lpstr>LCW Upgrades - Final</vt:lpstr>
      <vt:lpstr>LCW Upgrades - Final</vt:lpstr>
      <vt:lpstr>LCW Upgrades - Final</vt:lpstr>
      <vt:lpstr>LCW Upgrades - Final</vt:lpstr>
      <vt:lpstr>LCW Upgrades - Final</vt:lpstr>
      <vt:lpstr>LCW Upgrades - Final</vt:lpstr>
    </vt:vector>
  </TitlesOfParts>
  <Company>Fermilab | Accelerator Division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PIP Update</dc:title>
  <dc:creator>pellico</dc:creator>
  <cp:lastModifiedBy>David A. Hixson x3239 15808N</cp:lastModifiedBy>
  <cp:revision>29</cp:revision>
  <cp:lastPrinted>2012-09-26T13:14:42Z</cp:lastPrinted>
  <dcterms:created xsi:type="dcterms:W3CDTF">2012-05-23T14:14:44Z</dcterms:created>
  <dcterms:modified xsi:type="dcterms:W3CDTF">2013-01-09T16:04:15Z</dcterms:modified>
</cp:coreProperties>
</file>