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2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30BD-6643-4F5E-8614-E37BB904B92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8E9B-39DF-431F-96B9-3576A872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7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45533"/>
            <a:ext cx="4953000" cy="63094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Turn Off Power Friday the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@ 6 PM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Take Mechanical Measurements For Bus Bar Extensions (If Needed)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Electricians Arrive Early Saturday To Begin Disconnecting Substation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Electricians Will Also Move Chipmunk Forward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Crane Will Arrive Around 8-9 AM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Work Will Be Completed Saturday the 18</a:t>
            </a:r>
            <a:r>
              <a:rPr lang="en-US" sz="2400" baseline="30000" dirty="0" smtClean="0"/>
              <a:t>th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1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84856">
            <a:off x="3677563" y="3933135"/>
            <a:ext cx="609600" cy="533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876800"/>
            <a:ext cx="172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Proposed Hatch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120"/>
            <a:ext cx="7315200" cy="34163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In The Process of Ordering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5 Week Lead Time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Crane Work To Be Handled By Contractor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Lead Abatement To Be Handled BY T&amp;M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Joliet Steel Will Relocate Beam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2843456" y="4419600"/>
            <a:ext cx="862255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A. Crawford x2337 15655N</dc:creator>
  <cp:lastModifiedBy>Ryan A. Crawford x2337 15655N</cp:lastModifiedBy>
  <cp:revision>5</cp:revision>
  <dcterms:created xsi:type="dcterms:W3CDTF">2013-05-07T13:54:14Z</dcterms:created>
  <dcterms:modified xsi:type="dcterms:W3CDTF">2013-05-07T19:31:53Z</dcterms:modified>
</cp:coreProperties>
</file>