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dcvs.fnal.gov/redmine/projects/booster_loco/wiki/Wik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Activities/Updates</a:t>
            </a:r>
          </a:p>
          <a:p>
            <a:pPr lvl="1"/>
            <a:r>
              <a:rPr lang="en-US" dirty="0" smtClean="0"/>
              <a:t>Startup Plans	</a:t>
            </a:r>
          </a:p>
          <a:p>
            <a:pPr lvl="1"/>
            <a:r>
              <a:rPr lang="en-US" dirty="0" smtClean="0"/>
              <a:t>Upcoming Talks, Reports, Meetings</a:t>
            </a:r>
          </a:p>
          <a:p>
            <a:pPr>
              <a:buNone/>
            </a:pPr>
            <a:r>
              <a:rPr lang="en-US" dirty="0" smtClean="0"/>
              <a:t>Updates/Talks:</a:t>
            </a:r>
          </a:p>
          <a:p>
            <a:r>
              <a:rPr lang="en-US" sz="2600" dirty="0" smtClean="0"/>
              <a:t>Ryan Crawford – Booster Transformer/ Linac Hatch Schedule</a:t>
            </a:r>
            <a:endParaRPr lang="en-US" sz="2600" dirty="0" smtClean="0"/>
          </a:p>
          <a:p>
            <a:r>
              <a:rPr lang="en-US" sz="2600" dirty="0" smtClean="0"/>
              <a:t>Dave Augustine – Vacuum work summary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dirty="0" smtClean="0"/>
              <a:t>General Info</a:t>
            </a:r>
          </a:p>
          <a:p>
            <a:pPr lvl="1"/>
            <a:r>
              <a:rPr lang="en-US" sz="3300" dirty="0" smtClean="0"/>
              <a:t>Booster Beam: Running still at reduced </a:t>
            </a:r>
            <a:r>
              <a:rPr lang="en-US" sz="3300" dirty="0" smtClean="0"/>
              <a:t>levels:</a:t>
            </a:r>
          </a:p>
          <a:p>
            <a:pPr lvl="2"/>
            <a:r>
              <a:rPr lang="en-US" sz="2900" dirty="0" smtClean="0"/>
              <a:t>Still need to push higher intensity -&gt; would like 4E12 before MI starts up -&gt; More RF</a:t>
            </a:r>
            <a:endParaRPr lang="en-US" sz="2900" dirty="0" smtClean="0"/>
          </a:p>
          <a:p>
            <a:pPr lvl="1"/>
            <a:r>
              <a:rPr lang="en-US" sz="3300" dirty="0" smtClean="0"/>
              <a:t>Studies are underway:</a:t>
            </a:r>
          </a:p>
          <a:p>
            <a:pPr lvl="2"/>
            <a:r>
              <a:rPr lang="en-US" sz="2900" dirty="0" smtClean="0"/>
              <a:t>Apertures / Orbit Smoothing will continue – Kiyomi, Boosters</a:t>
            </a:r>
          </a:p>
          <a:p>
            <a:pPr lvl="2"/>
            <a:r>
              <a:rPr lang="en-US" sz="2900" dirty="0" smtClean="0"/>
              <a:t>Optics measurements </a:t>
            </a:r>
            <a:r>
              <a:rPr lang="en-US" sz="2900" dirty="0" smtClean="0"/>
              <a:t>– Yuri</a:t>
            </a:r>
          </a:p>
          <a:p>
            <a:pPr lvl="2"/>
            <a:r>
              <a:rPr lang="en-US" sz="2900" dirty="0" smtClean="0"/>
              <a:t>Cogging software work continues</a:t>
            </a:r>
            <a:endParaRPr lang="en-US" sz="2900" dirty="0" smtClean="0"/>
          </a:p>
          <a:p>
            <a:pPr lvl="2"/>
            <a:r>
              <a:rPr lang="en-US" sz="2900" dirty="0" smtClean="0"/>
              <a:t>Booster optics software – Tan, Eliana -&gt; streamlining and documenting </a:t>
            </a: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 smtClean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cdcvs.fnal.gov/redmine/projects/booster_loco/wiki/Wiki</a:t>
            </a:r>
            <a:endParaRPr lang="en-US" sz="2900" dirty="0" smtClean="0"/>
          </a:p>
          <a:p>
            <a:pPr lvl="1"/>
            <a:r>
              <a:rPr lang="en-US" sz="3300" dirty="0" smtClean="0"/>
              <a:t>Booster SS: Stations are operating – controls / shunt problems </a:t>
            </a:r>
            <a:r>
              <a:rPr lang="en-US" sz="2500" dirty="0" smtClean="0"/>
              <a:t>(station 8 today!)</a:t>
            </a:r>
            <a:endParaRPr lang="en-US" sz="2500" dirty="0" smtClean="0"/>
          </a:p>
          <a:p>
            <a:pPr lvl="1"/>
            <a:r>
              <a:rPr lang="en-US" sz="3300" dirty="0" smtClean="0"/>
              <a:t>Booster </a:t>
            </a:r>
            <a:r>
              <a:rPr lang="en-US" sz="3300" dirty="0" smtClean="0"/>
              <a:t>RF cavity rework – RF1 installed yesterday – being aligned today</a:t>
            </a:r>
          </a:p>
          <a:p>
            <a:pPr lvl="2"/>
            <a:r>
              <a:rPr lang="en-US" sz="2900" dirty="0" smtClean="0"/>
              <a:t>Cavity from RF15 – </a:t>
            </a:r>
            <a:r>
              <a:rPr lang="en-US" sz="2900" dirty="0" smtClean="0"/>
              <a:t>being reassembled </a:t>
            </a:r>
            <a:endParaRPr lang="en-US" sz="2900" dirty="0" smtClean="0"/>
          </a:p>
          <a:p>
            <a:pPr lvl="2"/>
            <a:r>
              <a:rPr lang="en-US" sz="2900" dirty="0" smtClean="0"/>
              <a:t> Spare cavity work – </a:t>
            </a:r>
            <a:r>
              <a:rPr lang="en-US" sz="2900" dirty="0" smtClean="0"/>
              <a:t>on hold for the most part – some parts in shop </a:t>
            </a:r>
            <a:endParaRPr lang="en-US" sz="2900" dirty="0" smtClean="0"/>
          </a:p>
          <a:p>
            <a:pPr lvl="2"/>
            <a:r>
              <a:rPr lang="en-US" sz="2900" dirty="0" smtClean="0"/>
              <a:t>Booster RF Cavity 7 </a:t>
            </a:r>
            <a:r>
              <a:rPr lang="en-US" sz="2900" dirty="0" smtClean="0"/>
              <a:t>RF leak investigation ongoing (8 will need to have outer tuner replaced)</a:t>
            </a:r>
            <a:endParaRPr lang="en-US" sz="2900" dirty="0" smtClean="0"/>
          </a:p>
          <a:p>
            <a:pPr lvl="2"/>
            <a:r>
              <a:rPr lang="en-US" sz="2900" dirty="0" smtClean="0"/>
              <a:t>We will have 17/19 cavities after the next swap (up from 16) – may allow high-intensity</a:t>
            </a:r>
          </a:p>
          <a:p>
            <a:pPr lvl="1"/>
            <a:r>
              <a:rPr lang="en-US" sz="3300" dirty="0" smtClean="0"/>
              <a:t>Booster Ferrites</a:t>
            </a:r>
          </a:p>
          <a:p>
            <a:pPr lvl="2"/>
            <a:r>
              <a:rPr lang="en-US" sz="2900" dirty="0" smtClean="0"/>
              <a:t>National Magnetics visited and toured site – discussed options</a:t>
            </a:r>
            <a:endParaRPr lang="en-US" sz="2900" dirty="0" smtClean="0"/>
          </a:p>
          <a:p>
            <a:pPr lvl="2"/>
            <a:r>
              <a:rPr lang="en-US" sz="2900" dirty="0" smtClean="0"/>
              <a:t>Delivery of 5 low u ferrites arrived yesterday – next step is to verify and HP test</a:t>
            </a:r>
            <a:endParaRPr lang="en-US" sz="2900" dirty="0" smtClean="0"/>
          </a:p>
          <a:p>
            <a:pPr lvl="1"/>
            <a:r>
              <a:rPr lang="en-US" sz="3300" dirty="0" smtClean="0"/>
              <a:t>RFQ –2</a:t>
            </a:r>
            <a:r>
              <a:rPr lang="en-US" sz="3300" baseline="30000" dirty="0" smtClean="0"/>
              <a:t>nd</a:t>
            </a:r>
            <a:r>
              <a:rPr lang="en-US" sz="3300" dirty="0" smtClean="0"/>
              <a:t> source will be ready for operations next week! Trim </a:t>
            </a:r>
            <a:r>
              <a:rPr lang="en-US" sz="3300" dirty="0" smtClean="0"/>
              <a:t>will be delivered 5/17</a:t>
            </a:r>
            <a:endParaRPr lang="en-US" sz="3300" dirty="0" smtClean="0"/>
          </a:p>
          <a:p>
            <a:pPr lvl="1"/>
            <a:r>
              <a:rPr lang="en-US" sz="3300" dirty="0" smtClean="0"/>
              <a:t>HLRF </a:t>
            </a:r>
            <a:r>
              <a:rPr lang="en-US" sz="3300" dirty="0" smtClean="0"/>
              <a:t>– Exchanging documentation with CPI</a:t>
            </a:r>
          </a:p>
          <a:p>
            <a:pPr lvl="2"/>
            <a:r>
              <a:rPr lang="en-US" sz="2900" dirty="0" smtClean="0"/>
              <a:t>SLAC (Ongoing discussions about role and Klystron issues – very helpful)</a:t>
            </a:r>
          </a:p>
          <a:p>
            <a:pPr lvl="2"/>
            <a:r>
              <a:rPr lang="en-US" sz="2900" dirty="0" smtClean="0"/>
              <a:t>BNL interested in staying in loop and early stages of design</a:t>
            </a:r>
            <a:endParaRPr lang="en-US" sz="2900" dirty="0" smtClean="0"/>
          </a:p>
          <a:p>
            <a:pPr lvl="1"/>
            <a:r>
              <a:rPr lang="en-US" sz="3300" dirty="0" smtClean="0"/>
              <a:t>Linac Modulator – Talk by Mark from </a:t>
            </a:r>
            <a:r>
              <a:rPr lang="en-US" sz="3300" dirty="0" smtClean="0"/>
              <a:t>SLAC -&gt; Need to follow-up with plans for next step</a:t>
            </a:r>
            <a:endParaRPr lang="en-US" sz="3300" dirty="0" smtClean="0"/>
          </a:p>
          <a:p>
            <a:pPr lvl="1"/>
            <a:r>
              <a:rPr lang="en-US" sz="3300" dirty="0" smtClean="0"/>
              <a:t>Booster Shielding – </a:t>
            </a:r>
            <a:r>
              <a:rPr lang="en-US" sz="3300" dirty="0" smtClean="0"/>
              <a:t>Did a another scan – new data helpful – but looking at one more scan L11</a:t>
            </a:r>
            <a:endParaRPr lang="en-US" sz="3300" dirty="0" smtClean="0"/>
          </a:p>
          <a:p>
            <a:pPr lvl="1"/>
            <a:r>
              <a:rPr lang="en-US" sz="3300" dirty="0" smtClean="0"/>
              <a:t>Booster Transverse </a:t>
            </a:r>
            <a:r>
              <a:rPr lang="en-US" sz="3300" dirty="0" smtClean="0"/>
              <a:t>damper – Work on </a:t>
            </a:r>
            <a:r>
              <a:rPr lang="en-US" sz="3300" dirty="0" err="1" smtClean="0"/>
              <a:t>recommissioning</a:t>
            </a:r>
            <a:r>
              <a:rPr lang="en-US" sz="3300" dirty="0" smtClean="0"/>
              <a:t>: </a:t>
            </a:r>
            <a:r>
              <a:rPr lang="en-US" sz="3300" dirty="0" smtClean="0"/>
              <a:t>Long damper plans started</a:t>
            </a:r>
          </a:p>
          <a:p>
            <a:pPr lvl="1"/>
            <a:r>
              <a:rPr lang="en-US" sz="3300" dirty="0" smtClean="0"/>
              <a:t>MI Startup: End of May/Early June – delays due to water…not sure what day</a:t>
            </a:r>
          </a:p>
          <a:p>
            <a:pPr>
              <a:buNone/>
            </a:pPr>
            <a:r>
              <a:rPr lang="en-US" sz="3400" dirty="0" smtClean="0"/>
              <a:t>Startup  </a:t>
            </a:r>
            <a:r>
              <a:rPr lang="en-US" dirty="0" smtClean="0"/>
              <a:t>comments (Fernanda, Todd)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ellico\Desktop\rf_tuner_nois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1552575"/>
            <a:ext cx="6096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5800" y="5105400"/>
            <a:ext cx="2286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RF leakage at tuner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Future </a:t>
            </a:r>
            <a:r>
              <a:rPr lang="en-US" dirty="0" smtClean="0"/>
              <a:t>Meetings to </a:t>
            </a:r>
            <a:r>
              <a:rPr lang="en-US" dirty="0" smtClean="0"/>
              <a:t>be Scheduled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Jean-Paul </a:t>
            </a:r>
            <a:r>
              <a:rPr lang="en-US" dirty="0" err="1" smtClean="0"/>
              <a:t>Carneiro</a:t>
            </a:r>
            <a:r>
              <a:rPr lang="en-US" dirty="0" smtClean="0"/>
              <a:t> - </a:t>
            </a:r>
            <a:r>
              <a:rPr lang="en-US" dirty="0" err="1" smtClean="0"/>
              <a:t>TraceWin</a:t>
            </a:r>
            <a:r>
              <a:rPr lang="en-US" dirty="0" smtClean="0"/>
              <a:t> 3D Simulations of the Fermilab Linac</a:t>
            </a:r>
          </a:p>
          <a:p>
            <a:r>
              <a:rPr lang="en-US" dirty="0" smtClean="0"/>
              <a:t> Bill Pellico - Loss Test Scans for Shielding Assessment </a:t>
            </a:r>
          </a:p>
          <a:p>
            <a:r>
              <a:rPr lang="en-US" dirty="0" smtClean="0"/>
              <a:t>John Reid - Solid State Installation - Final Report </a:t>
            </a:r>
            <a:endParaRPr lang="en-US" dirty="0" smtClean="0"/>
          </a:p>
          <a:p>
            <a:r>
              <a:rPr lang="en-US" dirty="0" err="1" smtClean="0"/>
              <a:t>Kiymoi</a:t>
            </a:r>
            <a:r>
              <a:rPr lang="en-US" dirty="0" smtClean="0"/>
              <a:t> – Booster cogging plans</a:t>
            </a:r>
          </a:p>
          <a:p>
            <a:r>
              <a:rPr lang="en-US" dirty="0" smtClean="0"/>
              <a:t>Eddy – Booster damper plans</a:t>
            </a:r>
          </a:p>
          <a:p>
            <a:r>
              <a:rPr lang="en-US" dirty="0" smtClean="0"/>
              <a:t>Tan – RFQ Summary </a:t>
            </a:r>
            <a:r>
              <a:rPr lang="en-US" sz="2000" dirty="0" smtClean="0"/>
              <a:t>(after install of corrector and source B operating)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Reports </a:t>
            </a:r>
          </a:p>
          <a:p>
            <a:pPr lvl="1"/>
            <a:r>
              <a:rPr lang="en-US" dirty="0" smtClean="0"/>
              <a:t>Update of PIP Design Report – Yearly update work</a:t>
            </a:r>
          </a:p>
          <a:p>
            <a:pPr lvl="1"/>
            <a:r>
              <a:rPr lang="en-US" dirty="0" smtClean="0"/>
              <a:t>PMG </a:t>
            </a:r>
            <a:r>
              <a:rPr lang="en-US" dirty="0" smtClean="0"/>
              <a:t>May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Quarterly submitted – no comments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Budget Issues – No change from last week - </a:t>
            </a:r>
          </a:p>
          <a:p>
            <a:pPr lvl="2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Please </a:t>
            </a:r>
            <a:r>
              <a:rPr lang="en-US" dirty="0" smtClean="0"/>
              <a:t>use the E-Log to put general work in progress updates/photos – weekly would be nice – if progress is being made in </a:t>
            </a:r>
            <a:r>
              <a:rPr lang="en-US" dirty="0" smtClean="0"/>
              <a:t>task</a:t>
            </a:r>
          </a:p>
          <a:p>
            <a:pPr lvl="1">
              <a:buFontTx/>
              <a:buChar char="-"/>
            </a:pPr>
            <a:r>
              <a:rPr lang="en-US" sz="2200" dirty="0" smtClean="0"/>
              <a:t>Need to post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428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PIP Update</vt:lpstr>
      <vt:lpstr>Agenda</vt:lpstr>
      <vt:lpstr>Update</vt:lpstr>
      <vt:lpstr>Slide 4</vt:lpstr>
      <vt:lpstr>Upcoming Talks</vt:lpstr>
      <vt:lpstr>Upcoming 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pellico</cp:lastModifiedBy>
  <cp:revision>151</cp:revision>
  <dcterms:created xsi:type="dcterms:W3CDTF">2012-05-23T14:14:44Z</dcterms:created>
  <dcterms:modified xsi:type="dcterms:W3CDTF">2013-05-08T14:34:50Z</dcterms:modified>
</cp:coreProperties>
</file>