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Aug. 21</a:t>
            </a:r>
            <a:r>
              <a:rPr lang="en-US" baseline="30000" dirty="0" smtClean="0"/>
              <a:t>st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Activities/Updates</a:t>
            </a:r>
          </a:p>
          <a:p>
            <a:pPr lvl="1"/>
            <a:r>
              <a:rPr lang="en-US" dirty="0" smtClean="0"/>
              <a:t>Startup Plans	</a:t>
            </a:r>
          </a:p>
          <a:p>
            <a:pPr lvl="1"/>
            <a:r>
              <a:rPr lang="en-US" dirty="0" smtClean="0"/>
              <a:t>Upcoming Talks, Reports, Meetings</a:t>
            </a:r>
          </a:p>
          <a:p>
            <a:pPr>
              <a:buNone/>
            </a:pPr>
            <a:r>
              <a:rPr lang="en-US" dirty="0" smtClean="0"/>
              <a:t>Updates/Talks:</a:t>
            </a:r>
          </a:p>
          <a:p>
            <a:r>
              <a:rPr lang="en-US" sz="2400" dirty="0" smtClean="0"/>
              <a:t>B </a:t>
            </a:r>
            <a:r>
              <a:rPr lang="en-US" sz="2400" dirty="0" err="1" smtClean="0"/>
              <a:t>Pellico</a:t>
            </a:r>
            <a:r>
              <a:rPr lang="en-US" sz="2400" dirty="0" smtClean="0"/>
              <a:t> – Recent Budget/Labor exercise</a:t>
            </a:r>
          </a:p>
          <a:p>
            <a:r>
              <a:rPr lang="en-US" sz="2400" dirty="0" smtClean="0"/>
              <a:t>Kiyomi Seiya – Magnet Moves/Scans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dirty="0" smtClean="0"/>
              <a:t>General Info</a:t>
            </a:r>
          </a:p>
          <a:p>
            <a:pPr lvl="1"/>
            <a:r>
              <a:rPr lang="en-US" sz="3300" dirty="0" err="1" smtClean="0"/>
              <a:t>PreAcc</a:t>
            </a:r>
            <a:r>
              <a:rPr lang="en-US" sz="3300" dirty="0" smtClean="0"/>
              <a:t> Beam: Source Current &gt; </a:t>
            </a:r>
            <a:r>
              <a:rPr lang="en-US" sz="3300" dirty="0" smtClean="0"/>
              <a:t>68ma</a:t>
            </a:r>
            <a:endParaRPr lang="en-US" sz="3300" dirty="0" smtClean="0"/>
          </a:p>
          <a:p>
            <a:pPr lvl="2"/>
            <a:r>
              <a:rPr lang="en-US" sz="2900" dirty="0" smtClean="0"/>
              <a:t>Running on source ‘A’</a:t>
            </a:r>
          </a:p>
          <a:p>
            <a:pPr lvl="3"/>
            <a:r>
              <a:rPr lang="en-US" sz="2500" dirty="0" smtClean="0"/>
              <a:t>Spark rate about 1/15 minutes</a:t>
            </a:r>
            <a:endParaRPr lang="en-US" sz="2500" dirty="0" smtClean="0"/>
          </a:p>
          <a:p>
            <a:pPr lvl="3"/>
            <a:r>
              <a:rPr lang="en-US" sz="2500" dirty="0" smtClean="0"/>
              <a:t>Source ‘B’ ready to go</a:t>
            </a:r>
          </a:p>
          <a:p>
            <a:pPr lvl="1"/>
            <a:r>
              <a:rPr lang="en-US" sz="3300" dirty="0" err="1" smtClean="0"/>
              <a:t>Linac</a:t>
            </a:r>
            <a:r>
              <a:rPr lang="en-US" sz="3300" dirty="0" smtClean="0"/>
              <a:t> Beam: Tank 7 ~26ma</a:t>
            </a:r>
          </a:p>
          <a:p>
            <a:pPr lvl="1"/>
            <a:r>
              <a:rPr lang="en-US" sz="3300" dirty="0" smtClean="0"/>
              <a:t>Booster Beam: Tuning - studies</a:t>
            </a:r>
          </a:p>
          <a:p>
            <a:pPr lvl="2"/>
            <a:r>
              <a:rPr lang="en-US" sz="2900" dirty="0"/>
              <a:t>S</a:t>
            </a:r>
            <a:r>
              <a:rPr lang="en-US" sz="2900" dirty="0" smtClean="0"/>
              <a:t>tudies </a:t>
            </a:r>
            <a:r>
              <a:rPr lang="en-US" sz="2900" dirty="0" smtClean="0"/>
              <a:t>at lower intensity</a:t>
            </a:r>
          </a:p>
          <a:p>
            <a:pPr lvl="1"/>
            <a:r>
              <a:rPr lang="en-US" sz="3300" dirty="0" smtClean="0"/>
              <a:t>Studies still underway:</a:t>
            </a:r>
          </a:p>
          <a:p>
            <a:pPr lvl="2"/>
            <a:r>
              <a:rPr lang="en-US" sz="2900" dirty="0" smtClean="0"/>
              <a:t>Transverse damper studies </a:t>
            </a:r>
            <a:r>
              <a:rPr lang="en-US" sz="2900" dirty="0" smtClean="0"/>
              <a:t>– not yet started – need to put system back together</a:t>
            </a:r>
          </a:p>
          <a:p>
            <a:pPr lvl="2"/>
            <a:r>
              <a:rPr lang="en-US" sz="2900" dirty="0" smtClean="0"/>
              <a:t>Cogging </a:t>
            </a:r>
            <a:r>
              <a:rPr lang="en-US" sz="2900" dirty="0" smtClean="0"/>
              <a:t>software work continues</a:t>
            </a:r>
          </a:p>
          <a:p>
            <a:pPr lvl="2"/>
            <a:r>
              <a:rPr lang="en-US" sz="2900" dirty="0" smtClean="0"/>
              <a:t>Booster optics software – </a:t>
            </a:r>
            <a:r>
              <a:rPr lang="en-US" sz="2900" dirty="0" smtClean="0"/>
              <a:t>Tan stream lining code (talking to AD controls people)</a:t>
            </a:r>
          </a:p>
          <a:p>
            <a:pPr lvl="2"/>
            <a:r>
              <a:rPr lang="en-US" sz="3300" dirty="0" smtClean="0"/>
              <a:t>Booster </a:t>
            </a:r>
            <a:r>
              <a:rPr lang="en-US" sz="3300" dirty="0" smtClean="0"/>
              <a:t>RF cavity rework </a:t>
            </a:r>
          </a:p>
          <a:p>
            <a:pPr lvl="2"/>
            <a:r>
              <a:rPr lang="en-US" sz="2900" dirty="0" smtClean="0"/>
              <a:t>Cavity from RF17 being refurbished (cooler than  RF 19</a:t>
            </a:r>
            <a:r>
              <a:rPr lang="en-US" sz="2900" dirty="0" smtClean="0"/>
              <a:t>) – On test stand</a:t>
            </a:r>
            <a:endParaRPr lang="en-US" sz="2900" dirty="0" smtClean="0"/>
          </a:p>
          <a:p>
            <a:pPr lvl="2"/>
            <a:r>
              <a:rPr lang="en-US" sz="2900" dirty="0" smtClean="0"/>
              <a:t>Booster RF19 will be next – has been out of tunnel for some time to allow for extra cool down</a:t>
            </a:r>
          </a:p>
          <a:p>
            <a:pPr lvl="2"/>
            <a:r>
              <a:rPr lang="en-US" sz="2900" dirty="0" smtClean="0"/>
              <a:t>Spare Cavity Work – next step to furnace weld end pieces then mate with corona rings? </a:t>
            </a:r>
          </a:p>
          <a:p>
            <a:pPr lvl="1"/>
            <a:r>
              <a:rPr lang="en-US" sz="3300" dirty="0" smtClean="0"/>
              <a:t>Booster Ferrites</a:t>
            </a:r>
          </a:p>
          <a:p>
            <a:pPr lvl="2"/>
            <a:r>
              <a:rPr lang="en-US" sz="2900" dirty="0" smtClean="0"/>
              <a:t>Were due 2</a:t>
            </a:r>
            <a:r>
              <a:rPr lang="en-US" sz="2900" baseline="30000" dirty="0" smtClean="0"/>
              <a:t>nd</a:t>
            </a:r>
            <a:r>
              <a:rPr lang="en-US" sz="2900" dirty="0" smtClean="0"/>
              <a:t> or 3</a:t>
            </a:r>
            <a:r>
              <a:rPr lang="en-US" sz="2900" baseline="30000" dirty="0" smtClean="0"/>
              <a:t>rd</a:t>
            </a:r>
            <a:r>
              <a:rPr lang="en-US" sz="2900" dirty="0" smtClean="0"/>
              <a:t> week of July –</a:t>
            </a:r>
          </a:p>
          <a:p>
            <a:pPr lvl="3"/>
            <a:r>
              <a:rPr lang="en-US" sz="2500" dirty="0" smtClean="0"/>
              <a:t>High mu cores – will be shipped EOW </a:t>
            </a:r>
            <a:r>
              <a:rPr lang="en-US" sz="2500" dirty="0" smtClean="0"/>
              <a:t>7/26 – tested, looks similar to old cores but mu lower – next step?</a:t>
            </a:r>
            <a:endParaRPr lang="en-US" sz="2500" dirty="0" smtClean="0"/>
          </a:p>
          <a:p>
            <a:pPr lvl="3"/>
            <a:r>
              <a:rPr lang="en-US" sz="2500" dirty="0" smtClean="0"/>
              <a:t>Low Mu  cores 60 on 8/23, 60 on 9/6 and 76 (balance) on </a:t>
            </a:r>
            <a:r>
              <a:rPr lang="en-US" sz="2500" dirty="0" smtClean="0"/>
              <a:t>9/27 (thi</a:t>
            </a:r>
            <a:r>
              <a:rPr lang="en-US" sz="2500" dirty="0" smtClean="0"/>
              <a:t>s week – first batch?)</a:t>
            </a:r>
            <a:endParaRPr lang="en-US" sz="2500" dirty="0" smtClean="0"/>
          </a:p>
          <a:p>
            <a:pPr lvl="1"/>
            <a:r>
              <a:rPr lang="en-US" sz="3300" dirty="0" smtClean="0"/>
              <a:t>HLRF – PO all signed off – but issues with purchasing agreement CPFF is causing issues!!!</a:t>
            </a:r>
          </a:p>
          <a:p>
            <a:pPr lvl="1"/>
            <a:r>
              <a:rPr lang="en-US" sz="3300" dirty="0" err="1" smtClean="0"/>
              <a:t>Linac</a:t>
            </a:r>
            <a:r>
              <a:rPr lang="en-US" sz="3300" dirty="0" smtClean="0"/>
              <a:t> Modulator </a:t>
            </a:r>
            <a:r>
              <a:rPr lang="en-US" sz="3300" dirty="0" smtClean="0"/>
              <a:t> - 3 cell tested – up to 900v/cell with peak current of 27 amps</a:t>
            </a:r>
            <a:endParaRPr lang="en-US" sz="3300" dirty="0" smtClean="0"/>
          </a:p>
          <a:p>
            <a:pPr lvl="1"/>
            <a:r>
              <a:rPr lang="en-US" sz="3300" dirty="0" smtClean="0"/>
              <a:t>Booster Shielding – </a:t>
            </a:r>
            <a:r>
              <a:rPr lang="en-US" sz="3300" dirty="0" smtClean="0"/>
              <a:t>Need to finish up energy/loss simulations</a:t>
            </a:r>
            <a:endParaRPr lang="en-US" sz="3300" dirty="0" smtClean="0"/>
          </a:p>
          <a:p>
            <a:pPr lvl="1"/>
            <a:r>
              <a:rPr lang="en-US" sz="3300" dirty="0" smtClean="0"/>
              <a:t>Booster Longitudinal dampers </a:t>
            </a:r>
            <a:r>
              <a:rPr lang="en-US" sz="3300" dirty="0" smtClean="0"/>
              <a:t>–software </a:t>
            </a:r>
            <a:r>
              <a:rPr lang="en-US" sz="3300" dirty="0" smtClean="0"/>
              <a:t>effort just </a:t>
            </a:r>
            <a:r>
              <a:rPr lang="en-US" sz="3300" dirty="0" smtClean="0"/>
              <a:t>starting, PO for new board signed…..</a:t>
            </a:r>
            <a:endParaRPr lang="en-US" sz="3300" dirty="0" smtClean="0"/>
          </a:p>
          <a:p>
            <a:pPr lvl="1"/>
            <a:r>
              <a:rPr lang="en-US" sz="3300" dirty="0" smtClean="0"/>
              <a:t>MI Startup</a:t>
            </a:r>
            <a:r>
              <a:rPr lang="en-US" sz="3300" dirty="0" smtClean="0"/>
              <a:t>: Not sure</a:t>
            </a:r>
          </a:p>
          <a:p>
            <a:pPr marL="457200" lvl="1" indent="0"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400" dirty="0" smtClean="0"/>
              <a:t>Startup  </a:t>
            </a:r>
            <a:r>
              <a:rPr lang="en-US" dirty="0" smtClean="0"/>
              <a:t>comments (</a:t>
            </a:r>
            <a:r>
              <a:rPr lang="en-US" dirty="0" smtClean="0"/>
              <a:t>Fernanda</a:t>
            </a:r>
            <a:r>
              <a:rPr lang="en-US" dirty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47081"/>
              </p:ext>
            </p:extLst>
          </p:nvPr>
        </p:nvGraphicFramePr>
        <p:xfrm>
          <a:off x="1981200" y="609600"/>
          <a:ext cx="4953000" cy="6096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393"/>
                <a:gridCol w="3708629"/>
                <a:gridCol w="917978"/>
              </a:tblGrid>
              <a:tr h="46112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DTI switches and controller for extractor (and spare for Einzel Chopper)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Booster Transformer (MCC and spare breaker)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167,000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Buncher Solid State RF power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12 Scroll Pumps for Booster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90,000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Linac Roughing Station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57,000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Laser Amp for Linac Notcher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6514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r>
                        <a:rPr lang="en-US" sz="1000" u="none" strike="noStrike" baseline="30000">
                          <a:effectLst/>
                        </a:rPr>
                        <a:t>st</a:t>
                      </a:r>
                      <a:r>
                        <a:rPr lang="en-US" sz="1000" u="none" strike="noStrike">
                          <a:effectLst/>
                        </a:rPr>
                        <a:t> Linac 7835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239,000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RFQ Turbo and Roughing station/controls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400 MeV line pumps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20,000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6514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2</a:t>
                      </a:r>
                      <a:r>
                        <a:rPr lang="en-US" sz="1000" u="none" strike="noStrike" baseline="30000">
                          <a:effectLst/>
                        </a:rPr>
                        <a:t>nd</a:t>
                      </a:r>
                      <a:r>
                        <a:rPr lang="en-US" sz="1000" u="none" strike="noStrike">
                          <a:effectLst/>
                        </a:rPr>
                        <a:t>  Linac 7835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239,000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14 Booster roughing and turbo pumps stations 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90,000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Replace 5 Booster valves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28,000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Linac Modulator   (SLAC Version)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47,000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SS amp for Linac Driver system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Booster Anode Supply Transformers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260,000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Laser notch pulser 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20,000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201 MHz Circulator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121,000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Linac 55 chilled water pump and plumbing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38,000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6514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3</a:t>
                      </a:r>
                      <a:r>
                        <a:rPr lang="en-US" sz="1000" u="none" strike="noStrike" baseline="30000">
                          <a:effectLst/>
                        </a:rPr>
                        <a:t>rd</a:t>
                      </a:r>
                      <a:r>
                        <a:rPr lang="en-US" sz="1000" u="none" strike="noStrike">
                          <a:effectLst/>
                        </a:rPr>
                        <a:t> Linac 7835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239,000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30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Injector Solenoid and trim 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        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1671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  <a:tr h="242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RF work room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         25,000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62" marR="8562" marT="8562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51802"/>
            <a:ext cx="228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1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Future Meetings to be Scheduled:</a:t>
            </a:r>
          </a:p>
          <a:p>
            <a:r>
              <a:rPr lang="en-US" dirty="0" smtClean="0"/>
              <a:t>Bill Pellico - Loss Test Scans for Shielding Assessment </a:t>
            </a:r>
          </a:p>
          <a:p>
            <a:r>
              <a:rPr lang="en-US" dirty="0" smtClean="0"/>
              <a:t>John Reid - Solid State Installation - Final Report </a:t>
            </a:r>
          </a:p>
          <a:p>
            <a:r>
              <a:rPr lang="en-US" dirty="0" err="1" smtClean="0"/>
              <a:t>Kiymoi</a:t>
            </a:r>
            <a:r>
              <a:rPr lang="en-US" dirty="0" smtClean="0"/>
              <a:t> – Booster cogging plans</a:t>
            </a:r>
          </a:p>
          <a:p>
            <a:r>
              <a:rPr lang="en-US" dirty="0" smtClean="0"/>
              <a:t>Eddy – Booster damper plans</a:t>
            </a:r>
          </a:p>
          <a:p>
            <a:r>
              <a:rPr lang="en-US" dirty="0" smtClean="0"/>
              <a:t>Tan – RFQ Summary </a:t>
            </a:r>
            <a:r>
              <a:rPr lang="en-US" sz="2000" dirty="0" smtClean="0"/>
              <a:t>(after install of corrector and source B operating)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Recent PIP Budget/News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Meeting new director Nigel </a:t>
            </a:r>
            <a:r>
              <a:rPr lang="en-US" dirty="0" smtClean="0"/>
              <a:t>at </a:t>
            </a:r>
            <a:r>
              <a:rPr lang="en-US" dirty="0" smtClean="0"/>
              <a:t>MI-60!</a:t>
            </a:r>
          </a:p>
          <a:p>
            <a:pPr lvl="1"/>
            <a:r>
              <a:rPr lang="en-US" dirty="0" smtClean="0"/>
              <a:t>Fernanda, </a:t>
            </a:r>
            <a:r>
              <a:rPr lang="en-US" dirty="0" smtClean="0"/>
              <a:t>Matt </a:t>
            </a:r>
            <a:r>
              <a:rPr lang="en-US" dirty="0" smtClean="0"/>
              <a:t>and John </a:t>
            </a:r>
            <a:r>
              <a:rPr lang="en-US" dirty="0" smtClean="0"/>
              <a:t>gave a </a:t>
            </a:r>
            <a:r>
              <a:rPr lang="en-US" dirty="0" smtClean="0"/>
              <a:t>30 minute tour and PIP talk</a:t>
            </a:r>
          </a:p>
          <a:p>
            <a:r>
              <a:rPr lang="en-US" dirty="0" smtClean="0"/>
              <a:t>Reports </a:t>
            </a:r>
          </a:p>
          <a:p>
            <a:pPr lvl="1"/>
            <a:r>
              <a:rPr lang="en-US" dirty="0" smtClean="0"/>
              <a:t>Update of PIP Design Report – Yearly update work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quarter </a:t>
            </a:r>
            <a:r>
              <a:rPr lang="en-US" dirty="0" smtClean="0"/>
              <a:t>PMG </a:t>
            </a:r>
            <a:r>
              <a:rPr lang="en-US" dirty="0" smtClean="0"/>
              <a:t>– </a:t>
            </a:r>
            <a:r>
              <a:rPr lang="en-US" dirty="0" smtClean="0"/>
              <a:t>this morning</a:t>
            </a:r>
            <a:endParaRPr lang="en-US" dirty="0" smtClean="0"/>
          </a:p>
          <a:p>
            <a:r>
              <a:rPr lang="en-US" dirty="0" smtClean="0"/>
              <a:t>Budget Issues – Submitted FY14 labor and Budget </a:t>
            </a:r>
          </a:p>
          <a:p>
            <a:pPr lvl="1"/>
            <a:r>
              <a:rPr lang="en-US" dirty="0" smtClean="0"/>
              <a:t>Labor given to other divisions/AD departments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Have discussed issues with AD department head (small changes)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Had some changes to TD labor – added some names left off list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PIP 11 M FY14 budget given to </a:t>
            </a:r>
            <a:r>
              <a:rPr lang="en-US" dirty="0" smtClean="0"/>
              <a:t>Ann</a:t>
            </a:r>
          </a:p>
          <a:p>
            <a:r>
              <a:rPr lang="en-US" dirty="0" smtClean="0"/>
              <a:t>Supplemental Funding – approved and nearly spent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There are several POs still needing to get finished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Please use the E-Log to put general work in progress updates/photos – weekly would be nice – if progress is being made in task</a:t>
            </a:r>
          </a:p>
          <a:p>
            <a:pPr lvl="1">
              <a:buFontTx/>
              <a:buChar char="-"/>
            </a:pPr>
            <a:r>
              <a:rPr lang="en-US" sz="2200" dirty="0" smtClean="0"/>
              <a:t>Need to post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618</Words>
  <Application>Microsoft Office PowerPoint</Application>
  <PresentationFormat>On-screen Show (4:3)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PIP Update</vt:lpstr>
      <vt:lpstr>Agenda</vt:lpstr>
      <vt:lpstr>Update</vt:lpstr>
      <vt:lpstr>PowerPoint Presentation</vt:lpstr>
      <vt:lpstr>Upcoming Talks</vt:lpstr>
      <vt:lpstr>Recent PIP Budget/News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172</cp:revision>
  <dcterms:created xsi:type="dcterms:W3CDTF">2012-05-23T14:14:44Z</dcterms:created>
  <dcterms:modified xsi:type="dcterms:W3CDTF">2013-08-21T13:44:16Z</dcterms:modified>
</cp:coreProperties>
</file>