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7" r:id="rId7"/>
    <p:sldId id="263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12/4/13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</a:t>
            </a:r>
            <a:r>
              <a:rPr lang="en-US" sz="2400" dirty="0" smtClean="0"/>
              <a:t>to WBS Level 4 (Yellow &gt;= 10% </a:t>
            </a:r>
            <a:r>
              <a:rPr lang="en-US" sz="2400" dirty="0" smtClean="0"/>
              <a:t>Late, Green &gt;= 10% Early) </a:t>
            </a:r>
            <a:endParaRPr lang="en-US" sz="24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7467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(10/1/13 </a:t>
            </a:r>
            <a:r>
              <a:rPr lang="en-US" sz="3200" dirty="0" smtClean="0"/>
              <a:t>– </a:t>
            </a:r>
            <a:r>
              <a:rPr lang="en-US" sz="3200" dirty="0" smtClean="0"/>
              <a:t>3/31/14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</a:t>
            </a:r>
            <a:r>
              <a:rPr lang="en-US" sz="3200" dirty="0" smtClean="0"/>
              <a:t>M&amp;S Budget Usage (w/OH)</a:t>
            </a:r>
            <a:endParaRPr lang="en-US" sz="32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7723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</a:t>
            </a:r>
            <a:r>
              <a:rPr lang="en-US" sz="3200" dirty="0" smtClean="0"/>
              <a:t>To-date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1533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</a:t>
            </a:r>
            <a:r>
              <a:rPr lang="en-US" sz="3200" dirty="0" smtClean="0"/>
              <a:t>Monthly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</a:t>
            </a:r>
            <a:r>
              <a:rPr lang="en-US" sz="3200" dirty="0" smtClean="0"/>
              <a:t>To-date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80009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</a:t>
            </a:r>
            <a:r>
              <a:rPr lang="en-US" sz="3200" dirty="0" smtClean="0"/>
              <a:t>Monthly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3057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</a:t>
            </a:r>
            <a:r>
              <a:rPr lang="en-US" sz="3200" dirty="0" smtClean="0"/>
              <a:t>Budget thru </a:t>
            </a:r>
            <a:r>
              <a:rPr lang="en-US" sz="3200" dirty="0" smtClean="0"/>
              <a:t>October</a:t>
            </a:r>
            <a:r>
              <a:rPr lang="en-US" sz="3200" dirty="0" smtClean="0"/>
              <a:t> </a:t>
            </a:r>
            <a:r>
              <a:rPr lang="en-US" sz="3200" dirty="0" smtClean="0"/>
              <a:t>2013</a:t>
            </a:r>
            <a:endParaRPr lang="en-US" sz="32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92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77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PIP Budget/Schedule Status Ken Domann 12/4/13</vt:lpstr>
      <vt:lpstr>% Compl to WBS Level 4 (Yellow &gt;= 10% Late, Green &gt;= 10% Early) </vt:lpstr>
      <vt:lpstr>Milestone Status (10/1/13 – 3/31/14) (Red &gt; 3 months late)</vt:lpstr>
      <vt:lpstr>FY14 M&amp;S Budget Usage (w/OH)</vt:lpstr>
      <vt:lpstr>FY14 To-date FTEs by OHAP – Fcst vs Act</vt:lpstr>
      <vt:lpstr>FY14 Monthly FTEs by OHAP – Fcst vs Act</vt:lpstr>
      <vt:lpstr>FY14 To-date FTEs by Div – Fcst vs Act</vt:lpstr>
      <vt:lpstr>FY14 Monthly FTEs by Div – Fcst vs Act</vt:lpstr>
      <vt:lpstr>FY14 Budget thru October 2013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 d</cp:lastModifiedBy>
  <cp:revision>163</cp:revision>
  <dcterms:created xsi:type="dcterms:W3CDTF">2012-09-24T14:55:06Z</dcterms:created>
  <dcterms:modified xsi:type="dcterms:W3CDTF">2013-12-02T14:51:23Z</dcterms:modified>
</cp:coreProperties>
</file>