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4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2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2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8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8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EC360-942B-4397-A45A-847D70B844DD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79485-6D76-413F-B64E-F34160FDA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PIP Current Status Report</a:t>
            </a:r>
            <a:br>
              <a:rPr lang="en-US" sz="3200" dirty="0" smtClean="0"/>
            </a:br>
            <a:r>
              <a:rPr lang="en-US" sz="3200" dirty="0" smtClean="0"/>
              <a:t>March 12, 2014</a:t>
            </a:r>
            <a:br>
              <a:rPr lang="en-US" sz="3200" dirty="0" smtClean="0"/>
            </a:br>
            <a:r>
              <a:rPr lang="en-US" dirty="0" smtClean="0"/>
              <a:t>New Notch </a:t>
            </a:r>
            <a:r>
              <a:rPr lang="en-US" dirty="0" err="1" smtClean="0"/>
              <a:t>Pulser</a:t>
            </a:r>
            <a:r>
              <a:rPr lang="en-US" dirty="0" smtClean="0"/>
              <a:t> System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Chaurize</a:t>
            </a:r>
            <a:r>
              <a:rPr lang="en-US" dirty="0"/>
              <a:t> </a:t>
            </a:r>
            <a:r>
              <a:rPr lang="en-US" dirty="0" smtClean="0"/>
              <a:t>- C. Jensen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Testing/Installation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Test cage magnet testing</a:t>
            </a:r>
          </a:p>
          <a:p>
            <a:pPr lvl="1"/>
            <a:r>
              <a:rPr lang="en-US" dirty="0" smtClean="0"/>
              <a:t>Run short magnets on new </a:t>
            </a:r>
            <a:r>
              <a:rPr lang="en-US" dirty="0" err="1" smtClean="0"/>
              <a:t>pusler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Look at rise times and load matching etc.</a:t>
            </a:r>
          </a:p>
          <a:p>
            <a:r>
              <a:rPr lang="en-US" dirty="0" smtClean="0"/>
              <a:t>Gallery </a:t>
            </a:r>
            <a:r>
              <a:rPr lang="en-US" dirty="0" err="1" smtClean="0"/>
              <a:t>Pulser</a:t>
            </a:r>
            <a:r>
              <a:rPr lang="en-US" dirty="0" smtClean="0"/>
              <a:t> testing and Magnet installation</a:t>
            </a:r>
            <a:endParaRPr lang="en-US" dirty="0"/>
          </a:p>
          <a:p>
            <a:pPr lvl="1"/>
            <a:r>
              <a:rPr lang="en-US" dirty="0" smtClean="0"/>
              <a:t>Pulse new </a:t>
            </a:r>
            <a:r>
              <a:rPr lang="en-US" dirty="0" err="1" smtClean="0"/>
              <a:t>pulser</a:t>
            </a:r>
            <a:r>
              <a:rPr lang="en-US" dirty="0" smtClean="0"/>
              <a:t> connected to test load at operational TLG rate along with operational notching power supplies.</a:t>
            </a:r>
          </a:p>
          <a:p>
            <a:pPr lvl="1"/>
            <a:r>
              <a:rPr lang="en-US" dirty="0" smtClean="0"/>
              <a:t>When system checks out, look for opportunity to connect to single long magnet in tunnel for Beam operation.</a:t>
            </a:r>
          </a:p>
          <a:p>
            <a:pPr lvl="1"/>
            <a:r>
              <a:rPr lang="en-US" dirty="0" smtClean="0"/>
              <a:t>Proceed to two short magnets and two long magnets.</a:t>
            </a:r>
          </a:p>
          <a:p>
            <a:pPr lvl="1"/>
            <a:r>
              <a:rPr lang="en-US" dirty="0" smtClean="0"/>
              <a:t>Continue in incremental kicker swaps to 4 short and 1 long magnet configuration during daily shutdown opportunities.</a:t>
            </a:r>
          </a:p>
          <a:p>
            <a:r>
              <a:rPr lang="en-US" dirty="0" smtClean="0"/>
              <a:t>Gallery testing and cage testing are independent of each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 Kicker testing with new </a:t>
            </a:r>
            <a:r>
              <a:rPr lang="en-US" dirty="0" err="1" smtClean="0"/>
              <a:t>pulser</a:t>
            </a:r>
            <a:r>
              <a:rPr lang="en-US" dirty="0" smtClean="0"/>
              <a:t> power supply system in progress</a:t>
            </a:r>
            <a:endParaRPr lang="en-US" dirty="0"/>
          </a:p>
        </p:txBody>
      </p:sp>
      <p:pic>
        <p:nvPicPr>
          <p:cNvPr id="1026" name="Picture 2" descr="C:\Users\chaurize\Desktop\updatenotch\photo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067" y="1600200"/>
            <a:ext cx="60598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3074574"/>
            <a:ext cx="219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Short kicker magnets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88990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Pulser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85828" y="3259240"/>
            <a:ext cx="602513" cy="184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3443906"/>
            <a:ext cx="457200" cy="10518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4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11410"/>
            <a:ext cx="3657600" cy="5105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Currently used notching power supply racks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New </a:t>
            </a:r>
            <a:r>
              <a:rPr lang="en-US" sz="3200" dirty="0" err="1"/>
              <a:t>p</a:t>
            </a:r>
            <a:r>
              <a:rPr lang="en-US" sz="3200" dirty="0" err="1" smtClean="0"/>
              <a:t>ulser</a:t>
            </a:r>
            <a:r>
              <a:rPr lang="en-US" sz="3200" dirty="0" smtClean="0"/>
              <a:t> control </a:t>
            </a:r>
            <a:r>
              <a:rPr lang="en-US" sz="3200" dirty="0"/>
              <a:t>r</a:t>
            </a:r>
            <a:r>
              <a:rPr lang="en-US" sz="3200" dirty="0" smtClean="0"/>
              <a:t>ack and power supply Installed and ready for testing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2050" name="Picture 2" descr="C:\Users\chaurize\Desktop\updatenotch\photo 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3552" y="1224152"/>
            <a:ext cx="60598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 rot="768895" flipV="1">
            <a:off x="2719176" y="3719479"/>
            <a:ext cx="2642313" cy="205232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9991851">
            <a:off x="3980171" y="2538513"/>
            <a:ext cx="1947391" cy="197131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Pulser</a:t>
            </a:r>
            <a:r>
              <a:rPr lang="en-US" dirty="0" smtClean="0"/>
              <a:t> Ready for Pulse testing</a:t>
            </a:r>
            <a:br>
              <a:rPr lang="en-US" dirty="0" smtClean="0"/>
            </a:br>
            <a:r>
              <a:rPr lang="en-US" dirty="0" smtClean="0"/>
              <a:t>In east Booster Gallery</a:t>
            </a:r>
            <a:endParaRPr lang="en-US" dirty="0"/>
          </a:p>
        </p:txBody>
      </p:sp>
      <p:pic>
        <p:nvPicPr>
          <p:cNvPr id="3074" name="Picture 2" descr="C:\Users\chaurize\Desktop\updatenotch\photo 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067" y="1600200"/>
            <a:ext cx="605986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ent-Up Arrow 3"/>
          <p:cNvSpPr/>
          <p:nvPr/>
        </p:nvSpPr>
        <p:spPr>
          <a:xfrm rot="5400000">
            <a:off x="838200" y="1447800"/>
            <a:ext cx="4038600" cy="2667000"/>
          </a:xfrm>
          <a:prstGeom prst="bentUpArrow">
            <a:avLst>
              <a:gd name="adj1" fmla="val 4682"/>
              <a:gd name="adj2" fmla="val 10524"/>
              <a:gd name="adj3" fmla="val 28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6191125"/>
            <a:ext cx="233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Currently used </a:t>
            </a:r>
            <a:r>
              <a:rPr lang="en-US" dirty="0" err="1" smtClean="0"/>
              <a:t>pulsers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 rot="7641103">
            <a:off x="4511042" y="5680537"/>
            <a:ext cx="1223357" cy="2601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Controls and power supply/load configuration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218985"/>
              </p:ext>
            </p:extLst>
          </p:nvPr>
        </p:nvGraphicFramePr>
        <p:xfrm>
          <a:off x="152400" y="990600"/>
          <a:ext cx="8831228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Acrobat Document" r:id="rId3" imgW="11658600" imgH="7543800" progId="AcroExch.Document.11">
                  <p:embed/>
                </p:oleObj>
              </mc:Choice>
              <mc:Fallback>
                <p:oleObj name="Acrobat Document" r:id="rId3" imgW="11658600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990600"/>
                        <a:ext cx="8831228" cy="571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9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Adobe Acrobat Document</vt:lpstr>
      <vt:lpstr>PIP Current Status Report March 12, 2014 New Notch Pulser System Testing</vt:lpstr>
      <vt:lpstr>Testing/Installation plan</vt:lpstr>
      <vt:lpstr>Short Kicker testing with new pulser power supply system in progress</vt:lpstr>
      <vt:lpstr>Currently used notching power supply racks  New pulser control rack and power supply Installed and ready for testing  </vt:lpstr>
      <vt:lpstr>Pulser Ready for Pulse testing In east Booster Gallery</vt:lpstr>
      <vt:lpstr>Controls and power supply/load configuration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Current Status Report New Pulser System Testing</dc:title>
  <dc:creator>Salah J. Chaurize x6375 09233N</dc:creator>
  <cp:lastModifiedBy>Salah J. Chaurize x6375 09233N</cp:lastModifiedBy>
  <cp:revision>10</cp:revision>
  <dcterms:created xsi:type="dcterms:W3CDTF">2014-03-12T14:18:50Z</dcterms:created>
  <dcterms:modified xsi:type="dcterms:W3CDTF">2014-03-12T15:03:41Z</dcterms:modified>
</cp:coreProperties>
</file>