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8" r:id="rId6"/>
    <p:sldId id="262" r:id="rId7"/>
    <p:sldId id="267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C0F3-B1EE-46AC-9C19-C8CCB15DB164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A920-A967-4B5E-8BD1-21916B97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4A1D-825A-4B57-8EE5-815C672245A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PIP Budget/Schedule Status</a:t>
            </a:r>
            <a:br>
              <a:rPr lang="en-US" dirty="0" smtClean="0"/>
            </a:br>
            <a:r>
              <a:rPr lang="en-US" dirty="0" smtClean="0"/>
              <a:t>Ken Domann</a:t>
            </a:r>
            <a:br>
              <a:rPr lang="en-US" dirty="0" smtClean="0"/>
            </a:br>
            <a:r>
              <a:rPr lang="en-US" dirty="0" smtClean="0"/>
              <a:t>4/23/14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% </a:t>
            </a:r>
            <a:r>
              <a:rPr lang="en-US" sz="2400" dirty="0" err="1" smtClean="0"/>
              <a:t>Compl</a:t>
            </a:r>
            <a:r>
              <a:rPr lang="en-US" sz="2400" dirty="0" smtClean="0"/>
              <a:t> to WBS Level 4 (Yellow &gt;= 10% Late, Green &gt;= 10% Early) </a:t>
            </a:r>
            <a:endParaRPr lang="en-US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467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Milestone Status </a:t>
            </a:r>
            <a:r>
              <a:rPr lang="en-US" sz="3200" dirty="0" smtClean="0"/>
              <a:t>(3/1/14 </a:t>
            </a:r>
            <a:r>
              <a:rPr lang="en-US" sz="3200" dirty="0" smtClean="0"/>
              <a:t>– </a:t>
            </a:r>
            <a:r>
              <a:rPr lang="en-US" sz="3200" dirty="0" smtClean="0"/>
              <a:t>8/31/14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r>
              <a:rPr lang="en-US" sz="3200" dirty="0" smtClean="0"/>
              <a:t>(Red &gt; 3 months late)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686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5638800"/>
            <a:ext cx="30670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FY14 M&amp;S Budget thru </a:t>
            </a:r>
            <a:r>
              <a:rPr lang="en-US" sz="3200" dirty="0" smtClean="0"/>
              <a:t>March</a:t>
            </a:r>
            <a:r>
              <a:rPr lang="en-US" sz="3200" dirty="0" smtClean="0"/>
              <a:t> </a:t>
            </a:r>
            <a:r>
              <a:rPr lang="en-US" sz="3200" dirty="0" smtClean="0"/>
              <a:t>2014</a:t>
            </a:r>
            <a:endParaRPr lang="en-US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14400"/>
            <a:ext cx="7924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FY14 Total Budget thru </a:t>
            </a:r>
            <a:r>
              <a:rPr lang="en-US" sz="3200" dirty="0" smtClean="0"/>
              <a:t>March</a:t>
            </a:r>
            <a:r>
              <a:rPr lang="en-US" sz="3200" dirty="0" smtClean="0"/>
              <a:t> </a:t>
            </a:r>
            <a:r>
              <a:rPr lang="en-US" sz="3200" dirty="0" smtClean="0"/>
              <a:t>2014</a:t>
            </a:r>
            <a:endParaRPr lang="en-US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8153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FY14 To-date FTEs by OHAP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66800"/>
            <a:ext cx="8077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FY14 Monthly FTEs by OHAP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8077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FY14 To-date FTEs by Div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7848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FY14 Monthly FTEs by Div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8077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2702</TotalTime>
  <Words>77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PIP Budget/Schedule Status Ken Domann 4/23/14</vt:lpstr>
      <vt:lpstr>% Compl to WBS Level 4 (Yellow &gt;= 10% Late, Green &gt;= 10% Early) </vt:lpstr>
      <vt:lpstr>Milestone Status (3/1/14 – 8/31/14) (Red &gt; 3 months late)</vt:lpstr>
      <vt:lpstr>FY14 M&amp;S Budget thru March 2014</vt:lpstr>
      <vt:lpstr>FY14 Total Budget thru March 2014</vt:lpstr>
      <vt:lpstr>FY14 To-date FTEs by OHAP – Fcst vs Act</vt:lpstr>
      <vt:lpstr>FY14 Monthly FTEs by OHAP – Fcst vs Act</vt:lpstr>
      <vt:lpstr>FY14 To-date FTEs by Div – Fcst vs Act</vt:lpstr>
      <vt:lpstr>FY14 Monthly FTEs by Div – Fcst vs Act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Budget/Schedule Status</dc:title>
  <dc:creator>Ken d</dc:creator>
  <cp:lastModifiedBy>Ken d</cp:lastModifiedBy>
  <cp:revision>219</cp:revision>
  <dcterms:created xsi:type="dcterms:W3CDTF">2012-09-24T14:55:06Z</dcterms:created>
  <dcterms:modified xsi:type="dcterms:W3CDTF">2014-04-17T15:05:13Z</dcterms:modified>
</cp:coreProperties>
</file>