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7/2/14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Level 4 (Yellow &gt;= 10% Late, Green &gt;= 10% Early) 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(5/1/14 </a:t>
            </a:r>
            <a:r>
              <a:rPr lang="en-US" sz="3200" dirty="0" smtClean="0"/>
              <a:t>– </a:t>
            </a:r>
            <a:r>
              <a:rPr lang="en-US" sz="3200" dirty="0" smtClean="0"/>
              <a:t>10/31/14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172200"/>
            <a:ext cx="30670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76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Total Budget thru April 2014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To-date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305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Monthly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To-date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80771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Monthly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71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PIP Budget/Schedule Status Ken Domann 7/2/14</vt:lpstr>
      <vt:lpstr>% Compl to WBS Level 4 (Yellow &gt;= 10% Late, Green &gt;= 10% Early) </vt:lpstr>
      <vt:lpstr>Milestone Status (5/1/14 – 10/31/14) (Red &gt; 3 months late)</vt:lpstr>
      <vt:lpstr>FY14 Total Budget thru April 2014</vt:lpstr>
      <vt:lpstr>FY14 To-date FTEs by OHAP – Fcst vs Act</vt:lpstr>
      <vt:lpstr>FY14 Monthly FTEs by OHAP – Fcst vs Act</vt:lpstr>
      <vt:lpstr>FY14 To-date FTEs by Div – Fcst vs Act</vt:lpstr>
      <vt:lpstr>FY14 Monthly FTEs by Div – Fcst vs Act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 d</cp:lastModifiedBy>
  <cp:revision>229</cp:revision>
  <dcterms:created xsi:type="dcterms:W3CDTF">2012-09-24T14:55:06Z</dcterms:created>
  <dcterms:modified xsi:type="dcterms:W3CDTF">2014-06-25T17:26:55Z</dcterms:modified>
</cp:coreProperties>
</file>