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6" r:id="rId9"/>
    <p:sldId id="262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54CEA-CBF6-479A-87CA-2B442B2BC80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29884-9256-44F1-93E0-CC50971C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</a:t>
            </a:r>
            <a:r>
              <a:rPr lang="en-US" baseline="0" dirty="0" smtClean="0"/>
              <a:t> quads in z to get better access to flange bolts.</a:t>
            </a:r>
          </a:p>
          <a:p>
            <a:r>
              <a:rPr lang="en-US" baseline="0" dirty="0" smtClean="0"/>
              <a:t>Support 6” </a:t>
            </a:r>
            <a:r>
              <a:rPr lang="en-US" baseline="0" dirty="0" err="1" smtClean="0"/>
              <a:t>Conflat</a:t>
            </a:r>
            <a:r>
              <a:rPr lang="en-US" baseline="0" dirty="0" smtClean="0"/>
              <a:t> flange and use crane to remove quads.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29884-9256-44F1-93E0-CC50971CBB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29884-9256-44F1-93E0-CC50971CBB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 beam pipe upstream until downstream bellows</a:t>
            </a:r>
            <a:r>
              <a:rPr lang="en-US" baseline="0" dirty="0" smtClean="0"/>
              <a:t> contacts the quad steel.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29884-9256-44F1-93E0-CC50971CBB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only</a:t>
            </a:r>
            <a:r>
              <a:rPr lang="en-US" baseline="0" dirty="0" smtClean="0"/>
              <a:t> have ~5/8”, might need to use studs and nuts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29884-9256-44F1-93E0-CC50971CBB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2B96C7-C692-4B76-89C5-BBE194416F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3B7A50-8BB1-4598-9D8D-326787833C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Linac Laser Notcher READINESS Review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5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r>
              <a:rPr lang="en-US" dirty="0" smtClean="0"/>
              <a:t>Kevin Duel – Mechanical Support Engineer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Install quads with new beam pipe, and make up KF50 flanges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22342" r="15676"/>
          <a:stretch/>
        </p:blipFill>
        <p:spPr bwMode="auto">
          <a:xfrm>
            <a:off x="693964" y="1676400"/>
            <a:ext cx="7756073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002254" y="3276600"/>
            <a:ext cx="68580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1872734"/>
            <a:ext cx="6128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quad position is ~1/2” downstream of current position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2242066"/>
            <a:ext cx="925554" cy="103453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1" y="2667000"/>
            <a:ext cx="1981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~1/2” available to move quad further downstream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4800600"/>
            <a:ext cx="1981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~1/8” between KF50 bolt head and quad coils in final position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93559" y="3200400"/>
            <a:ext cx="462777" cy="9144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5105400" y="4419600"/>
            <a:ext cx="914400" cy="98116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6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t="21301"/>
          <a:stretch/>
        </p:blipFill>
        <p:spPr bwMode="auto">
          <a:xfrm>
            <a:off x="484876" y="1981200"/>
            <a:ext cx="8174248" cy="416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Install quads with new beam pipe, and make up KF50 flanges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7" t="21813" r="27611"/>
          <a:stretch/>
        </p:blipFill>
        <p:spPr bwMode="auto">
          <a:xfrm>
            <a:off x="5410200" y="1524000"/>
            <a:ext cx="1981200" cy="357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8436" y="5172670"/>
            <a:ext cx="385874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¾” bolt length including bolt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.4” clamp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.22” thread engagement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057400"/>
            <a:ext cx="33329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~1” between coils and </a:t>
            </a:r>
            <a:r>
              <a:rPr lang="en-US" dirty="0" err="1" smtClean="0"/>
              <a:t>buncher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Leak check</a:t>
            </a:r>
          </a:p>
          <a:p>
            <a:r>
              <a:rPr lang="en-US" dirty="0" smtClean="0"/>
              <a:t>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MEBT Modification and Installation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Remove quads, corrector and beam pipe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21159"/>
          <a:stretch/>
        </p:blipFill>
        <p:spPr bwMode="auto">
          <a:xfrm>
            <a:off x="416924" y="1905000"/>
            <a:ext cx="8310152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9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Quads, corrector, and beam pipe removed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6" t="21910"/>
          <a:stretch/>
        </p:blipFill>
        <p:spPr bwMode="auto">
          <a:xfrm>
            <a:off x="419100" y="1699690"/>
            <a:ext cx="8305800" cy="43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78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21140" r="11458"/>
          <a:stretch/>
        </p:blipFill>
        <p:spPr bwMode="auto">
          <a:xfrm>
            <a:off x="457200" y="1752600"/>
            <a:ext cx="7772400" cy="484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Swap out adjuster stand plates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7" t="16221" r="12832" b="56142"/>
          <a:stretch/>
        </p:blipFill>
        <p:spPr bwMode="auto">
          <a:xfrm>
            <a:off x="6444953" y="1905000"/>
            <a:ext cx="1632247" cy="1179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15670" r="12873" b="57586"/>
          <a:stretch/>
        </p:blipFill>
        <p:spPr bwMode="auto">
          <a:xfrm>
            <a:off x="6324600" y="5334000"/>
            <a:ext cx="1572427" cy="1085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715000" y="5105400"/>
            <a:ext cx="609600" cy="2286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44953" y="3084322"/>
            <a:ext cx="0" cy="725678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40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Cut off 6” </a:t>
            </a:r>
            <a:r>
              <a:rPr lang="en-US" sz="3200" dirty="0" err="1" smtClean="0"/>
              <a:t>Conflat</a:t>
            </a:r>
            <a:r>
              <a:rPr lang="en-US" sz="3200" dirty="0" smtClean="0"/>
              <a:t> and bellows and cut beam pipe to final length in machine shop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27528" r="12883" b="15217"/>
          <a:stretch/>
        </p:blipFill>
        <p:spPr bwMode="auto">
          <a:xfrm>
            <a:off x="924910" y="1905000"/>
            <a:ext cx="4918841" cy="260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33968" r="28298" b="24653"/>
          <a:stretch/>
        </p:blipFill>
        <p:spPr bwMode="auto">
          <a:xfrm>
            <a:off x="762000" y="4506310"/>
            <a:ext cx="4130566" cy="211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498068"/>
            <a:ext cx="35702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Clean beam pipe after machining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1" t="26168" r="25725" b="27994"/>
          <a:stretch/>
        </p:blipFill>
        <p:spPr bwMode="auto">
          <a:xfrm>
            <a:off x="6019800" y="1905000"/>
            <a:ext cx="252469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Insert beam pipe through quad and weld on new bellows and KF50 flange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0" t="20371"/>
          <a:stretch/>
        </p:blipFill>
        <p:spPr bwMode="auto">
          <a:xfrm>
            <a:off x="381000" y="1676400"/>
            <a:ext cx="4995041" cy="345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22459" r="17128"/>
          <a:stretch/>
        </p:blipFill>
        <p:spPr bwMode="auto">
          <a:xfrm>
            <a:off x="3733800" y="2743200"/>
            <a:ext cx="5265683" cy="390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3032571"/>
            <a:ext cx="44999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~3/4” from weld to magnet steel for welder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9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Insert beam pipe through quad and weld on new bellows and KF50 flange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22459" r="17128"/>
          <a:stretch/>
        </p:blipFill>
        <p:spPr bwMode="auto">
          <a:xfrm>
            <a:off x="3505200" y="2667000"/>
            <a:ext cx="5265683" cy="390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0" t="21097" r="8310"/>
          <a:stretch/>
        </p:blipFill>
        <p:spPr bwMode="auto">
          <a:xfrm>
            <a:off x="381000" y="1981200"/>
            <a:ext cx="580426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133600"/>
            <a:ext cx="3358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~3/4” radially from weld to coils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9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Assemble VC/OC onto RFQ, blank off KF50 port and leak check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t="21128"/>
          <a:stretch/>
        </p:blipFill>
        <p:spPr bwMode="auto">
          <a:xfrm>
            <a:off x="502057" y="2057399"/>
            <a:ext cx="81398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959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616</TotalTime>
  <Words>257</Words>
  <Application>Microsoft Office PowerPoint</Application>
  <PresentationFormat>On-screen Show (4:3)</PresentationFormat>
  <Paragraphs>35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Linac Laser Notcher READINESS Review</vt:lpstr>
      <vt:lpstr>Outline</vt:lpstr>
      <vt:lpstr>Remove quads, corrector and beam pipe</vt:lpstr>
      <vt:lpstr>Quads, corrector, and beam pipe removed</vt:lpstr>
      <vt:lpstr>Swap out adjuster stand plates</vt:lpstr>
      <vt:lpstr>Cut off 6” Conflat and bellows and cut beam pipe to final length in machine shop</vt:lpstr>
      <vt:lpstr>Insert beam pipe through quad and weld on new bellows and KF50 flange</vt:lpstr>
      <vt:lpstr>Insert beam pipe through quad and weld on new bellows and KF50 flange</vt:lpstr>
      <vt:lpstr>Assemble VC/OC onto RFQ, blank off KF50 port and leak check</vt:lpstr>
      <vt:lpstr>Install quads with new beam pipe, and make up KF50 flanges</vt:lpstr>
      <vt:lpstr>Install quads with new beam pipe, and make up KF50 flanges</vt:lpstr>
      <vt:lpstr>Remaining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Laser Notcher Mechanical Design Review</dc:title>
  <dc:creator>Kevin L. Duel x2579 14914N</dc:creator>
  <cp:lastModifiedBy>Kevin L. Duel x2579 14914N</cp:lastModifiedBy>
  <cp:revision>25</cp:revision>
  <dcterms:created xsi:type="dcterms:W3CDTF">2014-07-31T20:35:36Z</dcterms:created>
  <dcterms:modified xsi:type="dcterms:W3CDTF">2014-08-04T17:50:39Z</dcterms:modified>
</cp:coreProperties>
</file>