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8F32BA-F6A3-44C9-B080-CE5C53A3980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2D9FB6-D7D5-4EE4-9E22-B45C33695F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 Shutdown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9/17/2014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RIL/</a:t>
            </a:r>
            <a:r>
              <a:rPr lang="en-US" dirty="0" err="1" smtClean="0"/>
              <a:t>Linac</a:t>
            </a:r>
            <a:r>
              <a:rPr lang="en-US" dirty="0" smtClean="0"/>
              <a:t>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L1 Transformer</a:t>
            </a:r>
          </a:p>
          <a:p>
            <a:pPr lvl="1"/>
            <a:r>
              <a:rPr lang="en-US" dirty="0" smtClean="0"/>
              <a:t>Rigging complete</a:t>
            </a:r>
          </a:p>
          <a:p>
            <a:pPr lvl="1"/>
            <a:r>
              <a:rPr lang="en-US" dirty="0" smtClean="0"/>
              <a:t>Electrical work started</a:t>
            </a:r>
          </a:p>
          <a:p>
            <a:pPr lvl="1"/>
            <a:r>
              <a:rPr lang="en-US" dirty="0" smtClean="0"/>
              <a:t>Turn on this coming weekend</a:t>
            </a:r>
          </a:p>
          <a:p>
            <a:r>
              <a:rPr lang="en-US" dirty="0" smtClean="0"/>
              <a:t>Laser </a:t>
            </a:r>
            <a:r>
              <a:rPr lang="en-US" dirty="0" err="1" smtClean="0"/>
              <a:t>notcher</a:t>
            </a:r>
            <a:r>
              <a:rPr lang="en-US" dirty="0" smtClean="0"/>
              <a:t> flange installed</a:t>
            </a:r>
          </a:p>
          <a:p>
            <a:r>
              <a:rPr lang="en-US" dirty="0" smtClean="0"/>
              <a:t>25 cell test on LRF1 will not be performed this shutdown</a:t>
            </a:r>
          </a:p>
          <a:p>
            <a:r>
              <a:rPr lang="en-US" dirty="0" smtClean="0"/>
              <a:t>400MeV vacuum to start after the NTF quad magnet replacement</a:t>
            </a:r>
          </a:p>
          <a:p>
            <a:r>
              <a:rPr lang="en-US" dirty="0" smtClean="0"/>
              <a:t>Dual temp system work to start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Anode supply upgrade</a:t>
            </a:r>
          </a:p>
          <a:p>
            <a:pPr lvl="1"/>
            <a:r>
              <a:rPr lang="en-US" dirty="0" smtClean="0"/>
              <a:t>Unlikely to occur this shutdown</a:t>
            </a:r>
          </a:p>
          <a:p>
            <a:r>
              <a:rPr lang="en-US" dirty="0" smtClean="0"/>
              <a:t>Cable pulls for new </a:t>
            </a:r>
            <a:r>
              <a:rPr lang="en-US" dirty="0" err="1" smtClean="0"/>
              <a:t>turbos</a:t>
            </a:r>
            <a:r>
              <a:rPr lang="en-US" dirty="0" smtClean="0"/>
              <a:t> is completed</a:t>
            </a:r>
          </a:p>
          <a:p>
            <a:pPr lvl="1"/>
            <a:r>
              <a:rPr lang="en-US" dirty="0" smtClean="0"/>
              <a:t>May get a couple of new </a:t>
            </a:r>
            <a:r>
              <a:rPr lang="en-US" dirty="0" err="1" smtClean="0"/>
              <a:t>turbos</a:t>
            </a:r>
            <a:r>
              <a:rPr lang="en-US" dirty="0" smtClean="0"/>
              <a:t> installed</a:t>
            </a:r>
          </a:p>
          <a:p>
            <a:r>
              <a:rPr lang="en-US" dirty="0" smtClean="0"/>
              <a:t>New sector valve installation </a:t>
            </a:r>
          </a:p>
          <a:p>
            <a:pPr lvl="1"/>
            <a:r>
              <a:rPr lang="en-US" dirty="0" smtClean="0"/>
              <a:t>Depends on other jobs</a:t>
            </a:r>
          </a:p>
          <a:p>
            <a:r>
              <a:rPr lang="en-US" dirty="0" smtClean="0"/>
              <a:t>New east/west yard transformers to be installed weekends of 9/27 &amp; 10/4</a:t>
            </a:r>
          </a:p>
          <a:p>
            <a:r>
              <a:rPr lang="en-US" dirty="0" smtClean="0"/>
              <a:t>S12 corrector &amp; absorber work on schedule for later in the shutdown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TLM shielding work ongoing</a:t>
            </a:r>
          </a:p>
          <a:p>
            <a:pPr lvl="1"/>
            <a:r>
              <a:rPr lang="en-US" dirty="0" smtClean="0"/>
              <a:t>Most cables pulled except 7/8 inch </a:t>
            </a:r>
            <a:r>
              <a:rPr lang="en-US" dirty="0" err="1" smtClean="0"/>
              <a:t>heliax</a:t>
            </a:r>
            <a:endParaRPr lang="en-US" dirty="0" smtClean="0"/>
          </a:p>
          <a:p>
            <a:r>
              <a:rPr lang="en-US" dirty="0" smtClean="0"/>
              <a:t>Kicker maintenance underway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notcher</a:t>
            </a:r>
            <a:r>
              <a:rPr lang="en-US" dirty="0" smtClean="0"/>
              <a:t> long kickers to short kickers</a:t>
            </a:r>
          </a:p>
          <a:p>
            <a:r>
              <a:rPr lang="en-US" dirty="0" smtClean="0"/>
              <a:t>Cavity refurbishment underway</a:t>
            </a:r>
          </a:p>
          <a:p>
            <a:pPr lvl="1"/>
            <a:r>
              <a:rPr lang="en-US" dirty="0" smtClean="0"/>
              <a:t>About two weeks out from next cavity change</a:t>
            </a:r>
          </a:p>
          <a:p>
            <a:r>
              <a:rPr lang="en-US" dirty="0" smtClean="0"/>
              <a:t>L1 corrector &amp; NTF work may delay some jobs until next 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Transformer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932238" cy="292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930650" cy="29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</a:t>
            </a:r>
            <a:r>
              <a:rPr lang="en-US" dirty="0" err="1" smtClean="0"/>
              <a:t>Notcher</a:t>
            </a:r>
            <a:r>
              <a:rPr lang="en-US" dirty="0" smtClean="0"/>
              <a:t> Kickers PS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72" y="530225"/>
            <a:ext cx="5608694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73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</TotalTime>
  <Words>160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PIP Shutdown Status</vt:lpstr>
      <vt:lpstr>RIL/Linac Jobs</vt:lpstr>
      <vt:lpstr>Booster Jobs</vt:lpstr>
      <vt:lpstr>Booster Jobs</vt:lpstr>
      <vt:lpstr>RIL</vt:lpstr>
      <vt:lpstr>L1 Transformer</vt:lpstr>
      <vt:lpstr>Booster Notcher Kickers PS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Shutdown Status</dc:title>
  <dc:creator>compton</dc:creator>
  <cp:lastModifiedBy>compton</cp:lastModifiedBy>
  <cp:revision>4</cp:revision>
  <dcterms:created xsi:type="dcterms:W3CDTF">2014-09-16T16:32:25Z</dcterms:created>
  <dcterms:modified xsi:type="dcterms:W3CDTF">2014-09-17T13:31:44Z</dcterms:modified>
</cp:coreProperties>
</file>