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8" r:id="rId5"/>
    <p:sldId id="262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PIP Budget/Schedule Status</a:t>
            </a:r>
            <a:br>
              <a:rPr lang="en-US" dirty="0" smtClean="0"/>
            </a:br>
            <a:r>
              <a:rPr lang="en-US" dirty="0" smtClean="0"/>
              <a:t>Ken Domann</a:t>
            </a:r>
            <a:br>
              <a:rPr lang="en-US" dirty="0" smtClean="0"/>
            </a:br>
            <a:r>
              <a:rPr lang="en-US" dirty="0" smtClean="0"/>
              <a:t>11/19/14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% </a:t>
            </a:r>
            <a:r>
              <a:rPr lang="en-US" sz="2400" dirty="0" err="1" smtClean="0"/>
              <a:t>Compl</a:t>
            </a:r>
            <a:r>
              <a:rPr lang="en-US" sz="2400" dirty="0" smtClean="0"/>
              <a:t> to WBS Level 4 (Yellow &gt;= 10% Late, Green &gt;= 10% Early) </a:t>
            </a:r>
            <a:endParaRPr lang="en-US" sz="24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Milestone Status </a:t>
            </a:r>
            <a:r>
              <a:rPr lang="en-US" sz="3200" dirty="0" smtClean="0"/>
              <a:t>(10/1/14 </a:t>
            </a:r>
            <a:r>
              <a:rPr lang="en-US" sz="3200" dirty="0" smtClean="0"/>
              <a:t>– </a:t>
            </a:r>
            <a:r>
              <a:rPr lang="en-US" sz="3200" dirty="0" smtClean="0"/>
              <a:t>3/31/15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r>
              <a:rPr lang="en-US" sz="3200" dirty="0" smtClean="0"/>
              <a:t>(Red &gt; 3 months late)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172200"/>
            <a:ext cx="306705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FY14 Total Obl Budget thru September </a:t>
            </a:r>
            <a:r>
              <a:rPr lang="en-US" sz="3200" dirty="0" smtClean="0"/>
              <a:t>2014</a:t>
            </a:r>
            <a:br>
              <a:rPr lang="en-US" sz="3200" dirty="0" smtClean="0"/>
            </a:br>
            <a:r>
              <a:rPr lang="en-US" sz="3200" dirty="0" smtClean="0"/>
              <a:t>(NA)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To-date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696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FY14 Monthly FTEs by OHAP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066800"/>
            <a:ext cx="8153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To-date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FY14 Monthly FTEs by Div – </a:t>
            </a:r>
            <a:r>
              <a:rPr lang="en-US" sz="3200" dirty="0" err="1" smtClean="0"/>
              <a:t>Fcst</a:t>
            </a:r>
            <a:r>
              <a:rPr lang="en-US" sz="3200" dirty="0" smtClean="0"/>
              <a:t> vs Act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8485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72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PIP Budget/Schedule Status Ken Domann 11/19/14</vt:lpstr>
      <vt:lpstr>% Compl to WBS Level 4 (Yellow &gt;= 10% Late, Green &gt;= 10% Early) </vt:lpstr>
      <vt:lpstr>Milestone Status (10/1/14 – 3/31/15) (Red &gt; 3 months late)</vt:lpstr>
      <vt:lpstr>FY14 Total Obl Budget thru September 2014 (NA)</vt:lpstr>
      <vt:lpstr>FY14 To-date FTEs by OHAP – Fcst vs Act</vt:lpstr>
      <vt:lpstr>FY14 Monthly FTEs by OHAP – Fcst vs Act</vt:lpstr>
      <vt:lpstr>FY14 To-date FTEs by Div – Fcst vs Act</vt:lpstr>
      <vt:lpstr>FY14 Monthly FTEs by Div – Fcst vs Act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 d</cp:lastModifiedBy>
  <cp:revision>285</cp:revision>
  <dcterms:created xsi:type="dcterms:W3CDTF">2012-09-24T14:55:06Z</dcterms:created>
  <dcterms:modified xsi:type="dcterms:W3CDTF">2014-11-18T20:39:42Z</dcterms:modified>
</cp:coreProperties>
</file>