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5" r:id="rId2"/>
    <p:sldId id="274" r:id="rId3"/>
    <p:sldId id="343" r:id="rId4"/>
    <p:sldId id="273" r:id="rId5"/>
    <p:sldId id="271" r:id="rId6"/>
    <p:sldId id="272" r:id="rId7"/>
    <p:sldId id="277" r:id="rId8"/>
    <p:sldId id="295" r:id="rId9"/>
    <p:sldId id="276" r:id="rId10"/>
    <p:sldId id="358" r:id="rId11"/>
    <p:sldId id="335" r:id="rId12"/>
    <p:sldId id="348" r:id="rId13"/>
    <p:sldId id="347" r:id="rId14"/>
    <p:sldId id="296" r:id="rId15"/>
    <p:sldId id="349" r:id="rId16"/>
    <p:sldId id="314" r:id="rId17"/>
    <p:sldId id="318" r:id="rId18"/>
    <p:sldId id="319" r:id="rId19"/>
    <p:sldId id="315" r:id="rId20"/>
    <p:sldId id="316" r:id="rId21"/>
    <p:sldId id="317" r:id="rId22"/>
    <p:sldId id="327" r:id="rId23"/>
    <p:sldId id="297" r:id="rId24"/>
    <p:sldId id="329" r:id="rId25"/>
    <p:sldId id="369" r:id="rId26"/>
    <p:sldId id="333" r:id="rId27"/>
    <p:sldId id="334" r:id="rId28"/>
    <p:sldId id="293" r:id="rId29"/>
    <p:sldId id="294" r:id="rId30"/>
    <p:sldId id="336" r:id="rId3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0" d="100"/>
          <a:sy n="80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2484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6D49B2-F29F-416C-AE40-F343F547031D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2B6A104E-C90D-4DA3-991E-FC7FE4D3E7D4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b="1" dirty="0" smtClean="0">
              <a:solidFill>
                <a:srgbClr val="FFC000"/>
              </a:solidFill>
            </a:rPr>
            <a:t>Booster</a:t>
          </a:r>
          <a:endParaRPr lang="en-US" b="1" dirty="0">
            <a:solidFill>
              <a:srgbClr val="FFC000"/>
            </a:solidFill>
          </a:endParaRPr>
        </a:p>
      </dgm:t>
    </dgm:pt>
    <dgm:pt modelId="{F11D77AD-69B4-4BA2-926A-4FB2E2992D40}" type="sibTrans" cxnId="{52A672AA-5354-41EF-A7B8-2B4284C956F9}">
      <dgm:prSet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t="-52090" r="-17000" b="-194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Y:\PicBoo21Feb02\DSC00238.JPG"/>
        </a:ext>
      </dgm:extLst>
    </dgm:pt>
    <dgm:pt modelId="{330F8090-DC6E-4122-95B1-02B8A2EB1399}" type="parTrans" cxnId="{52A672AA-5354-41EF-A7B8-2B4284C956F9}">
      <dgm:prSet/>
      <dgm:spPr/>
      <dgm:t>
        <a:bodyPr/>
        <a:lstStyle/>
        <a:p>
          <a:endParaRPr lang="en-US"/>
        </a:p>
      </dgm:t>
    </dgm:pt>
    <dgm:pt modelId="{0EB0BC33-1942-4169-B739-44431DF85D40}" type="pres">
      <dgm:prSet presAssocID="{8B6D49B2-F29F-416C-AE40-F343F547031D}" presName="Name0" presStyleCnt="0">
        <dgm:presLayoutVars>
          <dgm:chMax val="7"/>
          <dgm:chPref val="7"/>
          <dgm:dir/>
        </dgm:presLayoutVars>
      </dgm:prSet>
      <dgm:spPr/>
    </dgm:pt>
    <dgm:pt modelId="{3022B317-5AB8-413A-8C9A-941B2438C6B5}" type="pres">
      <dgm:prSet presAssocID="{8B6D49B2-F29F-416C-AE40-F343F547031D}" presName="Name1" presStyleCnt="0"/>
      <dgm:spPr/>
    </dgm:pt>
    <dgm:pt modelId="{9B3896B7-3E0A-4CF4-AE8B-077B8F8FB760}" type="pres">
      <dgm:prSet presAssocID="{F11D77AD-69B4-4BA2-926A-4FB2E2992D40}" presName="picture_1" presStyleCnt="0"/>
      <dgm:spPr/>
    </dgm:pt>
    <dgm:pt modelId="{6407C461-0AB0-49FA-A749-A81BD93FEE32}" type="pres">
      <dgm:prSet presAssocID="{F11D77AD-69B4-4BA2-926A-4FB2E2992D40}" presName="pictureRepeatNode" presStyleLbl="alignImgPlace1" presStyleIdx="0" presStyleCnt="1" custScaleX="185021" custScaleY="167500" custLinFactNeighborX="13411" custLinFactNeighborY="16871"/>
      <dgm:spPr/>
      <dgm:t>
        <a:bodyPr/>
        <a:lstStyle/>
        <a:p>
          <a:endParaRPr lang="en-US"/>
        </a:p>
      </dgm:t>
    </dgm:pt>
    <dgm:pt modelId="{1CACFD39-E6E0-4BAF-A652-A2BA36CB4BD3}" type="pres">
      <dgm:prSet presAssocID="{2B6A104E-C90D-4DA3-991E-FC7FE4D3E7D4}" presName="text_1" presStyleLbl="node1" presStyleIdx="0" presStyleCnt="0" custScaleX="122768" custScaleY="63813" custLinFactNeighborX="50000" custLinFactNeighborY="901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BAC0A9-9118-42D0-82A3-1AF2AA9A54C1}" type="presOf" srcId="{F11D77AD-69B4-4BA2-926A-4FB2E2992D40}" destId="{6407C461-0AB0-49FA-A749-A81BD93FEE32}" srcOrd="0" destOrd="0" presId="urn:microsoft.com/office/officeart/2008/layout/CircularPictureCallout"/>
    <dgm:cxn modelId="{52A672AA-5354-41EF-A7B8-2B4284C956F9}" srcId="{8B6D49B2-F29F-416C-AE40-F343F547031D}" destId="{2B6A104E-C90D-4DA3-991E-FC7FE4D3E7D4}" srcOrd="0" destOrd="0" parTransId="{330F8090-DC6E-4122-95B1-02B8A2EB1399}" sibTransId="{F11D77AD-69B4-4BA2-926A-4FB2E2992D40}"/>
    <dgm:cxn modelId="{783E437A-FA0F-4517-AA3D-E4B6B819CB56}" type="presOf" srcId="{2B6A104E-C90D-4DA3-991E-FC7FE4D3E7D4}" destId="{1CACFD39-E6E0-4BAF-A652-A2BA36CB4BD3}" srcOrd="0" destOrd="0" presId="urn:microsoft.com/office/officeart/2008/layout/CircularPictureCallout"/>
    <dgm:cxn modelId="{59A8C89F-E6A9-48DF-A2E6-7F23D9846848}" type="presOf" srcId="{8B6D49B2-F29F-416C-AE40-F343F547031D}" destId="{0EB0BC33-1942-4169-B739-44431DF85D40}" srcOrd="0" destOrd="0" presId="urn:microsoft.com/office/officeart/2008/layout/CircularPictureCallout"/>
    <dgm:cxn modelId="{08B243B2-61C3-4D53-A498-217B655C0BE9}" type="presParOf" srcId="{0EB0BC33-1942-4169-B739-44431DF85D40}" destId="{3022B317-5AB8-413A-8C9A-941B2438C6B5}" srcOrd="0" destOrd="0" presId="urn:microsoft.com/office/officeart/2008/layout/CircularPictureCallout"/>
    <dgm:cxn modelId="{FC469748-90ED-477B-85F8-7DFB7EDD885D}" type="presParOf" srcId="{3022B317-5AB8-413A-8C9A-941B2438C6B5}" destId="{9B3896B7-3E0A-4CF4-AE8B-077B8F8FB760}" srcOrd="0" destOrd="0" presId="urn:microsoft.com/office/officeart/2008/layout/CircularPictureCallout"/>
    <dgm:cxn modelId="{B4AE38C5-59BE-430E-840C-CA920FC5F2C7}" type="presParOf" srcId="{9B3896B7-3E0A-4CF4-AE8B-077B8F8FB760}" destId="{6407C461-0AB0-49FA-A749-A81BD93FEE32}" srcOrd="0" destOrd="0" presId="urn:microsoft.com/office/officeart/2008/layout/CircularPictureCallout"/>
    <dgm:cxn modelId="{84CDBD34-BB7A-4127-8DC1-6E67ABBA2287}" type="presParOf" srcId="{3022B317-5AB8-413A-8C9A-941B2438C6B5}" destId="{1CACFD39-E6E0-4BAF-A652-A2BA36CB4BD3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6A9036-DBB5-4449-99A6-6CAD5C994810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774BB8-8D7C-48F8-95C5-481B2EDE596A}">
      <dgm:prSet phldrT="[Text]" custT="1"/>
      <dgm:spPr/>
      <dgm:t>
        <a:bodyPr/>
        <a:lstStyle/>
        <a:p>
          <a:r>
            <a:rPr lang="en-US" sz="1000" dirty="0" smtClean="0"/>
            <a:t>Proton Improvement Plan</a:t>
          </a:r>
          <a:br>
            <a:rPr lang="en-US" sz="1000" dirty="0" smtClean="0"/>
          </a:br>
          <a:r>
            <a:rPr lang="en-US" sz="1000" dirty="0" smtClean="0"/>
            <a:t>Bill Pellico</a:t>
          </a:r>
          <a:br>
            <a:rPr lang="en-US" sz="1000" dirty="0" smtClean="0"/>
          </a:br>
          <a:r>
            <a:rPr lang="en-US" sz="1000" dirty="0" smtClean="0"/>
            <a:t>Bob Zwaska, Deputy</a:t>
          </a:r>
          <a:br>
            <a:rPr lang="en-US" sz="1000" dirty="0" smtClean="0"/>
          </a:br>
          <a:r>
            <a:rPr lang="en-US" sz="1000" dirty="0" smtClean="0"/>
            <a:t>Kenneth Domann, Project Controls</a:t>
          </a:r>
          <a:br>
            <a:rPr lang="en-US" sz="1000" dirty="0" smtClean="0"/>
          </a:br>
          <a:r>
            <a:rPr lang="en-US" sz="1000" dirty="0" smtClean="0"/>
            <a:t>Valeri Lebedev, Senior Physicist</a:t>
          </a:r>
          <a:endParaRPr lang="en-US" sz="1000" dirty="0"/>
        </a:p>
      </dgm:t>
    </dgm:pt>
    <dgm:pt modelId="{787CDB28-34DB-4831-B226-4C43B05E837D}" type="parTrans" cxnId="{7701BA1B-60BA-49A0-B0CC-40C03807AD73}">
      <dgm:prSet/>
      <dgm:spPr/>
      <dgm:t>
        <a:bodyPr/>
        <a:lstStyle/>
        <a:p>
          <a:endParaRPr lang="en-US"/>
        </a:p>
      </dgm:t>
    </dgm:pt>
    <dgm:pt modelId="{1CFD3F88-9F30-47D0-9F7D-EFAF9B044CFE}" type="sibTrans" cxnId="{7701BA1B-60BA-49A0-B0CC-40C03807AD73}">
      <dgm:prSet/>
      <dgm:spPr/>
      <dgm:t>
        <a:bodyPr/>
        <a:lstStyle/>
        <a:p>
          <a:endParaRPr lang="en-US"/>
        </a:p>
      </dgm:t>
    </dgm:pt>
    <dgm:pt modelId="{0B5E5314-F888-45B7-8347-B22603C48256}">
      <dgm:prSet phldrT="[Text]" custT="1"/>
      <dgm:spPr/>
      <dgm:t>
        <a:bodyPr/>
        <a:lstStyle/>
        <a:p>
          <a:r>
            <a:rPr lang="en-US" sz="800" dirty="0" smtClean="0"/>
            <a:t>Booster</a:t>
          </a:r>
          <a:br>
            <a:rPr lang="en-US" sz="800" dirty="0" smtClean="0"/>
          </a:br>
          <a:r>
            <a:rPr lang="en-US" sz="800" dirty="0" smtClean="0"/>
            <a:t>Keith </a:t>
          </a:r>
          <a:r>
            <a:rPr lang="en-US" sz="800" dirty="0" err="1" smtClean="0"/>
            <a:t>Gollwitzer</a:t>
          </a:r>
          <a:endParaRPr lang="en-US" sz="800" dirty="0" smtClean="0"/>
        </a:p>
      </dgm:t>
    </dgm:pt>
    <dgm:pt modelId="{782C9E97-7083-43FB-8765-063A7A74D041}" type="parTrans" cxnId="{EABC6085-5B4D-41E8-95E1-8B924D5B848F}">
      <dgm:prSet/>
      <dgm:spPr/>
      <dgm:t>
        <a:bodyPr/>
        <a:lstStyle/>
        <a:p>
          <a:endParaRPr lang="en-US"/>
        </a:p>
      </dgm:t>
    </dgm:pt>
    <dgm:pt modelId="{E7C39D75-B120-4766-BF64-CD20F9A09E36}" type="sibTrans" cxnId="{EABC6085-5B4D-41E8-95E1-8B924D5B848F}">
      <dgm:prSet/>
      <dgm:spPr/>
      <dgm:t>
        <a:bodyPr/>
        <a:lstStyle/>
        <a:p>
          <a:endParaRPr lang="en-US"/>
        </a:p>
      </dgm:t>
    </dgm:pt>
    <dgm:pt modelId="{163F4682-8A17-4862-9B03-6BF05A3DC0F8}">
      <dgm:prSet phldrT="[Text]"/>
      <dgm:spPr/>
      <dgm:t>
        <a:bodyPr/>
        <a:lstStyle/>
        <a:p>
          <a:r>
            <a:rPr lang="en-US" dirty="0" smtClean="0"/>
            <a:t>200 MHz RF Power System</a:t>
          </a:r>
          <a:br>
            <a:rPr lang="en-US" dirty="0" smtClean="0"/>
          </a:br>
          <a:r>
            <a:rPr lang="en-US" dirty="0" smtClean="0"/>
            <a:t>Fernanda G.  Garcia</a:t>
          </a:r>
          <a:endParaRPr lang="en-US" dirty="0"/>
        </a:p>
      </dgm:t>
    </dgm:pt>
    <dgm:pt modelId="{E7420DC9-E3D3-4039-99B0-C5816A400ED4}" type="parTrans" cxnId="{593CD4D6-19BA-4A33-B849-0084DA2FCEAD}">
      <dgm:prSet/>
      <dgm:spPr/>
      <dgm:t>
        <a:bodyPr/>
        <a:lstStyle/>
        <a:p>
          <a:endParaRPr lang="en-US"/>
        </a:p>
      </dgm:t>
    </dgm:pt>
    <dgm:pt modelId="{A8F6205C-B167-4756-AC2F-1358722388D9}" type="sibTrans" cxnId="{593CD4D6-19BA-4A33-B849-0084DA2FCEAD}">
      <dgm:prSet/>
      <dgm:spPr/>
      <dgm:t>
        <a:bodyPr/>
        <a:lstStyle/>
        <a:p>
          <a:endParaRPr lang="en-US"/>
        </a:p>
      </dgm:t>
    </dgm:pt>
    <dgm:pt modelId="{08042EE2-304A-4DB1-B9DF-987216F5C312}">
      <dgm:prSet phldrT="[Text]"/>
      <dgm:spPr/>
      <dgm:t>
        <a:bodyPr/>
        <a:lstStyle/>
        <a:p>
          <a:r>
            <a:rPr lang="en-US" dirty="0" smtClean="0"/>
            <a:t>High-Level RF                    </a:t>
          </a:r>
          <a:br>
            <a:rPr lang="en-US" dirty="0" smtClean="0"/>
          </a:br>
          <a:r>
            <a:rPr lang="en-US" dirty="0" smtClean="0"/>
            <a:t>J. Steimel</a:t>
          </a:r>
        </a:p>
      </dgm:t>
    </dgm:pt>
    <dgm:pt modelId="{D3FF0B05-B018-4164-B38F-D016F7343A7C}" type="parTrans" cxnId="{C880C739-5EF1-44BA-8D86-DBA16DE79E0A}">
      <dgm:prSet/>
      <dgm:spPr/>
      <dgm:t>
        <a:bodyPr/>
        <a:lstStyle/>
        <a:p>
          <a:endParaRPr lang="en-US"/>
        </a:p>
      </dgm:t>
    </dgm:pt>
    <dgm:pt modelId="{C323A835-F1F4-47F1-9F9D-3E4A61829840}" type="sibTrans" cxnId="{C880C739-5EF1-44BA-8D86-DBA16DE79E0A}">
      <dgm:prSet/>
      <dgm:spPr/>
      <dgm:t>
        <a:bodyPr/>
        <a:lstStyle/>
        <a:p>
          <a:endParaRPr lang="en-US"/>
        </a:p>
      </dgm:t>
    </dgm:pt>
    <dgm:pt modelId="{8705F623-148F-41CB-8658-6EE6A97CFACB}">
      <dgm:prSet phldrT="[Text]"/>
      <dgm:spPr/>
      <dgm:t>
        <a:bodyPr/>
        <a:lstStyle/>
        <a:p>
          <a:r>
            <a:rPr lang="en-US" dirty="0" smtClean="0"/>
            <a:t>Linac Modulator</a:t>
          </a:r>
          <a:br>
            <a:rPr lang="en-US" dirty="0" smtClean="0"/>
          </a:br>
          <a:r>
            <a:rPr lang="en-US" dirty="0" smtClean="0"/>
            <a:t>Trevor Butler</a:t>
          </a:r>
          <a:endParaRPr lang="en-US" dirty="0"/>
        </a:p>
      </dgm:t>
    </dgm:pt>
    <dgm:pt modelId="{363FFDE6-91F2-4ACF-BA19-103E3364A77A}" type="parTrans" cxnId="{292256D6-7D1E-4352-B17E-C906DA54BF8A}">
      <dgm:prSet/>
      <dgm:spPr/>
      <dgm:t>
        <a:bodyPr/>
        <a:lstStyle/>
        <a:p>
          <a:endParaRPr lang="en-US"/>
        </a:p>
      </dgm:t>
    </dgm:pt>
    <dgm:pt modelId="{557F0D46-8E43-4871-830D-F62120BB1014}" type="sibTrans" cxnId="{292256D6-7D1E-4352-B17E-C906DA54BF8A}">
      <dgm:prSet/>
      <dgm:spPr/>
      <dgm:t>
        <a:bodyPr/>
        <a:lstStyle/>
        <a:p>
          <a:endParaRPr lang="en-US"/>
        </a:p>
      </dgm:t>
    </dgm:pt>
    <dgm:pt modelId="{8E5AA6EE-00BA-4048-A286-B2A27BFA09D3}">
      <dgm:prSet phldrT="[Text]"/>
      <dgm:spPr/>
      <dgm:t>
        <a:bodyPr/>
        <a:lstStyle/>
        <a:p>
          <a:r>
            <a:rPr lang="en-US" dirty="0" smtClean="0"/>
            <a:t>7835 Procurement   Fernanda G. Garcia</a:t>
          </a:r>
          <a:endParaRPr lang="en-US" dirty="0"/>
        </a:p>
      </dgm:t>
    </dgm:pt>
    <dgm:pt modelId="{742806BA-8F0D-4444-BC7F-0F731733BA02}" type="parTrans" cxnId="{C28689D0-261E-4321-B5FF-0733FB6C71BD}">
      <dgm:prSet/>
      <dgm:spPr/>
      <dgm:t>
        <a:bodyPr/>
        <a:lstStyle/>
        <a:p>
          <a:endParaRPr lang="en-US"/>
        </a:p>
      </dgm:t>
    </dgm:pt>
    <dgm:pt modelId="{BAE018DD-E32E-48C5-BEF5-A86F9873F906}" type="sibTrans" cxnId="{C28689D0-261E-4321-B5FF-0733FB6C71BD}">
      <dgm:prSet/>
      <dgm:spPr/>
      <dgm:t>
        <a:bodyPr/>
        <a:lstStyle/>
        <a:p>
          <a:endParaRPr lang="en-US"/>
        </a:p>
      </dgm:t>
    </dgm:pt>
    <dgm:pt modelId="{F05CCB44-40A7-4139-BF2A-092782655420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Instrumentation</a:t>
          </a:r>
          <a:br>
            <a:rPr lang="en-US" dirty="0" smtClean="0"/>
          </a:br>
          <a:r>
            <a:rPr lang="en-US" dirty="0" smtClean="0"/>
            <a:t>Craig </a:t>
          </a:r>
          <a:r>
            <a:rPr lang="en-US" dirty="0" err="1" smtClean="0"/>
            <a:t>Drennan</a:t>
          </a:r>
          <a:endParaRPr lang="en-US" dirty="0"/>
        </a:p>
      </dgm:t>
    </dgm:pt>
    <dgm:pt modelId="{6CAD1A38-D7D4-4FF7-9DFD-B75D61848B28}" type="parTrans" cxnId="{1794B570-32C6-42C7-A1DF-8ACB04D90CEE}">
      <dgm:prSet/>
      <dgm:spPr/>
      <dgm:t>
        <a:bodyPr/>
        <a:lstStyle/>
        <a:p>
          <a:endParaRPr lang="en-US"/>
        </a:p>
      </dgm:t>
    </dgm:pt>
    <dgm:pt modelId="{8E13CCFC-312C-4D7C-92FF-C02420E48361}" type="sibTrans" cxnId="{1794B570-32C6-42C7-A1DF-8ACB04D90CEE}">
      <dgm:prSet/>
      <dgm:spPr/>
      <dgm:t>
        <a:bodyPr/>
        <a:lstStyle/>
        <a:p>
          <a:endParaRPr lang="en-US"/>
        </a:p>
      </dgm:t>
    </dgm:pt>
    <dgm:pt modelId="{9FB8FD38-E34A-4E50-BEB5-23E3F7466041}">
      <dgm:prSet/>
      <dgm:spPr/>
      <dgm:t>
        <a:bodyPr/>
        <a:lstStyle/>
        <a:p>
          <a:r>
            <a:rPr lang="en-US" dirty="0" smtClean="0"/>
            <a:t>Utilities</a:t>
          </a:r>
        </a:p>
        <a:p>
          <a:r>
            <a:rPr lang="en-US" dirty="0" smtClean="0"/>
            <a:t>Matthew Gardner</a:t>
          </a:r>
          <a:endParaRPr lang="en-US" dirty="0"/>
        </a:p>
      </dgm:t>
    </dgm:pt>
    <dgm:pt modelId="{741AC233-1906-4997-87A3-7A5F203AD37A}" type="parTrans" cxnId="{0CB626BC-D90B-4107-9D55-81AF14EB0EB8}">
      <dgm:prSet/>
      <dgm:spPr/>
      <dgm:t>
        <a:bodyPr/>
        <a:lstStyle/>
        <a:p>
          <a:endParaRPr lang="en-US"/>
        </a:p>
      </dgm:t>
    </dgm:pt>
    <dgm:pt modelId="{3FE22E45-37A6-4605-8828-AFA7F1244DBC}" type="sibTrans" cxnId="{0CB626BC-D90B-4107-9D55-81AF14EB0EB8}">
      <dgm:prSet/>
      <dgm:spPr/>
      <dgm:t>
        <a:bodyPr/>
        <a:lstStyle/>
        <a:p>
          <a:endParaRPr lang="en-US"/>
        </a:p>
      </dgm:t>
    </dgm:pt>
    <dgm:pt modelId="{D66F2E39-931F-4E8E-9139-6537809CA909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Power Distribution</a:t>
          </a:r>
          <a:br>
            <a:rPr lang="en-US" dirty="0" smtClean="0"/>
          </a:br>
          <a:r>
            <a:rPr lang="en-US" dirty="0" smtClean="0"/>
            <a:t>Ryan Crawford</a:t>
          </a:r>
          <a:endParaRPr lang="en-US" dirty="0"/>
        </a:p>
      </dgm:t>
    </dgm:pt>
    <dgm:pt modelId="{A1538513-195D-419D-B3BF-D3B4527EEBA4}" type="parTrans" cxnId="{6B9854F7-878B-408C-8452-4A2830D5BCF7}">
      <dgm:prSet/>
      <dgm:spPr/>
      <dgm:t>
        <a:bodyPr/>
        <a:lstStyle/>
        <a:p>
          <a:endParaRPr lang="en-US"/>
        </a:p>
      </dgm:t>
    </dgm:pt>
    <dgm:pt modelId="{89E06EA4-5BBF-49E1-95C9-59443CEA5207}" type="sibTrans" cxnId="{6B9854F7-878B-408C-8452-4A2830D5BCF7}">
      <dgm:prSet/>
      <dgm:spPr/>
      <dgm:t>
        <a:bodyPr/>
        <a:lstStyle/>
        <a:p>
          <a:endParaRPr lang="en-US"/>
        </a:p>
      </dgm:t>
    </dgm:pt>
    <dgm:pt modelId="{2620AAFE-CA2D-4DD1-8112-C287D1780DA2}">
      <dgm:prSet phldrT="[Text]"/>
      <dgm:spPr/>
      <dgm:t>
        <a:bodyPr/>
        <a:lstStyle/>
        <a:p>
          <a:r>
            <a:rPr lang="en-US" dirty="0" smtClean="0"/>
            <a:t>RF</a:t>
          </a:r>
          <a:br>
            <a:rPr lang="en-US" dirty="0" smtClean="0"/>
          </a:br>
          <a:r>
            <a:rPr lang="en-US" dirty="0" smtClean="0"/>
            <a:t>John Reid</a:t>
          </a:r>
        </a:p>
      </dgm:t>
    </dgm:pt>
    <dgm:pt modelId="{D07164C0-BB64-419C-87F8-390775D1057B}" type="parTrans" cxnId="{08E96E83-3D8F-429F-B07F-94923B67B0C5}">
      <dgm:prSet/>
      <dgm:spPr/>
      <dgm:t>
        <a:bodyPr/>
        <a:lstStyle/>
        <a:p>
          <a:endParaRPr lang="en-US"/>
        </a:p>
      </dgm:t>
    </dgm:pt>
    <dgm:pt modelId="{F8E63863-E071-41B1-B9C7-14917B225C5B}" type="sibTrans" cxnId="{08E96E83-3D8F-429F-B07F-94923B67B0C5}">
      <dgm:prSet/>
      <dgm:spPr/>
      <dgm:t>
        <a:bodyPr/>
        <a:lstStyle/>
        <a:p>
          <a:endParaRPr lang="en-US"/>
        </a:p>
      </dgm:t>
    </dgm:pt>
    <dgm:pt modelId="{23BCDFA8-A5F7-4B77-917B-B220C482B6BD}">
      <dgm:prSet/>
      <dgm:spPr/>
      <dgm:t>
        <a:bodyPr/>
        <a:lstStyle/>
        <a:p>
          <a:r>
            <a:rPr lang="en-US" dirty="0" smtClean="0"/>
            <a:t>Anode Supply</a:t>
          </a:r>
          <a:br>
            <a:rPr lang="en-US" dirty="0" smtClean="0"/>
          </a:br>
          <a:r>
            <a:rPr lang="en-US" dirty="0" smtClean="0"/>
            <a:t>Ryan Crawford</a:t>
          </a:r>
        </a:p>
      </dgm:t>
    </dgm:pt>
    <dgm:pt modelId="{71D22FB4-1705-45D8-B6EF-89873A1D7BED}" type="parTrans" cxnId="{28DEEECA-A39E-4BAA-BB97-CBCA4056D74F}">
      <dgm:prSet/>
      <dgm:spPr/>
      <dgm:t>
        <a:bodyPr/>
        <a:lstStyle/>
        <a:p>
          <a:endParaRPr lang="en-US"/>
        </a:p>
      </dgm:t>
    </dgm:pt>
    <dgm:pt modelId="{29A333F6-9220-4E59-970E-CD8E0FED25F3}" type="sibTrans" cxnId="{28DEEECA-A39E-4BAA-BB97-CBCA4056D74F}">
      <dgm:prSet/>
      <dgm:spPr/>
      <dgm:t>
        <a:bodyPr/>
        <a:lstStyle/>
        <a:p>
          <a:endParaRPr lang="en-US"/>
        </a:p>
      </dgm:t>
    </dgm:pt>
    <dgm:pt modelId="{1C7586C3-C836-4260-9818-762A0F3AAFFE}">
      <dgm:prSet/>
      <dgm:spPr/>
      <dgm:t>
        <a:bodyPr/>
        <a:lstStyle/>
        <a:p>
          <a:r>
            <a:rPr lang="en-US" dirty="0" smtClean="0"/>
            <a:t>Bias Supply</a:t>
          </a:r>
          <a:br>
            <a:rPr lang="en-US" dirty="0" smtClean="0"/>
          </a:br>
          <a:r>
            <a:rPr lang="en-US" dirty="0" smtClean="0"/>
            <a:t>Pat </a:t>
          </a:r>
          <a:r>
            <a:rPr lang="en-US" dirty="0" err="1" smtClean="0"/>
            <a:t>Sheahan</a:t>
          </a:r>
          <a:endParaRPr lang="en-US" dirty="0" smtClean="0"/>
        </a:p>
      </dgm:t>
    </dgm:pt>
    <dgm:pt modelId="{4AFB43FE-62EF-4919-B4B8-28CF744844D3}" type="parTrans" cxnId="{9BF6D60F-6C03-41D4-9094-23B4F74D7829}">
      <dgm:prSet/>
      <dgm:spPr/>
      <dgm:t>
        <a:bodyPr/>
        <a:lstStyle/>
        <a:p>
          <a:endParaRPr lang="en-US"/>
        </a:p>
      </dgm:t>
    </dgm:pt>
    <dgm:pt modelId="{E90EEBEC-7585-48BE-8F9F-859EBCBFA7D5}" type="sibTrans" cxnId="{9BF6D60F-6C03-41D4-9094-23B4F74D7829}">
      <dgm:prSet/>
      <dgm:spPr/>
      <dgm:t>
        <a:bodyPr/>
        <a:lstStyle/>
        <a:p>
          <a:endParaRPr lang="en-US"/>
        </a:p>
      </dgm:t>
    </dgm:pt>
    <dgm:pt modelId="{D0338D52-5CE1-4F4A-A717-31CBE8584144}">
      <dgm:prSet/>
      <dgm:spPr/>
      <dgm:t>
        <a:bodyPr/>
        <a:lstStyle/>
        <a:p>
          <a:r>
            <a:rPr lang="en-US" dirty="0" smtClean="0"/>
            <a:t>New Tuners</a:t>
          </a:r>
          <a:br>
            <a:rPr lang="en-US" dirty="0" smtClean="0"/>
          </a:br>
          <a:r>
            <a:rPr lang="en-US" dirty="0" smtClean="0"/>
            <a:t>Matt </a:t>
          </a:r>
          <a:r>
            <a:rPr lang="en-US" dirty="0" err="1" smtClean="0"/>
            <a:t>Slabaugh</a:t>
          </a:r>
          <a:endParaRPr lang="en-US" dirty="0" smtClean="0"/>
        </a:p>
      </dgm:t>
    </dgm:pt>
    <dgm:pt modelId="{8601C614-449E-4F9A-83F1-1F35CF1D6E9F}" type="parTrans" cxnId="{7B509028-D0B2-4CF6-AE20-6F1E67F15E56}">
      <dgm:prSet/>
      <dgm:spPr/>
      <dgm:t>
        <a:bodyPr/>
        <a:lstStyle/>
        <a:p>
          <a:endParaRPr lang="en-US"/>
        </a:p>
      </dgm:t>
    </dgm:pt>
    <dgm:pt modelId="{664C7891-5630-4BF1-90C7-63387A256D00}" type="sibTrans" cxnId="{7B509028-D0B2-4CF6-AE20-6F1E67F15E56}">
      <dgm:prSet/>
      <dgm:spPr/>
      <dgm:t>
        <a:bodyPr/>
        <a:lstStyle/>
        <a:p>
          <a:endParaRPr lang="en-US"/>
        </a:p>
      </dgm:t>
    </dgm:pt>
    <dgm:pt modelId="{0CDE0AAC-38D4-4819-81D5-BE4563453958}">
      <dgm:prSet/>
      <dgm:spPr/>
      <dgm:t>
        <a:bodyPr/>
        <a:lstStyle/>
        <a:p>
          <a:r>
            <a:rPr lang="en-US" dirty="0" smtClean="0"/>
            <a:t>New Cavities</a:t>
          </a:r>
          <a:br>
            <a:rPr lang="en-US" dirty="0" smtClean="0"/>
          </a:br>
          <a:r>
            <a:rPr lang="en-US" dirty="0" smtClean="0"/>
            <a:t>C.Y. Tan</a:t>
          </a:r>
        </a:p>
      </dgm:t>
    </dgm:pt>
    <dgm:pt modelId="{E5A54E7B-92E4-4CE7-93DC-090099B13700}" type="parTrans" cxnId="{921A056D-CDF9-41C7-B6A3-A99EA1DC52F7}">
      <dgm:prSet/>
      <dgm:spPr/>
      <dgm:t>
        <a:bodyPr/>
        <a:lstStyle/>
        <a:p>
          <a:endParaRPr lang="en-US"/>
        </a:p>
      </dgm:t>
    </dgm:pt>
    <dgm:pt modelId="{E124E74E-F0B4-44AA-96AB-FA593F0E5424}" type="sibTrans" cxnId="{921A056D-CDF9-41C7-B6A3-A99EA1DC52F7}">
      <dgm:prSet/>
      <dgm:spPr/>
      <dgm:t>
        <a:bodyPr/>
        <a:lstStyle/>
        <a:p>
          <a:endParaRPr lang="en-US"/>
        </a:p>
      </dgm:t>
    </dgm:pt>
    <dgm:pt modelId="{7105476B-E10C-4696-8259-322EF1C647FC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Cavity 1013</a:t>
          </a:r>
          <a:br>
            <a:rPr lang="en-US" dirty="0" smtClean="0"/>
          </a:br>
          <a:r>
            <a:rPr lang="en-US" dirty="0" smtClean="0"/>
            <a:t>Matt </a:t>
          </a:r>
          <a:r>
            <a:rPr lang="en-US" dirty="0" err="1" smtClean="0"/>
            <a:t>Slabaugh</a:t>
          </a:r>
          <a:r>
            <a:rPr lang="en-US" dirty="0" smtClean="0"/>
            <a:t/>
          </a:r>
          <a:br>
            <a:rPr lang="en-US" dirty="0" smtClean="0"/>
          </a:br>
          <a:r>
            <a:rPr lang="en-US" dirty="0" smtClean="0"/>
            <a:t>John Reid</a:t>
          </a:r>
        </a:p>
      </dgm:t>
    </dgm:pt>
    <dgm:pt modelId="{9C01144A-8DA4-4847-8740-CB319C3EA304}" type="parTrans" cxnId="{F1C73ABA-4A5F-465A-BBAF-F4C597689564}">
      <dgm:prSet/>
      <dgm:spPr/>
      <dgm:t>
        <a:bodyPr/>
        <a:lstStyle/>
        <a:p>
          <a:endParaRPr lang="en-US"/>
        </a:p>
      </dgm:t>
    </dgm:pt>
    <dgm:pt modelId="{109105B9-5AF9-4191-938B-B712F1FAF6EE}" type="sibTrans" cxnId="{F1C73ABA-4A5F-465A-BBAF-F4C597689564}">
      <dgm:prSet/>
      <dgm:spPr/>
      <dgm:t>
        <a:bodyPr/>
        <a:lstStyle/>
        <a:p>
          <a:endParaRPr lang="en-US"/>
        </a:p>
      </dgm:t>
    </dgm:pt>
    <dgm:pt modelId="{8753DCB4-362D-4F98-B83F-994B751A7722}">
      <dgm:prSet/>
      <dgm:spPr/>
      <dgm:t>
        <a:bodyPr/>
        <a:lstStyle/>
        <a:p>
          <a:r>
            <a:rPr lang="en-US" dirty="0" smtClean="0"/>
            <a:t>Accelerator Physics</a:t>
          </a:r>
          <a:br>
            <a:rPr lang="en-US" dirty="0" smtClean="0"/>
          </a:br>
          <a:r>
            <a:rPr lang="en-US" dirty="0" smtClean="0"/>
            <a:t>Bob Zwaska</a:t>
          </a:r>
        </a:p>
      </dgm:t>
    </dgm:pt>
    <dgm:pt modelId="{A3D29328-B392-48EA-B623-105C8856FF12}" type="parTrans" cxnId="{A77FD31F-0E5A-4249-BC7C-106515E82D96}">
      <dgm:prSet/>
      <dgm:spPr/>
      <dgm:t>
        <a:bodyPr/>
        <a:lstStyle/>
        <a:p>
          <a:endParaRPr lang="en-US"/>
        </a:p>
      </dgm:t>
    </dgm:pt>
    <dgm:pt modelId="{0163F5C1-04D2-457A-9A39-FF614D3C0F66}" type="sibTrans" cxnId="{A77FD31F-0E5A-4249-BC7C-106515E82D96}">
      <dgm:prSet/>
      <dgm:spPr/>
      <dgm:t>
        <a:bodyPr/>
        <a:lstStyle/>
        <a:p>
          <a:endParaRPr lang="en-US"/>
        </a:p>
      </dgm:t>
    </dgm:pt>
    <dgm:pt modelId="{507A04A1-CCB1-44F7-B0D7-C7CFD733EF03}">
      <dgm:prSet/>
      <dgm:spPr/>
      <dgm:t>
        <a:bodyPr/>
        <a:lstStyle/>
        <a:p>
          <a:r>
            <a:rPr lang="en-US" dirty="0" smtClean="0"/>
            <a:t>Booster Collimation</a:t>
          </a:r>
          <a:br>
            <a:rPr lang="en-US" dirty="0" smtClean="0"/>
          </a:br>
          <a:r>
            <a:rPr lang="en-US" dirty="0" smtClean="0"/>
            <a:t>Valeri Lebedev</a:t>
          </a:r>
        </a:p>
      </dgm:t>
    </dgm:pt>
    <dgm:pt modelId="{600344C5-09B2-4CE9-AFF6-3271D17F4AB8}" type="parTrans" cxnId="{B32AC3E0-9EE8-4F85-A095-BAA4E86E26BA}">
      <dgm:prSet/>
      <dgm:spPr/>
      <dgm:t>
        <a:bodyPr/>
        <a:lstStyle/>
        <a:p>
          <a:endParaRPr lang="en-US"/>
        </a:p>
      </dgm:t>
    </dgm:pt>
    <dgm:pt modelId="{3CF3EBF6-BA63-47BF-B4F3-A78809572206}" type="sibTrans" cxnId="{B32AC3E0-9EE8-4F85-A095-BAA4E86E26BA}">
      <dgm:prSet/>
      <dgm:spPr/>
      <dgm:t>
        <a:bodyPr/>
        <a:lstStyle/>
        <a:p>
          <a:endParaRPr lang="en-US"/>
        </a:p>
      </dgm:t>
    </dgm:pt>
    <dgm:pt modelId="{72221D15-32B3-4994-9D5A-6AAE95A03CEF}">
      <dgm:prSet/>
      <dgm:spPr/>
      <dgm:t>
        <a:bodyPr/>
        <a:lstStyle/>
        <a:p>
          <a:r>
            <a:rPr lang="en-US" dirty="0" smtClean="0"/>
            <a:t>Radiation Shielding</a:t>
          </a:r>
          <a:br>
            <a:rPr lang="en-US" dirty="0" smtClean="0"/>
          </a:br>
          <a:r>
            <a:rPr lang="en-US" dirty="0" smtClean="0"/>
            <a:t>Keith </a:t>
          </a:r>
          <a:r>
            <a:rPr lang="en-US" dirty="0" err="1" smtClean="0"/>
            <a:t>Gollwitzer</a:t>
          </a:r>
          <a:endParaRPr lang="en-US" dirty="0"/>
        </a:p>
      </dgm:t>
    </dgm:pt>
    <dgm:pt modelId="{AFC8F08B-9CCE-4B62-BF09-7D42C43DEBA6}" type="parTrans" cxnId="{C46F9066-0426-4D1F-9A64-61B7FAAD0273}">
      <dgm:prSet/>
      <dgm:spPr/>
      <dgm:t>
        <a:bodyPr/>
        <a:lstStyle/>
        <a:p>
          <a:endParaRPr lang="en-US"/>
        </a:p>
      </dgm:t>
    </dgm:pt>
    <dgm:pt modelId="{6D841F39-7EE5-4FC4-B1C5-EA85BAD65205}" type="sibTrans" cxnId="{C46F9066-0426-4D1F-9A64-61B7FAAD0273}">
      <dgm:prSet/>
      <dgm:spPr/>
      <dgm:t>
        <a:bodyPr/>
        <a:lstStyle/>
        <a:p>
          <a:endParaRPr lang="en-US"/>
        </a:p>
      </dgm:t>
    </dgm:pt>
    <dgm:pt modelId="{9EEBE571-B2AB-404F-94F0-F41B75FB550C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Alignment &amp; Aperture</a:t>
          </a:r>
          <a:br>
            <a:rPr lang="en-US" dirty="0" smtClean="0"/>
          </a:br>
          <a:r>
            <a:rPr lang="en-US" dirty="0" err="1" smtClean="0"/>
            <a:t>Kiyomi</a:t>
          </a:r>
          <a:r>
            <a:rPr lang="en-US" dirty="0" smtClean="0"/>
            <a:t> </a:t>
          </a:r>
          <a:r>
            <a:rPr lang="en-US" dirty="0" err="1" smtClean="0"/>
            <a:t>Seiya</a:t>
          </a:r>
          <a:endParaRPr lang="en-US" dirty="0" smtClean="0"/>
        </a:p>
      </dgm:t>
    </dgm:pt>
    <dgm:pt modelId="{441F8F23-05BD-44CF-9855-0ECD9281EB58}" type="parTrans" cxnId="{6A0D1AA2-289F-44B0-8C8C-915B7F4404BA}">
      <dgm:prSet/>
      <dgm:spPr/>
      <dgm:t>
        <a:bodyPr/>
        <a:lstStyle/>
        <a:p>
          <a:endParaRPr lang="en-US"/>
        </a:p>
      </dgm:t>
    </dgm:pt>
    <dgm:pt modelId="{F8880224-C727-4252-85F9-553715255FAA}" type="sibTrans" cxnId="{6A0D1AA2-289F-44B0-8C8C-915B7F4404BA}">
      <dgm:prSet/>
      <dgm:spPr/>
      <dgm:t>
        <a:bodyPr/>
        <a:lstStyle/>
        <a:p>
          <a:endParaRPr lang="en-US"/>
        </a:p>
      </dgm:t>
    </dgm:pt>
    <dgm:pt modelId="{53D92FCA-B5B7-406C-9C86-A9E91B777D65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Booster Notcher</a:t>
          </a:r>
          <a:br>
            <a:rPr lang="en-US" dirty="0" smtClean="0"/>
          </a:br>
          <a:r>
            <a:rPr lang="en-US" dirty="0" smtClean="0"/>
            <a:t>Salah </a:t>
          </a:r>
          <a:r>
            <a:rPr lang="en-US" dirty="0" err="1" smtClean="0"/>
            <a:t>Chaurize</a:t>
          </a:r>
          <a:endParaRPr lang="en-US" dirty="0" smtClean="0"/>
        </a:p>
      </dgm:t>
    </dgm:pt>
    <dgm:pt modelId="{FCCB518F-2DFB-4CF3-A260-C753EB1AD7E3}" type="parTrans" cxnId="{1E8B0C21-0A45-413C-947F-33F90774A0DA}">
      <dgm:prSet/>
      <dgm:spPr/>
      <dgm:t>
        <a:bodyPr/>
        <a:lstStyle/>
        <a:p>
          <a:endParaRPr lang="en-US"/>
        </a:p>
      </dgm:t>
    </dgm:pt>
    <dgm:pt modelId="{09831F78-654E-4C1D-B3B0-7F21DAA2E205}" type="sibTrans" cxnId="{1E8B0C21-0A45-413C-947F-33F90774A0DA}">
      <dgm:prSet/>
      <dgm:spPr/>
      <dgm:t>
        <a:bodyPr/>
        <a:lstStyle/>
        <a:p>
          <a:endParaRPr lang="en-US"/>
        </a:p>
      </dgm:t>
    </dgm:pt>
    <dgm:pt modelId="{B7AEA2E3-30AC-4BBE-A176-91F9454551E9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Low-Conductivity Water  System</a:t>
          </a:r>
          <a:br>
            <a:rPr lang="en-US" dirty="0" smtClean="0"/>
          </a:br>
          <a:r>
            <a:rPr lang="en-US" dirty="0" smtClean="0"/>
            <a:t>David Hixson </a:t>
          </a:r>
        </a:p>
      </dgm:t>
    </dgm:pt>
    <dgm:pt modelId="{3B4F2FEA-B8B1-4A6D-A7E7-933BD26E1BC9}" type="parTrans" cxnId="{7B5ECC78-BFB9-49AE-8DA6-EDC27440D1CE}">
      <dgm:prSet/>
      <dgm:spPr/>
      <dgm:t>
        <a:bodyPr/>
        <a:lstStyle/>
        <a:p>
          <a:endParaRPr lang="en-US"/>
        </a:p>
      </dgm:t>
    </dgm:pt>
    <dgm:pt modelId="{1CCF4D9C-1E47-4847-9AFF-00F37F9F5EF8}" type="sibTrans" cxnId="{7B5ECC78-BFB9-49AE-8DA6-EDC27440D1CE}">
      <dgm:prSet/>
      <dgm:spPr/>
      <dgm:t>
        <a:bodyPr/>
        <a:lstStyle/>
        <a:p>
          <a:endParaRPr lang="en-US"/>
        </a:p>
      </dgm:t>
    </dgm:pt>
    <dgm:pt modelId="{05C33406-05F4-40D4-B3A2-C1C8DFB5FE5C}">
      <dgm:prSet/>
      <dgm:spPr/>
      <dgm:t>
        <a:bodyPr/>
        <a:lstStyle/>
        <a:p>
          <a:r>
            <a:rPr lang="en-US" dirty="0" smtClean="0"/>
            <a:t>Power Distribution</a:t>
          </a:r>
          <a:br>
            <a:rPr lang="en-US" dirty="0" smtClean="0"/>
          </a:br>
          <a:r>
            <a:rPr lang="en-US" dirty="0" smtClean="0"/>
            <a:t>Ryan Crawford</a:t>
          </a:r>
        </a:p>
      </dgm:t>
    </dgm:pt>
    <dgm:pt modelId="{827CCB13-29D1-4445-A246-62CEC3880641}" type="parTrans" cxnId="{11F69504-B844-459F-BB44-A39FFA96CD6E}">
      <dgm:prSet/>
      <dgm:spPr/>
      <dgm:t>
        <a:bodyPr/>
        <a:lstStyle/>
        <a:p>
          <a:endParaRPr lang="en-US"/>
        </a:p>
      </dgm:t>
    </dgm:pt>
    <dgm:pt modelId="{887E22A3-7055-4CD2-9032-C15BB72B12D1}" type="sibTrans" cxnId="{11F69504-B844-459F-BB44-A39FFA96CD6E}">
      <dgm:prSet/>
      <dgm:spPr/>
      <dgm:t>
        <a:bodyPr/>
        <a:lstStyle/>
        <a:p>
          <a:endParaRPr lang="en-US"/>
        </a:p>
      </dgm:t>
    </dgm:pt>
    <dgm:pt modelId="{F557AFC9-E9CC-402D-8F1B-996E9B1C9640}">
      <dgm:prSet/>
      <dgm:spPr/>
      <dgm:t>
        <a:bodyPr/>
        <a:lstStyle/>
        <a:p>
          <a:r>
            <a:rPr lang="en-US" dirty="0" smtClean="0"/>
            <a:t>Vacuum System</a:t>
          </a:r>
          <a:br>
            <a:rPr lang="en-US" dirty="0" smtClean="0"/>
          </a:br>
          <a:r>
            <a:rPr lang="en-US" dirty="0" smtClean="0"/>
            <a:t>Dave Augustine</a:t>
          </a:r>
        </a:p>
      </dgm:t>
    </dgm:pt>
    <dgm:pt modelId="{3799AD77-3175-416B-B7B1-C8770641F49D}" type="parTrans" cxnId="{719E6F8E-584B-4B45-B114-DC015C44229A}">
      <dgm:prSet/>
      <dgm:spPr/>
      <dgm:t>
        <a:bodyPr/>
        <a:lstStyle/>
        <a:p>
          <a:endParaRPr lang="en-US"/>
        </a:p>
      </dgm:t>
    </dgm:pt>
    <dgm:pt modelId="{F6288550-E7BF-4102-9F93-8C2B5277A8C9}" type="sibTrans" cxnId="{719E6F8E-584B-4B45-B114-DC015C44229A}">
      <dgm:prSet/>
      <dgm:spPr/>
      <dgm:t>
        <a:bodyPr/>
        <a:lstStyle/>
        <a:p>
          <a:endParaRPr lang="en-US"/>
        </a:p>
      </dgm:t>
    </dgm:pt>
    <dgm:pt modelId="{DB4ADF44-B544-44AE-AE13-D14446C51D56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Solid State Upgrade</a:t>
          </a:r>
          <a:br>
            <a:rPr lang="en-US" dirty="0" smtClean="0"/>
          </a:br>
          <a:r>
            <a:rPr lang="en-US" dirty="0" smtClean="0"/>
            <a:t>John Reid</a:t>
          </a:r>
        </a:p>
      </dgm:t>
    </dgm:pt>
    <dgm:pt modelId="{B1A3690B-3C1A-455D-B60A-868487E895EA}" type="parTrans" cxnId="{5E2D2F12-B2E9-4D7E-B457-A04AC263016B}">
      <dgm:prSet/>
      <dgm:spPr/>
      <dgm:t>
        <a:bodyPr/>
        <a:lstStyle/>
        <a:p>
          <a:endParaRPr lang="en-US"/>
        </a:p>
      </dgm:t>
    </dgm:pt>
    <dgm:pt modelId="{F0D3B656-4F7A-4DCD-A903-23DF7E63D927}" type="sibTrans" cxnId="{5E2D2F12-B2E9-4D7E-B457-A04AC263016B}">
      <dgm:prSet/>
      <dgm:spPr/>
      <dgm:t>
        <a:bodyPr/>
        <a:lstStyle/>
        <a:p>
          <a:endParaRPr lang="en-US"/>
        </a:p>
      </dgm:t>
    </dgm:pt>
    <dgm:pt modelId="{4A5A16CF-BA45-46D5-B380-A7755A66B3DB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Power Amplifier</a:t>
          </a:r>
          <a:br>
            <a:rPr lang="en-US" dirty="0" smtClean="0"/>
          </a:br>
          <a:r>
            <a:rPr lang="en-US" dirty="0" smtClean="0"/>
            <a:t>Steve </a:t>
          </a:r>
          <a:r>
            <a:rPr lang="en-US" dirty="0" err="1" smtClean="0"/>
            <a:t>Kotz</a:t>
          </a:r>
          <a:endParaRPr lang="en-US" dirty="0" smtClean="0"/>
        </a:p>
      </dgm:t>
    </dgm:pt>
    <dgm:pt modelId="{A5B4D8A8-A872-4616-A9B2-21BC87FBA17A}" type="parTrans" cxnId="{2D0260AF-5218-4DB7-85B8-8FFC8BDA0579}">
      <dgm:prSet/>
      <dgm:spPr/>
      <dgm:t>
        <a:bodyPr/>
        <a:lstStyle/>
        <a:p>
          <a:endParaRPr lang="en-US"/>
        </a:p>
      </dgm:t>
    </dgm:pt>
    <dgm:pt modelId="{61930F4A-9E40-456D-B115-89E9AB7AB630}" type="sibTrans" cxnId="{2D0260AF-5218-4DB7-85B8-8FFC8BDA0579}">
      <dgm:prSet/>
      <dgm:spPr/>
      <dgm:t>
        <a:bodyPr/>
        <a:lstStyle/>
        <a:p>
          <a:endParaRPr lang="en-US"/>
        </a:p>
      </dgm:t>
    </dgm:pt>
    <dgm:pt modelId="{D7C26EFC-E66C-4171-AFA9-89A55B532655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Driver Module</a:t>
          </a:r>
          <a:br>
            <a:rPr lang="en-US" dirty="0" smtClean="0"/>
          </a:br>
          <a:r>
            <a:rPr lang="en-US" dirty="0" smtClean="0"/>
            <a:t>Tom </a:t>
          </a:r>
          <a:r>
            <a:rPr lang="en-US" dirty="0" err="1" smtClean="0"/>
            <a:t>Kubicki</a:t>
          </a:r>
          <a:endParaRPr lang="en-US" dirty="0" smtClean="0"/>
        </a:p>
      </dgm:t>
    </dgm:pt>
    <dgm:pt modelId="{B93FB132-43B6-4CD4-9C5A-33E731291F3C}" type="parTrans" cxnId="{F75E590F-EACC-4752-BDFA-86701644F55A}">
      <dgm:prSet/>
      <dgm:spPr/>
      <dgm:t>
        <a:bodyPr/>
        <a:lstStyle/>
        <a:p>
          <a:endParaRPr lang="en-US"/>
        </a:p>
      </dgm:t>
    </dgm:pt>
    <dgm:pt modelId="{5DFDF825-9138-4FC7-9194-371879575F69}" type="sibTrans" cxnId="{F75E590F-EACC-4752-BDFA-86701644F55A}">
      <dgm:prSet/>
      <dgm:spPr/>
      <dgm:t>
        <a:bodyPr/>
        <a:lstStyle/>
        <a:p>
          <a:endParaRPr lang="en-US"/>
        </a:p>
      </dgm:t>
    </dgm:pt>
    <dgm:pt modelId="{7C02E531-A95F-4C71-9272-F07C7ED3B8A2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Cavity Test Stand</a:t>
          </a:r>
          <a:br>
            <a:rPr lang="en-US" dirty="0" smtClean="0"/>
          </a:br>
          <a:r>
            <a:rPr lang="en-US" dirty="0" smtClean="0"/>
            <a:t>Pat </a:t>
          </a:r>
          <a:r>
            <a:rPr lang="en-US" dirty="0" err="1" smtClean="0"/>
            <a:t>Sheahan</a:t>
          </a:r>
          <a:endParaRPr lang="en-US" dirty="0" smtClean="0"/>
        </a:p>
      </dgm:t>
    </dgm:pt>
    <dgm:pt modelId="{C123474F-ABD3-419A-8DA0-5B48BC33C55D}" type="sibTrans" cxnId="{09005C8E-E354-4052-8F2D-2E936DED7AC7}">
      <dgm:prSet/>
      <dgm:spPr/>
      <dgm:t>
        <a:bodyPr/>
        <a:lstStyle/>
        <a:p>
          <a:endParaRPr lang="en-US"/>
        </a:p>
      </dgm:t>
    </dgm:pt>
    <dgm:pt modelId="{C3477971-AA57-4C9E-BD48-1B0A07F3CCAA}" type="parTrans" cxnId="{09005C8E-E354-4052-8F2D-2E936DED7AC7}">
      <dgm:prSet/>
      <dgm:spPr/>
      <dgm:t>
        <a:bodyPr/>
        <a:lstStyle/>
        <a:p>
          <a:endParaRPr lang="en-US"/>
        </a:p>
      </dgm:t>
    </dgm:pt>
    <dgm:pt modelId="{73963C10-6CF4-49F9-A8A3-814CEBCFF4F0}">
      <dgm:prSet/>
      <dgm:spPr/>
      <dgm:t>
        <a:bodyPr/>
        <a:lstStyle/>
        <a:p>
          <a:r>
            <a:rPr lang="en-US" dirty="0" smtClean="0"/>
            <a:t>Linac Notch Creation</a:t>
          </a:r>
          <a:br>
            <a:rPr lang="en-US" dirty="0" smtClean="0"/>
          </a:br>
          <a:r>
            <a:rPr lang="en-US" dirty="0" smtClean="0"/>
            <a:t>Dave Johnson</a:t>
          </a:r>
          <a:endParaRPr lang="en-US" dirty="0"/>
        </a:p>
      </dgm:t>
    </dgm:pt>
    <dgm:pt modelId="{FD080078-3848-4578-8443-459FA84B8584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Simulations &amp; Studies</a:t>
          </a:r>
          <a:br>
            <a:rPr lang="en-US" dirty="0" smtClean="0"/>
          </a:br>
          <a:r>
            <a:rPr lang="en-US" dirty="0" smtClean="0"/>
            <a:t>Valery </a:t>
          </a:r>
          <a:r>
            <a:rPr lang="en-US" dirty="0" err="1" smtClean="0"/>
            <a:t>Kapin</a:t>
          </a:r>
          <a:endParaRPr lang="en-US" dirty="0"/>
        </a:p>
      </dgm:t>
    </dgm:pt>
    <dgm:pt modelId="{32E26F4A-F384-42B4-825A-B8F4BFCC0B62}">
      <dgm:prSet phldrT="[Text]"/>
      <dgm:spPr/>
      <dgm:t>
        <a:bodyPr/>
        <a:lstStyle/>
        <a:p>
          <a:r>
            <a:rPr lang="en-US" dirty="0" smtClean="0"/>
            <a:t>Accelerator Physics</a:t>
          </a:r>
          <a:br>
            <a:rPr lang="en-US" dirty="0" smtClean="0"/>
          </a:br>
          <a:r>
            <a:rPr lang="en-US" dirty="0" smtClean="0"/>
            <a:t>Valeri Lebedev</a:t>
          </a:r>
          <a:endParaRPr lang="en-US" dirty="0"/>
        </a:p>
      </dgm:t>
    </dgm:pt>
    <dgm:pt modelId="{1B7A8F52-52FC-4D4E-B901-7AC211E73C04}" type="sibTrans" cxnId="{50BEBF0A-1FB9-451D-8D3D-9EEB270DD5AB}">
      <dgm:prSet/>
      <dgm:spPr/>
      <dgm:t>
        <a:bodyPr/>
        <a:lstStyle/>
        <a:p>
          <a:endParaRPr lang="en-US"/>
        </a:p>
      </dgm:t>
    </dgm:pt>
    <dgm:pt modelId="{7FF0B8B0-C4D3-41FC-AC02-5552B4C28EAC}" type="parTrans" cxnId="{50BEBF0A-1FB9-451D-8D3D-9EEB270DD5AB}">
      <dgm:prSet/>
      <dgm:spPr/>
      <dgm:t>
        <a:bodyPr/>
        <a:lstStyle/>
        <a:p>
          <a:endParaRPr lang="en-US"/>
        </a:p>
      </dgm:t>
    </dgm:pt>
    <dgm:pt modelId="{55B687E6-9F39-4959-B5B0-A19911E410A1}" type="sibTrans" cxnId="{FFB6DC76-0E99-4AF6-8387-F92D88BE069D}">
      <dgm:prSet/>
      <dgm:spPr/>
      <dgm:t>
        <a:bodyPr/>
        <a:lstStyle/>
        <a:p>
          <a:endParaRPr lang="en-US"/>
        </a:p>
      </dgm:t>
    </dgm:pt>
    <dgm:pt modelId="{2BE88695-F9B9-4204-9B4B-D65918F9875F}" type="parTrans" cxnId="{FFB6DC76-0E99-4AF6-8387-F92D88BE069D}">
      <dgm:prSet/>
      <dgm:spPr/>
      <dgm:t>
        <a:bodyPr/>
        <a:lstStyle/>
        <a:p>
          <a:endParaRPr lang="en-US"/>
        </a:p>
      </dgm:t>
    </dgm:pt>
    <dgm:pt modelId="{A7E9EE0C-2002-459B-8426-C201FBE5C90E}" type="sibTrans" cxnId="{878E1694-216E-4EBB-A66C-54E3EED53378}">
      <dgm:prSet/>
      <dgm:spPr/>
      <dgm:t>
        <a:bodyPr/>
        <a:lstStyle/>
        <a:p>
          <a:endParaRPr lang="en-US"/>
        </a:p>
      </dgm:t>
    </dgm:pt>
    <dgm:pt modelId="{8518DB6C-0BD5-4F6E-981D-A2C3556E2114}" type="parTrans" cxnId="{878E1694-216E-4EBB-A66C-54E3EED53378}">
      <dgm:prSet/>
      <dgm:spPr/>
      <dgm:t>
        <a:bodyPr/>
        <a:lstStyle/>
        <a:p>
          <a:endParaRPr lang="en-US"/>
        </a:p>
      </dgm:t>
    </dgm:pt>
    <dgm:pt modelId="{53641682-0816-4F2B-9DB1-DF8FADBA11B6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Vacuum System</a:t>
          </a:r>
          <a:br>
            <a:rPr lang="en-US" dirty="0" smtClean="0"/>
          </a:br>
          <a:r>
            <a:rPr lang="en-US" dirty="0" smtClean="0"/>
            <a:t>Dave Augustine</a:t>
          </a:r>
          <a:endParaRPr lang="en-US" dirty="0"/>
        </a:p>
      </dgm:t>
    </dgm:pt>
    <dgm:pt modelId="{A2FA6747-D8F8-44D4-A5DD-12A910AFB86C}" type="parTrans" cxnId="{A612B430-D442-47BB-8DFD-1C4853374F7F}">
      <dgm:prSet/>
      <dgm:spPr/>
      <dgm:t>
        <a:bodyPr/>
        <a:lstStyle/>
        <a:p>
          <a:endParaRPr lang="en-US"/>
        </a:p>
      </dgm:t>
    </dgm:pt>
    <dgm:pt modelId="{46D2FF8E-31DB-4A7B-AF09-155591858977}" type="sibTrans" cxnId="{A612B430-D442-47BB-8DFD-1C4853374F7F}">
      <dgm:prSet/>
      <dgm:spPr/>
      <dgm:t>
        <a:bodyPr/>
        <a:lstStyle/>
        <a:p>
          <a:endParaRPr lang="en-US"/>
        </a:p>
      </dgm:t>
    </dgm:pt>
    <dgm:pt modelId="{851CDA1C-D0C4-4B99-BB73-FDC73244BF4F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Modulator</a:t>
          </a:r>
          <a:br>
            <a:rPr lang="en-US" dirty="0" smtClean="0"/>
          </a:br>
          <a:r>
            <a:rPr lang="en-US" dirty="0" smtClean="0"/>
            <a:t>Rene Padilla</a:t>
          </a:r>
        </a:p>
      </dgm:t>
    </dgm:pt>
    <dgm:pt modelId="{B34B4176-D68B-40DC-9BEA-FF8D8CFBA503}" type="parTrans" cxnId="{2A9D6800-E108-4DF3-9A2C-82E75923CA17}">
      <dgm:prSet/>
      <dgm:spPr/>
      <dgm:t>
        <a:bodyPr/>
        <a:lstStyle/>
        <a:p>
          <a:endParaRPr lang="en-US"/>
        </a:p>
      </dgm:t>
    </dgm:pt>
    <dgm:pt modelId="{6B1630AB-4DD6-4242-969D-CA6C3661100E}" type="sibTrans" cxnId="{2A9D6800-E108-4DF3-9A2C-82E75923CA17}">
      <dgm:prSet/>
      <dgm:spPr/>
      <dgm:t>
        <a:bodyPr/>
        <a:lstStyle/>
        <a:p>
          <a:endParaRPr lang="en-US"/>
        </a:p>
      </dgm:t>
    </dgm:pt>
    <dgm:pt modelId="{5B53DC21-D393-4C84-ACA5-B5E3E98044CB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Installation</a:t>
          </a:r>
          <a:br>
            <a:rPr lang="en-US" dirty="0" smtClean="0"/>
          </a:br>
          <a:r>
            <a:rPr lang="en-US" dirty="0" smtClean="0"/>
            <a:t>Rene Padilla</a:t>
          </a:r>
          <a:br>
            <a:rPr lang="en-US" dirty="0" smtClean="0"/>
          </a:br>
          <a:r>
            <a:rPr lang="en-US" dirty="0" smtClean="0"/>
            <a:t>Steve </a:t>
          </a:r>
          <a:r>
            <a:rPr lang="en-US" dirty="0" err="1" smtClean="0"/>
            <a:t>Kotz</a:t>
          </a:r>
          <a:endParaRPr lang="en-US" dirty="0" smtClean="0"/>
        </a:p>
      </dgm:t>
    </dgm:pt>
    <dgm:pt modelId="{44F0D2D2-75BD-471E-A940-0632A611B190}" type="parTrans" cxnId="{F68E0D2F-E563-4F21-99C7-91F6CA00E872}">
      <dgm:prSet/>
      <dgm:spPr/>
      <dgm:t>
        <a:bodyPr/>
        <a:lstStyle/>
        <a:p>
          <a:endParaRPr lang="en-US"/>
        </a:p>
      </dgm:t>
    </dgm:pt>
    <dgm:pt modelId="{93FA768B-24E8-48B5-8F54-5E870BC8715F}" type="sibTrans" cxnId="{F68E0D2F-E563-4F21-99C7-91F6CA00E872}">
      <dgm:prSet/>
      <dgm:spPr/>
      <dgm:t>
        <a:bodyPr/>
        <a:lstStyle/>
        <a:p>
          <a:endParaRPr lang="en-US"/>
        </a:p>
      </dgm:t>
    </dgm:pt>
    <dgm:pt modelId="{066158DB-1B7B-40F8-8E0E-C60F038AB439}">
      <dgm:prSet/>
      <dgm:spPr/>
      <dgm:t>
        <a:bodyPr/>
        <a:lstStyle/>
        <a:p>
          <a:r>
            <a:rPr lang="en-US" dirty="0" smtClean="0"/>
            <a:t>Instrumentation</a:t>
          </a:r>
          <a:br>
            <a:rPr lang="en-US" dirty="0" smtClean="0"/>
          </a:br>
          <a:r>
            <a:rPr lang="en-US" dirty="0" smtClean="0"/>
            <a:t>Craig </a:t>
          </a:r>
          <a:r>
            <a:rPr lang="en-US" dirty="0" err="1" smtClean="0"/>
            <a:t>Drennan</a:t>
          </a:r>
          <a:endParaRPr lang="en-US" dirty="0" smtClean="0"/>
        </a:p>
      </dgm:t>
    </dgm:pt>
    <dgm:pt modelId="{581D657C-0D85-436F-9B57-F054CCDEF6AC}" type="parTrans" cxnId="{EDD9D604-E7DE-42D8-AB6B-6C7F129EF02A}">
      <dgm:prSet/>
      <dgm:spPr/>
      <dgm:t>
        <a:bodyPr/>
        <a:lstStyle/>
        <a:p>
          <a:endParaRPr lang="en-US"/>
        </a:p>
      </dgm:t>
    </dgm:pt>
    <dgm:pt modelId="{1206D0A9-C177-48E8-B8B6-27362D0BAA9C}" type="sibTrans" cxnId="{EDD9D604-E7DE-42D8-AB6B-6C7F129EF02A}">
      <dgm:prSet/>
      <dgm:spPr/>
      <dgm:t>
        <a:bodyPr/>
        <a:lstStyle/>
        <a:p>
          <a:endParaRPr lang="en-US"/>
        </a:p>
      </dgm:t>
    </dgm:pt>
    <dgm:pt modelId="{EECD4598-4EB7-40E3-8ADC-158908EDD0E5}">
      <dgm:prSet/>
      <dgm:spPr/>
      <dgm:t>
        <a:bodyPr/>
        <a:lstStyle/>
        <a:p>
          <a:r>
            <a:rPr lang="en-US" dirty="0" smtClean="0"/>
            <a:t>Dampers</a:t>
          </a:r>
          <a:br>
            <a:rPr lang="en-US" dirty="0" smtClean="0"/>
          </a:br>
          <a:r>
            <a:rPr lang="en-US" dirty="0" smtClean="0"/>
            <a:t>Nathan Eddy</a:t>
          </a:r>
        </a:p>
      </dgm:t>
    </dgm:pt>
    <dgm:pt modelId="{0360B448-B470-458E-BDA7-286F5EC3F60B}" type="parTrans" cxnId="{9DAB3AC0-4280-4D07-8438-1DF9B57B1879}">
      <dgm:prSet/>
      <dgm:spPr/>
      <dgm:t>
        <a:bodyPr/>
        <a:lstStyle/>
        <a:p>
          <a:endParaRPr lang="en-US"/>
        </a:p>
      </dgm:t>
    </dgm:pt>
    <dgm:pt modelId="{544477E8-22E4-40D8-A4A8-7205A3560169}" type="sibTrans" cxnId="{9DAB3AC0-4280-4D07-8438-1DF9B57B1879}">
      <dgm:prSet/>
      <dgm:spPr/>
      <dgm:t>
        <a:bodyPr/>
        <a:lstStyle/>
        <a:p>
          <a:endParaRPr lang="en-US"/>
        </a:p>
      </dgm:t>
    </dgm:pt>
    <dgm:pt modelId="{7CEEA4FE-1214-471C-94B7-8695C8F63239}">
      <dgm:prSet/>
      <dgm:spPr/>
      <dgm:t>
        <a:bodyPr/>
        <a:lstStyle/>
        <a:p>
          <a:r>
            <a:rPr lang="en-US" dirty="0" smtClean="0"/>
            <a:t>Utilities</a:t>
          </a:r>
          <a:br>
            <a:rPr lang="en-US" dirty="0" smtClean="0"/>
          </a:br>
          <a:r>
            <a:rPr lang="en-US" dirty="0" smtClean="0"/>
            <a:t>Todd Sullivan</a:t>
          </a:r>
          <a:endParaRPr lang="en-US" dirty="0"/>
        </a:p>
      </dgm:t>
    </dgm:pt>
    <dgm:pt modelId="{AFF10195-0097-4824-A464-21587A2992CD}" type="parTrans" cxnId="{A2D3772B-D1BA-4959-938C-042A69AC5D65}">
      <dgm:prSet/>
      <dgm:spPr/>
      <dgm:t>
        <a:bodyPr/>
        <a:lstStyle/>
        <a:p>
          <a:endParaRPr lang="en-US"/>
        </a:p>
      </dgm:t>
    </dgm:pt>
    <dgm:pt modelId="{6DB49E07-F79C-4B91-89AF-AD55BB212173}" type="sibTrans" cxnId="{A2D3772B-D1BA-4959-938C-042A69AC5D65}">
      <dgm:prSet/>
      <dgm:spPr/>
      <dgm:t>
        <a:bodyPr/>
        <a:lstStyle/>
        <a:p>
          <a:endParaRPr lang="en-US"/>
        </a:p>
      </dgm:t>
    </dgm:pt>
    <dgm:pt modelId="{A433B0ED-770A-4F94-8771-AC636DF5CD9E}">
      <dgm:prSet/>
      <dgm:spPr/>
      <dgm:t>
        <a:bodyPr/>
        <a:lstStyle/>
        <a:p>
          <a:r>
            <a:rPr lang="en-US" dirty="0" smtClean="0"/>
            <a:t>Booster Cogging</a:t>
          </a:r>
          <a:br>
            <a:rPr lang="en-US" dirty="0" smtClean="0"/>
          </a:br>
          <a:r>
            <a:rPr lang="en-US" dirty="0" err="1" smtClean="0"/>
            <a:t>Kiyomi</a:t>
          </a:r>
          <a:r>
            <a:rPr lang="en-US" dirty="0" smtClean="0"/>
            <a:t> </a:t>
          </a:r>
          <a:r>
            <a:rPr lang="en-US" dirty="0" err="1" smtClean="0"/>
            <a:t>Seiya</a:t>
          </a:r>
          <a:endParaRPr lang="en-US" dirty="0" smtClean="0"/>
        </a:p>
      </dgm:t>
    </dgm:pt>
    <dgm:pt modelId="{E4A580BF-F1C5-4D3F-8059-39B6BB8E78D1}" type="parTrans" cxnId="{1A23EE39-38D7-4B6C-B3F5-7598B4C211C0}">
      <dgm:prSet/>
      <dgm:spPr/>
      <dgm:t>
        <a:bodyPr/>
        <a:lstStyle/>
        <a:p>
          <a:endParaRPr lang="en-US"/>
        </a:p>
      </dgm:t>
    </dgm:pt>
    <dgm:pt modelId="{D600CC53-8C94-4FAA-BE92-01F1E1788B54}" type="sibTrans" cxnId="{1A23EE39-38D7-4B6C-B3F5-7598B4C211C0}">
      <dgm:prSet/>
      <dgm:spPr/>
      <dgm:t>
        <a:bodyPr/>
        <a:lstStyle/>
        <a:p>
          <a:endParaRPr lang="en-US"/>
        </a:p>
      </dgm:t>
    </dgm:pt>
    <dgm:pt modelId="{02128904-0433-49E4-B2EC-50E472FEB8B0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Beam Position Monitors</a:t>
          </a:r>
          <a:br>
            <a:rPr lang="en-US" dirty="0" smtClean="0"/>
          </a:br>
          <a:r>
            <a:rPr lang="en-US" dirty="0" smtClean="0"/>
            <a:t>Nathan Eddy</a:t>
          </a:r>
          <a:endParaRPr lang="en-US" dirty="0"/>
        </a:p>
      </dgm:t>
    </dgm:pt>
    <dgm:pt modelId="{32577D34-457D-4676-B187-6100808107ED}" type="parTrans" cxnId="{B7BD2B6C-EE58-4F62-B97C-F9DAE56FC0B1}">
      <dgm:prSet/>
      <dgm:spPr/>
      <dgm:t>
        <a:bodyPr/>
        <a:lstStyle/>
        <a:p>
          <a:endParaRPr lang="en-US"/>
        </a:p>
      </dgm:t>
    </dgm:pt>
    <dgm:pt modelId="{031A9995-B85E-4D2C-9E96-F180740AEBCE}" type="sibTrans" cxnId="{B7BD2B6C-EE58-4F62-B97C-F9DAE56FC0B1}">
      <dgm:prSet/>
      <dgm:spPr/>
      <dgm:t>
        <a:bodyPr/>
        <a:lstStyle/>
        <a:p>
          <a:endParaRPr lang="en-US"/>
        </a:p>
      </dgm:t>
    </dgm:pt>
    <dgm:pt modelId="{6281E67C-1A16-4CCD-B7F2-F85804A26E10}">
      <dgm:prSet/>
      <dgm:spPr/>
      <dgm:t>
        <a:bodyPr/>
        <a:lstStyle/>
        <a:p>
          <a:r>
            <a:rPr lang="en-US" dirty="0" smtClean="0"/>
            <a:t>Simulation &amp; Studies</a:t>
          </a:r>
          <a:br>
            <a:rPr lang="en-US" dirty="0" smtClean="0"/>
          </a:br>
          <a:r>
            <a:rPr lang="en-US" dirty="0" smtClean="0"/>
            <a:t>Bob Zwaska</a:t>
          </a:r>
        </a:p>
      </dgm:t>
    </dgm:pt>
    <dgm:pt modelId="{07DA4DA9-5D25-4E59-A9BB-6FFE6ACB0BBB}" type="parTrans" cxnId="{F0D62A2F-AE55-4224-A85F-E02C4687A1EA}">
      <dgm:prSet/>
      <dgm:spPr/>
      <dgm:t>
        <a:bodyPr/>
        <a:lstStyle/>
        <a:p>
          <a:endParaRPr lang="en-US"/>
        </a:p>
      </dgm:t>
    </dgm:pt>
    <dgm:pt modelId="{056946C9-2ABC-48EB-9031-44337ABC19AB}" type="sibTrans" cxnId="{F0D62A2F-AE55-4224-A85F-E02C4687A1EA}">
      <dgm:prSet/>
      <dgm:spPr/>
      <dgm:t>
        <a:bodyPr/>
        <a:lstStyle/>
        <a:p>
          <a:endParaRPr lang="en-US"/>
        </a:p>
      </dgm:t>
    </dgm:pt>
    <dgm:pt modelId="{E984AE08-2F68-4931-A8E0-939143BD9CA0}">
      <dgm:prSet phldrT="[Text]" custT="1"/>
      <dgm:spPr/>
      <dgm:t>
        <a:bodyPr/>
        <a:lstStyle/>
        <a:p>
          <a:r>
            <a:rPr lang="en-US" sz="800" dirty="0" smtClean="0"/>
            <a:t>Linac</a:t>
          </a:r>
          <a:br>
            <a:rPr lang="en-US" sz="800" dirty="0" smtClean="0"/>
          </a:br>
          <a:r>
            <a:rPr lang="en-US" sz="800" dirty="0" smtClean="0"/>
            <a:t>Fernanda  G. Garcia</a:t>
          </a:r>
        </a:p>
      </dgm:t>
    </dgm:pt>
    <dgm:pt modelId="{175A9A38-2094-4671-9346-A0C67E25CDBF}" type="parTrans" cxnId="{61C1D6FE-49CD-48D7-9E3D-356BD4CAEC17}">
      <dgm:prSet/>
      <dgm:spPr/>
      <dgm:t>
        <a:bodyPr/>
        <a:lstStyle/>
        <a:p>
          <a:endParaRPr lang="en-US"/>
        </a:p>
      </dgm:t>
    </dgm:pt>
    <dgm:pt modelId="{F371BA5C-DAA9-4BF7-82C6-DA5CE3400B20}" type="sibTrans" cxnId="{61C1D6FE-49CD-48D7-9E3D-356BD4CAEC17}">
      <dgm:prSet/>
      <dgm:spPr/>
      <dgm:t>
        <a:bodyPr/>
        <a:lstStyle/>
        <a:p>
          <a:endParaRPr lang="en-US"/>
        </a:p>
      </dgm:t>
    </dgm:pt>
    <dgm:pt modelId="{BDFCF9CE-144E-404B-9635-5A5C1169AC81}">
      <dgm:prSet/>
      <dgm:spPr/>
      <dgm:t>
        <a:bodyPr/>
        <a:lstStyle/>
        <a:p>
          <a:r>
            <a:rPr lang="en-US" dirty="0" smtClean="0"/>
            <a:t>Cavity &amp; Tuner </a:t>
          </a:r>
          <a:r>
            <a:rPr lang="en-US" dirty="0" err="1" smtClean="0"/>
            <a:t>Refurb</a:t>
          </a:r>
          <a:r>
            <a:rPr lang="en-US" dirty="0" smtClean="0"/>
            <a:t>.</a:t>
          </a:r>
          <a:br>
            <a:rPr lang="en-US" dirty="0" smtClean="0"/>
          </a:br>
          <a:r>
            <a:rPr lang="en-US" dirty="0" smtClean="0"/>
            <a:t>Matt </a:t>
          </a:r>
          <a:r>
            <a:rPr lang="en-US" dirty="0" err="1" smtClean="0"/>
            <a:t>Slabaugh</a:t>
          </a:r>
          <a:endParaRPr lang="en-US" dirty="0" smtClean="0"/>
        </a:p>
      </dgm:t>
    </dgm:pt>
    <dgm:pt modelId="{5FD2D371-9979-4A44-BE11-B551CFA5ACEB}" type="parTrans" cxnId="{7CBD6CED-E2C0-44F8-9427-58524F8845FA}">
      <dgm:prSet/>
      <dgm:spPr/>
      <dgm:t>
        <a:bodyPr/>
        <a:lstStyle/>
        <a:p>
          <a:endParaRPr lang="en-US"/>
        </a:p>
      </dgm:t>
    </dgm:pt>
    <dgm:pt modelId="{7E619921-0C4A-4C17-ABF7-B7E586C030C4}" type="sibTrans" cxnId="{7CBD6CED-E2C0-44F8-9427-58524F8845FA}">
      <dgm:prSet/>
      <dgm:spPr/>
      <dgm:t>
        <a:bodyPr/>
        <a:lstStyle/>
        <a:p>
          <a:endParaRPr lang="en-US"/>
        </a:p>
      </dgm:t>
    </dgm:pt>
    <dgm:pt modelId="{2011A44A-00B4-44C9-9357-70098EE34DDB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RFQ Injector</a:t>
          </a:r>
          <a:br>
            <a:rPr lang="en-US" dirty="0" smtClean="0"/>
          </a:br>
          <a:r>
            <a:rPr lang="en-US" dirty="0" smtClean="0"/>
            <a:t>C. Y. Tan</a:t>
          </a:r>
        </a:p>
      </dgm:t>
    </dgm:pt>
    <dgm:pt modelId="{D1AA3A56-7064-4B67-935E-7FC8D2E2E2F4}" type="parTrans" cxnId="{F0CE02D2-C0E5-4C28-AEC9-B1CD112DF9DD}">
      <dgm:prSet/>
      <dgm:spPr/>
      <dgm:t>
        <a:bodyPr/>
        <a:lstStyle/>
        <a:p>
          <a:endParaRPr lang="en-US"/>
        </a:p>
      </dgm:t>
    </dgm:pt>
    <dgm:pt modelId="{3743B7DF-FB68-4B5A-8C10-88363BB4ADDE}" type="sibTrans" cxnId="{F0CE02D2-C0E5-4C28-AEC9-B1CD112DF9DD}">
      <dgm:prSet/>
      <dgm:spPr/>
      <dgm:t>
        <a:bodyPr/>
        <a:lstStyle/>
        <a:p>
          <a:endParaRPr lang="en-US"/>
        </a:p>
      </dgm:t>
    </dgm:pt>
    <dgm:pt modelId="{6FF778C7-EB33-4C26-8595-3DF6DBCE0907}">
      <dgm:prSet/>
      <dgm:spPr/>
      <dgm:t>
        <a:bodyPr/>
        <a:lstStyle/>
        <a:p>
          <a:r>
            <a:rPr lang="en-US" dirty="0" smtClean="0"/>
            <a:t>Beam Position Monitors</a:t>
          </a:r>
          <a:br>
            <a:rPr lang="en-US" dirty="0" smtClean="0"/>
          </a:br>
          <a:r>
            <a:rPr lang="en-US" dirty="0" smtClean="0"/>
            <a:t>Nathan Eddy</a:t>
          </a:r>
        </a:p>
      </dgm:t>
    </dgm:pt>
    <dgm:pt modelId="{D52EE6D2-D909-48EC-A1D8-D7B75A588575}" type="parTrans" cxnId="{D613006D-06E2-4538-B4DC-66A18102660B}">
      <dgm:prSet/>
      <dgm:spPr/>
      <dgm:t>
        <a:bodyPr/>
        <a:lstStyle/>
        <a:p>
          <a:endParaRPr lang="en-US"/>
        </a:p>
      </dgm:t>
    </dgm:pt>
    <dgm:pt modelId="{22CB2C04-F5B7-4FCA-85A1-1D186A9679F2}" type="sibTrans" cxnId="{D613006D-06E2-4538-B4DC-66A18102660B}">
      <dgm:prSet/>
      <dgm:spPr/>
      <dgm:t>
        <a:bodyPr/>
        <a:lstStyle/>
        <a:p>
          <a:endParaRPr lang="en-US"/>
        </a:p>
      </dgm:t>
    </dgm:pt>
    <dgm:pt modelId="{17697A3F-8538-4EFD-8CC1-7E14B19B6329}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r>
            <a:rPr lang="en-US" dirty="0" smtClean="0"/>
            <a:t>Low-Cond. Water System                Matt Gardner</a:t>
          </a:r>
          <a:endParaRPr lang="en-US" dirty="0"/>
        </a:p>
      </dgm:t>
    </dgm:pt>
    <dgm:pt modelId="{E3C2B178-B051-4015-BCED-7448507C531E}" type="parTrans" cxnId="{2765028C-E2EC-418C-A629-83C325FC9E0D}">
      <dgm:prSet/>
      <dgm:spPr/>
      <dgm:t>
        <a:bodyPr/>
        <a:lstStyle/>
        <a:p>
          <a:endParaRPr lang="en-US"/>
        </a:p>
      </dgm:t>
    </dgm:pt>
    <dgm:pt modelId="{0385B772-3F38-4699-B9E8-451C85296F65}" type="sibTrans" cxnId="{2765028C-E2EC-418C-A629-83C325FC9E0D}">
      <dgm:prSet/>
      <dgm:spPr/>
      <dgm:t>
        <a:bodyPr/>
        <a:lstStyle/>
        <a:p>
          <a:endParaRPr lang="en-US"/>
        </a:p>
      </dgm:t>
    </dgm:pt>
    <dgm:pt modelId="{06246336-DCEC-4CDF-9D9A-C1CD74918602}" type="pres">
      <dgm:prSet presAssocID="{C16A9036-DBB5-4449-99A6-6CAD5C99481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CDC5893-C2F6-4ED5-859E-5F41CE4BE08B}" type="pres">
      <dgm:prSet presAssocID="{56774BB8-8D7C-48F8-95C5-481B2EDE596A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6D3E141-5791-4ED1-B69F-B36E2F2D5EBF}" type="pres">
      <dgm:prSet presAssocID="{56774BB8-8D7C-48F8-95C5-481B2EDE596A}" presName="rootComposite1" presStyleCnt="0"/>
      <dgm:spPr/>
      <dgm:t>
        <a:bodyPr/>
        <a:lstStyle/>
        <a:p>
          <a:endParaRPr lang="en-US"/>
        </a:p>
      </dgm:t>
    </dgm:pt>
    <dgm:pt modelId="{719BB457-37F4-43E6-97B9-D2DA3763EDE1}" type="pres">
      <dgm:prSet presAssocID="{56774BB8-8D7C-48F8-95C5-481B2EDE596A}" presName="rootText1" presStyleLbl="node0" presStyleIdx="0" presStyleCnt="1" custScaleX="370857" custScaleY="312679" custLinFactNeighborX="-52156" custLinFactNeighborY="-409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17CD991-FA25-4F6D-A143-23AC40A23116}" type="pres">
      <dgm:prSet presAssocID="{56774BB8-8D7C-48F8-95C5-481B2EDE596A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B92DADE-960E-4B53-8602-75F0DD8B8C90}" type="pres">
      <dgm:prSet presAssocID="{56774BB8-8D7C-48F8-95C5-481B2EDE596A}" presName="hierChild2" presStyleCnt="0"/>
      <dgm:spPr/>
      <dgm:t>
        <a:bodyPr/>
        <a:lstStyle/>
        <a:p>
          <a:endParaRPr lang="en-US"/>
        </a:p>
      </dgm:t>
    </dgm:pt>
    <dgm:pt modelId="{8B704965-1AE9-4B06-9788-35DDBF39A4BA}" type="pres">
      <dgm:prSet presAssocID="{175A9A38-2094-4671-9346-A0C67E25CDBF}" presName="Name37" presStyleLbl="parChTrans1D2" presStyleIdx="0" presStyleCnt="3"/>
      <dgm:spPr/>
      <dgm:t>
        <a:bodyPr/>
        <a:lstStyle/>
        <a:p>
          <a:endParaRPr lang="en-US"/>
        </a:p>
      </dgm:t>
    </dgm:pt>
    <dgm:pt modelId="{05CA4E20-03CB-4D63-8349-690C131126C5}" type="pres">
      <dgm:prSet presAssocID="{E984AE08-2F68-4931-A8E0-939143BD9CA0}" presName="hierRoot2" presStyleCnt="0">
        <dgm:presLayoutVars>
          <dgm:hierBranch val="init"/>
        </dgm:presLayoutVars>
      </dgm:prSet>
      <dgm:spPr/>
    </dgm:pt>
    <dgm:pt modelId="{5F879C33-645F-4499-B826-96BC3B2DA4BE}" type="pres">
      <dgm:prSet presAssocID="{E984AE08-2F68-4931-A8E0-939143BD9CA0}" presName="rootComposite" presStyleCnt="0"/>
      <dgm:spPr/>
    </dgm:pt>
    <dgm:pt modelId="{3268331D-829A-43BF-B4E5-875DA3813209}" type="pres">
      <dgm:prSet presAssocID="{E984AE08-2F68-4931-A8E0-939143BD9CA0}" presName="rootText" presStyleLbl="node2" presStyleIdx="0" presStyleCnt="3" custScaleX="1683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DF72EE5-C347-456E-9A1B-88A9C2F55764}" type="pres">
      <dgm:prSet presAssocID="{E984AE08-2F68-4931-A8E0-939143BD9CA0}" presName="rootConnector" presStyleLbl="node2" presStyleIdx="0" presStyleCnt="3"/>
      <dgm:spPr/>
      <dgm:t>
        <a:bodyPr/>
        <a:lstStyle/>
        <a:p>
          <a:endParaRPr lang="en-US"/>
        </a:p>
      </dgm:t>
    </dgm:pt>
    <dgm:pt modelId="{F72588A7-725B-4BC3-AF79-24AF183D2A0D}" type="pres">
      <dgm:prSet presAssocID="{E984AE08-2F68-4931-A8E0-939143BD9CA0}" presName="hierChild4" presStyleCnt="0"/>
      <dgm:spPr/>
    </dgm:pt>
    <dgm:pt modelId="{AB44957E-1384-4628-A91F-6E9753D13DC1}" type="pres">
      <dgm:prSet presAssocID="{E7420DC9-E3D3-4039-99B0-C5816A400ED4}" presName="Name37" presStyleLbl="parChTrans1D3" presStyleIdx="0" presStyleCnt="9"/>
      <dgm:spPr/>
      <dgm:t>
        <a:bodyPr/>
        <a:lstStyle/>
        <a:p>
          <a:endParaRPr lang="en-US"/>
        </a:p>
      </dgm:t>
    </dgm:pt>
    <dgm:pt modelId="{AC9B5860-47FA-4425-8677-40DAF5FC6B69}" type="pres">
      <dgm:prSet presAssocID="{163F4682-8A17-4862-9B03-6BF05A3DC0F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E069A43-2D7B-4000-A035-743D7642C438}" type="pres">
      <dgm:prSet presAssocID="{163F4682-8A17-4862-9B03-6BF05A3DC0F8}" presName="rootComposite" presStyleCnt="0"/>
      <dgm:spPr/>
      <dgm:t>
        <a:bodyPr/>
        <a:lstStyle/>
        <a:p>
          <a:endParaRPr lang="en-US"/>
        </a:p>
      </dgm:t>
    </dgm:pt>
    <dgm:pt modelId="{7C466F8B-0D60-4472-861F-C7FF4F0F4E37}" type="pres">
      <dgm:prSet presAssocID="{163F4682-8A17-4862-9B03-6BF05A3DC0F8}" presName="rootText" presStyleLbl="node3" presStyleIdx="0" presStyleCnt="9" custScaleX="135295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5DA771-4FAB-4FD3-A61F-E52AB3CFC318}" type="pres">
      <dgm:prSet presAssocID="{163F4682-8A17-4862-9B03-6BF05A3DC0F8}" presName="rootConnector" presStyleLbl="node3" presStyleIdx="0" presStyleCnt="9"/>
      <dgm:spPr/>
      <dgm:t>
        <a:bodyPr/>
        <a:lstStyle/>
        <a:p>
          <a:endParaRPr lang="en-US"/>
        </a:p>
      </dgm:t>
    </dgm:pt>
    <dgm:pt modelId="{23FA0159-C7B7-4163-9294-0408F1406EC3}" type="pres">
      <dgm:prSet presAssocID="{163F4682-8A17-4862-9B03-6BF05A3DC0F8}" presName="hierChild4" presStyleCnt="0"/>
      <dgm:spPr/>
      <dgm:t>
        <a:bodyPr/>
        <a:lstStyle/>
        <a:p>
          <a:endParaRPr lang="en-US"/>
        </a:p>
      </dgm:t>
    </dgm:pt>
    <dgm:pt modelId="{09C9C083-B1B5-4A98-81BE-E5CC345E88BF}" type="pres">
      <dgm:prSet presAssocID="{D3FF0B05-B018-4164-B38F-D016F7343A7C}" presName="Name37" presStyleLbl="parChTrans1D4" presStyleIdx="0" presStyleCnt="31"/>
      <dgm:spPr/>
      <dgm:t>
        <a:bodyPr/>
        <a:lstStyle/>
        <a:p>
          <a:endParaRPr lang="en-US"/>
        </a:p>
      </dgm:t>
    </dgm:pt>
    <dgm:pt modelId="{81068946-1E3A-4A9C-9791-13CDE5DC9CCF}" type="pres">
      <dgm:prSet presAssocID="{08042EE2-304A-4DB1-B9DF-987216F5C31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376225C-FD73-4B1A-B282-D44B46FCB140}" type="pres">
      <dgm:prSet presAssocID="{08042EE2-304A-4DB1-B9DF-987216F5C312}" presName="rootComposite" presStyleCnt="0"/>
      <dgm:spPr/>
      <dgm:t>
        <a:bodyPr/>
        <a:lstStyle/>
        <a:p>
          <a:endParaRPr lang="en-US"/>
        </a:p>
      </dgm:t>
    </dgm:pt>
    <dgm:pt modelId="{238A4302-F258-4486-B3F4-394D708BD29D}" type="pres">
      <dgm:prSet presAssocID="{08042EE2-304A-4DB1-B9DF-987216F5C312}" presName="rootText" presStyleLbl="node4" presStyleIdx="0" presStyleCnt="31" custScaleX="113772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11E049-9548-445C-973E-EC37038D7CE7}" type="pres">
      <dgm:prSet presAssocID="{08042EE2-304A-4DB1-B9DF-987216F5C312}" presName="rootConnector" presStyleLbl="node4" presStyleIdx="0" presStyleCnt="31"/>
      <dgm:spPr/>
      <dgm:t>
        <a:bodyPr/>
        <a:lstStyle/>
        <a:p>
          <a:endParaRPr lang="en-US"/>
        </a:p>
      </dgm:t>
    </dgm:pt>
    <dgm:pt modelId="{55FEEEA5-0622-4618-A837-8F9904D0FA36}" type="pres">
      <dgm:prSet presAssocID="{08042EE2-304A-4DB1-B9DF-987216F5C312}" presName="hierChild4" presStyleCnt="0"/>
      <dgm:spPr/>
      <dgm:t>
        <a:bodyPr/>
        <a:lstStyle/>
        <a:p>
          <a:endParaRPr lang="en-US"/>
        </a:p>
      </dgm:t>
    </dgm:pt>
    <dgm:pt modelId="{95F61037-C5B2-4BA0-BB1C-9D8E6888F124}" type="pres">
      <dgm:prSet presAssocID="{08042EE2-304A-4DB1-B9DF-987216F5C312}" presName="hierChild5" presStyleCnt="0"/>
      <dgm:spPr/>
      <dgm:t>
        <a:bodyPr/>
        <a:lstStyle/>
        <a:p>
          <a:endParaRPr lang="en-US"/>
        </a:p>
      </dgm:t>
    </dgm:pt>
    <dgm:pt modelId="{F7ADD417-268F-4023-9FBF-81CD86215589}" type="pres">
      <dgm:prSet presAssocID="{363FFDE6-91F2-4ACF-BA19-103E3364A77A}" presName="Name37" presStyleLbl="parChTrans1D4" presStyleIdx="1" presStyleCnt="31"/>
      <dgm:spPr/>
      <dgm:t>
        <a:bodyPr/>
        <a:lstStyle/>
        <a:p>
          <a:endParaRPr lang="en-US"/>
        </a:p>
      </dgm:t>
    </dgm:pt>
    <dgm:pt modelId="{4AEF9ABA-7702-4A3A-9FF2-CC2B191B6E51}" type="pres">
      <dgm:prSet presAssocID="{8705F623-148F-41CB-8658-6EE6A97CFAC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B275C18-1DAB-44EF-AA2C-03C3C15909F6}" type="pres">
      <dgm:prSet presAssocID="{8705F623-148F-41CB-8658-6EE6A97CFACB}" presName="rootComposite" presStyleCnt="0"/>
      <dgm:spPr/>
      <dgm:t>
        <a:bodyPr/>
        <a:lstStyle/>
        <a:p>
          <a:endParaRPr lang="en-US"/>
        </a:p>
      </dgm:t>
    </dgm:pt>
    <dgm:pt modelId="{310F39D1-4CD4-44CC-89E1-7E31709198E1}" type="pres">
      <dgm:prSet presAssocID="{8705F623-148F-41CB-8658-6EE6A97CFACB}" presName="rootText" presStyleLbl="node4" presStyleIdx="1" presStyleCnt="31" custScaleX="113772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E6DC6F9-5D44-4940-A474-7C119B6090AB}" type="pres">
      <dgm:prSet presAssocID="{8705F623-148F-41CB-8658-6EE6A97CFACB}" presName="rootConnector" presStyleLbl="node4" presStyleIdx="1" presStyleCnt="31"/>
      <dgm:spPr/>
      <dgm:t>
        <a:bodyPr/>
        <a:lstStyle/>
        <a:p>
          <a:endParaRPr lang="en-US"/>
        </a:p>
      </dgm:t>
    </dgm:pt>
    <dgm:pt modelId="{A176FCC0-C1A0-4C8A-85F5-C23EC78C9147}" type="pres">
      <dgm:prSet presAssocID="{8705F623-148F-41CB-8658-6EE6A97CFACB}" presName="hierChild4" presStyleCnt="0"/>
      <dgm:spPr/>
      <dgm:t>
        <a:bodyPr/>
        <a:lstStyle/>
        <a:p>
          <a:endParaRPr lang="en-US"/>
        </a:p>
      </dgm:t>
    </dgm:pt>
    <dgm:pt modelId="{259FAC9F-A688-448D-8329-FC221A55C473}" type="pres">
      <dgm:prSet presAssocID="{8705F623-148F-41CB-8658-6EE6A97CFACB}" presName="hierChild5" presStyleCnt="0"/>
      <dgm:spPr/>
      <dgm:t>
        <a:bodyPr/>
        <a:lstStyle/>
        <a:p>
          <a:endParaRPr lang="en-US"/>
        </a:p>
      </dgm:t>
    </dgm:pt>
    <dgm:pt modelId="{CAA180E8-80F7-4B36-9BF0-3FE782EFBA07}" type="pres">
      <dgm:prSet presAssocID="{742806BA-8F0D-4444-BC7F-0F731733BA02}" presName="Name37" presStyleLbl="parChTrans1D4" presStyleIdx="2" presStyleCnt="31"/>
      <dgm:spPr/>
      <dgm:t>
        <a:bodyPr/>
        <a:lstStyle/>
        <a:p>
          <a:endParaRPr lang="en-US"/>
        </a:p>
      </dgm:t>
    </dgm:pt>
    <dgm:pt modelId="{75021004-6DBF-4E66-AE93-6011183039F3}" type="pres">
      <dgm:prSet presAssocID="{8E5AA6EE-00BA-4048-A286-B2A27BFA09D3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636BED7-1338-47F3-8CAE-817325295230}" type="pres">
      <dgm:prSet presAssocID="{8E5AA6EE-00BA-4048-A286-B2A27BFA09D3}" presName="rootComposite" presStyleCnt="0"/>
      <dgm:spPr/>
      <dgm:t>
        <a:bodyPr/>
        <a:lstStyle/>
        <a:p>
          <a:endParaRPr lang="en-US"/>
        </a:p>
      </dgm:t>
    </dgm:pt>
    <dgm:pt modelId="{4E102670-D758-4360-8142-7AF93F1FC1E5}" type="pres">
      <dgm:prSet presAssocID="{8E5AA6EE-00BA-4048-A286-B2A27BFA09D3}" presName="rootText" presStyleLbl="node4" presStyleIdx="2" presStyleCnt="31" custScaleX="113772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A3BA07-5256-47F0-9C3C-C24EDA30CD2E}" type="pres">
      <dgm:prSet presAssocID="{8E5AA6EE-00BA-4048-A286-B2A27BFA09D3}" presName="rootConnector" presStyleLbl="node4" presStyleIdx="2" presStyleCnt="31"/>
      <dgm:spPr/>
      <dgm:t>
        <a:bodyPr/>
        <a:lstStyle/>
        <a:p>
          <a:endParaRPr lang="en-US"/>
        </a:p>
      </dgm:t>
    </dgm:pt>
    <dgm:pt modelId="{D77944AA-7EC5-4351-BCE5-347947974E2A}" type="pres">
      <dgm:prSet presAssocID="{8E5AA6EE-00BA-4048-A286-B2A27BFA09D3}" presName="hierChild4" presStyleCnt="0"/>
      <dgm:spPr/>
      <dgm:t>
        <a:bodyPr/>
        <a:lstStyle/>
        <a:p>
          <a:endParaRPr lang="en-US"/>
        </a:p>
      </dgm:t>
    </dgm:pt>
    <dgm:pt modelId="{73BE001A-6888-419D-A100-B292294E3597}" type="pres">
      <dgm:prSet presAssocID="{8E5AA6EE-00BA-4048-A286-B2A27BFA09D3}" presName="hierChild5" presStyleCnt="0"/>
      <dgm:spPr/>
      <dgm:t>
        <a:bodyPr/>
        <a:lstStyle/>
        <a:p>
          <a:endParaRPr lang="en-US"/>
        </a:p>
      </dgm:t>
    </dgm:pt>
    <dgm:pt modelId="{C2CE96C7-B256-48A4-BF34-F96C374D512B}" type="pres">
      <dgm:prSet presAssocID="{163F4682-8A17-4862-9B03-6BF05A3DC0F8}" presName="hierChild5" presStyleCnt="0"/>
      <dgm:spPr/>
      <dgm:t>
        <a:bodyPr/>
        <a:lstStyle/>
        <a:p>
          <a:endParaRPr lang="en-US"/>
        </a:p>
      </dgm:t>
    </dgm:pt>
    <dgm:pt modelId="{0945A37F-085F-4D8C-ADAC-6D068F5D07B5}" type="pres">
      <dgm:prSet presAssocID="{7FF0B8B0-C4D3-41FC-AC02-5552B4C28EAC}" presName="Name37" presStyleLbl="parChTrans1D3" presStyleIdx="1" presStyleCnt="9"/>
      <dgm:spPr/>
      <dgm:t>
        <a:bodyPr/>
        <a:lstStyle/>
        <a:p>
          <a:endParaRPr lang="en-US"/>
        </a:p>
      </dgm:t>
    </dgm:pt>
    <dgm:pt modelId="{C5A99677-F4E9-40B1-A576-05B1E41FC703}" type="pres">
      <dgm:prSet presAssocID="{32E26F4A-F384-42B4-825A-B8F4BFCC0B6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97B4E11-9C12-4A88-A781-E43621542101}" type="pres">
      <dgm:prSet presAssocID="{32E26F4A-F384-42B4-825A-B8F4BFCC0B62}" presName="rootComposite" presStyleCnt="0"/>
      <dgm:spPr/>
      <dgm:t>
        <a:bodyPr/>
        <a:lstStyle/>
        <a:p>
          <a:endParaRPr lang="en-US"/>
        </a:p>
      </dgm:t>
    </dgm:pt>
    <dgm:pt modelId="{CE0330FF-B6D9-47BC-A9FA-4B61D31C51E4}" type="pres">
      <dgm:prSet presAssocID="{32E26F4A-F384-42B4-825A-B8F4BFCC0B62}" presName="rootText" presStyleLbl="node3" presStyleIdx="1" presStyleCnt="9" custScaleX="121447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E252C9-2236-4A8D-BD47-223CF5DE39EB}" type="pres">
      <dgm:prSet presAssocID="{32E26F4A-F384-42B4-825A-B8F4BFCC0B62}" presName="rootConnector" presStyleLbl="node3" presStyleIdx="1" presStyleCnt="9"/>
      <dgm:spPr/>
      <dgm:t>
        <a:bodyPr/>
        <a:lstStyle/>
        <a:p>
          <a:endParaRPr lang="en-US"/>
        </a:p>
      </dgm:t>
    </dgm:pt>
    <dgm:pt modelId="{D75376A9-8265-4ACC-9C1B-1F1688D3A04C}" type="pres">
      <dgm:prSet presAssocID="{32E26F4A-F384-42B4-825A-B8F4BFCC0B62}" presName="hierChild4" presStyleCnt="0"/>
      <dgm:spPr/>
      <dgm:t>
        <a:bodyPr/>
        <a:lstStyle/>
        <a:p>
          <a:endParaRPr lang="en-US"/>
        </a:p>
      </dgm:t>
    </dgm:pt>
    <dgm:pt modelId="{18EE296F-3803-4692-BB9E-CD776313E856}" type="pres">
      <dgm:prSet presAssocID="{8518DB6C-0BD5-4F6E-981D-A2C3556E2114}" presName="Name37" presStyleLbl="parChTrans1D4" presStyleIdx="3" presStyleCnt="31"/>
      <dgm:spPr/>
      <dgm:t>
        <a:bodyPr/>
        <a:lstStyle/>
        <a:p>
          <a:endParaRPr lang="en-US"/>
        </a:p>
      </dgm:t>
    </dgm:pt>
    <dgm:pt modelId="{221B74C2-5298-40A2-A1CE-6410CA6A1EE5}" type="pres">
      <dgm:prSet presAssocID="{FD080078-3848-4578-8443-459FA84B858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22B8067-735F-49BC-BBE9-4874977AAE3B}" type="pres">
      <dgm:prSet presAssocID="{FD080078-3848-4578-8443-459FA84B8584}" presName="rootComposite" presStyleCnt="0"/>
      <dgm:spPr/>
      <dgm:t>
        <a:bodyPr/>
        <a:lstStyle/>
        <a:p>
          <a:endParaRPr lang="en-US"/>
        </a:p>
      </dgm:t>
    </dgm:pt>
    <dgm:pt modelId="{59C861E2-9ED2-4834-BD99-F8051BD44C30}" type="pres">
      <dgm:prSet presAssocID="{FD080078-3848-4578-8443-459FA84B8584}" presName="rootText" presStyleLbl="node4" presStyleIdx="3" presStyleCnt="31" custScaleX="130510" custScaleY="99531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DCBB6F-0BA2-45DD-B664-6EC9C9B8DBD8}" type="pres">
      <dgm:prSet presAssocID="{FD080078-3848-4578-8443-459FA84B8584}" presName="rootConnector" presStyleLbl="node4" presStyleIdx="3" presStyleCnt="31"/>
      <dgm:spPr/>
      <dgm:t>
        <a:bodyPr/>
        <a:lstStyle/>
        <a:p>
          <a:endParaRPr lang="en-US"/>
        </a:p>
      </dgm:t>
    </dgm:pt>
    <dgm:pt modelId="{866140CD-BB73-4B45-A797-548F75A687C1}" type="pres">
      <dgm:prSet presAssocID="{FD080078-3848-4578-8443-459FA84B8584}" presName="hierChild4" presStyleCnt="0"/>
      <dgm:spPr/>
      <dgm:t>
        <a:bodyPr/>
        <a:lstStyle/>
        <a:p>
          <a:endParaRPr lang="en-US"/>
        </a:p>
      </dgm:t>
    </dgm:pt>
    <dgm:pt modelId="{9ECC0329-719F-44D5-A91A-0F2FAF1B4EFB}" type="pres">
      <dgm:prSet presAssocID="{FD080078-3848-4578-8443-459FA84B8584}" presName="hierChild5" presStyleCnt="0"/>
      <dgm:spPr/>
      <dgm:t>
        <a:bodyPr/>
        <a:lstStyle/>
        <a:p>
          <a:endParaRPr lang="en-US"/>
        </a:p>
      </dgm:t>
    </dgm:pt>
    <dgm:pt modelId="{034E2D9E-DBCE-4DFE-9C1F-82E055B71737}" type="pres">
      <dgm:prSet presAssocID="{2BE88695-F9B9-4204-9B4B-D65918F9875F}" presName="Name37" presStyleLbl="parChTrans1D4" presStyleIdx="4" presStyleCnt="31"/>
      <dgm:spPr/>
      <dgm:t>
        <a:bodyPr/>
        <a:lstStyle/>
        <a:p>
          <a:endParaRPr lang="en-US"/>
        </a:p>
      </dgm:t>
    </dgm:pt>
    <dgm:pt modelId="{23C7627D-11AE-4F0E-BEAB-25EE600B4155}" type="pres">
      <dgm:prSet presAssocID="{73963C10-6CF4-49F9-A8A3-814CEBCFF4F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C724DDE-C9E9-4F73-A0C1-698D540893E8}" type="pres">
      <dgm:prSet presAssocID="{73963C10-6CF4-49F9-A8A3-814CEBCFF4F0}" presName="rootComposite" presStyleCnt="0"/>
      <dgm:spPr/>
      <dgm:t>
        <a:bodyPr/>
        <a:lstStyle/>
        <a:p>
          <a:endParaRPr lang="en-US"/>
        </a:p>
      </dgm:t>
    </dgm:pt>
    <dgm:pt modelId="{8F3042C4-D9D8-4F32-854D-FD8FCE90EF6E}" type="pres">
      <dgm:prSet presAssocID="{73963C10-6CF4-49F9-A8A3-814CEBCFF4F0}" presName="rootText" presStyleLbl="node4" presStyleIdx="4" presStyleCnt="31" custScaleX="130510" custScaleY="99531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165388-38D2-4862-AC43-7B1950FE0D7E}" type="pres">
      <dgm:prSet presAssocID="{73963C10-6CF4-49F9-A8A3-814CEBCFF4F0}" presName="rootConnector" presStyleLbl="node4" presStyleIdx="4" presStyleCnt="31"/>
      <dgm:spPr/>
      <dgm:t>
        <a:bodyPr/>
        <a:lstStyle/>
        <a:p>
          <a:endParaRPr lang="en-US"/>
        </a:p>
      </dgm:t>
    </dgm:pt>
    <dgm:pt modelId="{E4430982-F4EF-43D1-A183-E9C5EC3BB701}" type="pres">
      <dgm:prSet presAssocID="{73963C10-6CF4-49F9-A8A3-814CEBCFF4F0}" presName="hierChild4" presStyleCnt="0"/>
      <dgm:spPr/>
      <dgm:t>
        <a:bodyPr/>
        <a:lstStyle/>
        <a:p>
          <a:endParaRPr lang="en-US"/>
        </a:p>
      </dgm:t>
    </dgm:pt>
    <dgm:pt modelId="{07BA9C57-E7AE-4D9C-B92E-E8908C049A4C}" type="pres">
      <dgm:prSet presAssocID="{73963C10-6CF4-49F9-A8A3-814CEBCFF4F0}" presName="hierChild5" presStyleCnt="0"/>
      <dgm:spPr/>
      <dgm:t>
        <a:bodyPr/>
        <a:lstStyle/>
        <a:p>
          <a:endParaRPr lang="en-US"/>
        </a:p>
      </dgm:t>
    </dgm:pt>
    <dgm:pt modelId="{B6BE623B-EBC4-402B-B114-16B32C42B3D6}" type="pres">
      <dgm:prSet presAssocID="{32E26F4A-F384-42B4-825A-B8F4BFCC0B62}" presName="hierChild5" presStyleCnt="0"/>
      <dgm:spPr/>
      <dgm:t>
        <a:bodyPr/>
        <a:lstStyle/>
        <a:p>
          <a:endParaRPr lang="en-US"/>
        </a:p>
      </dgm:t>
    </dgm:pt>
    <dgm:pt modelId="{A1F107E2-EBE1-4F33-8D84-DF7DA38FACF9}" type="pres">
      <dgm:prSet presAssocID="{6CAD1A38-D7D4-4FF7-9DFD-B75D61848B28}" presName="Name37" presStyleLbl="parChTrans1D3" presStyleIdx="2" presStyleCnt="9"/>
      <dgm:spPr/>
      <dgm:t>
        <a:bodyPr/>
        <a:lstStyle/>
        <a:p>
          <a:endParaRPr lang="en-US"/>
        </a:p>
      </dgm:t>
    </dgm:pt>
    <dgm:pt modelId="{04E659EB-43D6-4103-9F4F-203D2802B2B0}" type="pres">
      <dgm:prSet presAssocID="{F05CCB44-40A7-4139-BF2A-09278265542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0A5EC52-77FF-469A-9387-0623C9C1D3AF}" type="pres">
      <dgm:prSet presAssocID="{F05CCB44-40A7-4139-BF2A-092782655420}" presName="rootComposite" presStyleCnt="0"/>
      <dgm:spPr/>
      <dgm:t>
        <a:bodyPr/>
        <a:lstStyle/>
        <a:p>
          <a:endParaRPr lang="en-US"/>
        </a:p>
      </dgm:t>
    </dgm:pt>
    <dgm:pt modelId="{6A9212A0-A962-4707-8626-694B19BDFA9A}" type="pres">
      <dgm:prSet presAssocID="{F05CCB44-40A7-4139-BF2A-092782655420}" presName="rootText" presStyleLbl="node3" presStyleIdx="2" presStyleCnt="9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29F4DF-C054-4EEA-ADA8-0FEEB7E3B62B}" type="pres">
      <dgm:prSet presAssocID="{F05CCB44-40A7-4139-BF2A-092782655420}" presName="rootConnector" presStyleLbl="node3" presStyleIdx="2" presStyleCnt="9"/>
      <dgm:spPr/>
      <dgm:t>
        <a:bodyPr/>
        <a:lstStyle/>
        <a:p>
          <a:endParaRPr lang="en-US"/>
        </a:p>
      </dgm:t>
    </dgm:pt>
    <dgm:pt modelId="{BEAE83C9-965F-4D7B-890C-41184A546A52}" type="pres">
      <dgm:prSet presAssocID="{F05CCB44-40A7-4139-BF2A-092782655420}" presName="hierChild4" presStyleCnt="0"/>
      <dgm:spPr/>
      <dgm:t>
        <a:bodyPr/>
        <a:lstStyle/>
        <a:p>
          <a:endParaRPr lang="en-US"/>
        </a:p>
      </dgm:t>
    </dgm:pt>
    <dgm:pt modelId="{8A669C79-3360-4F80-915C-83E21FBAD3C3}" type="pres">
      <dgm:prSet presAssocID="{32577D34-457D-4676-B187-6100808107ED}" presName="Name37" presStyleLbl="parChTrans1D4" presStyleIdx="5" presStyleCnt="31"/>
      <dgm:spPr/>
      <dgm:t>
        <a:bodyPr/>
        <a:lstStyle/>
        <a:p>
          <a:endParaRPr lang="en-US"/>
        </a:p>
      </dgm:t>
    </dgm:pt>
    <dgm:pt modelId="{D3F699A0-66C2-4885-8A9D-3E6F85E54CE5}" type="pres">
      <dgm:prSet presAssocID="{02128904-0433-49E4-B2EC-50E472FEB8B0}" presName="hierRoot2" presStyleCnt="0">
        <dgm:presLayoutVars>
          <dgm:hierBranch val="init"/>
        </dgm:presLayoutVars>
      </dgm:prSet>
      <dgm:spPr/>
    </dgm:pt>
    <dgm:pt modelId="{E43A9E70-DEB5-4419-9A2A-C4858A9761D7}" type="pres">
      <dgm:prSet presAssocID="{02128904-0433-49E4-B2EC-50E472FEB8B0}" presName="rootComposite" presStyleCnt="0"/>
      <dgm:spPr/>
    </dgm:pt>
    <dgm:pt modelId="{77E24FFD-A236-4CA6-930E-B657EB5E8FBE}" type="pres">
      <dgm:prSet presAssocID="{02128904-0433-49E4-B2EC-50E472FEB8B0}" presName="rootText" presStyleLbl="node4" presStyleIdx="5" presStyleCnt="31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76CEDE-D9D9-4322-8801-40209CEA5CDA}" type="pres">
      <dgm:prSet presAssocID="{02128904-0433-49E4-B2EC-50E472FEB8B0}" presName="rootConnector" presStyleLbl="node4" presStyleIdx="5" presStyleCnt="31"/>
      <dgm:spPr/>
      <dgm:t>
        <a:bodyPr/>
        <a:lstStyle/>
        <a:p>
          <a:endParaRPr lang="en-US"/>
        </a:p>
      </dgm:t>
    </dgm:pt>
    <dgm:pt modelId="{658FD759-F2DC-45AE-953A-04C3A219514C}" type="pres">
      <dgm:prSet presAssocID="{02128904-0433-49E4-B2EC-50E472FEB8B0}" presName="hierChild4" presStyleCnt="0"/>
      <dgm:spPr/>
    </dgm:pt>
    <dgm:pt modelId="{DD655E03-A956-4B9A-8B3B-700D28E37171}" type="pres">
      <dgm:prSet presAssocID="{02128904-0433-49E4-B2EC-50E472FEB8B0}" presName="hierChild5" presStyleCnt="0"/>
      <dgm:spPr/>
    </dgm:pt>
    <dgm:pt modelId="{107FD4BE-293A-4440-A1AD-15BF45DC494C}" type="pres">
      <dgm:prSet presAssocID="{F05CCB44-40A7-4139-BF2A-092782655420}" presName="hierChild5" presStyleCnt="0"/>
      <dgm:spPr/>
      <dgm:t>
        <a:bodyPr/>
        <a:lstStyle/>
        <a:p>
          <a:endParaRPr lang="en-US"/>
        </a:p>
      </dgm:t>
    </dgm:pt>
    <dgm:pt modelId="{28D32780-5D81-4BCB-B0A0-A7CF44733EEA}" type="pres">
      <dgm:prSet presAssocID="{741AC233-1906-4997-87A3-7A5F203AD37A}" presName="Name37" presStyleLbl="parChTrans1D3" presStyleIdx="3" presStyleCnt="9"/>
      <dgm:spPr/>
      <dgm:t>
        <a:bodyPr/>
        <a:lstStyle/>
        <a:p>
          <a:endParaRPr lang="en-US"/>
        </a:p>
      </dgm:t>
    </dgm:pt>
    <dgm:pt modelId="{222C4317-B208-47F9-882A-0A1C10EEE248}" type="pres">
      <dgm:prSet presAssocID="{9FB8FD38-E34A-4E50-BEB5-23E3F746604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E7FB56B-6DD5-48D9-AEA6-D9DD78A7AA8C}" type="pres">
      <dgm:prSet presAssocID="{9FB8FD38-E34A-4E50-BEB5-23E3F7466041}" presName="rootComposite" presStyleCnt="0"/>
      <dgm:spPr/>
      <dgm:t>
        <a:bodyPr/>
        <a:lstStyle/>
        <a:p>
          <a:endParaRPr lang="en-US"/>
        </a:p>
      </dgm:t>
    </dgm:pt>
    <dgm:pt modelId="{C51B779F-ADBD-4ACA-9D50-9E3124A0DFBA}" type="pres">
      <dgm:prSet presAssocID="{9FB8FD38-E34A-4E50-BEB5-23E3F7466041}" presName="rootText" presStyleLbl="node3" presStyleIdx="3" presStyleCnt="9" custScaleX="128819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7B99AA-4867-43FF-8233-90C400911A7C}" type="pres">
      <dgm:prSet presAssocID="{9FB8FD38-E34A-4E50-BEB5-23E3F7466041}" presName="rootConnector" presStyleLbl="node3" presStyleIdx="3" presStyleCnt="9"/>
      <dgm:spPr/>
      <dgm:t>
        <a:bodyPr/>
        <a:lstStyle/>
        <a:p>
          <a:endParaRPr lang="en-US"/>
        </a:p>
      </dgm:t>
    </dgm:pt>
    <dgm:pt modelId="{EB7F4B13-60C1-480D-A087-4C7313F81503}" type="pres">
      <dgm:prSet presAssocID="{9FB8FD38-E34A-4E50-BEB5-23E3F7466041}" presName="hierChild4" presStyleCnt="0"/>
      <dgm:spPr/>
      <dgm:t>
        <a:bodyPr/>
        <a:lstStyle/>
        <a:p>
          <a:endParaRPr lang="en-US"/>
        </a:p>
      </dgm:t>
    </dgm:pt>
    <dgm:pt modelId="{847B6ED2-E123-477F-B76D-2398BE25E943}" type="pres">
      <dgm:prSet presAssocID="{A1538513-195D-419D-B3BF-D3B4527EEBA4}" presName="Name37" presStyleLbl="parChTrans1D4" presStyleIdx="6" presStyleCnt="31"/>
      <dgm:spPr/>
      <dgm:t>
        <a:bodyPr/>
        <a:lstStyle/>
        <a:p>
          <a:endParaRPr lang="en-US"/>
        </a:p>
      </dgm:t>
    </dgm:pt>
    <dgm:pt modelId="{5A2149D3-4E0A-4064-8F73-13589D49866D}" type="pres">
      <dgm:prSet presAssocID="{D66F2E39-931F-4E8E-9139-6537809CA90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8E16B1C-E99B-46F5-9D9A-0077B1FF379C}" type="pres">
      <dgm:prSet presAssocID="{D66F2E39-931F-4E8E-9139-6537809CA909}" presName="rootComposite" presStyleCnt="0"/>
      <dgm:spPr/>
      <dgm:t>
        <a:bodyPr/>
        <a:lstStyle/>
        <a:p>
          <a:endParaRPr lang="en-US"/>
        </a:p>
      </dgm:t>
    </dgm:pt>
    <dgm:pt modelId="{DC484A50-024E-46A2-9924-58790020118F}" type="pres">
      <dgm:prSet presAssocID="{D66F2E39-931F-4E8E-9139-6537809CA909}" presName="rootText" presStyleLbl="node4" presStyleIdx="6" presStyleCnt="31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F20A02-DB76-47E3-B8B5-87D9167F2BEF}" type="pres">
      <dgm:prSet presAssocID="{D66F2E39-931F-4E8E-9139-6537809CA909}" presName="rootConnector" presStyleLbl="node4" presStyleIdx="6" presStyleCnt="31"/>
      <dgm:spPr/>
      <dgm:t>
        <a:bodyPr/>
        <a:lstStyle/>
        <a:p>
          <a:endParaRPr lang="en-US"/>
        </a:p>
      </dgm:t>
    </dgm:pt>
    <dgm:pt modelId="{8F2E2889-FD43-47FC-8D81-BCBDF301D737}" type="pres">
      <dgm:prSet presAssocID="{D66F2E39-931F-4E8E-9139-6537809CA909}" presName="hierChild4" presStyleCnt="0"/>
      <dgm:spPr/>
      <dgm:t>
        <a:bodyPr/>
        <a:lstStyle/>
        <a:p>
          <a:endParaRPr lang="en-US"/>
        </a:p>
      </dgm:t>
    </dgm:pt>
    <dgm:pt modelId="{ABDD3FE1-435B-4037-A97B-6ED7A4F70081}" type="pres">
      <dgm:prSet presAssocID="{D66F2E39-931F-4E8E-9139-6537809CA909}" presName="hierChild5" presStyleCnt="0"/>
      <dgm:spPr/>
      <dgm:t>
        <a:bodyPr/>
        <a:lstStyle/>
        <a:p>
          <a:endParaRPr lang="en-US"/>
        </a:p>
      </dgm:t>
    </dgm:pt>
    <dgm:pt modelId="{1CCEC84F-63DB-4DEE-9F25-48F1225D6EEC}" type="pres">
      <dgm:prSet presAssocID="{A2FA6747-D8F8-44D4-A5DD-12A910AFB86C}" presName="Name37" presStyleLbl="parChTrans1D4" presStyleIdx="7" presStyleCnt="31"/>
      <dgm:spPr/>
      <dgm:t>
        <a:bodyPr/>
        <a:lstStyle/>
        <a:p>
          <a:endParaRPr lang="en-US"/>
        </a:p>
      </dgm:t>
    </dgm:pt>
    <dgm:pt modelId="{8796CF92-234C-4051-BCC8-BC8D5D4093D4}" type="pres">
      <dgm:prSet presAssocID="{53641682-0816-4F2B-9DB1-DF8FADBA11B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5F1B86B-5305-4132-BFEC-9310FF267117}" type="pres">
      <dgm:prSet presAssocID="{53641682-0816-4F2B-9DB1-DF8FADBA11B6}" presName="rootComposite" presStyleCnt="0"/>
      <dgm:spPr/>
      <dgm:t>
        <a:bodyPr/>
        <a:lstStyle/>
        <a:p>
          <a:endParaRPr lang="en-US"/>
        </a:p>
      </dgm:t>
    </dgm:pt>
    <dgm:pt modelId="{4D55E6C7-BC9D-4DA4-9135-706EE1C839DC}" type="pres">
      <dgm:prSet presAssocID="{53641682-0816-4F2B-9DB1-DF8FADBA11B6}" presName="rootText" presStyleLbl="node4" presStyleIdx="7" presStyleCnt="31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DF6401-FDD9-42F2-8978-FCB8CD7D3960}" type="pres">
      <dgm:prSet presAssocID="{53641682-0816-4F2B-9DB1-DF8FADBA11B6}" presName="rootConnector" presStyleLbl="node4" presStyleIdx="7" presStyleCnt="31"/>
      <dgm:spPr/>
      <dgm:t>
        <a:bodyPr/>
        <a:lstStyle/>
        <a:p>
          <a:endParaRPr lang="en-US"/>
        </a:p>
      </dgm:t>
    </dgm:pt>
    <dgm:pt modelId="{74C0B49B-0471-45EA-BDE3-8ADE2FD0D3D3}" type="pres">
      <dgm:prSet presAssocID="{53641682-0816-4F2B-9DB1-DF8FADBA11B6}" presName="hierChild4" presStyleCnt="0"/>
      <dgm:spPr/>
      <dgm:t>
        <a:bodyPr/>
        <a:lstStyle/>
        <a:p>
          <a:endParaRPr lang="en-US"/>
        </a:p>
      </dgm:t>
    </dgm:pt>
    <dgm:pt modelId="{A88E9F10-DE6F-4A4B-884B-9DB65E14D1AA}" type="pres">
      <dgm:prSet presAssocID="{53641682-0816-4F2B-9DB1-DF8FADBA11B6}" presName="hierChild5" presStyleCnt="0"/>
      <dgm:spPr/>
      <dgm:t>
        <a:bodyPr/>
        <a:lstStyle/>
        <a:p>
          <a:endParaRPr lang="en-US"/>
        </a:p>
      </dgm:t>
    </dgm:pt>
    <dgm:pt modelId="{43785C99-F1EF-4590-B4D1-31BE07FB159F}" type="pres">
      <dgm:prSet presAssocID="{E3C2B178-B051-4015-BCED-7448507C531E}" presName="Name37" presStyleLbl="parChTrans1D4" presStyleIdx="8" presStyleCnt="31"/>
      <dgm:spPr/>
      <dgm:t>
        <a:bodyPr/>
        <a:lstStyle/>
        <a:p>
          <a:endParaRPr lang="en-US"/>
        </a:p>
      </dgm:t>
    </dgm:pt>
    <dgm:pt modelId="{97238DD4-D3A2-42ED-B847-1AEBA743C7E6}" type="pres">
      <dgm:prSet presAssocID="{17697A3F-8538-4EFD-8CC1-7E14B19B6329}" presName="hierRoot2" presStyleCnt="0">
        <dgm:presLayoutVars>
          <dgm:hierBranch val="init"/>
        </dgm:presLayoutVars>
      </dgm:prSet>
      <dgm:spPr/>
    </dgm:pt>
    <dgm:pt modelId="{330D77A3-8C75-465F-B76A-7AE25BAD2A46}" type="pres">
      <dgm:prSet presAssocID="{17697A3F-8538-4EFD-8CC1-7E14B19B6329}" presName="rootComposite" presStyleCnt="0"/>
      <dgm:spPr/>
    </dgm:pt>
    <dgm:pt modelId="{B3E33EC8-8960-4311-AFB7-2736FAFE68E8}" type="pres">
      <dgm:prSet presAssocID="{17697A3F-8538-4EFD-8CC1-7E14B19B6329}" presName="rootText" presStyleLbl="node4" presStyleIdx="8" presStyleCnt="31" custLinFactNeighborY="274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92AA0B-5340-4113-BC4A-4791F56A0F37}" type="pres">
      <dgm:prSet presAssocID="{17697A3F-8538-4EFD-8CC1-7E14B19B6329}" presName="rootConnector" presStyleLbl="node4" presStyleIdx="8" presStyleCnt="31"/>
      <dgm:spPr/>
      <dgm:t>
        <a:bodyPr/>
        <a:lstStyle/>
        <a:p>
          <a:endParaRPr lang="en-US"/>
        </a:p>
      </dgm:t>
    </dgm:pt>
    <dgm:pt modelId="{20A8A64C-86C8-4DE2-9C38-627E1F8D06B3}" type="pres">
      <dgm:prSet presAssocID="{17697A3F-8538-4EFD-8CC1-7E14B19B6329}" presName="hierChild4" presStyleCnt="0"/>
      <dgm:spPr/>
    </dgm:pt>
    <dgm:pt modelId="{44C7E7FB-B510-48D8-BBA4-93EEE0BB0D10}" type="pres">
      <dgm:prSet presAssocID="{17697A3F-8538-4EFD-8CC1-7E14B19B6329}" presName="hierChild5" presStyleCnt="0"/>
      <dgm:spPr/>
    </dgm:pt>
    <dgm:pt modelId="{B41976F1-9BC4-456E-96C0-C40662D529B8}" type="pres">
      <dgm:prSet presAssocID="{9FB8FD38-E34A-4E50-BEB5-23E3F7466041}" presName="hierChild5" presStyleCnt="0"/>
      <dgm:spPr/>
      <dgm:t>
        <a:bodyPr/>
        <a:lstStyle/>
        <a:p>
          <a:endParaRPr lang="en-US"/>
        </a:p>
      </dgm:t>
    </dgm:pt>
    <dgm:pt modelId="{F7D3861F-7EF1-4D9F-9430-150223D6E74C}" type="pres">
      <dgm:prSet presAssocID="{E984AE08-2F68-4931-A8E0-939143BD9CA0}" presName="hierChild5" presStyleCnt="0"/>
      <dgm:spPr/>
    </dgm:pt>
    <dgm:pt modelId="{60CF706F-C66D-4A78-87A4-EE226BA9CDF1}" type="pres">
      <dgm:prSet presAssocID="{782C9E97-7083-43FB-8765-063A7A74D041}" presName="Name37" presStyleLbl="parChTrans1D2" presStyleIdx="1" presStyleCnt="3"/>
      <dgm:spPr/>
      <dgm:t>
        <a:bodyPr/>
        <a:lstStyle/>
        <a:p>
          <a:endParaRPr lang="en-US"/>
        </a:p>
      </dgm:t>
    </dgm:pt>
    <dgm:pt modelId="{0728F118-22E8-4900-9748-E2B7594E7065}" type="pres">
      <dgm:prSet presAssocID="{0B5E5314-F888-45B7-8347-B22603C4825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B0980EA-FFEF-4712-9327-416E4F65B752}" type="pres">
      <dgm:prSet presAssocID="{0B5E5314-F888-45B7-8347-B22603C48256}" presName="rootComposite" presStyleCnt="0"/>
      <dgm:spPr/>
      <dgm:t>
        <a:bodyPr/>
        <a:lstStyle/>
        <a:p>
          <a:endParaRPr lang="en-US"/>
        </a:p>
      </dgm:t>
    </dgm:pt>
    <dgm:pt modelId="{99FE9214-30A1-48C6-A943-44AC29666CCD}" type="pres">
      <dgm:prSet presAssocID="{0B5E5314-F888-45B7-8347-B22603C48256}" presName="rootText" presStyleLbl="node2" presStyleIdx="1" presStyleCnt="3" custScaleX="141706" custLinFactNeighborX="-526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9B00FE-4433-4A2B-8775-F8DE729BA802}" type="pres">
      <dgm:prSet presAssocID="{0B5E5314-F888-45B7-8347-B22603C48256}" presName="rootConnector" presStyleLbl="node2" presStyleIdx="1" presStyleCnt="3"/>
      <dgm:spPr/>
      <dgm:t>
        <a:bodyPr/>
        <a:lstStyle/>
        <a:p>
          <a:endParaRPr lang="en-US"/>
        </a:p>
      </dgm:t>
    </dgm:pt>
    <dgm:pt modelId="{F2D79A1F-A103-4FF5-8766-3F187AB5A5B6}" type="pres">
      <dgm:prSet presAssocID="{0B5E5314-F888-45B7-8347-B22603C48256}" presName="hierChild4" presStyleCnt="0"/>
      <dgm:spPr/>
      <dgm:t>
        <a:bodyPr/>
        <a:lstStyle/>
        <a:p>
          <a:endParaRPr lang="en-US"/>
        </a:p>
      </dgm:t>
    </dgm:pt>
    <dgm:pt modelId="{B26F0CCB-DA33-4585-A216-0AA5922E9447}" type="pres">
      <dgm:prSet presAssocID="{D07164C0-BB64-419C-87F8-390775D1057B}" presName="Name37" presStyleLbl="parChTrans1D3" presStyleIdx="4" presStyleCnt="9"/>
      <dgm:spPr/>
      <dgm:t>
        <a:bodyPr/>
        <a:lstStyle/>
        <a:p>
          <a:endParaRPr lang="en-US"/>
        </a:p>
      </dgm:t>
    </dgm:pt>
    <dgm:pt modelId="{3FB4C361-A0A1-44B2-A19D-825E86F96698}" type="pres">
      <dgm:prSet presAssocID="{2620AAFE-CA2D-4DD1-8112-C287D1780DA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8DC3DB63-A393-40F7-B5A6-E58E038A0AA5}" type="pres">
      <dgm:prSet presAssocID="{2620AAFE-CA2D-4DD1-8112-C287D1780DA2}" presName="rootComposite" presStyleCnt="0"/>
      <dgm:spPr/>
      <dgm:t>
        <a:bodyPr/>
        <a:lstStyle/>
        <a:p>
          <a:endParaRPr lang="en-US"/>
        </a:p>
      </dgm:t>
    </dgm:pt>
    <dgm:pt modelId="{8D1893FB-17B4-43C0-B162-19BDB46D5A4E}" type="pres">
      <dgm:prSet presAssocID="{2620AAFE-CA2D-4DD1-8112-C287D1780DA2}" presName="rootText" presStyleLbl="node3" presStyleIdx="4" presStyleCnt="9" custScaleX="117440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E9CC83-30F4-4806-9613-BB92FB244FF7}" type="pres">
      <dgm:prSet presAssocID="{2620AAFE-CA2D-4DD1-8112-C287D1780DA2}" presName="rootConnector" presStyleLbl="node3" presStyleIdx="4" presStyleCnt="9"/>
      <dgm:spPr/>
      <dgm:t>
        <a:bodyPr/>
        <a:lstStyle/>
        <a:p>
          <a:endParaRPr lang="en-US"/>
        </a:p>
      </dgm:t>
    </dgm:pt>
    <dgm:pt modelId="{6D88B4D8-71B9-4F2E-9217-26288D1DF92C}" type="pres">
      <dgm:prSet presAssocID="{2620AAFE-CA2D-4DD1-8112-C287D1780DA2}" presName="hierChild4" presStyleCnt="0"/>
      <dgm:spPr/>
      <dgm:t>
        <a:bodyPr/>
        <a:lstStyle/>
        <a:p>
          <a:endParaRPr lang="en-US"/>
        </a:p>
      </dgm:t>
    </dgm:pt>
    <dgm:pt modelId="{1794A120-EE87-4E1D-AAAC-4C227A4A7556}" type="pres">
      <dgm:prSet presAssocID="{71D22FB4-1705-45D8-B6EF-89873A1D7BED}" presName="Name37" presStyleLbl="parChTrans1D4" presStyleIdx="9" presStyleCnt="31"/>
      <dgm:spPr/>
      <dgm:t>
        <a:bodyPr/>
        <a:lstStyle/>
        <a:p>
          <a:endParaRPr lang="en-US"/>
        </a:p>
      </dgm:t>
    </dgm:pt>
    <dgm:pt modelId="{8E60C24A-78ED-4681-A65A-D748D02B2DBB}" type="pres">
      <dgm:prSet presAssocID="{23BCDFA8-A5F7-4B77-917B-B220C482B6B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CE2CE1F-95BB-4741-B9C5-15319A829B6C}" type="pres">
      <dgm:prSet presAssocID="{23BCDFA8-A5F7-4B77-917B-B220C482B6BD}" presName="rootComposite" presStyleCnt="0"/>
      <dgm:spPr/>
      <dgm:t>
        <a:bodyPr/>
        <a:lstStyle/>
        <a:p>
          <a:endParaRPr lang="en-US"/>
        </a:p>
      </dgm:t>
    </dgm:pt>
    <dgm:pt modelId="{925B497A-6EA5-4A3F-B5DB-B0D702B72ACC}" type="pres">
      <dgm:prSet presAssocID="{23BCDFA8-A5F7-4B77-917B-B220C482B6BD}" presName="rootText" presStyleLbl="node4" presStyleIdx="9" presStyleCnt="31" custScaleX="139267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4F0A4A9-FFE3-4D78-9799-4D9829D6492D}" type="pres">
      <dgm:prSet presAssocID="{23BCDFA8-A5F7-4B77-917B-B220C482B6BD}" presName="rootConnector" presStyleLbl="node4" presStyleIdx="9" presStyleCnt="31"/>
      <dgm:spPr/>
      <dgm:t>
        <a:bodyPr/>
        <a:lstStyle/>
        <a:p>
          <a:endParaRPr lang="en-US"/>
        </a:p>
      </dgm:t>
    </dgm:pt>
    <dgm:pt modelId="{15F06B04-FAE2-4366-BC4E-B57BC70FB10E}" type="pres">
      <dgm:prSet presAssocID="{23BCDFA8-A5F7-4B77-917B-B220C482B6BD}" presName="hierChild4" presStyleCnt="0"/>
      <dgm:spPr/>
      <dgm:t>
        <a:bodyPr/>
        <a:lstStyle/>
        <a:p>
          <a:endParaRPr lang="en-US"/>
        </a:p>
      </dgm:t>
    </dgm:pt>
    <dgm:pt modelId="{91A8CECE-8147-41D5-8415-9A92258AD086}" type="pres">
      <dgm:prSet presAssocID="{23BCDFA8-A5F7-4B77-917B-B220C482B6BD}" presName="hierChild5" presStyleCnt="0"/>
      <dgm:spPr/>
      <dgm:t>
        <a:bodyPr/>
        <a:lstStyle/>
        <a:p>
          <a:endParaRPr lang="en-US"/>
        </a:p>
      </dgm:t>
    </dgm:pt>
    <dgm:pt modelId="{2B7320D6-DA52-4DC9-AB6E-5C8AB4A7BBAB}" type="pres">
      <dgm:prSet presAssocID="{4AFB43FE-62EF-4919-B4B8-28CF744844D3}" presName="Name37" presStyleLbl="parChTrans1D4" presStyleIdx="10" presStyleCnt="31"/>
      <dgm:spPr/>
      <dgm:t>
        <a:bodyPr/>
        <a:lstStyle/>
        <a:p>
          <a:endParaRPr lang="en-US"/>
        </a:p>
      </dgm:t>
    </dgm:pt>
    <dgm:pt modelId="{6F3EE979-B485-482E-9F66-5FDD62B306BA}" type="pres">
      <dgm:prSet presAssocID="{1C7586C3-C836-4260-9818-762A0F3AAFF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936BCDA-840A-423E-8621-92F24FF73594}" type="pres">
      <dgm:prSet presAssocID="{1C7586C3-C836-4260-9818-762A0F3AAFFE}" presName="rootComposite" presStyleCnt="0"/>
      <dgm:spPr/>
      <dgm:t>
        <a:bodyPr/>
        <a:lstStyle/>
        <a:p>
          <a:endParaRPr lang="en-US"/>
        </a:p>
      </dgm:t>
    </dgm:pt>
    <dgm:pt modelId="{23C2B706-4D24-4AC1-809F-C8F74E68E1B4}" type="pres">
      <dgm:prSet presAssocID="{1C7586C3-C836-4260-9818-762A0F3AAFFE}" presName="rootText" presStyleLbl="node4" presStyleIdx="10" presStyleCnt="31" custScaleX="138344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2594943-E997-410B-8B05-540BC8549A15}" type="pres">
      <dgm:prSet presAssocID="{1C7586C3-C836-4260-9818-762A0F3AAFFE}" presName="rootConnector" presStyleLbl="node4" presStyleIdx="10" presStyleCnt="31"/>
      <dgm:spPr/>
      <dgm:t>
        <a:bodyPr/>
        <a:lstStyle/>
        <a:p>
          <a:endParaRPr lang="en-US"/>
        </a:p>
      </dgm:t>
    </dgm:pt>
    <dgm:pt modelId="{643CA6BC-17CF-4984-A5A9-9247AD5F1C54}" type="pres">
      <dgm:prSet presAssocID="{1C7586C3-C836-4260-9818-762A0F3AAFFE}" presName="hierChild4" presStyleCnt="0"/>
      <dgm:spPr/>
      <dgm:t>
        <a:bodyPr/>
        <a:lstStyle/>
        <a:p>
          <a:endParaRPr lang="en-US"/>
        </a:p>
      </dgm:t>
    </dgm:pt>
    <dgm:pt modelId="{77524EB7-721A-4E90-93B0-D0EBC279A4FF}" type="pres">
      <dgm:prSet presAssocID="{1C7586C3-C836-4260-9818-762A0F3AAFFE}" presName="hierChild5" presStyleCnt="0"/>
      <dgm:spPr/>
      <dgm:t>
        <a:bodyPr/>
        <a:lstStyle/>
        <a:p>
          <a:endParaRPr lang="en-US"/>
        </a:p>
      </dgm:t>
    </dgm:pt>
    <dgm:pt modelId="{58682662-4715-43B5-A692-08949EB46536}" type="pres">
      <dgm:prSet presAssocID="{C3477971-AA57-4C9E-BD48-1B0A07F3CCAA}" presName="Name37" presStyleLbl="parChTrans1D4" presStyleIdx="11" presStyleCnt="31"/>
      <dgm:spPr/>
      <dgm:t>
        <a:bodyPr/>
        <a:lstStyle/>
        <a:p>
          <a:endParaRPr lang="en-US"/>
        </a:p>
      </dgm:t>
    </dgm:pt>
    <dgm:pt modelId="{CCDAFA79-035E-400C-9AC8-794D63D7F80D}" type="pres">
      <dgm:prSet presAssocID="{7C02E531-A95F-4C71-9272-F07C7ED3B8A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D86CC41-9391-4518-9B65-445559A7731B}" type="pres">
      <dgm:prSet presAssocID="{7C02E531-A95F-4C71-9272-F07C7ED3B8A2}" presName="rootComposite" presStyleCnt="0"/>
      <dgm:spPr/>
      <dgm:t>
        <a:bodyPr/>
        <a:lstStyle/>
        <a:p>
          <a:endParaRPr lang="en-US"/>
        </a:p>
      </dgm:t>
    </dgm:pt>
    <dgm:pt modelId="{887D6C4F-84B5-4AAC-BB6B-063F5F2E4612}" type="pres">
      <dgm:prSet presAssocID="{7C02E531-A95F-4C71-9272-F07C7ED3B8A2}" presName="rootText" presStyleLbl="node4" presStyleIdx="11" presStyleCnt="31" custScaleX="139267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8A3702-3395-40E0-A88B-2C99202746AF}" type="pres">
      <dgm:prSet presAssocID="{7C02E531-A95F-4C71-9272-F07C7ED3B8A2}" presName="rootConnector" presStyleLbl="node4" presStyleIdx="11" presStyleCnt="31"/>
      <dgm:spPr/>
      <dgm:t>
        <a:bodyPr/>
        <a:lstStyle/>
        <a:p>
          <a:endParaRPr lang="en-US"/>
        </a:p>
      </dgm:t>
    </dgm:pt>
    <dgm:pt modelId="{28A430FD-7856-4859-B032-D0ADDAE57791}" type="pres">
      <dgm:prSet presAssocID="{7C02E531-A95F-4C71-9272-F07C7ED3B8A2}" presName="hierChild4" presStyleCnt="0"/>
      <dgm:spPr/>
      <dgm:t>
        <a:bodyPr/>
        <a:lstStyle/>
        <a:p>
          <a:endParaRPr lang="en-US"/>
        </a:p>
      </dgm:t>
    </dgm:pt>
    <dgm:pt modelId="{8BC8D57D-1A74-488E-AB10-6D7428BB7B17}" type="pres">
      <dgm:prSet presAssocID="{7C02E531-A95F-4C71-9272-F07C7ED3B8A2}" presName="hierChild5" presStyleCnt="0"/>
      <dgm:spPr/>
      <dgm:t>
        <a:bodyPr/>
        <a:lstStyle/>
        <a:p>
          <a:endParaRPr lang="en-US"/>
        </a:p>
      </dgm:t>
    </dgm:pt>
    <dgm:pt modelId="{B452A87D-6163-463D-93B4-5B169434CED3}" type="pres">
      <dgm:prSet presAssocID="{5FD2D371-9979-4A44-BE11-B551CFA5ACEB}" presName="Name37" presStyleLbl="parChTrans1D4" presStyleIdx="12" presStyleCnt="31"/>
      <dgm:spPr/>
      <dgm:t>
        <a:bodyPr/>
        <a:lstStyle/>
        <a:p>
          <a:endParaRPr lang="en-US"/>
        </a:p>
      </dgm:t>
    </dgm:pt>
    <dgm:pt modelId="{8BCB603E-9003-4719-8A3E-5A29C438DD24}" type="pres">
      <dgm:prSet presAssocID="{BDFCF9CE-144E-404B-9635-5A5C1169AC81}" presName="hierRoot2" presStyleCnt="0">
        <dgm:presLayoutVars>
          <dgm:hierBranch val="init"/>
        </dgm:presLayoutVars>
      </dgm:prSet>
      <dgm:spPr/>
    </dgm:pt>
    <dgm:pt modelId="{7A46320D-3052-4E16-80A8-9262E36A45DC}" type="pres">
      <dgm:prSet presAssocID="{BDFCF9CE-144E-404B-9635-5A5C1169AC81}" presName="rootComposite" presStyleCnt="0"/>
      <dgm:spPr/>
    </dgm:pt>
    <dgm:pt modelId="{5F64926D-F482-4AFA-AA80-DD8C9F3E144C}" type="pres">
      <dgm:prSet presAssocID="{BDFCF9CE-144E-404B-9635-5A5C1169AC81}" presName="rootText" presStyleLbl="node4" presStyleIdx="12" presStyleCnt="31" custScaleX="138869" custLinFactNeighborY="358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BFFF37-36D5-4D56-8897-828C2E6F7D6C}" type="pres">
      <dgm:prSet presAssocID="{BDFCF9CE-144E-404B-9635-5A5C1169AC81}" presName="rootConnector" presStyleLbl="node4" presStyleIdx="12" presStyleCnt="31"/>
      <dgm:spPr/>
      <dgm:t>
        <a:bodyPr/>
        <a:lstStyle/>
        <a:p>
          <a:endParaRPr lang="en-US"/>
        </a:p>
      </dgm:t>
    </dgm:pt>
    <dgm:pt modelId="{A3C77872-F9C0-4D62-BC2E-3DCCDC8CC96F}" type="pres">
      <dgm:prSet presAssocID="{BDFCF9CE-144E-404B-9635-5A5C1169AC81}" presName="hierChild4" presStyleCnt="0"/>
      <dgm:spPr/>
    </dgm:pt>
    <dgm:pt modelId="{41BA5652-C0C7-41F3-980F-8AA07040BBF5}" type="pres">
      <dgm:prSet presAssocID="{BDFCF9CE-144E-404B-9635-5A5C1169AC81}" presName="hierChild5" presStyleCnt="0"/>
      <dgm:spPr/>
    </dgm:pt>
    <dgm:pt modelId="{40807956-7031-4C64-B6AE-3B7E8AC82287}" type="pres">
      <dgm:prSet presAssocID="{8601C614-449E-4F9A-83F1-1F35CF1D6E9F}" presName="Name37" presStyleLbl="parChTrans1D4" presStyleIdx="13" presStyleCnt="31"/>
      <dgm:spPr/>
      <dgm:t>
        <a:bodyPr/>
        <a:lstStyle/>
        <a:p>
          <a:endParaRPr lang="en-US"/>
        </a:p>
      </dgm:t>
    </dgm:pt>
    <dgm:pt modelId="{6C6E3D65-348E-47EB-9556-D2A911A33E5B}" type="pres">
      <dgm:prSet presAssocID="{D0338D52-5CE1-4F4A-A717-31CBE858414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BB33FF9-E6A1-4DF7-9E42-611063C3F455}" type="pres">
      <dgm:prSet presAssocID="{D0338D52-5CE1-4F4A-A717-31CBE8584144}" presName="rootComposite" presStyleCnt="0"/>
      <dgm:spPr/>
      <dgm:t>
        <a:bodyPr/>
        <a:lstStyle/>
        <a:p>
          <a:endParaRPr lang="en-US"/>
        </a:p>
      </dgm:t>
    </dgm:pt>
    <dgm:pt modelId="{FCB0AC24-C116-4558-9359-D497327C598E}" type="pres">
      <dgm:prSet presAssocID="{D0338D52-5CE1-4F4A-A717-31CBE8584144}" presName="rootText" presStyleLbl="node4" presStyleIdx="13" presStyleCnt="31" custScaleX="139267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CDD6DD-6835-4690-ADF9-F24DBA361DA5}" type="pres">
      <dgm:prSet presAssocID="{D0338D52-5CE1-4F4A-A717-31CBE8584144}" presName="rootConnector" presStyleLbl="node4" presStyleIdx="13" presStyleCnt="31"/>
      <dgm:spPr/>
      <dgm:t>
        <a:bodyPr/>
        <a:lstStyle/>
        <a:p>
          <a:endParaRPr lang="en-US"/>
        </a:p>
      </dgm:t>
    </dgm:pt>
    <dgm:pt modelId="{35969CE5-E2F0-4137-AC83-5971B9289DCC}" type="pres">
      <dgm:prSet presAssocID="{D0338D52-5CE1-4F4A-A717-31CBE8584144}" presName="hierChild4" presStyleCnt="0"/>
      <dgm:spPr/>
      <dgm:t>
        <a:bodyPr/>
        <a:lstStyle/>
        <a:p>
          <a:endParaRPr lang="en-US"/>
        </a:p>
      </dgm:t>
    </dgm:pt>
    <dgm:pt modelId="{CD024371-9378-4D5A-9C5E-062D024A9519}" type="pres">
      <dgm:prSet presAssocID="{D0338D52-5CE1-4F4A-A717-31CBE8584144}" presName="hierChild5" presStyleCnt="0"/>
      <dgm:spPr/>
      <dgm:t>
        <a:bodyPr/>
        <a:lstStyle/>
        <a:p>
          <a:endParaRPr lang="en-US"/>
        </a:p>
      </dgm:t>
    </dgm:pt>
    <dgm:pt modelId="{3263DE01-F3C1-4692-B8E4-81147FA3BF80}" type="pres">
      <dgm:prSet presAssocID="{E5A54E7B-92E4-4CE7-93DC-090099B13700}" presName="Name37" presStyleLbl="parChTrans1D4" presStyleIdx="14" presStyleCnt="31"/>
      <dgm:spPr/>
      <dgm:t>
        <a:bodyPr/>
        <a:lstStyle/>
        <a:p>
          <a:endParaRPr lang="en-US"/>
        </a:p>
      </dgm:t>
    </dgm:pt>
    <dgm:pt modelId="{164663C1-6377-45C7-9691-4FD1A5D2B3AE}" type="pres">
      <dgm:prSet presAssocID="{0CDE0AAC-38D4-4819-81D5-BE456345395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3E4146A-7775-4A1C-A5F8-C69525ACB315}" type="pres">
      <dgm:prSet presAssocID="{0CDE0AAC-38D4-4819-81D5-BE4563453958}" presName="rootComposite" presStyleCnt="0"/>
      <dgm:spPr/>
      <dgm:t>
        <a:bodyPr/>
        <a:lstStyle/>
        <a:p>
          <a:endParaRPr lang="en-US"/>
        </a:p>
      </dgm:t>
    </dgm:pt>
    <dgm:pt modelId="{36DF2A2E-8DA1-4733-92AF-8A5170A23B02}" type="pres">
      <dgm:prSet presAssocID="{0CDE0AAC-38D4-4819-81D5-BE4563453958}" presName="rootText" presStyleLbl="node4" presStyleIdx="14" presStyleCnt="31" custScaleX="139267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955802-F960-4314-A568-EFB6B59AE19B}" type="pres">
      <dgm:prSet presAssocID="{0CDE0AAC-38D4-4819-81D5-BE4563453958}" presName="rootConnector" presStyleLbl="node4" presStyleIdx="14" presStyleCnt="31"/>
      <dgm:spPr/>
      <dgm:t>
        <a:bodyPr/>
        <a:lstStyle/>
        <a:p>
          <a:endParaRPr lang="en-US"/>
        </a:p>
      </dgm:t>
    </dgm:pt>
    <dgm:pt modelId="{8BF9DF5E-ABE7-48F4-AE25-008A434E10E1}" type="pres">
      <dgm:prSet presAssocID="{0CDE0AAC-38D4-4819-81D5-BE4563453958}" presName="hierChild4" presStyleCnt="0"/>
      <dgm:spPr/>
      <dgm:t>
        <a:bodyPr/>
        <a:lstStyle/>
        <a:p>
          <a:endParaRPr lang="en-US"/>
        </a:p>
      </dgm:t>
    </dgm:pt>
    <dgm:pt modelId="{BAF8D89E-974C-401E-B77A-664B8A33AF79}" type="pres">
      <dgm:prSet presAssocID="{0CDE0AAC-38D4-4819-81D5-BE4563453958}" presName="hierChild5" presStyleCnt="0"/>
      <dgm:spPr/>
      <dgm:t>
        <a:bodyPr/>
        <a:lstStyle/>
        <a:p>
          <a:endParaRPr lang="en-US"/>
        </a:p>
      </dgm:t>
    </dgm:pt>
    <dgm:pt modelId="{513B3E1E-9B74-4DAD-9D19-FAD55BD22779}" type="pres">
      <dgm:prSet presAssocID="{9C01144A-8DA4-4847-8740-CB319C3EA304}" presName="Name37" presStyleLbl="parChTrans1D4" presStyleIdx="15" presStyleCnt="31"/>
      <dgm:spPr/>
      <dgm:t>
        <a:bodyPr/>
        <a:lstStyle/>
        <a:p>
          <a:endParaRPr lang="en-US"/>
        </a:p>
      </dgm:t>
    </dgm:pt>
    <dgm:pt modelId="{912D5A69-8AC9-4B3C-B866-C27680C8DA7A}" type="pres">
      <dgm:prSet presAssocID="{7105476B-E10C-4696-8259-322EF1C647FC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4EFAF7E-2911-4353-94B0-B3C058908399}" type="pres">
      <dgm:prSet presAssocID="{7105476B-E10C-4696-8259-322EF1C647FC}" presName="rootComposite" presStyleCnt="0"/>
      <dgm:spPr/>
      <dgm:t>
        <a:bodyPr/>
        <a:lstStyle/>
        <a:p>
          <a:endParaRPr lang="en-US"/>
        </a:p>
      </dgm:t>
    </dgm:pt>
    <dgm:pt modelId="{4C023ECC-8C00-40E5-8123-699F49129146}" type="pres">
      <dgm:prSet presAssocID="{7105476B-E10C-4696-8259-322EF1C647FC}" presName="rootText" presStyleLbl="node4" presStyleIdx="15" presStyleCnt="31" custScaleX="139267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4A7BF3-FA63-45F6-969D-C326FE28A10D}" type="pres">
      <dgm:prSet presAssocID="{7105476B-E10C-4696-8259-322EF1C647FC}" presName="rootConnector" presStyleLbl="node4" presStyleIdx="15" presStyleCnt="31"/>
      <dgm:spPr/>
      <dgm:t>
        <a:bodyPr/>
        <a:lstStyle/>
        <a:p>
          <a:endParaRPr lang="en-US"/>
        </a:p>
      </dgm:t>
    </dgm:pt>
    <dgm:pt modelId="{70891750-7C6C-4F8C-82CE-82622F4B5900}" type="pres">
      <dgm:prSet presAssocID="{7105476B-E10C-4696-8259-322EF1C647FC}" presName="hierChild4" presStyleCnt="0"/>
      <dgm:spPr/>
      <dgm:t>
        <a:bodyPr/>
        <a:lstStyle/>
        <a:p>
          <a:endParaRPr lang="en-US"/>
        </a:p>
      </dgm:t>
    </dgm:pt>
    <dgm:pt modelId="{586B2C57-317B-4AB7-9EC7-266212B7A79F}" type="pres">
      <dgm:prSet presAssocID="{7105476B-E10C-4696-8259-322EF1C647FC}" presName="hierChild5" presStyleCnt="0"/>
      <dgm:spPr/>
      <dgm:t>
        <a:bodyPr/>
        <a:lstStyle/>
        <a:p>
          <a:endParaRPr lang="en-US"/>
        </a:p>
      </dgm:t>
    </dgm:pt>
    <dgm:pt modelId="{54F9E9A2-A270-40C9-8CB2-C36B71F2C0FF}" type="pres">
      <dgm:prSet presAssocID="{2620AAFE-CA2D-4DD1-8112-C287D1780DA2}" presName="hierChild5" presStyleCnt="0"/>
      <dgm:spPr/>
      <dgm:t>
        <a:bodyPr/>
        <a:lstStyle/>
        <a:p>
          <a:endParaRPr lang="en-US"/>
        </a:p>
      </dgm:t>
    </dgm:pt>
    <dgm:pt modelId="{60E59C74-E95D-4D56-8D3E-F67FF5C55EA1}" type="pres">
      <dgm:prSet presAssocID="{A3D29328-B392-48EA-B623-105C8856FF12}" presName="Name37" presStyleLbl="parChTrans1D3" presStyleIdx="5" presStyleCnt="9"/>
      <dgm:spPr/>
      <dgm:t>
        <a:bodyPr/>
        <a:lstStyle/>
        <a:p>
          <a:endParaRPr lang="en-US"/>
        </a:p>
      </dgm:t>
    </dgm:pt>
    <dgm:pt modelId="{D82CAFB5-0F40-4B54-865F-FDE1894CE3FD}" type="pres">
      <dgm:prSet presAssocID="{8753DCB4-362D-4F98-B83F-994B751A772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DAB9713-5F41-49C4-940F-6551AB21F52E}" type="pres">
      <dgm:prSet presAssocID="{8753DCB4-362D-4F98-B83F-994B751A7722}" presName="rootComposite" presStyleCnt="0"/>
      <dgm:spPr/>
      <dgm:t>
        <a:bodyPr/>
        <a:lstStyle/>
        <a:p>
          <a:endParaRPr lang="en-US"/>
        </a:p>
      </dgm:t>
    </dgm:pt>
    <dgm:pt modelId="{ECB53947-C971-48BF-B7EC-AEC3611E54C0}" type="pres">
      <dgm:prSet presAssocID="{8753DCB4-362D-4F98-B83F-994B751A7722}" presName="rootText" presStyleLbl="node3" presStyleIdx="5" presStyleCnt="9" custScaleX="117440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342CC2-6465-4E35-849C-A7057A0E6335}" type="pres">
      <dgm:prSet presAssocID="{8753DCB4-362D-4F98-B83F-994B751A7722}" presName="rootConnector" presStyleLbl="node3" presStyleIdx="5" presStyleCnt="9"/>
      <dgm:spPr/>
      <dgm:t>
        <a:bodyPr/>
        <a:lstStyle/>
        <a:p>
          <a:endParaRPr lang="en-US"/>
        </a:p>
      </dgm:t>
    </dgm:pt>
    <dgm:pt modelId="{77BF1480-BFAF-4FEA-95D2-D2244BD40406}" type="pres">
      <dgm:prSet presAssocID="{8753DCB4-362D-4F98-B83F-994B751A7722}" presName="hierChild4" presStyleCnt="0"/>
      <dgm:spPr/>
      <dgm:t>
        <a:bodyPr/>
        <a:lstStyle/>
        <a:p>
          <a:endParaRPr lang="en-US"/>
        </a:p>
      </dgm:t>
    </dgm:pt>
    <dgm:pt modelId="{9CEE4CE6-8AEE-4F43-B1A5-B85101022DB3}" type="pres">
      <dgm:prSet presAssocID="{07DA4DA9-5D25-4E59-A9BB-6FFE6ACB0BBB}" presName="Name37" presStyleLbl="parChTrans1D4" presStyleIdx="16" presStyleCnt="31"/>
      <dgm:spPr/>
      <dgm:t>
        <a:bodyPr/>
        <a:lstStyle/>
        <a:p>
          <a:endParaRPr lang="en-US"/>
        </a:p>
      </dgm:t>
    </dgm:pt>
    <dgm:pt modelId="{55E234B0-5CAA-4494-AEB7-B3A4A3A17BE0}" type="pres">
      <dgm:prSet presAssocID="{6281E67C-1A16-4CCD-B7F2-F85804A26E10}" presName="hierRoot2" presStyleCnt="0">
        <dgm:presLayoutVars>
          <dgm:hierBranch val="init"/>
        </dgm:presLayoutVars>
      </dgm:prSet>
      <dgm:spPr/>
    </dgm:pt>
    <dgm:pt modelId="{6043044C-8260-4428-93AF-E90B6ABB1FA1}" type="pres">
      <dgm:prSet presAssocID="{6281E67C-1A16-4CCD-B7F2-F85804A26E10}" presName="rootComposite" presStyleCnt="0"/>
      <dgm:spPr/>
    </dgm:pt>
    <dgm:pt modelId="{2602637A-0866-4579-B96E-7034EB26BE6D}" type="pres">
      <dgm:prSet presAssocID="{6281E67C-1A16-4CCD-B7F2-F85804A26E10}" presName="rootText" presStyleLbl="node4" presStyleIdx="16" presStyleCnt="31" custScaleX="110235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4B4F90-BEA1-4E6C-9946-E2FC1F5DA796}" type="pres">
      <dgm:prSet presAssocID="{6281E67C-1A16-4CCD-B7F2-F85804A26E10}" presName="rootConnector" presStyleLbl="node4" presStyleIdx="16" presStyleCnt="31"/>
      <dgm:spPr/>
      <dgm:t>
        <a:bodyPr/>
        <a:lstStyle/>
        <a:p>
          <a:endParaRPr lang="en-US"/>
        </a:p>
      </dgm:t>
    </dgm:pt>
    <dgm:pt modelId="{DA4B6C7C-1DED-482F-B03D-5B69AE8E744E}" type="pres">
      <dgm:prSet presAssocID="{6281E67C-1A16-4CCD-B7F2-F85804A26E10}" presName="hierChild4" presStyleCnt="0"/>
      <dgm:spPr/>
    </dgm:pt>
    <dgm:pt modelId="{FA071543-DA09-4A6F-9C1B-097D14AB701E}" type="pres">
      <dgm:prSet presAssocID="{6281E67C-1A16-4CCD-B7F2-F85804A26E10}" presName="hierChild5" presStyleCnt="0"/>
      <dgm:spPr/>
    </dgm:pt>
    <dgm:pt modelId="{CC007470-7205-4248-8716-3AC02BDFF870}" type="pres">
      <dgm:prSet presAssocID="{441F8F23-05BD-44CF-9855-0ECD9281EB58}" presName="Name37" presStyleLbl="parChTrans1D4" presStyleIdx="17" presStyleCnt="31"/>
      <dgm:spPr/>
      <dgm:t>
        <a:bodyPr/>
        <a:lstStyle/>
        <a:p>
          <a:endParaRPr lang="en-US"/>
        </a:p>
      </dgm:t>
    </dgm:pt>
    <dgm:pt modelId="{30852502-2DAC-41CC-9397-A57A8C5C7506}" type="pres">
      <dgm:prSet presAssocID="{9EEBE571-B2AB-404F-94F0-F41B75FB550C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55675A5-7BB0-46C7-8909-C59C8154C5C2}" type="pres">
      <dgm:prSet presAssocID="{9EEBE571-B2AB-404F-94F0-F41B75FB550C}" presName="rootComposite" presStyleCnt="0"/>
      <dgm:spPr/>
      <dgm:t>
        <a:bodyPr/>
        <a:lstStyle/>
        <a:p>
          <a:endParaRPr lang="en-US"/>
        </a:p>
      </dgm:t>
    </dgm:pt>
    <dgm:pt modelId="{3B0A9805-BA80-4B57-9FD2-06090F5EA492}" type="pres">
      <dgm:prSet presAssocID="{9EEBE571-B2AB-404F-94F0-F41B75FB550C}" presName="rootText" presStyleLbl="node4" presStyleIdx="17" presStyleCnt="31" custScaleX="111953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FB0862-6D13-40E2-AEFB-6DF12961EE70}" type="pres">
      <dgm:prSet presAssocID="{9EEBE571-B2AB-404F-94F0-F41B75FB550C}" presName="rootConnector" presStyleLbl="node4" presStyleIdx="17" presStyleCnt="31"/>
      <dgm:spPr/>
      <dgm:t>
        <a:bodyPr/>
        <a:lstStyle/>
        <a:p>
          <a:endParaRPr lang="en-US"/>
        </a:p>
      </dgm:t>
    </dgm:pt>
    <dgm:pt modelId="{1143EB7A-611B-4B37-9F33-45EE4CC1446B}" type="pres">
      <dgm:prSet presAssocID="{9EEBE571-B2AB-404F-94F0-F41B75FB550C}" presName="hierChild4" presStyleCnt="0"/>
      <dgm:spPr/>
      <dgm:t>
        <a:bodyPr/>
        <a:lstStyle/>
        <a:p>
          <a:endParaRPr lang="en-US"/>
        </a:p>
      </dgm:t>
    </dgm:pt>
    <dgm:pt modelId="{7EC8E825-68CA-4C08-AAC2-12A713D8374B}" type="pres">
      <dgm:prSet presAssocID="{9EEBE571-B2AB-404F-94F0-F41B75FB550C}" presName="hierChild5" presStyleCnt="0"/>
      <dgm:spPr/>
      <dgm:t>
        <a:bodyPr/>
        <a:lstStyle/>
        <a:p>
          <a:endParaRPr lang="en-US"/>
        </a:p>
      </dgm:t>
    </dgm:pt>
    <dgm:pt modelId="{F8B2EC81-DEB6-4EA8-891A-CF1AB1B4CA61}" type="pres">
      <dgm:prSet presAssocID="{FCCB518F-2DFB-4CF3-A260-C753EB1AD7E3}" presName="Name37" presStyleLbl="parChTrans1D4" presStyleIdx="18" presStyleCnt="31"/>
      <dgm:spPr/>
      <dgm:t>
        <a:bodyPr/>
        <a:lstStyle/>
        <a:p>
          <a:endParaRPr lang="en-US"/>
        </a:p>
      </dgm:t>
    </dgm:pt>
    <dgm:pt modelId="{0834930A-5F62-4257-AEB1-54CC5046CBCB}" type="pres">
      <dgm:prSet presAssocID="{53D92FCA-B5B7-406C-9C86-A9E91B777D6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F467EDA-2BB6-4E8A-A45B-706C45741F8D}" type="pres">
      <dgm:prSet presAssocID="{53D92FCA-B5B7-406C-9C86-A9E91B777D65}" presName="rootComposite" presStyleCnt="0"/>
      <dgm:spPr/>
      <dgm:t>
        <a:bodyPr/>
        <a:lstStyle/>
        <a:p>
          <a:endParaRPr lang="en-US"/>
        </a:p>
      </dgm:t>
    </dgm:pt>
    <dgm:pt modelId="{DA00A7A6-8E63-49C3-A93E-941D9C3AB2C1}" type="pres">
      <dgm:prSet presAssocID="{53D92FCA-B5B7-406C-9C86-A9E91B777D65}" presName="rootText" presStyleLbl="node4" presStyleIdx="18" presStyleCnt="31" custScaleX="111953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D00F16-97E5-4E54-AF0E-D10B272C91D3}" type="pres">
      <dgm:prSet presAssocID="{53D92FCA-B5B7-406C-9C86-A9E91B777D65}" presName="rootConnector" presStyleLbl="node4" presStyleIdx="18" presStyleCnt="31"/>
      <dgm:spPr/>
      <dgm:t>
        <a:bodyPr/>
        <a:lstStyle/>
        <a:p>
          <a:endParaRPr lang="en-US"/>
        </a:p>
      </dgm:t>
    </dgm:pt>
    <dgm:pt modelId="{4104690F-C550-41B4-A526-13B3019A90A3}" type="pres">
      <dgm:prSet presAssocID="{53D92FCA-B5B7-406C-9C86-A9E91B777D65}" presName="hierChild4" presStyleCnt="0"/>
      <dgm:spPr/>
      <dgm:t>
        <a:bodyPr/>
        <a:lstStyle/>
        <a:p>
          <a:endParaRPr lang="en-US"/>
        </a:p>
      </dgm:t>
    </dgm:pt>
    <dgm:pt modelId="{0BF47714-BED2-4458-8F59-89367065C90E}" type="pres">
      <dgm:prSet presAssocID="{53D92FCA-B5B7-406C-9C86-A9E91B777D65}" presName="hierChild5" presStyleCnt="0"/>
      <dgm:spPr/>
      <dgm:t>
        <a:bodyPr/>
        <a:lstStyle/>
        <a:p>
          <a:endParaRPr lang="en-US"/>
        </a:p>
      </dgm:t>
    </dgm:pt>
    <dgm:pt modelId="{BD246E9D-7EE7-4C9D-A487-984884167E57}" type="pres">
      <dgm:prSet presAssocID="{E4A580BF-F1C5-4D3F-8059-39B6BB8E78D1}" presName="Name37" presStyleLbl="parChTrans1D4" presStyleIdx="19" presStyleCnt="31"/>
      <dgm:spPr/>
      <dgm:t>
        <a:bodyPr/>
        <a:lstStyle/>
        <a:p>
          <a:endParaRPr lang="en-US"/>
        </a:p>
      </dgm:t>
    </dgm:pt>
    <dgm:pt modelId="{21D4319D-F764-498B-AC48-DC66E4D86D1F}" type="pres">
      <dgm:prSet presAssocID="{A433B0ED-770A-4F94-8771-AC636DF5CD9E}" presName="hierRoot2" presStyleCnt="0">
        <dgm:presLayoutVars>
          <dgm:hierBranch val="init"/>
        </dgm:presLayoutVars>
      </dgm:prSet>
      <dgm:spPr/>
    </dgm:pt>
    <dgm:pt modelId="{69536C8C-0324-4A2A-BEA5-DC366FB8FC45}" type="pres">
      <dgm:prSet presAssocID="{A433B0ED-770A-4F94-8771-AC636DF5CD9E}" presName="rootComposite" presStyleCnt="0"/>
      <dgm:spPr/>
    </dgm:pt>
    <dgm:pt modelId="{0B67C0AA-BC61-4FFE-8D04-C91E0BDF7BE7}" type="pres">
      <dgm:prSet presAssocID="{A433B0ED-770A-4F94-8771-AC636DF5CD9E}" presName="rootText" presStyleLbl="node4" presStyleIdx="19" presStyleCnt="31" custScaleX="111953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14DE3B-0EBD-4001-AAFA-315B604E204C}" type="pres">
      <dgm:prSet presAssocID="{A433B0ED-770A-4F94-8771-AC636DF5CD9E}" presName="rootConnector" presStyleLbl="node4" presStyleIdx="19" presStyleCnt="31"/>
      <dgm:spPr/>
      <dgm:t>
        <a:bodyPr/>
        <a:lstStyle/>
        <a:p>
          <a:endParaRPr lang="en-US"/>
        </a:p>
      </dgm:t>
    </dgm:pt>
    <dgm:pt modelId="{ECBF1AA1-6888-48CB-B34C-6F3CA37C11A0}" type="pres">
      <dgm:prSet presAssocID="{A433B0ED-770A-4F94-8771-AC636DF5CD9E}" presName="hierChild4" presStyleCnt="0"/>
      <dgm:spPr/>
    </dgm:pt>
    <dgm:pt modelId="{DA4565A4-C802-4CE6-BB85-C33DC5159766}" type="pres">
      <dgm:prSet presAssocID="{A433B0ED-770A-4F94-8771-AC636DF5CD9E}" presName="hierChild5" presStyleCnt="0"/>
      <dgm:spPr/>
    </dgm:pt>
    <dgm:pt modelId="{0373F477-38A2-46CE-8163-2B5C1F3EE9CA}" type="pres">
      <dgm:prSet presAssocID="{600344C5-09B2-4CE9-AFF6-3271D17F4AB8}" presName="Name37" presStyleLbl="parChTrans1D4" presStyleIdx="20" presStyleCnt="31"/>
      <dgm:spPr/>
      <dgm:t>
        <a:bodyPr/>
        <a:lstStyle/>
        <a:p>
          <a:endParaRPr lang="en-US"/>
        </a:p>
      </dgm:t>
    </dgm:pt>
    <dgm:pt modelId="{DA0C8BF7-2D10-4DF9-AE47-EE1290F8BF17}" type="pres">
      <dgm:prSet presAssocID="{507A04A1-CCB1-44F7-B0D7-C7CFD733EF03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892C744-968D-4CC9-8D65-1C77CA3CA7DA}" type="pres">
      <dgm:prSet presAssocID="{507A04A1-CCB1-44F7-B0D7-C7CFD733EF03}" presName="rootComposite" presStyleCnt="0"/>
      <dgm:spPr/>
      <dgm:t>
        <a:bodyPr/>
        <a:lstStyle/>
        <a:p>
          <a:endParaRPr lang="en-US"/>
        </a:p>
      </dgm:t>
    </dgm:pt>
    <dgm:pt modelId="{6056FE78-B049-46C0-92DD-C9BC0439CDCA}" type="pres">
      <dgm:prSet presAssocID="{507A04A1-CCB1-44F7-B0D7-C7CFD733EF03}" presName="rootText" presStyleLbl="node4" presStyleIdx="20" presStyleCnt="31" custScaleX="111953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592F45-E13F-4338-A69D-AC112E1E80E3}" type="pres">
      <dgm:prSet presAssocID="{507A04A1-CCB1-44F7-B0D7-C7CFD733EF03}" presName="rootConnector" presStyleLbl="node4" presStyleIdx="20" presStyleCnt="31"/>
      <dgm:spPr/>
      <dgm:t>
        <a:bodyPr/>
        <a:lstStyle/>
        <a:p>
          <a:endParaRPr lang="en-US"/>
        </a:p>
      </dgm:t>
    </dgm:pt>
    <dgm:pt modelId="{EABB4D9D-E090-417C-8600-F051BA8CCA53}" type="pres">
      <dgm:prSet presAssocID="{507A04A1-CCB1-44F7-B0D7-C7CFD733EF03}" presName="hierChild4" presStyleCnt="0"/>
      <dgm:spPr/>
      <dgm:t>
        <a:bodyPr/>
        <a:lstStyle/>
        <a:p>
          <a:endParaRPr lang="en-US"/>
        </a:p>
      </dgm:t>
    </dgm:pt>
    <dgm:pt modelId="{EFB114F6-7887-4683-82D2-ED2311CB963F}" type="pres">
      <dgm:prSet presAssocID="{507A04A1-CCB1-44F7-B0D7-C7CFD733EF03}" presName="hierChild5" presStyleCnt="0"/>
      <dgm:spPr/>
      <dgm:t>
        <a:bodyPr/>
        <a:lstStyle/>
        <a:p>
          <a:endParaRPr lang="en-US"/>
        </a:p>
      </dgm:t>
    </dgm:pt>
    <dgm:pt modelId="{1A51E322-FA58-42BB-8B31-747E9B3A293C}" type="pres">
      <dgm:prSet presAssocID="{AFC8F08B-9CCE-4B62-BF09-7D42C43DEBA6}" presName="Name37" presStyleLbl="parChTrans1D4" presStyleIdx="21" presStyleCnt="31"/>
      <dgm:spPr/>
      <dgm:t>
        <a:bodyPr/>
        <a:lstStyle/>
        <a:p>
          <a:endParaRPr lang="en-US"/>
        </a:p>
      </dgm:t>
    </dgm:pt>
    <dgm:pt modelId="{23E51ACD-3BAC-401B-8375-03B03FFCB885}" type="pres">
      <dgm:prSet presAssocID="{72221D15-32B3-4994-9D5A-6AAE95A03CEF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6A23D2F-BBB2-45F9-9431-9266C119C47F}" type="pres">
      <dgm:prSet presAssocID="{72221D15-32B3-4994-9D5A-6AAE95A03CEF}" presName="rootComposite" presStyleCnt="0"/>
      <dgm:spPr/>
      <dgm:t>
        <a:bodyPr/>
        <a:lstStyle/>
        <a:p>
          <a:endParaRPr lang="en-US"/>
        </a:p>
      </dgm:t>
    </dgm:pt>
    <dgm:pt modelId="{FEB46D8E-4C6E-49B7-923C-36BAE70CF098}" type="pres">
      <dgm:prSet presAssocID="{72221D15-32B3-4994-9D5A-6AAE95A03CEF}" presName="rootText" presStyleLbl="node4" presStyleIdx="21" presStyleCnt="31" custScaleX="111953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10A5CB-F7F8-4917-A2AB-EACAA41B1AE9}" type="pres">
      <dgm:prSet presAssocID="{72221D15-32B3-4994-9D5A-6AAE95A03CEF}" presName="rootConnector" presStyleLbl="node4" presStyleIdx="21" presStyleCnt="31"/>
      <dgm:spPr/>
      <dgm:t>
        <a:bodyPr/>
        <a:lstStyle/>
        <a:p>
          <a:endParaRPr lang="en-US"/>
        </a:p>
      </dgm:t>
    </dgm:pt>
    <dgm:pt modelId="{261D3E84-631B-4D12-82D9-E8A79EFCB4CC}" type="pres">
      <dgm:prSet presAssocID="{72221D15-32B3-4994-9D5A-6AAE95A03CEF}" presName="hierChild4" presStyleCnt="0"/>
      <dgm:spPr/>
      <dgm:t>
        <a:bodyPr/>
        <a:lstStyle/>
        <a:p>
          <a:endParaRPr lang="en-US"/>
        </a:p>
      </dgm:t>
    </dgm:pt>
    <dgm:pt modelId="{CAE46E4A-080D-426D-9F89-3AF8903474F4}" type="pres">
      <dgm:prSet presAssocID="{72221D15-32B3-4994-9D5A-6AAE95A03CEF}" presName="hierChild5" presStyleCnt="0"/>
      <dgm:spPr/>
      <dgm:t>
        <a:bodyPr/>
        <a:lstStyle/>
        <a:p>
          <a:endParaRPr lang="en-US"/>
        </a:p>
      </dgm:t>
    </dgm:pt>
    <dgm:pt modelId="{296F61D0-AF36-43CA-9BD3-1BF4E054B50F}" type="pres">
      <dgm:prSet presAssocID="{8753DCB4-362D-4F98-B83F-994B751A7722}" presName="hierChild5" presStyleCnt="0"/>
      <dgm:spPr/>
      <dgm:t>
        <a:bodyPr/>
        <a:lstStyle/>
        <a:p>
          <a:endParaRPr lang="en-US"/>
        </a:p>
      </dgm:t>
    </dgm:pt>
    <dgm:pt modelId="{ADC0528B-BAD3-4B79-AFBF-589BAE642802}" type="pres">
      <dgm:prSet presAssocID="{581D657C-0D85-436F-9B57-F054CCDEF6AC}" presName="Name37" presStyleLbl="parChTrans1D3" presStyleIdx="6" presStyleCnt="9"/>
      <dgm:spPr/>
      <dgm:t>
        <a:bodyPr/>
        <a:lstStyle/>
        <a:p>
          <a:endParaRPr lang="en-US"/>
        </a:p>
      </dgm:t>
    </dgm:pt>
    <dgm:pt modelId="{94BBA18D-8228-4AA1-BBD5-B28F6F461CE7}" type="pres">
      <dgm:prSet presAssocID="{066158DB-1B7B-40F8-8E0E-C60F038AB439}" presName="hierRoot2" presStyleCnt="0">
        <dgm:presLayoutVars>
          <dgm:hierBranch val="init"/>
        </dgm:presLayoutVars>
      </dgm:prSet>
      <dgm:spPr/>
    </dgm:pt>
    <dgm:pt modelId="{6E6D54A0-17E4-4FC6-8B7B-6100D7718FFB}" type="pres">
      <dgm:prSet presAssocID="{066158DB-1B7B-40F8-8E0E-C60F038AB439}" presName="rootComposite" presStyleCnt="0"/>
      <dgm:spPr/>
    </dgm:pt>
    <dgm:pt modelId="{31FF6FC3-4ED7-4A02-A4FF-2155CAC805DD}" type="pres">
      <dgm:prSet presAssocID="{066158DB-1B7B-40F8-8E0E-C60F038AB439}" presName="rootText" presStyleLbl="node3" presStyleIdx="6" presStyleCnt="9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ECAC4C-13CA-46ED-9304-DBB6AAFBE0EB}" type="pres">
      <dgm:prSet presAssocID="{066158DB-1B7B-40F8-8E0E-C60F038AB439}" presName="rootConnector" presStyleLbl="node3" presStyleIdx="6" presStyleCnt="9"/>
      <dgm:spPr/>
      <dgm:t>
        <a:bodyPr/>
        <a:lstStyle/>
        <a:p>
          <a:endParaRPr lang="en-US"/>
        </a:p>
      </dgm:t>
    </dgm:pt>
    <dgm:pt modelId="{6DF3D6BC-40F6-437E-927F-372D49F2A784}" type="pres">
      <dgm:prSet presAssocID="{066158DB-1B7B-40F8-8E0E-C60F038AB439}" presName="hierChild4" presStyleCnt="0"/>
      <dgm:spPr/>
    </dgm:pt>
    <dgm:pt modelId="{8C87A2D7-D29E-46E0-8E33-FA8004F0B24F}" type="pres">
      <dgm:prSet presAssocID="{D52EE6D2-D909-48EC-A1D8-D7B75A588575}" presName="Name37" presStyleLbl="parChTrans1D4" presStyleIdx="22" presStyleCnt="31"/>
      <dgm:spPr/>
      <dgm:t>
        <a:bodyPr/>
        <a:lstStyle/>
        <a:p>
          <a:endParaRPr lang="en-US"/>
        </a:p>
      </dgm:t>
    </dgm:pt>
    <dgm:pt modelId="{8E426E7E-7478-44D6-A56B-05D2FA069D4D}" type="pres">
      <dgm:prSet presAssocID="{6FF778C7-EB33-4C26-8595-3DF6DBCE0907}" presName="hierRoot2" presStyleCnt="0">
        <dgm:presLayoutVars>
          <dgm:hierBranch val="init"/>
        </dgm:presLayoutVars>
      </dgm:prSet>
      <dgm:spPr/>
    </dgm:pt>
    <dgm:pt modelId="{FD08FAEB-F1FA-4AEA-A87A-948AB5A4C624}" type="pres">
      <dgm:prSet presAssocID="{6FF778C7-EB33-4C26-8595-3DF6DBCE0907}" presName="rootComposite" presStyleCnt="0"/>
      <dgm:spPr/>
    </dgm:pt>
    <dgm:pt modelId="{A7BE6F62-E35F-4D73-862A-442375EE33C7}" type="pres">
      <dgm:prSet presAssocID="{6FF778C7-EB33-4C26-8595-3DF6DBCE0907}" presName="rootText" presStyleLbl="node4" presStyleIdx="22" presStyleCnt="31" custLinFactNeighborY="386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1C66E2-7D08-4AE0-8115-BFABEFE2C299}" type="pres">
      <dgm:prSet presAssocID="{6FF778C7-EB33-4C26-8595-3DF6DBCE0907}" presName="rootConnector" presStyleLbl="node4" presStyleIdx="22" presStyleCnt="31"/>
      <dgm:spPr/>
      <dgm:t>
        <a:bodyPr/>
        <a:lstStyle/>
        <a:p>
          <a:endParaRPr lang="en-US"/>
        </a:p>
      </dgm:t>
    </dgm:pt>
    <dgm:pt modelId="{586A175C-D35C-45C1-BA79-3B96AE3AB509}" type="pres">
      <dgm:prSet presAssocID="{6FF778C7-EB33-4C26-8595-3DF6DBCE0907}" presName="hierChild4" presStyleCnt="0"/>
      <dgm:spPr/>
    </dgm:pt>
    <dgm:pt modelId="{BA93DB8B-0AD0-49E8-B55B-6FAC5072D62A}" type="pres">
      <dgm:prSet presAssocID="{6FF778C7-EB33-4C26-8595-3DF6DBCE0907}" presName="hierChild5" presStyleCnt="0"/>
      <dgm:spPr/>
    </dgm:pt>
    <dgm:pt modelId="{F5A5FF51-CF18-4F84-9EB7-55E807B0D81B}" type="pres">
      <dgm:prSet presAssocID="{0360B448-B470-458E-BDA7-286F5EC3F60B}" presName="Name37" presStyleLbl="parChTrans1D4" presStyleIdx="23" presStyleCnt="31"/>
      <dgm:spPr/>
      <dgm:t>
        <a:bodyPr/>
        <a:lstStyle/>
        <a:p>
          <a:endParaRPr lang="en-US"/>
        </a:p>
      </dgm:t>
    </dgm:pt>
    <dgm:pt modelId="{A0005EC4-FB70-442A-928E-E1CF2A402189}" type="pres">
      <dgm:prSet presAssocID="{EECD4598-4EB7-40E3-8ADC-158908EDD0E5}" presName="hierRoot2" presStyleCnt="0">
        <dgm:presLayoutVars>
          <dgm:hierBranch val="init"/>
        </dgm:presLayoutVars>
      </dgm:prSet>
      <dgm:spPr/>
    </dgm:pt>
    <dgm:pt modelId="{54FCAB15-EA9A-4660-B622-C29B1EBEA1AF}" type="pres">
      <dgm:prSet presAssocID="{EECD4598-4EB7-40E3-8ADC-158908EDD0E5}" presName="rootComposite" presStyleCnt="0"/>
      <dgm:spPr/>
    </dgm:pt>
    <dgm:pt modelId="{E53AE5E5-3E70-4960-92EE-FCE29C4620E1}" type="pres">
      <dgm:prSet presAssocID="{EECD4598-4EB7-40E3-8ADC-158908EDD0E5}" presName="rootText" presStyleLbl="node4" presStyleIdx="23" presStyleCnt="31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4B38B6-9616-4D75-9C5A-8A49D4BC0B21}" type="pres">
      <dgm:prSet presAssocID="{EECD4598-4EB7-40E3-8ADC-158908EDD0E5}" presName="rootConnector" presStyleLbl="node4" presStyleIdx="23" presStyleCnt="31"/>
      <dgm:spPr/>
      <dgm:t>
        <a:bodyPr/>
        <a:lstStyle/>
        <a:p>
          <a:endParaRPr lang="en-US"/>
        </a:p>
      </dgm:t>
    </dgm:pt>
    <dgm:pt modelId="{88365D6F-7520-483F-9990-9E9CEDE2B13A}" type="pres">
      <dgm:prSet presAssocID="{EECD4598-4EB7-40E3-8ADC-158908EDD0E5}" presName="hierChild4" presStyleCnt="0"/>
      <dgm:spPr/>
    </dgm:pt>
    <dgm:pt modelId="{4AACDEA7-7707-408E-AF33-B2907155E293}" type="pres">
      <dgm:prSet presAssocID="{EECD4598-4EB7-40E3-8ADC-158908EDD0E5}" presName="hierChild5" presStyleCnt="0"/>
      <dgm:spPr/>
    </dgm:pt>
    <dgm:pt modelId="{A1F1DA1F-022D-4036-AC75-D73FF6C2DC2B}" type="pres">
      <dgm:prSet presAssocID="{066158DB-1B7B-40F8-8E0E-C60F038AB439}" presName="hierChild5" presStyleCnt="0"/>
      <dgm:spPr/>
    </dgm:pt>
    <dgm:pt modelId="{875293A4-2442-45AF-A6B6-0382265B422A}" type="pres">
      <dgm:prSet presAssocID="{AFF10195-0097-4824-A464-21587A2992CD}" presName="Name37" presStyleLbl="parChTrans1D3" presStyleIdx="7" presStyleCnt="9"/>
      <dgm:spPr/>
      <dgm:t>
        <a:bodyPr/>
        <a:lstStyle/>
        <a:p>
          <a:endParaRPr lang="en-US"/>
        </a:p>
      </dgm:t>
    </dgm:pt>
    <dgm:pt modelId="{3FA1B680-F9BC-472F-8211-F5A32BE785F8}" type="pres">
      <dgm:prSet presAssocID="{7CEEA4FE-1214-471C-94B7-8695C8F63239}" presName="hierRoot2" presStyleCnt="0">
        <dgm:presLayoutVars>
          <dgm:hierBranch val="init"/>
        </dgm:presLayoutVars>
      </dgm:prSet>
      <dgm:spPr/>
    </dgm:pt>
    <dgm:pt modelId="{1864E89C-AEAA-40D9-BA7F-4456BEA891CE}" type="pres">
      <dgm:prSet presAssocID="{7CEEA4FE-1214-471C-94B7-8695C8F63239}" presName="rootComposite" presStyleCnt="0"/>
      <dgm:spPr/>
    </dgm:pt>
    <dgm:pt modelId="{A1F318AC-0EAF-490A-A96E-0BCBB0958DA1}" type="pres">
      <dgm:prSet presAssocID="{7CEEA4FE-1214-471C-94B7-8695C8F63239}" presName="rootText" presStyleLbl="node3" presStyleIdx="7" presStyleCnt="9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2ACA7D-C3AD-454D-9BCF-2AC5FC984291}" type="pres">
      <dgm:prSet presAssocID="{7CEEA4FE-1214-471C-94B7-8695C8F63239}" presName="rootConnector" presStyleLbl="node3" presStyleIdx="7" presStyleCnt="9"/>
      <dgm:spPr/>
      <dgm:t>
        <a:bodyPr/>
        <a:lstStyle/>
        <a:p>
          <a:endParaRPr lang="en-US"/>
        </a:p>
      </dgm:t>
    </dgm:pt>
    <dgm:pt modelId="{DD0DA343-C2D3-48CD-827F-2BE9C15429D3}" type="pres">
      <dgm:prSet presAssocID="{7CEEA4FE-1214-471C-94B7-8695C8F63239}" presName="hierChild4" presStyleCnt="0"/>
      <dgm:spPr/>
    </dgm:pt>
    <dgm:pt modelId="{1C2B3A4A-9727-4624-ACF4-75C05F95F78A}" type="pres">
      <dgm:prSet presAssocID="{3B4F2FEA-B8B1-4A6D-A7E7-933BD26E1BC9}" presName="Name37" presStyleLbl="parChTrans1D4" presStyleIdx="24" presStyleCnt="31"/>
      <dgm:spPr/>
      <dgm:t>
        <a:bodyPr/>
        <a:lstStyle/>
        <a:p>
          <a:endParaRPr lang="en-US"/>
        </a:p>
      </dgm:t>
    </dgm:pt>
    <dgm:pt modelId="{C052A903-1BBD-42E8-B518-29D348CF531C}" type="pres">
      <dgm:prSet presAssocID="{B7AEA2E3-30AC-4BBE-A176-91F9454551E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50E991B-4147-46F6-8327-9E19E3A10F80}" type="pres">
      <dgm:prSet presAssocID="{B7AEA2E3-30AC-4BBE-A176-91F9454551E9}" presName="rootComposite" presStyleCnt="0"/>
      <dgm:spPr/>
      <dgm:t>
        <a:bodyPr/>
        <a:lstStyle/>
        <a:p>
          <a:endParaRPr lang="en-US"/>
        </a:p>
      </dgm:t>
    </dgm:pt>
    <dgm:pt modelId="{0522286D-1A77-442E-9E7E-0EF6E4A29C1A}" type="pres">
      <dgm:prSet presAssocID="{B7AEA2E3-30AC-4BBE-A176-91F9454551E9}" presName="rootText" presStyleLbl="node4" presStyleIdx="24" presStyleCnt="31" custScaleX="126936" custScaleY="99519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82F472-EB8E-452D-A82E-7CC4B4445C3D}" type="pres">
      <dgm:prSet presAssocID="{B7AEA2E3-30AC-4BBE-A176-91F9454551E9}" presName="rootConnector" presStyleLbl="node4" presStyleIdx="24" presStyleCnt="31"/>
      <dgm:spPr/>
      <dgm:t>
        <a:bodyPr/>
        <a:lstStyle/>
        <a:p>
          <a:endParaRPr lang="en-US"/>
        </a:p>
      </dgm:t>
    </dgm:pt>
    <dgm:pt modelId="{1C3DAFCD-ECC4-4674-A55C-C7B71C74D9A8}" type="pres">
      <dgm:prSet presAssocID="{B7AEA2E3-30AC-4BBE-A176-91F9454551E9}" presName="hierChild4" presStyleCnt="0"/>
      <dgm:spPr/>
      <dgm:t>
        <a:bodyPr/>
        <a:lstStyle/>
        <a:p>
          <a:endParaRPr lang="en-US"/>
        </a:p>
      </dgm:t>
    </dgm:pt>
    <dgm:pt modelId="{04FC2B04-D196-4396-8D0B-44260A03A3C8}" type="pres">
      <dgm:prSet presAssocID="{B7AEA2E3-30AC-4BBE-A176-91F9454551E9}" presName="hierChild5" presStyleCnt="0"/>
      <dgm:spPr/>
      <dgm:t>
        <a:bodyPr/>
        <a:lstStyle/>
        <a:p>
          <a:endParaRPr lang="en-US"/>
        </a:p>
      </dgm:t>
    </dgm:pt>
    <dgm:pt modelId="{F7A0D8DE-B089-4EC0-96C2-F5E833BA4C4D}" type="pres">
      <dgm:prSet presAssocID="{827CCB13-29D1-4445-A246-62CEC3880641}" presName="Name37" presStyleLbl="parChTrans1D4" presStyleIdx="25" presStyleCnt="31"/>
      <dgm:spPr/>
      <dgm:t>
        <a:bodyPr/>
        <a:lstStyle/>
        <a:p>
          <a:endParaRPr lang="en-US"/>
        </a:p>
      </dgm:t>
    </dgm:pt>
    <dgm:pt modelId="{26EF8E54-F48E-4B53-BE7A-EF5B4C50FFEE}" type="pres">
      <dgm:prSet presAssocID="{05C33406-05F4-40D4-B3A2-C1C8DFB5FE5C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135A18F-9127-487E-930B-848DA5857BFE}" type="pres">
      <dgm:prSet presAssocID="{05C33406-05F4-40D4-B3A2-C1C8DFB5FE5C}" presName="rootComposite" presStyleCnt="0"/>
      <dgm:spPr/>
      <dgm:t>
        <a:bodyPr/>
        <a:lstStyle/>
        <a:p>
          <a:endParaRPr lang="en-US"/>
        </a:p>
      </dgm:t>
    </dgm:pt>
    <dgm:pt modelId="{2AD5AA6C-AC55-4965-8061-A81F73C57C15}" type="pres">
      <dgm:prSet presAssocID="{05C33406-05F4-40D4-B3A2-C1C8DFB5FE5C}" presName="rootText" presStyleLbl="node4" presStyleIdx="25" presStyleCnt="31" custScaleX="126936" custScaleY="99519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B5CA83-94D2-4FB6-9F9B-164CE550E426}" type="pres">
      <dgm:prSet presAssocID="{05C33406-05F4-40D4-B3A2-C1C8DFB5FE5C}" presName="rootConnector" presStyleLbl="node4" presStyleIdx="25" presStyleCnt="31"/>
      <dgm:spPr/>
      <dgm:t>
        <a:bodyPr/>
        <a:lstStyle/>
        <a:p>
          <a:endParaRPr lang="en-US"/>
        </a:p>
      </dgm:t>
    </dgm:pt>
    <dgm:pt modelId="{9AC7742F-2C24-4AD2-97D3-CEFD50576C8F}" type="pres">
      <dgm:prSet presAssocID="{05C33406-05F4-40D4-B3A2-C1C8DFB5FE5C}" presName="hierChild4" presStyleCnt="0"/>
      <dgm:spPr/>
      <dgm:t>
        <a:bodyPr/>
        <a:lstStyle/>
        <a:p>
          <a:endParaRPr lang="en-US"/>
        </a:p>
      </dgm:t>
    </dgm:pt>
    <dgm:pt modelId="{F910C34B-3CE8-4222-83FE-BEFBE22E188F}" type="pres">
      <dgm:prSet presAssocID="{05C33406-05F4-40D4-B3A2-C1C8DFB5FE5C}" presName="hierChild5" presStyleCnt="0"/>
      <dgm:spPr/>
      <dgm:t>
        <a:bodyPr/>
        <a:lstStyle/>
        <a:p>
          <a:endParaRPr lang="en-US"/>
        </a:p>
      </dgm:t>
    </dgm:pt>
    <dgm:pt modelId="{369FCC6B-6DF2-4522-BEC6-09979006236F}" type="pres">
      <dgm:prSet presAssocID="{3799AD77-3175-416B-B7B1-C8770641F49D}" presName="Name37" presStyleLbl="parChTrans1D4" presStyleIdx="26" presStyleCnt="31"/>
      <dgm:spPr/>
      <dgm:t>
        <a:bodyPr/>
        <a:lstStyle/>
        <a:p>
          <a:endParaRPr lang="en-US"/>
        </a:p>
      </dgm:t>
    </dgm:pt>
    <dgm:pt modelId="{2CA997A6-0CC7-488F-A26C-7BD1803EB6EA}" type="pres">
      <dgm:prSet presAssocID="{F557AFC9-E9CC-402D-8F1B-996E9B1C964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FE4698A-90AE-4D93-80C8-4B07F59A07A0}" type="pres">
      <dgm:prSet presAssocID="{F557AFC9-E9CC-402D-8F1B-996E9B1C9640}" presName="rootComposite" presStyleCnt="0"/>
      <dgm:spPr/>
      <dgm:t>
        <a:bodyPr/>
        <a:lstStyle/>
        <a:p>
          <a:endParaRPr lang="en-US"/>
        </a:p>
      </dgm:t>
    </dgm:pt>
    <dgm:pt modelId="{4BC5CF1E-29AD-4E51-B7A2-95311EEB0532}" type="pres">
      <dgm:prSet presAssocID="{F557AFC9-E9CC-402D-8F1B-996E9B1C9640}" presName="rootText" presStyleLbl="node4" presStyleIdx="26" presStyleCnt="31" custScaleX="126936" custScaleY="99519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F10008-9ED5-4702-80F6-82F9E826AAE5}" type="pres">
      <dgm:prSet presAssocID="{F557AFC9-E9CC-402D-8F1B-996E9B1C9640}" presName="rootConnector" presStyleLbl="node4" presStyleIdx="26" presStyleCnt="31"/>
      <dgm:spPr/>
      <dgm:t>
        <a:bodyPr/>
        <a:lstStyle/>
        <a:p>
          <a:endParaRPr lang="en-US"/>
        </a:p>
      </dgm:t>
    </dgm:pt>
    <dgm:pt modelId="{5D7436DB-FC5B-44DD-832B-C32FAF81D9CB}" type="pres">
      <dgm:prSet presAssocID="{F557AFC9-E9CC-402D-8F1B-996E9B1C9640}" presName="hierChild4" presStyleCnt="0"/>
      <dgm:spPr/>
      <dgm:t>
        <a:bodyPr/>
        <a:lstStyle/>
        <a:p>
          <a:endParaRPr lang="en-US"/>
        </a:p>
      </dgm:t>
    </dgm:pt>
    <dgm:pt modelId="{36DB50B6-6B3D-41EC-9BA8-7623C60D4184}" type="pres">
      <dgm:prSet presAssocID="{F557AFC9-E9CC-402D-8F1B-996E9B1C9640}" presName="hierChild5" presStyleCnt="0"/>
      <dgm:spPr/>
      <dgm:t>
        <a:bodyPr/>
        <a:lstStyle/>
        <a:p>
          <a:endParaRPr lang="en-US"/>
        </a:p>
      </dgm:t>
    </dgm:pt>
    <dgm:pt modelId="{81454A08-8CC7-4D5C-A440-7C31079DD921}" type="pres">
      <dgm:prSet presAssocID="{7CEEA4FE-1214-471C-94B7-8695C8F63239}" presName="hierChild5" presStyleCnt="0"/>
      <dgm:spPr/>
    </dgm:pt>
    <dgm:pt modelId="{2D98863A-7D85-462D-8448-6B46585D6043}" type="pres">
      <dgm:prSet presAssocID="{B1A3690B-3C1A-455D-B60A-868487E895EA}" presName="Name37" presStyleLbl="parChTrans1D3" presStyleIdx="8" presStyleCnt="9"/>
      <dgm:spPr/>
      <dgm:t>
        <a:bodyPr/>
        <a:lstStyle/>
        <a:p>
          <a:endParaRPr lang="en-US"/>
        </a:p>
      </dgm:t>
    </dgm:pt>
    <dgm:pt modelId="{4A9DB156-8663-4321-B09B-F8B9EB2BECA4}" type="pres">
      <dgm:prSet presAssocID="{DB4ADF44-B544-44AE-AE13-D14446C51D5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F5BF7DB-4816-4DD0-AA0D-AF6E8EACF915}" type="pres">
      <dgm:prSet presAssocID="{DB4ADF44-B544-44AE-AE13-D14446C51D56}" presName="rootComposite" presStyleCnt="0"/>
      <dgm:spPr/>
      <dgm:t>
        <a:bodyPr/>
        <a:lstStyle/>
        <a:p>
          <a:endParaRPr lang="en-US"/>
        </a:p>
      </dgm:t>
    </dgm:pt>
    <dgm:pt modelId="{5E488F87-37BF-4ADA-8664-3320D2940758}" type="pres">
      <dgm:prSet presAssocID="{DB4ADF44-B544-44AE-AE13-D14446C51D56}" presName="rootText" presStyleLbl="node3" presStyleIdx="8" presStyleCnt="9" custScaleX="117440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5B1E1F4-439A-40EB-B996-1C89EDC54F8B}" type="pres">
      <dgm:prSet presAssocID="{DB4ADF44-B544-44AE-AE13-D14446C51D56}" presName="rootConnector" presStyleLbl="node3" presStyleIdx="8" presStyleCnt="9"/>
      <dgm:spPr/>
      <dgm:t>
        <a:bodyPr/>
        <a:lstStyle/>
        <a:p>
          <a:endParaRPr lang="en-US"/>
        </a:p>
      </dgm:t>
    </dgm:pt>
    <dgm:pt modelId="{7FAF0409-192D-4650-9C45-A00690D163DC}" type="pres">
      <dgm:prSet presAssocID="{DB4ADF44-B544-44AE-AE13-D14446C51D56}" presName="hierChild4" presStyleCnt="0"/>
      <dgm:spPr/>
      <dgm:t>
        <a:bodyPr/>
        <a:lstStyle/>
        <a:p>
          <a:endParaRPr lang="en-US"/>
        </a:p>
      </dgm:t>
    </dgm:pt>
    <dgm:pt modelId="{D46D9484-029F-4BA2-8B7B-EC00FC5E9C68}" type="pres">
      <dgm:prSet presAssocID="{A5B4D8A8-A872-4616-A9B2-21BC87FBA17A}" presName="Name37" presStyleLbl="parChTrans1D4" presStyleIdx="27" presStyleCnt="31"/>
      <dgm:spPr/>
      <dgm:t>
        <a:bodyPr/>
        <a:lstStyle/>
        <a:p>
          <a:endParaRPr lang="en-US"/>
        </a:p>
      </dgm:t>
    </dgm:pt>
    <dgm:pt modelId="{31DDC0A8-252C-42C9-BD53-347A431D6D83}" type="pres">
      <dgm:prSet presAssocID="{4A5A16CF-BA45-46D5-B380-A7755A66B3D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E4CC5BC-CBA9-4FD9-99C5-35E0A1135FB6}" type="pres">
      <dgm:prSet presAssocID="{4A5A16CF-BA45-46D5-B380-A7755A66B3DB}" presName="rootComposite" presStyleCnt="0"/>
      <dgm:spPr/>
      <dgm:t>
        <a:bodyPr/>
        <a:lstStyle/>
        <a:p>
          <a:endParaRPr lang="en-US"/>
        </a:p>
      </dgm:t>
    </dgm:pt>
    <dgm:pt modelId="{23BD4AAE-2534-47DD-BE83-9B28A27D2216}" type="pres">
      <dgm:prSet presAssocID="{4A5A16CF-BA45-46D5-B380-A7755A66B3DB}" presName="rootText" presStyleLbl="node4" presStyleIdx="27" presStyleCnt="31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B1F40B-23F1-485B-BD41-DD178D29F798}" type="pres">
      <dgm:prSet presAssocID="{4A5A16CF-BA45-46D5-B380-A7755A66B3DB}" presName="rootConnector" presStyleLbl="node4" presStyleIdx="27" presStyleCnt="31"/>
      <dgm:spPr/>
      <dgm:t>
        <a:bodyPr/>
        <a:lstStyle/>
        <a:p>
          <a:endParaRPr lang="en-US"/>
        </a:p>
      </dgm:t>
    </dgm:pt>
    <dgm:pt modelId="{FCC319E1-FC77-4F9E-A51E-692759B1FDD0}" type="pres">
      <dgm:prSet presAssocID="{4A5A16CF-BA45-46D5-B380-A7755A66B3DB}" presName="hierChild4" presStyleCnt="0"/>
      <dgm:spPr/>
      <dgm:t>
        <a:bodyPr/>
        <a:lstStyle/>
        <a:p>
          <a:endParaRPr lang="en-US"/>
        </a:p>
      </dgm:t>
    </dgm:pt>
    <dgm:pt modelId="{5853DFFF-B265-46C3-85E3-71AD6184116D}" type="pres">
      <dgm:prSet presAssocID="{4A5A16CF-BA45-46D5-B380-A7755A66B3DB}" presName="hierChild5" presStyleCnt="0"/>
      <dgm:spPr/>
      <dgm:t>
        <a:bodyPr/>
        <a:lstStyle/>
        <a:p>
          <a:endParaRPr lang="en-US"/>
        </a:p>
      </dgm:t>
    </dgm:pt>
    <dgm:pt modelId="{442C2480-886C-43DA-89BD-8314D992DA03}" type="pres">
      <dgm:prSet presAssocID="{B93FB132-43B6-4CD4-9C5A-33E731291F3C}" presName="Name37" presStyleLbl="parChTrans1D4" presStyleIdx="28" presStyleCnt="31"/>
      <dgm:spPr/>
      <dgm:t>
        <a:bodyPr/>
        <a:lstStyle/>
        <a:p>
          <a:endParaRPr lang="en-US"/>
        </a:p>
      </dgm:t>
    </dgm:pt>
    <dgm:pt modelId="{0D545E43-3D74-46BA-AEB6-5442A8971B42}" type="pres">
      <dgm:prSet presAssocID="{D7C26EFC-E66C-4171-AFA9-89A55B53265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841CD19-42CA-484F-96C6-C48C413934B7}" type="pres">
      <dgm:prSet presAssocID="{D7C26EFC-E66C-4171-AFA9-89A55B532655}" presName="rootComposite" presStyleCnt="0"/>
      <dgm:spPr/>
      <dgm:t>
        <a:bodyPr/>
        <a:lstStyle/>
        <a:p>
          <a:endParaRPr lang="en-US"/>
        </a:p>
      </dgm:t>
    </dgm:pt>
    <dgm:pt modelId="{12D88881-9D61-41BC-8A2F-004E008988FB}" type="pres">
      <dgm:prSet presAssocID="{D7C26EFC-E66C-4171-AFA9-89A55B532655}" presName="rootText" presStyleLbl="node4" presStyleIdx="28" presStyleCnt="31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8DD2569-E8AA-4313-8B8F-F5B6C4D999BF}" type="pres">
      <dgm:prSet presAssocID="{D7C26EFC-E66C-4171-AFA9-89A55B532655}" presName="rootConnector" presStyleLbl="node4" presStyleIdx="28" presStyleCnt="31"/>
      <dgm:spPr/>
      <dgm:t>
        <a:bodyPr/>
        <a:lstStyle/>
        <a:p>
          <a:endParaRPr lang="en-US"/>
        </a:p>
      </dgm:t>
    </dgm:pt>
    <dgm:pt modelId="{FE29F51D-50BB-4B39-88A3-66D0FC1DE1A3}" type="pres">
      <dgm:prSet presAssocID="{D7C26EFC-E66C-4171-AFA9-89A55B532655}" presName="hierChild4" presStyleCnt="0"/>
      <dgm:spPr/>
      <dgm:t>
        <a:bodyPr/>
        <a:lstStyle/>
        <a:p>
          <a:endParaRPr lang="en-US"/>
        </a:p>
      </dgm:t>
    </dgm:pt>
    <dgm:pt modelId="{A25A7C7D-B0A2-4448-A62E-D3E56B509336}" type="pres">
      <dgm:prSet presAssocID="{D7C26EFC-E66C-4171-AFA9-89A55B532655}" presName="hierChild5" presStyleCnt="0"/>
      <dgm:spPr/>
      <dgm:t>
        <a:bodyPr/>
        <a:lstStyle/>
        <a:p>
          <a:endParaRPr lang="en-US"/>
        </a:p>
      </dgm:t>
    </dgm:pt>
    <dgm:pt modelId="{DDB55584-2FC4-49E9-88CB-63ECC6A0814A}" type="pres">
      <dgm:prSet presAssocID="{B34B4176-D68B-40DC-9BEA-FF8D8CFBA503}" presName="Name37" presStyleLbl="parChTrans1D4" presStyleIdx="29" presStyleCnt="31"/>
      <dgm:spPr/>
      <dgm:t>
        <a:bodyPr/>
        <a:lstStyle/>
        <a:p>
          <a:endParaRPr lang="en-US"/>
        </a:p>
      </dgm:t>
    </dgm:pt>
    <dgm:pt modelId="{4B853929-B93E-43EC-A1BD-C89D195C086F}" type="pres">
      <dgm:prSet presAssocID="{851CDA1C-D0C4-4B99-BB73-FDC73244BF4F}" presName="hierRoot2" presStyleCnt="0">
        <dgm:presLayoutVars>
          <dgm:hierBranch val="init"/>
        </dgm:presLayoutVars>
      </dgm:prSet>
      <dgm:spPr/>
    </dgm:pt>
    <dgm:pt modelId="{5B01FC72-3A77-4894-BBBD-FCCE14160F62}" type="pres">
      <dgm:prSet presAssocID="{851CDA1C-D0C4-4B99-BB73-FDC73244BF4F}" presName="rootComposite" presStyleCnt="0"/>
      <dgm:spPr/>
    </dgm:pt>
    <dgm:pt modelId="{89763336-EA8B-45AB-8577-6CDC01F00BC9}" type="pres">
      <dgm:prSet presAssocID="{851CDA1C-D0C4-4B99-BB73-FDC73244BF4F}" presName="rootText" presStyleLbl="node4" presStyleIdx="29" presStyleCnt="31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5A9F48-4859-4A44-8EE3-D95364FF3172}" type="pres">
      <dgm:prSet presAssocID="{851CDA1C-D0C4-4B99-BB73-FDC73244BF4F}" presName="rootConnector" presStyleLbl="node4" presStyleIdx="29" presStyleCnt="31"/>
      <dgm:spPr/>
      <dgm:t>
        <a:bodyPr/>
        <a:lstStyle/>
        <a:p>
          <a:endParaRPr lang="en-US"/>
        </a:p>
      </dgm:t>
    </dgm:pt>
    <dgm:pt modelId="{ED669B12-587E-4F9D-B793-FEBE38E323E8}" type="pres">
      <dgm:prSet presAssocID="{851CDA1C-D0C4-4B99-BB73-FDC73244BF4F}" presName="hierChild4" presStyleCnt="0"/>
      <dgm:spPr/>
    </dgm:pt>
    <dgm:pt modelId="{FC4268BC-FAA8-4A07-B3CB-37B54F542AF6}" type="pres">
      <dgm:prSet presAssocID="{851CDA1C-D0C4-4B99-BB73-FDC73244BF4F}" presName="hierChild5" presStyleCnt="0"/>
      <dgm:spPr/>
    </dgm:pt>
    <dgm:pt modelId="{DDDB78D4-0AC6-4A51-95EA-71C51D310392}" type="pres">
      <dgm:prSet presAssocID="{44F0D2D2-75BD-471E-A940-0632A611B190}" presName="Name37" presStyleLbl="parChTrans1D4" presStyleIdx="30" presStyleCnt="31"/>
      <dgm:spPr/>
      <dgm:t>
        <a:bodyPr/>
        <a:lstStyle/>
        <a:p>
          <a:endParaRPr lang="en-US"/>
        </a:p>
      </dgm:t>
    </dgm:pt>
    <dgm:pt modelId="{18A42BDA-B046-482D-8112-DFC5136D1881}" type="pres">
      <dgm:prSet presAssocID="{5B53DC21-D393-4C84-ACA5-B5E3E98044CB}" presName="hierRoot2" presStyleCnt="0">
        <dgm:presLayoutVars>
          <dgm:hierBranch val="init"/>
        </dgm:presLayoutVars>
      </dgm:prSet>
      <dgm:spPr/>
    </dgm:pt>
    <dgm:pt modelId="{B523A14C-5888-465A-A6B5-58F89E91E928}" type="pres">
      <dgm:prSet presAssocID="{5B53DC21-D393-4C84-ACA5-B5E3E98044CB}" presName="rootComposite" presStyleCnt="0"/>
      <dgm:spPr/>
    </dgm:pt>
    <dgm:pt modelId="{A4C23E6E-6563-4179-B7E5-513A0C7C361E}" type="pres">
      <dgm:prSet presAssocID="{5B53DC21-D393-4C84-ACA5-B5E3E98044CB}" presName="rootText" presStyleLbl="node4" presStyleIdx="30" presStyleCnt="31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A1F37D-F2BA-4FAE-B4C5-B33CE733C2AB}" type="pres">
      <dgm:prSet presAssocID="{5B53DC21-D393-4C84-ACA5-B5E3E98044CB}" presName="rootConnector" presStyleLbl="node4" presStyleIdx="30" presStyleCnt="31"/>
      <dgm:spPr/>
      <dgm:t>
        <a:bodyPr/>
        <a:lstStyle/>
        <a:p>
          <a:endParaRPr lang="en-US"/>
        </a:p>
      </dgm:t>
    </dgm:pt>
    <dgm:pt modelId="{A6FAB00B-8926-4C30-8116-1D0D16F8B9F1}" type="pres">
      <dgm:prSet presAssocID="{5B53DC21-D393-4C84-ACA5-B5E3E98044CB}" presName="hierChild4" presStyleCnt="0"/>
      <dgm:spPr/>
    </dgm:pt>
    <dgm:pt modelId="{D1A83E57-C3DE-48B9-A8BE-4731B76DD1D2}" type="pres">
      <dgm:prSet presAssocID="{5B53DC21-D393-4C84-ACA5-B5E3E98044CB}" presName="hierChild5" presStyleCnt="0"/>
      <dgm:spPr/>
    </dgm:pt>
    <dgm:pt modelId="{698E6D0C-DA82-4D96-B2E6-1C930C2A935C}" type="pres">
      <dgm:prSet presAssocID="{DB4ADF44-B544-44AE-AE13-D14446C51D56}" presName="hierChild5" presStyleCnt="0"/>
      <dgm:spPr/>
      <dgm:t>
        <a:bodyPr/>
        <a:lstStyle/>
        <a:p>
          <a:endParaRPr lang="en-US"/>
        </a:p>
      </dgm:t>
    </dgm:pt>
    <dgm:pt modelId="{51922B7B-C82B-46B6-9D58-D80A4E92E9D0}" type="pres">
      <dgm:prSet presAssocID="{0B5E5314-F888-45B7-8347-B22603C48256}" presName="hierChild5" presStyleCnt="0"/>
      <dgm:spPr/>
      <dgm:t>
        <a:bodyPr/>
        <a:lstStyle/>
        <a:p>
          <a:endParaRPr lang="en-US"/>
        </a:p>
      </dgm:t>
    </dgm:pt>
    <dgm:pt modelId="{527C80F8-B3C0-4A8A-9D3C-5753B09F16EC}" type="pres">
      <dgm:prSet presAssocID="{D1AA3A56-7064-4B67-935E-7FC8D2E2E2F4}" presName="Name37" presStyleLbl="parChTrans1D2" presStyleIdx="2" presStyleCnt="3"/>
      <dgm:spPr/>
      <dgm:t>
        <a:bodyPr/>
        <a:lstStyle/>
        <a:p>
          <a:endParaRPr lang="en-US"/>
        </a:p>
      </dgm:t>
    </dgm:pt>
    <dgm:pt modelId="{152E5B7F-1441-49B3-96D9-A3BFCAA68527}" type="pres">
      <dgm:prSet presAssocID="{2011A44A-00B4-44C9-9357-70098EE34DDB}" presName="hierRoot2" presStyleCnt="0">
        <dgm:presLayoutVars>
          <dgm:hierBranch val="init"/>
        </dgm:presLayoutVars>
      </dgm:prSet>
      <dgm:spPr/>
    </dgm:pt>
    <dgm:pt modelId="{853FE953-AB68-4DE2-9485-5657493E0883}" type="pres">
      <dgm:prSet presAssocID="{2011A44A-00B4-44C9-9357-70098EE34DDB}" presName="rootComposite" presStyleCnt="0"/>
      <dgm:spPr/>
    </dgm:pt>
    <dgm:pt modelId="{7CC0134C-1D7F-4BFA-A2AB-067938D095A3}" type="pres">
      <dgm:prSet presAssocID="{2011A44A-00B4-44C9-9357-70098EE34DDB}" presName="rootText" presStyleLbl="node2" presStyleIdx="2" presStyleCnt="3" custScaleX="160541" custLinFactNeighborX="4977" custLinFactNeighborY="-21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62BD0E-AFA0-4256-B10C-96DB44A5AD11}" type="pres">
      <dgm:prSet presAssocID="{2011A44A-00B4-44C9-9357-70098EE34DDB}" presName="rootConnector" presStyleLbl="node2" presStyleIdx="2" presStyleCnt="3"/>
      <dgm:spPr/>
      <dgm:t>
        <a:bodyPr/>
        <a:lstStyle/>
        <a:p>
          <a:endParaRPr lang="en-US"/>
        </a:p>
      </dgm:t>
    </dgm:pt>
    <dgm:pt modelId="{B7D91EA5-2EF9-4B5C-9155-240CB6FEE9E4}" type="pres">
      <dgm:prSet presAssocID="{2011A44A-00B4-44C9-9357-70098EE34DDB}" presName="hierChild4" presStyleCnt="0"/>
      <dgm:spPr/>
    </dgm:pt>
    <dgm:pt modelId="{1DA8D2A5-9755-4666-8552-AF475154509D}" type="pres">
      <dgm:prSet presAssocID="{2011A44A-00B4-44C9-9357-70098EE34DDB}" presName="hierChild5" presStyleCnt="0"/>
      <dgm:spPr/>
    </dgm:pt>
    <dgm:pt modelId="{D18B8545-D52C-461C-A5EC-E2CDE36CC119}" type="pres">
      <dgm:prSet presAssocID="{56774BB8-8D7C-48F8-95C5-481B2EDE596A}" presName="hierChild3" presStyleCnt="0"/>
      <dgm:spPr/>
      <dgm:t>
        <a:bodyPr/>
        <a:lstStyle/>
        <a:p>
          <a:endParaRPr lang="en-US"/>
        </a:p>
      </dgm:t>
    </dgm:pt>
  </dgm:ptLst>
  <dgm:cxnLst>
    <dgm:cxn modelId="{7BDCDBCB-881D-467D-9C36-F5F2C4B43BE5}" type="presOf" srcId="{2620AAFE-CA2D-4DD1-8112-C287D1780DA2}" destId="{72E9CC83-30F4-4806-9613-BB92FB244FF7}" srcOrd="1" destOrd="0" presId="urn:microsoft.com/office/officeart/2005/8/layout/orgChart1"/>
    <dgm:cxn modelId="{24FED5FD-9BB6-416C-9A53-E56100249A48}" type="presOf" srcId="{D66F2E39-931F-4E8E-9139-6537809CA909}" destId="{28F20A02-DB76-47E3-B8B5-87D9167F2BEF}" srcOrd="1" destOrd="0" presId="urn:microsoft.com/office/officeart/2005/8/layout/orgChart1"/>
    <dgm:cxn modelId="{B7BD2B6C-EE58-4F62-B97C-F9DAE56FC0B1}" srcId="{F05CCB44-40A7-4139-BF2A-092782655420}" destId="{02128904-0433-49E4-B2EC-50E472FEB8B0}" srcOrd="0" destOrd="0" parTransId="{32577D34-457D-4676-B187-6100808107ED}" sibTransId="{031A9995-B85E-4D2C-9E96-F180740AEBCE}"/>
    <dgm:cxn modelId="{28DEEECA-A39E-4BAA-BB97-CBCA4056D74F}" srcId="{2620AAFE-CA2D-4DD1-8112-C287D1780DA2}" destId="{23BCDFA8-A5F7-4B77-917B-B220C482B6BD}" srcOrd="0" destOrd="0" parTransId="{71D22FB4-1705-45D8-B6EF-89873A1D7BED}" sibTransId="{29A333F6-9220-4E59-970E-CD8E0FED25F3}"/>
    <dgm:cxn modelId="{0F4E39AD-4C89-40BD-AD0E-5722FC2BDECC}" type="presOf" srcId="{F557AFC9-E9CC-402D-8F1B-996E9B1C9640}" destId="{4BC5CF1E-29AD-4E51-B7A2-95311EEB0532}" srcOrd="0" destOrd="0" presId="urn:microsoft.com/office/officeart/2005/8/layout/orgChart1"/>
    <dgm:cxn modelId="{F0CE02D2-C0E5-4C28-AEC9-B1CD112DF9DD}" srcId="{56774BB8-8D7C-48F8-95C5-481B2EDE596A}" destId="{2011A44A-00B4-44C9-9357-70098EE34DDB}" srcOrd="2" destOrd="0" parTransId="{D1AA3A56-7064-4B67-935E-7FC8D2E2E2F4}" sibTransId="{3743B7DF-FB68-4B5A-8C10-88363BB4ADDE}"/>
    <dgm:cxn modelId="{2765028C-E2EC-418C-A629-83C325FC9E0D}" srcId="{9FB8FD38-E34A-4E50-BEB5-23E3F7466041}" destId="{17697A3F-8538-4EFD-8CC1-7E14B19B6329}" srcOrd="2" destOrd="0" parTransId="{E3C2B178-B051-4015-BCED-7448507C531E}" sibTransId="{0385B772-3F38-4699-B9E8-451C85296F65}"/>
    <dgm:cxn modelId="{11F69504-B844-459F-BB44-A39FFA96CD6E}" srcId="{7CEEA4FE-1214-471C-94B7-8695C8F63239}" destId="{05C33406-05F4-40D4-B3A2-C1C8DFB5FE5C}" srcOrd="1" destOrd="0" parTransId="{827CCB13-29D1-4445-A246-62CEC3880641}" sibTransId="{887E22A3-7055-4CD2-9032-C15BB72B12D1}"/>
    <dgm:cxn modelId="{393B957A-DE3A-4DCA-A940-8ED26C5FF5A3}" type="presOf" srcId="{2011A44A-00B4-44C9-9357-70098EE34DDB}" destId="{7CC0134C-1D7F-4BFA-A2AB-067938D095A3}" srcOrd="0" destOrd="0" presId="urn:microsoft.com/office/officeart/2005/8/layout/orgChart1"/>
    <dgm:cxn modelId="{3F8C59D5-8AC9-45D0-B0FF-A43570F8AD8B}" type="presOf" srcId="{6CAD1A38-D7D4-4FF7-9DFD-B75D61848B28}" destId="{A1F107E2-EBE1-4F33-8D84-DF7DA38FACF9}" srcOrd="0" destOrd="0" presId="urn:microsoft.com/office/officeart/2005/8/layout/orgChart1"/>
    <dgm:cxn modelId="{878E1694-216E-4EBB-A66C-54E3EED53378}" srcId="{32E26F4A-F384-42B4-825A-B8F4BFCC0B62}" destId="{FD080078-3848-4578-8443-459FA84B8584}" srcOrd="0" destOrd="0" parTransId="{8518DB6C-0BD5-4F6E-981D-A2C3556E2114}" sibTransId="{A7E9EE0C-2002-459B-8426-C201FBE5C90E}"/>
    <dgm:cxn modelId="{D6CBDFCD-4FAE-41E9-A1F9-30844B17714E}" type="presOf" srcId="{A433B0ED-770A-4F94-8771-AC636DF5CD9E}" destId="{0014DE3B-0EBD-4001-AAFA-315B604E204C}" srcOrd="1" destOrd="0" presId="urn:microsoft.com/office/officeart/2005/8/layout/orgChart1"/>
    <dgm:cxn modelId="{F917618D-F933-4BB9-9A71-01E7496E0B1D}" type="presOf" srcId="{5B53DC21-D393-4C84-ACA5-B5E3E98044CB}" destId="{3EA1F37D-F2BA-4FAE-B4C5-B33CE733C2AB}" srcOrd="1" destOrd="0" presId="urn:microsoft.com/office/officeart/2005/8/layout/orgChart1"/>
    <dgm:cxn modelId="{B3BFB34C-2414-46CA-A88C-B88505501457}" type="presOf" srcId="{53D92FCA-B5B7-406C-9C86-A9E91B777D65}" destId="{DA00A7A6-8E63-49C3-A93E-941D9C3AB2C1}" srcOrd="0" destOrd="0" presId="urn:microsoft.com/office/officeart/2005/8/layout/orgChart1"/>
    <dgm:cxn modelId="{B3561B66-5250-45A1-A203-8B6BED985212}" type="presOf" srcId="{BDFCF9CE-144E-404B-9635-5A5C1169AC81}" destId="{5F64926D-F482-4AFA-AA80-DD8C9F3E144C}" srcOrd="0" destOrd="0" presId="urn:microsoft.com/office/officeart/2005/8/layout/orgChart1"/>
    <dgm:cxn modelId="{AF498D20-DD12-4EB7-AA1C-011BBC0575FC}" type="presOf" srcId="{DB4ADF44-B544-44AE-AE13-D14446C51D56}" destId="{35B1E1F4-439A-40EB-B996-1C89EDC54F8B}" srcOrd="1" destOrd="0" presId="urn:microsoft.com/office/officeart/2005/8/layout/orgChart1"/>
    <dgm:cxn modelId="{0113206D-244D-4202-B571-20CF1D48618B}" type="presOf" srcId="{6281E67C-1A16-4CCD-B7F2-F85804A26E10}" destId="{2602637A-0866-4579-B96E-7034EB26BE6D}" srcOrd="0" destOrd="0" presId="urn:microsoft.com/office/officeart/2005/8/layout/orgChart1"/>
    <dgm:cxn modelId="{9BF6D60F-6C03-41D4-9094-23B4F74D7829}" srcId="{2620AAFE-CA2D-4DD1-8112-C287D1780DA2}" destId="{1C7586C3-C836-4260-9818-762A0F3AAFFE}" srcOrd="1" destOrd="0" parTransId="{4AFB43FE-62EF-4919-B4B8-28CF744844D3}" sibTransId="{E90EEBEC-7585-48BE-8F9F-859EBCBFA7D5}"/>
    <dgm:cxn modelId="{1A23EE39-38D7-4B6C-B3F5-7598B4C211C0}" srcId="{8753DCB4-362D-4F98-B83F-994B751A7722}" destId="{A433B0ED-770A-4F94-8771-AC636DF5CD9E}" srcOrd="3" destOrd="0" parTransId="{E4A580BF-F1C5-4D3F-8059-39B6BB8E78D1}" sibTransId="{D600CC53-8C94-4FAA-BE92-01F1E1788B54}"/>
    <dgm:cxn modelId="{5097633F-CDB1-4705-A115-DB8B46B5E552}" type="presOf" srcId="{2BE88695-F9B9-4204-9B4B-D65918F9875F}" destId="{034E2D9E-DBCE-4DFE-9C1F-82E055B71737}" srcOrd="0" destOrd="0" presId="urn:microsoft.com/office/officeart/2005/8/layout/orgChart1"/>
    <dgm:cxn modelId="{ADE98222-41DD-4DA0-8372-60BAA1C9AA7B}" type="presOf" srcId="{9EEBE571-B2AB-404F-94F0-F41B75FB550C}" destId="{4CFB0862-6D13-40E2-AEFB-6DF12961EE70}" srcOrd="1" destOrd="0" presId="urn:microsoft.com/office/officeart/2005/8/layout/orgChart1"/>
    <dgm:cxn modelId="{23EA6FA3-6492-4E06-B885-32BF830869E3}" type="presOf" srcId="{163F4682-8A17-4862-9B03-6BF05A3DC0F8}" destId="{995DA771-4FAB-4FD3-A61F-E52AB3CFC318}" srcOrd="1" destOrd="0" presId="urn:microsoft.com/office/officeart/2005/8/layout/orgChart1"/>
    <dgm:cxn modelId="{44AFB466-34D0-4912-9291-F88DC1C71036}" type="presOf" srcId="{B7AEA2E3-30AC-4BBE-A176-91F9454551E9}" destId="{0522286D-1A77-442E-9E7E-0EF6E4A29C1A}" srcOrd="0" destOrd="0" presId="urn:microsoft.com/office/officeart/2005/8/layout/orgChart1"/>
    <dgm:cxn modelId="{2D0260AF-5218-4DB7-85B8-8FFC8BDA0579}" srcId="{DB4ADF44-B544-44AE-AE13-D14446C51D56}" destId="{4A5A16CF-BA45-46D5-B380-A7755A66B3DB}" srcOrd="0" destOrd="0" parTransId="{A5B4D8A8-A872-4616-A9B2-21BC87FBA17A}" sibTransId="{61930F4A-9E40-456D-B115-89E9AB7AB630}"/>
    <dgm:cxn modelId="{DD5F94B9-C268-41AD-B06E-2C468F48EDC3}" type="presOf" srcId="{7C02E531-A95F-4C71-9272-F07C7ED3B8A2}" destId="{887D6C4F-84B5-4AAC-BB6B-063F5F2E4612}" srcOrd="0" destOrd="0" presId="urn:microsoft.com/office/officeart/2005/8/layout/orgChart1"/>
    <dgm:cxn modelId="{1CE4A9BB-C4CA-479A-9A32-6B0165DF1E0F}" type="presOf" srcId="{F05CCB44-40A7-4139-BF2A-092782655420}" destId="{4029F4DF-C054-4EEA-ADA8-0FEEB7E3B62B}" srcOrd="1" destOrd="0" presId="urn:microsoft.com/office/officeart/2005/8/layout/orgChart1"/>
    <dgm:cxn modelId="{7B68A8CD-DD7C-4530-A887-413A217818E2}" type="presOf" srcId="{B1A3690B-3C1A-455D-B60A-868487E895EA}" destId="{2D98863A-7D85-462D-8448-6B46585D6043}" srcOrd="0" destOrd="0" presId="urn:microsoft.com/office/officeart/2005/8/layout/orgChart1"/>
    <dgm:cxn modelId="{99EAAD5D-1CDD-4984-8094-7DDFB6BE6088}" type="presOf" srcId="{8E5AA6EE-00BA-4048-A286-B2A27BFA09D3}" destId="{05A3BA07-5256-47F0-9C3C-C24EDA30CD2E}" srcOrd="1" destOrd="0" presId="urn:microsoft.com/office/officeart/2005/8/layout/orgChart1"/>
    <dgm:cxn modelId="{D3376FFF-9A6D-461B-B445-54FF008A16E0}" type="presOf" srcId="{D66F2E39-931F-4E8E-9139-6537809CA909}" destId="{DC484A50-024E-46A2-9924-58790020118F}" srcOrd="0" destOrd="0" presId="urn:microsoft.com/office/officeart/2005/8/layout/orgChart1"/>
    <dgm:cxn modelId="{1524E503-74CD-4996-A8AB-5BBF7386E344}" type="presOf" srcId="{4A5A16CF-BA45-46D5-B380-A7755A66B3DB}" destId="{F6B1F40B-23F1-485B-BD41-DD178D29F798}" srcOrd="1" destOrd="0" presId="urn:microsoft.com/office/officeart/2005/8/layout/orgChart1"/>
    <dgm:cxn modelId="{A2D3772B-D1BA-4959-938C-042A69AC5D65}" srcId="{0B5E5314-F888-45B7-8347-B22603C48256}" destId="{7CEEA4FE-1214-471C-94B7-8695C8F63239}" srcOrd="3" destOrd="0" parTransId="{AFF10195-0097-4824-A464-21587A2992CD}" sibTransId="{6DB49E07-F79C-4B91-89AF-AD55BB212173}"/>
    <dgm:cxn modelId="{CDCD0A3F-7592-45D1-8E3D-68BFC3432D51}" type="presOf" srcId="{5FD2D371-9979-4A44-BE11-B551CFA5ACEB}" destId="{B452A87D-6163-463D-93B4-5B169434CED3}" srcOrd="0" destOrd="0" presId="urn:microsoft.com/office/officeart/2005/8/layout/orgChart1"/>
    <dgm:cxn modelId="{D613006D-06E2-4538-B4DC-66A18102660B}" srcId="{066158DB-1B7B-40F8-8E0E-C60F038AB439}" destId="{6FF778C7-EB33-4C26-8595-3DF6DBCE0907}" srcOrd="0" destOrd="0" parTransId="{D52EE6D2-D909-48EC-A1D8-D7B75A588575}" sibTransId="{22CB2C04-F5B7-4FCA-85A1-1D186A9679F2}"/>
    <dgm:cxn modelId="{921A056D-CDF9-41C7-B6A3-A99EA1DC52F7}" srcId="{2620AAFE-CA2D-4DD1-8112-C287D1780DA2}" destId="{0CDE0AAC-38D4-4819-81D5-BE4563453958}" srcOrd="5" destOrd="0" parTransId="{E5A54E7B-92E4-4CE7-93DC-090099B13700}" sibTransId="{E124E74E-F0B4-44AA-96AB-FA593F0E5424}"/>
    <dgm:cxn modelId="{14914C76-86A4-428F-B267-89AF7D39F4A3}" type="presOf" srcId="{7105476B-E10C-4696-8259-322EF1C647FC}" destId="{A14A7BF3-FA63-45F6-969D-C326FE28A10D}" srcOrd="1" destOrd="0" presId="urn:microsoft.com/office/officeart/2005/8/layout/orgChart1"/>
    <dgm:cxn modelId="{6788E8E8-A28C-45F3-BCC0-C5BAFAE3915F}" type="presOf" srcId="{7CEEA4FE-1214-471C-94B7-8695C8F63239}" destId="{572ACA7D-C3AD-454D-9BCF-2AC5FC984291}" srcOrd="1" destOrd="0" presId="urn:microsoft.com/office/officeart/2005/8/layout/orgChart1"/>
    <dgm:cxn modelId="{EABC6085-5B4D-41E8-95E1-8B924D5B848F}" srcId="{56774BB8-8D7C-48F8-95C5-481B2EDE596A}" destId="{0B5E5314-F888-45B7-8347-B22603C48256}" srcOrd="1" destOrd="0" parTransId="{782C9E97-7083-43FB-8765-063A7A74D041}" sibTransId="{E7C39D75-B120-4766-BF64-CD20F9A09E36}"/>
    <dgm:cxn modelId="{8BF2C178-559B-4E9D-AA33-683FDDEC4818}" type="presOf" srcId="{741AC233-1906-4997-87A3-7A5F203AD37A}" destId="{28D32780-5D81-4BCB-B0A0-A7CF44733EEA}" srcOrd="0" destOrd="0" presId="urn:microsoft.com/office/officeart/2005/8/layout/orgChart1"/>
    <dgm:cxn modelId="{5D10CC45-6BEC-4A0E-AF8C-1B5F7F3B9B68}" type="presOf" srcId="{4AFB43FE-62EF-4919-B4B8-28CF744844D3}" destId="{2B7320D6-DA52-4DC9-AB6E-5C8AB4A7BBAB}" srcOrd="0" destOrd="0" presId="urn:microsoft.com/office/officeart/2005/8/layout/orgChart1"/>
    <dgm:cxn modelId="{84684B3D-08BC-4FD8-9BFF-307EC3BDB5A2}" type="presOf" srcId="{600344C5-09B2-4CE9-AFF6-3271D17F4AB8}" destId="{0373F477-38A2-46CE-8163-2B5C1F3EE9CA}" srcOrd="0" destOrd="0" presId="urn:microsoft.com/office/officeart/2005/8/layout/orgChart1"/>
    <dgm:cxn modelId="{8BA049E3-8BC9-48D7-90E2-C09F32E40B6B}" type="presOf" srcId="{FD080078-3848-4578-8443-459FA84B8584}" destId="{59C861E2-9ED2-4834-BD99-F8051BD44C30}" srcOrd="0" destOrd="0" presId="urn:microsoft.com/office/officeart/2005/8/layout/orgChart1"/>
    <dgm:cxn modelId="{74EC3304-8A41-48E7-AB87-4520CC9BEDB0}" type="presOf" srcId="{7FF0B8B0-C4D3-41FC-AC02-5552B4C28EAC}" destId="{0945A37F-085F-4D8C-ADAC-6D068F5D07B5}" srcOrd="0" destOrd="0" presId="urn:microsoft.com/office/officeart/2005/8/layout/orgChart1"/>
    <dgm:cxn modelId="{240A6D92-E0A3-4ED6-8C27-0B530E021C2A}" type="presOf" srcId="{0CDE0AAC-38D4-4819-81D5-BE4563453958}" destId="{36DF2A2E-8DA1-4733-92AF-8A5170A23B02}" srcOrd="0" destOrd="0" presId="urn:microsoft.com/office/officeart/2005/8/layout/orgChart1"/>
    <dgm:cxn modelId="{5D469D70-75D2-4758-9FDD-8A35C6848632}" type="presOf" srcId="{23BCDFA8-A5F7-4B77-917B-B220C482B6BD}" destId="{925B497A-6EA5-4A3F-B5DB-B0D702B72ACC}" srcOrd="0" destOrd="0" presId="urn:microsoft.com/office/officeart/2005/8/layout/orgChart1"/>
    <dgm:cxn modelId="{B6528C10-07B9-49C4-B88B-3544678F04A2}" type="presOf" srcId="{D7C26EFC-E66C-4171-AFA9-89A55B532655}" destId="{B8DD2569-E8AA-4313-8B8F-F5B6C4D999BF}" srcOrd="1" destOrd="0" presId="urn:microsoft.com/office/officeart/2005/8/layout/orgChart1"/>
    <dgm:cxn modelId="{CEF28AB5-DFBA-41F4-89D1-C99BD61B4119}" type="presOf" srcId="{782C9E97-7083-43FB-8765-063A7A74D041}" destId="{60CF706F-C66D-4A78-87A4-EE226BA9CDF1}" srcOrd="0" destOrd="0" presId="urn:microsoft.com/office/officeart/2005/8/layout/orgChart1"/>
    <dgm:cxn modelId="{6087CB73-CDFF-4FB6-B1A8-423AA7D438C4}" type="presOf" srcId="{163F4682-8A17-4862-9B03-6BF05A3DC0F8}" destId="{7C466F8B-0D60-4472-861F-C7FF4F0F4E37}" srcOrd="0" destOrd="0" presId="urn:microsoft.com/office/officeart/2005/8/layout/orgChart1"/>
    <dgm:cxn modelId="{907BBB26-5B88-4E23-8FEF-03383401C93C}" type="presOf" srcId="{56774BB8-8D7C-48F8-95C5-481B2EDE596A}" destId="{719BB457-37F4-43E6-97B9-D2DA3763EDE1}" srcOrd="0" destOrd="0" presId="urn:microsoft.com/office/officeart/2005/8/layout/orgChart1"/>
    <dgm:cxn modelId="{0FE1ADD8-B537-41AB-9FAE-029A04C32CDC}" type="presOf" srcId="{08042EE2-304A-4DB1-B9DF-987216F5C312}" destId="{D111E049-9548-445C-973E-EC37038D7CE7}" srcOrd="1" destOrd="0" presId="urn:microsoft.com/office/officeart/2005/8/layout/orgChart1"/>
    <dgm:cxn modelId="{825F755A-1516-4B62-9A23-244CF20AF0D8}" type="presOf" srcId="{53D92FCA-B5B7-406C-9C86-A9E91B777D65}" destId="{23D00F16-97E5-4E54-AF0E-D10B272C91D3}" srcOrd="1" destOrd="0" presId="urn:microsoft.com/office/officeart/2005/8/layout/orgChart1"/>
    <dgm:cxn modelId="{7CBD6CED-E2C0-44F8-9427-58524F8845FA}" srcId="{2620AAFE-CA2D-4DD1-8112-C287D1780DA2}" destId="{BDFCF9CE-144E-404B-9635-5A5C1169AC81}" srcOrd="3" destOrd="0" parTransId="{5FD2D371-9979-4A44-BE11-B551CFA5ACEB}" sibTransId="{7E619921-0C4A-4C17-ABF7-B7E586C030C4}"/>
    <dgm:cxn modelId="{5F7D70C0-2F66-4A51-A3E2-426D11179650}" type="presOf" srcId="{A1538513-195D-419D-B3BF-D3B4527EEBA4}" destId="{847B6ED2-E123-477F-B76D-2398BE25E943}" srcOrd="0" destOrd="0" presId="urn:microsoft.com/office/officeart/2005/8/layout/orgChart1"/>
    <dgm:cxn modelId="{FEDD68F6-5D3B-41D1-B603-1C7DB200A8AA}" type="presOf" srcId="{E4A580BF-F1C5-4D3F-8059-39B6BB8E78D1}" destId="{BD246E9D-7EE7-4C9D-A487-984884167E57}" srcOrd="0" destOrd="0" presId="urn:microsoft.com/office/officeart/2005/8/layout/orgChart1"/>
    <dgm:cxn modelId="{0679AD15-7454-4487-980B-93D2F8364CEC}" type="presOf" srcId="{02128904-0433-49E4-B2EC-50E472FEB8B0}" destId="{2976CEDE-D9D9-4322-8801-40209CEA5CDA}" srcOrd="1" destOrd="0" presId="urn:microsoft.com/office/officeart/2005/8/layout/orgChart1"/>
    <dgm:cxn modelId="{7AE86452-4A6E-4301-A50C-E6F829F8691E}" type="presOf" srcId="{507A04A1-CCB1-44F7-B0D7-C7CFD733EF03}" destId="{6056FE78-B049-46C0-92DD-C9BC0439CDCA}" srcOrd="0" destOrd="0" presId="urn:microsoft.com/office/officeart/2005/8/layout/orgChart1"/>
    <dgm:cxn modelId="{EDD9D604-E7DE-42D8-AB6B-6C7F129EF02A}" srcId="{0B5E5314-F888-45B7-8347-B22603C48256}" destId="{066158DB-1B7B-40F8-8E0E-C60F038AB439}" srcOrd="2" destOrd="0" parTransId="{581D657C-0D85-436F-9B57-F054CCDEF6AC}" sibTransId="{1206D0A9-C177-48E8-B8B6-27362D0BAA9C}"/>
    <dgm:cxn modelId="{2EEA6D00-2EC7-42A1-BD48-29F5D0F3255E}" type="presOf" srcId="{827CCB13-29D1-4445-A246-62CEC3880641}" destId="{F7A0D8DE-B089-4EC0-96C2-F5E833BA4C4D}" srcOrd="0" destOrd="0" presId="urn:microsoft.com/office/officeart/2005/8/layout/orgChart1"/>
    <dgm:cxn modelId="{478BDFB6-3EBC-4998-B267-F87527D2E0DA}" type="presOf" srcId="{E984AE08-2F68-4931-A8E0-939143BD9CA0}" destId="{3268331D-829A-43BF-B4E5-875DA3813209}" srcOrd="0" destOrd="0" presId="urn:microsoft.com/office/officeart/2005/8/layout/orgChart1"/>
    <dgm:cxn modelId="{22A5613D-8163-4CD7-BE23-7C158E43E471}" type="presOf" srcId="{363FFDE6-91F2-4ACF-BA19-103E3364A77A}" destId="{F7ADD417-268F-4023-9FBF-81CD86215589}" srcOrd="0" destOrd="0" presId="urn:microsoft.com/office/officeart/2005/8/layout/orgChart1"/>
    <dgm:cxn modelId="{6A0D1AA2-289F-44B0-8C8C-915B7F4404BA}" srcId="{8753DCB4-362D-4F98-B83F-994B751A7722}" destId="{9EEBE571-B2AB-404F-94F0-F41B75FB550C}" srcOrd="1" destOrd="0" parTransId="{441F8F23-05BD-44CF-9855-0ECD9281EB58}" sibTransId="{F8880224-C727-4252-85F9-553715255FAA}"/>
    <dgm:cxn modelId="{798CFF86-BF19-477F-95B8-9603C3D33718}" type="presOf" srcId="{53641682-0816-4F2B-9DB1-DF8FADBA11B6}" destId="{4D55E6C7-BC9D-4DA4-9135-706EE1C839DC}" srcOrd="0" destOrd="0" presId="urn:microsoft.com/office/officeart/2005/8/layout/orgChart1"/>
    <dgm:cxn modelId="{2E800AD9-6B29-4660-9D34-F69DF42CB3C1}" type="presOf" srcId="{EECD4598-4EB7-40E3-8ADC-158908EDD0E5}" destId="{E53AE5E5-3E70-4960-92EE-FCE29C4620E1}" srcOrd="0" destOrd="0" presId="urn:microsoft.com/office/officeart/2005/8/layout/orgChart1"/>
    <dgm:cxn modelId="{FFB6DC76-0E99-4AF6-8387-F92D88BE069D}" srcId="{32E26F4A-F384-42B4-825A-B8F4BFCC0B62}" destId="{73963C10-6CF4-49F9-A8A3-814CEBCFF4F0}" srcOrd="1" destOrd="0" parTransId="{2BE88695-F9B9-4204-9B4B-D65918F9875F}" sibTransId="{55B687E6-9F39-4959-B5B0-A19911E410A1}"/>
    <dgm:cxn modelId="{9FD7EE01-8586-4E96-9C2D-5273D7F24336}" type="presOf" srcId="{8705F623-148F-41CB-8658-6EE6A97CFACB}" destId="{BE6DC6F9-5D44-4940-A474-7C119B6090AB}" srcOrd="1" destOrd="0" presId="urn:microsoft.com/office/officeart/2005/8/layout/orgChart1"/>
    <dgm:cxn modelId="{DC340159-AA35-4E1B-8B48-E5550FC0D807}" type="presOf" srcId="{FD080078-3848-4578-8443-459FA84B8584}" destId="{24DCBB6F-0BA2-45DD-B664-6EC9C9B8DBD8}" srcOrd="1" destOrd="0" presId="urn:microsoft.com/office/officeart/2005/8/layout/orgChart1"/>
    <dgm:cxn modelId="{F0D62A2F-AE55-4224-A85F-E02C4687A1EA}" srcId="{8753DCB4-362D-4F98-B83F-994B751A7722}" destId="{6281E67C-1A16-4CCD-B7F2-F85804A26E10}" srcOrd="0" destOrd="0" parTransId="{07DA4DA9-5D25-4E59-A9BB-6FFE6ACB0BBB}" sibTransId="{056946C9-2ABC-48EB-9031-44337ABC19AB}"/>
    <dgm:cxn modelId="{CFCEB8CE-9159-4EFC-8744-C0EA1B8E3BC3}" type="presOf" srcId="{D0338D52-5CE1-4F4A-A717-31CBE8584144}" destId="{FCB0AC24-C116-4558-9359-D497327C598E}" srcOrd="0" destOrd="0" presId="urn:microsoft.com/office/officeart/2005/8/layout/orgChart1"/>
    <dgm:cxn modelId="{A2F4A5F8-2E9F-4768-AC8F-C54ABACB848D}" type="presOf" srcId="{0360B448-B470-458E-BDA7-286F5EC3F60B}" destId="{F5A5FF51-CF18-4F84-9EB7-55E807B0D81B}" srcOrd="0" destOrd="0" presId="urn:microsoft.com/office/officeart/2005/8/layout/orgChart1"/>
    <dgm:cxn modelId="{EFC974B4-4765-4756-905A-ADD43A2ABE94}" type="presOf" srcId="{1C7586C3-C836-4260-9818-762A0F3AAFFE}" destId="{B2594943-E997-410B-8B05-540BC8549A15}" srcOrd="1" destOrd="0" presId="urn:microsoft.com/office/officeart/2005/8/layout/orgChart1"/>
    <dgm:cxn modelId="{1E8B0C21-0A45-413C-947F-33F90774A0DA}" srcId="{8753DCB4-362D-4F98-B83F-994B751A7722}" destId="{53D92FCA-B5B7-406C-9C86-A9E91B777D65}" srcOrd="2" destOrd="0" parTransId="{FCCB518F-2DFB-4CF3-A260-C753EB1AD7E3}" sibTransId="{09831F78-654E-4C1D-B3B0-7F21DAA2E205}"/>
    <dgm:cxn modelId="{3001F8CF-5614-41CC-9781-A6B2C384DBC6}" type="presOf" srcId="{1C7586C3-C836-4260-9818-762A0F3AAFFE}" destId="{23C2B706-4D24-4AC1-809F-C8F74E68E1B4}" srcOrd="0" destOrd="0" presId="urn:microsoft.com/office/officeart/2005/8/layout/orgChart1"/>
    <dgm:cxn modelId="{6B9854F7-878B-408C-8452-4A2830D5BCF7}" srcId="{9FB8FD38-E34A-4E50-BEB5-23E3F7466041}" destId="{D66F2E39-931F-4E8E-9139-6537809CA909}" srcOrd="0" destOrd="0" parTransId="{A1538513-195D-419D-B3BF-D3B4527EEBA4}" sibTransId="{89E06EA4-5BBF-49E1-95C9-59443CEA5207}"/>
    <dgm:cxn modelId="{1794B570-32C6-42C7-A1DF-8ACB04D90CEE}" srcId="{E984AE08-2F68-4931-A8E0-939143BD9CA0}" destId="{F05CCB44-40A7-4139-BF2A-092782655420}" srcOrd="2" destOrd="0" parTransId="{6CAD1A38-D7D4-4FF7-9DFD-B75D61848B28}" sibTransId="{8E13CCFC-312C-4D7C-92FF-C02420E48361}"/>
    <dgm:cxn modelId="{593CD4D6-19BA-4A33-B849-0084DA2FCEAD}" srcId="{E984AE08-2F68-4931-A8E0-939143BD9CA0}" destId="{163F4682-8A17-4862-9B03-6BF05A3DC0F8}" srcOrd="0" destOrd="0" parTransId="{E7420DC9-E3D3-4039-99B0-C5816A400ED4}" sibTransId="{A8F6205C-B167-4756-AC2F-1358722388D9}"/>
    <dgm:cxn modelId="{3F929C07-4514-4789-AF36-8B6E33F5B7B2}" type="presOf" srcId="{FCCB518F-2DFB-4CF3-A260-C753EB1AD7E3}" destId="{F8B2EC81-DEB6-4EA8-891A-CF1AB1B4CA61}" srcOrd="0" destOrd="0" presId="urn:microsoft.com/office/officeart/2005/8/layout/orgChart1"/>
    <dgm:cxn modelId="{6A377060-B064-4A0D-B077-BFA69608988A}" type="presOf" srcId="{C16A9036-DBB5-4449-99A6-6CAD5C994810}" destId="{06246336-DCEC-4CDF-9D9A-C1CD74918602}" srcOrd="0" destOrd="0" presId="urn:microsoft.com/office/officeart/2005/8/layout/orgChart1"/>
    <dgm:cxn modelId="{A77FD31F-0E5A-4249-BC7C-106515E82D96}" srcId="{0B5E5314-F888-45B7-8347-B22603C48256}" destId="{8753DCB4-362D-4F98-B83F-994B751A7722}" srcOrd="1" destOrd="0" parTransId="{A3D29328-B392-48EA-B623-105C8856FF12}" sibTransId="{0163F5C1-04D2-457A-9A39-FF614D3C0F66}"/>
    <dgm:cxn modelId="{2592534A-5F88-4953-BC52-E6A8F0D58F14}" type="presOf" srcId="{9FB8FD38-E34A-4E50-BEB5-23E3F7466041}" destId="{117B99AA-4867-43FF-8233-90C400911A7C}" srcOrd="1" destOrd="0" presId="urn:microsoft.com/office/officeart/2005/8/layout/orgChart1"/>
    <dgm:cxn modelId="{61C1D6FE-49CD-48D7-9E3D-356BD4CAEC17}" srcId="{56774BB8-8D7C-48F8-95C5-481B2EDE596A}" destId="{E984AE08-2F68-4931-A8E0-939143BD9CA0}" srcOrd="0" destOrd="0" parTransId="{175A9A38-2094-4671-9346-A0C67E25CDBF}" sibTransId="{F371BA5C-DAA9-4BF7-82C6-DA5CE3400B20}"/>
    <dgm:cxn modelId="{953D9BFE-9742-4625-A099-6E905D6B8507}" type="presOf" srcId="{D7C26EFC-E66C-4171-AFA9-89A55B532655}" destId="{12D88881-9D61-41BC-8A2F-004E008988FB}" srcOrd="0" destOrd="0" presId="urn:microsoft.com/office/officeart/2005/8/layout/orgChart1"/>
    <dgm:cxn modelId="{16E3FC8C-56D1-4116-AEF7-890A078D1C5E}" type="presOf" srcId="{08042EE2-304A-4DB1-B9DF-987216F5C312}" destId="{238A4302-F258-4486-B3F4-394D708BD29D}" srcOrd="0" destOrd="0" presId="urn:microsoft.com/office/officeart/2005/8/layout/orgChart1"/>
    <dgm:cxn modelId="{25247511-DC14-48DD-86A6-E31686EFBFE7}" type="presOf" srcId="{EECD4598-4EB7-40E3-8ADC-158908EDD0E5}" destId="{4D4B38B6-9616-4D75-9C5A-8A49D4BC0B21}" srcOrd="1" destOrd="0" presId="urn:microsoft.com/office/officeart/2005/8/layout/orgChart1"/>
    <dgm:cxn modelId="{A8030B23-BAF9-4BB7-B86B-6681EECDC4C7}" type="presOf" srcId="{E7420DC9-E3D3-4039-99B0-C5816A400ED4}" destId="{AB44957E-1384-4628-A91F-6E9753D13DC1}" srcOrd="0" destOrd="0" presId="urn:microsoft.com/office/officeart/2005/8/layout/orgChart1"/>
    <dgm:cxn modelId="{CD80C587-3992-42F6-A324-D8EE759100EE}" type="presOf" srcId="{7C02E531-A95F-4C71-9272-F07C7ED3B8A2}" destId="{078A3702-3395-40E0-A88B-2C99202746AF}" srcOrd="1" destOrd="0" presId="urn:microsoft.com/office/officeart/2005/8/layout/orgChart1"/>
    <dgm:cxn modelId="{0C53E607-B07C-4EFE-B62B-CCB641468A3C}" type="presOf" srcId="{175A9A38-2094-4671-9346-A0C67E25CDBF}" destId="{8B704965-1AE9-4B06-9788-35DDBF39A4BA}" srcOrd="0" destOrd="0" presId="urn:microsoft.com/office/officeart/2005/8/layout/orgChart1"/>
    <dgm:cxn modelId="{7701BA1B-60BA-49A0-B0CC-40C03807AD73}" srcId="{C16A9036-DBB5-4449-99A6-6CAD5C994810}" destId="{56774BB8-8D7C-48F8-95C5-481B2EDE596A}" srcOrd="0" destOrd="0" parTransId="{787CDB28-34DB-4831-B226-4C43B05E837D}" sibTransId="{1CFD3F88-9F30-47D0-9F7D-EFAF9B044CFE}"/>
    <dgm:cxn modelId="{5BEE02CA-869D-443D-A0C6-90180EE75C5E}" type="presOf" srcId="{0CDE0AAC-38D4-4819-81D5-BE4563453958}" destId="{73955802-F960-4314-A568-EFB6B59AE19B}" srcOrd="1" destOrd="0" presId="urn:microsoft.com/office/officeart/2005/8/layout/orgChart1"/>
    <dgm:cxn modelId="{B32AC3E0-9EE8-4F85-A095-BAA4E86E26BA}" srcId="{8753DCB4-362D-4F98-B83F-994B751A7722}" destId="{507A04A1-CCB1-44F7-B0D7-C7CFD733EF03}" srcOrd="4" destOrd="0" parTransId="{600344C5-09B2-4CE9-AFF6-3271D17F4AB8}" sibTransId="{3CF3EBF6-BA63-47BF-B4F3-A78809572206}"/>
    <dgm:cxn modelId="{BD5DF754-5562-4CF0-A467-BD56AD62BA67}" type="presOf" srcId="{AFF10195-0097-4824-A464-21587A2992CD}" destId="{875293A4-2442-45AF-A6B6-0382265B422A}" srcOrd="0" destOrd="0" presId="urn:microsoft.com/office/officeart/2005/8/layout/orgChart1"/>
    <dgm:cxn modelId="{8ECAF09D-2441-45D6-B209-6BD3B2C75240}" type="presOf" srcId="{6FF778C7-EB33-4C26-8595-3DF6DBCE0907}" destId="{A7BE6F62-E35F-4D73-862A-442375EE33C7}" srcOrd="0" destOrd="0" presId="urn:microsoft.com/office/officeart/2005/8/layout/orgChart1"/>
    <dgm:cxn modelId="{712263CB-66B1-4DB8-AEB0-800DE7CC53F9}" type="presOf" srcId="{3B4F2FEA-B8B1-4A6D-A7E7-933BD26E1BC9}" destId="{1C2B3A4A-9727-4624-ACF4-75C05F95F78A}" srcOrd="0" destOrd="0" presId="urn:microsoft.com/office/officeart/2005/8/layout/orgChart1"/>
    <dgm:cxn modelId="{757C869C-3F2B-4CE1-802A-EB79B1D2E7D3}" type="presOf" srcId="{44F0D2D2-75BD-471E-A940-0632A611B190}" destId="{DDDB78D4-0AC6-4A51-95EA-71C51D310392}" srcOrd="0" destOrd="0" presId="urn:microsoft.com/office/officeart/2005/8/layout/orgChart1"/>
    <dgm:cxn modelId="{EA894AB0-E585-4C0F-995C-5D18E1A52972}" type="presOf" srcId="{8753DCB4-362D-4F98-B83F-994B751A7722}" destId="{ECB53947-C971-48BF-B7EC-AEC3611E54C0}" srcOrd="0" destOrd="0" presId="urn:microsoft.com/office/officeart/2005/8/layout/orgChart1"/>
    <dgm:cxn modelId="{24CE6BC0-04D4-4D49-9455-E82BC6F05F31}" type="presOf" srcId="{A433B0ED-770A-4F94-8771-AC636DF5CD9E}" destId="{0B67C0AA-BC61-4FFE-8D04-C91E0BDF7BE7}" srcOrd="0" destOrd="0" presId="urn:microsoft.com/office/officeart/2005/8/layout/orgChart1"/>
    <dgm:cxn modelId="{88C1D681-C98B-4ADE-BEDB-23C8C2BD36F1}" type="presOf" srcId="{6FF778C7-EB33-4C26-8595-3DF6DBCE0907}" destId="{171C66E2-7D08-4AE0-8115-BFABEFE2C299}" srcOrd="1" destOrd="0" presId="urn:microsoft.com/office/officeart/2005/8/layout/orgChart1"/>
    <dgm:cxn modelId="{C4089C9D-C53F-4617-98E7-71C841BE5799}" type="presOf" srcId="{3799AD77-3175-416B-B7B1-C8770641F49D}" destId="{369FCC6B-6DF2-4522-BEC6-09979006236F}" srcOrd="0" destOrd="0" presId="urn:microsoft.com/office/officeart/2005/8/layout/orgChart1"/>
    <dgm:cxn modelId="{90762425-B3CC-4CDA-B100-9F3025A647FA}" type="presOf" srcId="{2620AAFE-CA2D-4DD1-8112-C287D1780DA2}" destId="{8D1893FB-17B4-43C0-B162-19BDB46D5A4E}" srcOrd="0" destOrd="0" presId="urn:microsoft.com/office/officeart/2005/8/layout/orgChart1"/>
    <dgm:cxn modelId="{B6A861F4-5725-40D3-9188-86DF31879CCF}" type="presOf" srcId="{02128904-0433-49E4-B2EC-50E472FEB8B0}" destId="{77E24FFD-A236-4CA6-930E-B657EB5E8FBE}" srcOrd="0" destOrd="0" presId="urn:microsoft.com/office/officeart/2005/8/layout/orgChart1"/>
    <dgm:cxn modelId="{CE083D7B-E6CB-4C41-BE17-54775FED2C74}" type="presOf" srcId="{066158DB-1B7B-40F8-8E0E-C60F038AB439}" destId="{31FF6FC3-4ED7-4A02-A4FF-2155CAC805DD}" srcOrd="0" destOrd="0" presId="urn:microsoft.com/office/officeart/2005/8/layout/orgChart1"/>
    <dgm:cxn modelId="{C28689D0-261E-4321-B5FF-0733FB6C71BD}" srcId="{163F4682-8A17-4862-9B03-6BF05A3DC0F8}" destId="{8E5AA6EE-00BA-4048-A286-B2A27BFA09D3}" srcOrd="2" destOrd="0" parTransId="{742806BA-8F0D-4444-BC7F-0F731733BA02}" sibTransId="{BAE018DD-E32E-48C5-BEF5-A86F9873F906}"/>
    <dgm:cxn modelId="{FE3ECAF5-26DC-4A33-BEB0-4382BF8E33A1}" type="presOf" srcId="{D0338D52-5CE1-4F4A-A717-31CBE8584144}" destId="{EACDD6DD-6835-4690-ADF9-F24DBA361DA5}" srcOrd="1" destOrd="0" presId="urn:microsoft.com/office/officeart/2005/8/layout/orgChart1"/>
    <dgm:cxn modelId="{217CD463-CC29-4EC8-8419-F8E427486EF1}" type="presOf" srcId="{8518DB6C-0BD5-4F6E-981D-A2C3556E2114}" destId="{18EE296F-3803-4692-BB9E-CD776313E856}" srcOrd="0" destOrd="0" presId="urn:microsoft.com/office/officeart/2005/8/layout/orgChart1"/>
    <dgm:cxn modelId="{2A9D6800-E108-4DF3-9A2C-82E75923CA17}" srcId="{DB4ADF44-B544-44AE-AE13-D14446C51D56}" destId="{851CDA1C-D0C4-4B99-BB73-FDC73244BF4F}" srcOrd="2" destOrd="0" parTransId="{B34B4176-D68B-40DC-9BEA-FF8D8CFBA503}" sibTransId="{6B1630AB-4DD6-4242-969D-CA6C3661100E}"/>
    <dgm:cxn modelId="{F75E590F-EACC-4752-BDFA-86701644F55A}" srcId="{DB4ADF44-B544-44AE-AE13-D14446C51D56}" destId="{D7C26EFC-E66C-4171-AFA9-89A55B532655}" srcOrd="1" destOrd="0" parTransId="{B93FB132-43B6-4CD4-9C5A-33E731291F3C}" sibTransId="{5DFDF825-9138-4FC7-9194-371879575F69}"/>
    <dgm:cxn modelId="{126C6D72-50D2-4588-9A33-6274C2E97D73}" type="presOf" srcId="{A2FA6747-D8F8-44D4-A5DD-12A910AFB86C}" destId="{1CCEC84F-63DB-4DEE-9F25-48F1225D6EEC}" srcOrd="0" destOrd="0" presId="urn:microsoft.com/office/officeart/2005/8/layout/orgChart1"/>
    <dgm:cxn modelId="{09005C8E-E354-4052-8F2D-2E936DED7AC7}" srcId="{2620AAFE-CA2D-4DD1-8112-C287D1780DA2}" destId="{7C02E531-A95F-4C71-9272-F07C7ED3B8A2}" srcOrd="2" destOrd="0" parTransId="{C3477971-AA57-4C9E-BD48-1B0A07F3CCAA}" sibTransId="{C123474F-ABD3-419A-8DA0-5B48BC33C55D}"/>
    <dgm:cxn modelId="{7E08AC8E-13F8-4132-BB4F-3DBD437676F9}" type="presOf" srcId="{B7AEA2E3-30AC-4BBE-A176-91F9454551E9}" destId="{CB82F472-EB8E-452D-A82E-7CC4B4445C3D}" srcOrd="1" destOrd="0" presId="urn:microsoft.com/office/officeart/2005/8/layout/orgChart1"/>
    <dgm:cxn modelId="{299BBCED-27D8-4133-A373-80BD307731B1}" type="presOf" srcId="{7105476B-E10C-4696-8259-322EF1C647FC}" destId="{4C023ECC-8C00-40E5-8123-699F49129146}" srcOrd="0" destOrd="0" presId="urn:microsoft.com/office/officeart/2005/8/layout/orgChart1"/>
    <dgm:cxn modelId="{AD4CA2B8-6D90-48EF-AF0C-B09E39D8EB30}" type="presOf" srcId="{0B5E5314-F888-45B7-8347-B22603C48256}" destId="{C99B00FE-4433-4A2B-8775-F8DE729BA802}" srcOrd="1" destOrd="0" presId="urn:microsoft.com/office/officeart/2005/8/layout/orgChart1"/>
    <dgm:cxn modelId="{9DAB3AC0-4280-4D07-8438-1DF9B57B1879}" srcId="{066158DB-1B7B-40F8-8E0E-C60F038AB439}" destId="{EECD4598-4EB7-40E3-8ADC-158908EDD0E5}" srcOrd="1" destOrd="0" parTransId="{0360B448-B470-458E-BDA7-286F5EC3F60B}" sibTransId="{544477E8-22E4-40D8-A4A8-7205A3560169}"/>
    <dgm:cxn modelId="{719E6F8E-584B-4B45-B114-DC015C44229A}" srcId="{7CEEA4FE-1214-471C-94B7-8695C8F63239}" destId="{F557AFC9-E9CC-402D-8F1B-996E9B1C9640}" srcOrd="2" destOrd="0" parTransId="{3799AD77-3175-416B-B7B1-C8770641F49D}" sibTransId="{F6288550-E7BF-4102-9F93-8C2B5277A8C9}"/>
    <dgm:cxn modelId="{4CB07F0D-BFBB-4015-A43D-0EF100E60CF7}" type="presOf" srcId="{32577D34-457D-4676-B187-6100808107ED}" destId="{8A669C79-3360-4F80-915C-83E21FBAD3C3}" srcOrd="0" destOrd="0" presId="urn:microsoft.com/office/officeart/2005/8/layout/orgChart1"/>
    <dgm:cxn modelId="{37FF5606-A4E6-4C2C-B39B-22413B87B687}" type="presOf" srcId="{0B5E5314-F888-45B7-8347-B22603C48256}" destId="{99FE9214-30A1-48C6-A943-44AC29666CCD}" srcOrd="0" destOrd="0" presId="urn:microsoft.com/office/officeart/2005/8/layout/orgChart1"/>
    <dgm:cxn modelId="{3F7F2A5F-1BBC-45DC-BA40-C3CF01BBB762}" type="presOf" srcId="{9C01144A-8DA4-4847-8740-CB319C3EA304}" destId="{513B3E1E-9B74-4DAD-9D19-FAD55BD22779}" srcOrd="0" destOrd="0" presId="urn:microsoft.com/office/officeart/2005/8/layout/orgChart1"/>
    <dgm:cxn modelId="{F68E0D2F-E563-4F21-99C7-91F6CA00E872}" srcId="{DB4ADF44-B544-44AE-AE13-D14446C51D56}" destId="{5B53DC21-D393-4C84-ACA5-B5E3E98044CB}" srcOrd="3" destOrd="0" parTransId="{44F0D2D2-75BD-471E-A940-0632A611B190}" sibTransId="{93FA768B-24E8-48B5-8F54-5E870BC8715F}"/>
    <dgm:cxn modelId="{F74B8811-9CB7-4D44-8D33-3FB11687FAC3}" type="presOf" srcId="{32E26F4A-F384-42B4-825A-B8F4BFCC0B62}" destId="{98E252C9-2236-4A8D-BD47-223CF5DE39EB}" srcOrd="1" destOrd="0" presId="urn:microsoft.com/office/officeart/2005/8/layout/orgChart1"/>
    <dgm:cxn modelId="{8F67EBA1-6C60-4131-828B-EA5E08708060}" type="presOf" srcId="{066158DB-1B7B-40F8-8E0E-C60F038AB439}" destId="{54ECAC4C-13CA-46ED-9304-DBB6AAFBE0EB}" srcOrd="1" destOrd="0" presId="urn:microsoft.com/office/officeart/2005/8/layout/orgChart1"/>
    <dgm:cxn modelId="{92E0DAC8-B0DA-4D8A-A855-727C9AD2592E}" type="presOf" srcId="{05C33406-05F4-40D4-B3A2-C1C8DFB5FE5C}" destId="{2AD5AA6C-AC55-4965-8061-A81F73C57C15}" srcOrd="0" destOrd="0" presId="urn:microsoft.com/office/officeart/2005/8/layout/orgChart1"/>
    <dgm:cxn modelId="{67594F7C-DFA7-4201-B309-7E7ED2B50152}" type="presOf" srcId="{4A5A16CF-BA45-46D5-B380-A7755A66B3DB}" destId="{23BD4AAE-2534-47DD-BE83-9B28A27D2216}" srcOrd="0" destOrd="0" presId="urn:microsoft.com/office/officeart/2005/8/layout/orgChart1"/>
    <dgm:cxn modelId="{1E8C66B7-2579-4DB0-9435-A4C37EA40054}" type="presOf" srcId="{E3C2B178-B051-4015-BCED-7448507C531E}" destId="{43785C99-F1EF-4590-B4D1-31BE07FB159F}" srcOrd="0" destOrd="0" presId="urn:microsoft.com/office/officeart/2005/8/layout/orgChart1"/>
    <dgm:cxn modelId="{C2D4A355-9A19-483C-8270-492175348AC0}" type="presOf" srcId="{23BCDFA8-A5F7-4B77-917B-B220C482B6BD}" destId="{B4F0A4A9-FFE3-4D78-9799-4D9829D6492D}" srcOrd="1" destOrd="0" presId="urn:microsoft.com/office/officeart/2005/8/layout/orgChart1"/>
    <dgm:cxn modelId="{6ED50B20-086B-442B-B784-8E745AAC60D5}" type="presOf" srcId="{E984AE08-2F68-4931-A8E0-939143BD9CA0}" destId="{1DF72EE5-C347-456E-9A1B-88A9C2F55764}" srcOrd="1" destOrd="0" presId="urn:microsoft.com/office/officeart/2005/8/layout/orgChart1"/>
    <dgm:cxn modelId="{08B4E1A8-F666-4734-8BC5-B2780509E8E9}" type="presOf" srcId="{A5B4D8A8-A872-4616-A9B2-21BC87FBA17A}" destId="{D46D9484-029F-4BA2-8B7B-EC00FC5E9C68}" srcOrd="0" destOrd="0" presId="urn:microsoft.com/office/officeart/2005/8/layout/orgChart1"/>
    <dgm:cxn modelId="{08E96E83-3D8F-429F-B07F-94923B67B0C5}" srcId="{0B5E5314-F888-45B7-8347-B22603C48256}" destId="{2620AAFE-CA2D-4DD1-8112-C287D1780DA2}" srcOrd="0" destOrd="0" parTransId="{D07164C0-BB64-419C-87F8-390775D1057B}" sibTransId="{F8E63863-E071-41B1-B9C7-14917B225C5B}"/>
    <dgm:cxn modelId="{B626CE4E-2218-4B1A-9FDF-EC92AF43ED07}" type="presOf" srcId="{B93FB132-43B6-4CD4-9C5A-33E731291F3C}" destId="{442C2480-886C-43DA-89BD-8314D992DA03}" srcOrd="0" destOrd="0" presId="urn:microsoft.com/office/officeart/2005/8/layout/orgChart1"/>
    <dgm:cxn modelId="{10606C0E-CB7A-46C7-8F92-7EEAF54FCFD8}" type="presOf" srcId="{6281E67C-1A16-4CCD-B7F2-F85804A26E10}" destId="{D14B4F90-BEA1-4E6C-9946-E2FC1F5DA796}" srcOrd="1" destOrd="0" presId="urn:microsoft.com/office/officeart/2005/8/layout/orgChart1"/>
    <dgm:cxn modelId="{A612B430-D442-47BB-8DFD-1C4853374F7F}" srcId="{9FB8FD38-E34A-4E50-BEB5-23E3F7466041}" destId="{53641682-0816-4F2B-9DB1-DF8FADBA11B6}" srcOrd="1" destOrd="0" parTransId="{A2FA6747-D8F8-44D4-A5DD-12A910AFB86C}" sibTransId="{46D2FF8E-31DB-4A7B-AF09-155591858977}"/>
    <dgm:cxn modelId="{5E2D2F12-B2E9-4D7E-B457-A04AC263016B}" srcId="{0B5E5314-F888-45B7-8347-B22603C48256}" destId="{DB4ADF44-B544-44AE-AE13-D14446C51D56}" srcOrd="4" destOrd="0" parTransId="{B1A3690B-3C1A-455D-B60A-868487E895EA}" sibTransId="{F0D3B656-4F7A-4DCD-A903-23DF7E63D927}"/>
    <dgm:cxn modelId="{7338163B-EC1B-4E61-AE98-CD47BDEE2C72}" type="presOf" srcId="{F557AFC9-E9CC-402D-8F1B-996E9B1C9640}" destId="{2BF10008-9ED5-4702-80F6-82F9E826AAE5}" srcOrd="1" destOrd="0" presId="urn:microsoft.com/office/officeart/2005/8/layout/orgChart1"/>
    <dgm:cxn modelId="{25BE7499-578F-4847-A1A1-DB5798372C8F}" type="presOf" srcId="{DB4ADF44-B544-44AE-AE13-D14446C51D56}" destId="{5E488F87-37BF-4ADA-8664-3320D2940758}" srcOrd="0" destOrd="0" presId="urn:microsoft.com/office/officeart/2005/8/layout/orgChart1"/>
    <dgm:cxn modelId="{9D22BE1B-3429-442C-8892-30977D016CE8}" type="presOf" srcId="{8E5AA6EE-00BA-4048-A286-B2A27BFA09D3}" destId="{4E102670-D758-4360-8142-7AF93F1FC1E5}" srcOrd="0" destOrd="0" presId="urn:microsoft.com/office/officeart/2005/8/layout/orgChart1"/>
    <dgm:cxn modelId="{2C934611-D9E3-4FE3-92A0-176D88279DA5}" type="presOf" srcId="{71D22FB4-1705-45D8-B6EF-89873A1D7BED}" destId="{1794A120-EE87-4E1D-AAAC-4C227A4A7556}" srcOrd="0" destOrd="0" presId="urn:microsoft.com/office/officeart/2005/8/layout/orgChart1"/>
    <dgm:cxn modelId="{3019FC2D-84EE-47BC-BB76-144B6A11BD64}" type="presOf" srcId="{E5A54E7B-92E4-4CE7-93DC-090099B13700}" destId="{3263DE01-F3C1-4692-B8E4-81147FA3BF80}" srcOrd="0" destOrd="0" presId="urn:microsoft.com/office/officeart/2005/8/layout/orgChart1"/>
    <dgm:cxn modelId="{E320E9D1-90EC-4E37-83C9-6D1802909349}" type="presOf" srcId="{56774BB8-8D7C-48F8-95C5-481B2EDE596A}" destId="{717CD991-FA25-4F6D-A143-23AC40A23116}" srcOrd="1" destOrd="0" presId="urn:microsoft.com/office/officeart/2005/8/layout/orgChart1"/>
    <dgm:cxn modelId="{55097004-3A36-4746-8E01-9CB0B5484D3F}" type="presOf" srcId="{C3477971-AA57-4C9E-BD48-1B0A07F3CCAA}" destId="{58682662-4715-43B5-A692-08949EB46536}" srcOrd="0" destOrd="0" presId="urn:microsoft.com/office/officeart/2005/8/layout/orgChart1"/>
    <dgm:cxn modelId="{0A3EBDB6-1B7F-45DA-A6A9-9C5F4DB1509C}" type="presOf" srcId="{D07164C0-BB64-419C-87F8-390775D1057B}" destId="{B26F0CCB-DA33-4585-A216-0AA5922E9447}" srcOrd="0" destOrd="0" presId="urn:microsoft.com/office/officeart/2005/8/layout/orgChart1"/>
    <dgm:cxn modelId="{F1C73ABA-4A5F-465A-BBAF-F4C597689564}" srcId="{2620AAFE-CA2D-4DD1-8112-C287D1780DA2}" destId="{7105476B-E10C-4696-8259-322EF1C647FC}" srcOrd="6" destOrd="0" parTransId="{9C01144A-8DA4-4847-8740-CB319C3EA304}" sibTransId="{109105B9-5AF9-4191-938B-B712F1FAF6EE}"/>
    <dgm:cxn modelId="{90F623ED-4453-42D1-9F7B-B775473701CF}" type="presOf" srcId="{B34B4176-D68B-40DC-9BEA-FF8D8CFBA503}" destId="{DDB55584-2FC4-49E9-88CB-63ECC6A0814A}" srcOrd="0" destOrd="0" presId="urn:microsoft.com/office/officeart/2005/8/layout/orgChart1"/>
    <dgm:cxn modelId="{493A6920-8AFC-4809-8A95-FBA7FDB65EF4}" type="presOf" srcId="{742806BA-8F0D-4444-BC7F-0F731733BA02}" destId="{CAA180E8-80F7-4B36-9BF0-3FE782EFBA07}" srcOrd="0" destOrd="0" presId="urn:microsoft.com/office/officeart/2005/8/layout/orgChart1"/>
    <dgm:cxn modelId="{509E5208-32D2-4A70-93C6-37FCEC9F97E7}" type="presOf" srcId="{73963C10-6CF4-49F9-A8A3-814CEBCFF4F0}" destId="{8F3042C4-D9D8-4F32-854D-FD8FCE90EF6E}" srcOrd="0" destOrd="0" presId="urn:microsoft.com/office/officeart/2005/8/layout/orgChart1"/>
    <dgm:cxn modelId="{C46F9066-0426-4D1F-9A64-61B7FAAD0273}" srcId="{8753DCB4-362D-4F98-B83F-994B751A7722}" destId="{72221D15-32B3-4994-9D5A-6AAE95A03CEF}" srcOrd="5" destOrd="0" parTransId="{AFC8F08B-9CCE-4B62-BF09-7D42C43DEBA6}" sibTransId="{6D841F39-7EE5-4FC4-B1C5-EA85BAD65205}"/>
    <dgm:cxn modelId="{B02CA10C-A4F8-4A60-B50A-C15CE65BF445}" type="presOf" srcId="{17697A3F-8538-4EFD-8CC1-7E14B19B6329}" destId="{B3E33EC8-8960-4311-AFB7-2736FAFE68E8}" srcOrd="0" destOrd="0" presId="urn:microsoft.com/office/officeart/2005/8/layout/orgChart1"/>
    <dgm:cxn modelId="{0CB626BC-D90B-4107-9D55-81AF14EB0EB8}" srcId="{E984AE08-2F68-4931-A8E0-939143BD9CA0}" destId="{9FB8FD38-E34A-4E50-BEB5-23E3F7466041}" srcOrd="3" destOrd="0" parTransId="{741AC233-1906-4997-87A3-7A5F203AD37A}" sibTransId="{3FE22E45-37A6-4605-8828-AFA7F1244DBC}"/>
    <dgm:cxn modelId="{5DBBF7AF-84F0-4693-9863-144A7FA17186}" type="presOf" srcId="{05C33406-05F4-40D4-B3A2-C1C8DFB5FE5C}" destId="{ADB5CA83-94D2-4FB6-9F9B-164CE550E426}" srcOrd="1" destOrd="0" presId="urn:microsoft.com/office/officeart/2005/8/layout/orgChart1"/>
    <dgm:cxn modelId="{E643AEFB-9F6A-466D-95CB-6C1EDB334DCC}" type="presOf" srcId="{5B53DC21-D393-4C84-ACA5-B5E3E98044CB}" destId="{A4C23E6E-6563-4179-B7E5-513A0C7C361E}" srcOrd="0" destOrd="0" presId="urn:microsoft.com/office/officeart/2005/8/layout/orgChart1"/>
    <dgm:cxn modelId="{22DC3CC2-7759-4AA2-BA61-240A68881077}" type="presOf" srcId="{72221D15-32B3-4994-9D5A-6AAE95A03CEF}" destId="{FEB46D8E-4C6E-49B7-923C-36BAE70CF098}" srcOrd="0" destOrd="0" presId="urn:microsoft.com/office/officeart/2005/8/layout/orgChart1"/>
    <dgm:cxn modelId="{4232DC7C-D447-4316-A2F0-0F9FA45F85B3}" type="presOf" srcId="{8601C614-449E-4F9A-83F1-1F35CF1D6E9F}" destId="{40807956-7031-4C64-B6AE-3B7E8AC82287}" srcOrd="0" destOrd="0" presId="urn:microsoft.com/office/officeart/2005/8/layout/orgChart1"/>
    <dgm:cxn modelId="{F9A5DBD8-EFDD-43F6-81A7-3EB46C7B175F}" type="presOf" srcId="{D1AA3A56-7064-4B67-935E-7FC8D2E2E2F4}" destId="{527C80F8-B3C0-4A8A-9D3C-5753B09F16EC}" srcOrd="0" destOrd="0" presId="urn:microsoft.com/office/officeart/2005/8/layout/orgChart1"/>
    <dgm:cxn modelId="{DAFC2668-C6F2-46E8-A0B2-E9415DBA489E}" type="presOf" srcId="{17697A3F-8538-4EFD-8CC1-7E14B19B6329}" destId="{7792AA0B-5340-4113-BC4A-4791F56A0F37}" srcOrd="1" destOrd="0" presId="urn:microsoft.com/office/officeart/2005/8/layout/orgChart1"/>
    <dgm:cxn modelId="{353D19DD-2615-4789-BE98-BC5EFF437013}" type="presOf" srcId="{D3FF0B05-B018-4164-B38F-D016F7343A7C}" destId="{09C9C083-B1B5-4A98-81BE-E5CC345E88BF}" srcOrd="0" destOrd="0" presId="urn:microsoft.com/office/officeart/2005/8/layout/orgChart1"/>
    <dgm:cxn modelId="{DE992793-EB7E-4C38-AB3D-982273B508D4}" type="presOf" srcId="{72221D15-32B3-4994-9D5A-6AAE95A03CEF}" destId="{8F10A5CB-F7F8-4917-A2AB-EACAA41B1AE9}" srcOrd="1" destOrd="0" presId="urn:microsoft.com/office/officeart/2005/8/layout/orgChart1"/>
    <dgm:cxn modelId="{5B2CACDB-5F66-45D6-90A0-2223B5C0180D}" type="presOf" srcId="{441F8F23-05BD-44CF-9855-0ECD9281EB58}" destId="{CC007470-7205-4248-8716-3AC02BDFF870}" srcOrd="0" destOrd="0" presId="urn:microsoft.com/office/officeart/2005/8/layout/orgChart1"/>
    <dgm:cxn modelId="{E492D05C-646D-48FE-9602-F9379F9FE261}" type="presOf" srcId="{AFC8F08B-9CCE-4B62-BF09-7D42C43DEBA6}" destId="{1A51E322-FA58-42BB-8B31-747E9B3A293C}" srcOrd="0" destOrd="0" presId="urn:microsoft.com/office/officeart/2005/8/layout/orgChart1"/>
    <dgm:cxn modelId="{9A67E6C0-1E29-4A4F-A928-B78D3D1C0B91}" type="presOf" srcId="{07DA4DA9-5D25-4E59-A9BB-6FFE6ACB0BBB}" destId="{9CEE4CE6-8AEE-4F43-B1A5-B85101022DB3}" srcOrd="0" destOrd="0" presId="urn:microsoft.com/office/officeart/2005/8/layout/orgChart1"/>
    <dgm:cxn modelId="{43F62869-1A6E-482D-911D-4103AE2BC48D}" type="presOf" srcId="{9EEBE571-B2AB-404F-94F0-F41B75FB550C}" destId="{3B0A9805-BA80-4B57-9FD2-06090F5EA492}" srcOrd="0" destOrd="0" presId="urn:microsoft.com/office/officeart/2005/8/layout/orgChart1"/>
    <dgm:cxn modelId="{DB96CADA-744E-4917-A6D5-A44A7C0419E4}" type="presOf" srcId="{9FB8FD38-E34A-4E50-BEB5-23E3F7466041}" destId="{C51B779F-ADBD-4ACA-9D50-9E3124A0DFBA}" srcOrd="0" destOrd="0" presId="urn:microsoft.com/office/officeart/2005/8/layout/orgChart1"/>
    <dgm:cxn modelId="{C880C739-5EF1-44BA-8D86-DBA16DE79E0A}" srcId="{163F4682-8A17-4862-9B03-6BF05A3DC0F8}" destId="{08042EE2-304A-4DB1-B9DF-987216F5C312}" srcOrd="0" destOrd="0" parTransId="{D3FF0B05-B018-4164-B38F-D016F7343A7C}" sibTransId="{C323A835-F1F4-47F1-9F9D-3E4A61829840}"/>
    <dgm:cxn modelId="{25F44C86-F947-48B2-B54F-F01F000E204A}" type="presOf" srcId="{507A04A1-CCB1-44F7-B0D7-C7CFD733EF03}" destId="{63592F45-E13F-4338-A69D-AC112E1E80E3}" srcOrd="1" destOrd="0" presId="urn:microsoft.com/office/officeart/2005/8/layout/orgChart1"/>
    <dgm:cxn modelId="{B90C739B-1D63-49E9-8B8B-E16C18793B5D}" type="presOf" srcId="{8705F623-148F-41CB-8658-6EE6A97CFACB}" destId="{310F39D1-4CD4-44CC-89E1-7E31709198E1}" srcOrd="0" destOrd="0" presId="urn:microsoft.com/office/officeart/2005/8/layout/orgChart1"/>
    <dgm:cxn modelId="{D95A9CF5-A3A6-410A-B3BB-23149747F649}" type="presOf" srcId="{581D657C-0D85-436F-9B57-F054CCDEF6AC}" destId="{ADC0528B-BAD3-4B79-AFBF-589BAE642802}" srcOrd="0" destOrd="0" presId="urn:microsoft.com/office/officeart/2005/8/layout/orgChart1"/>
    <dgm:cxn modelId="{F2DC406D-BEA3-460B-AE8B-E2B4A8F08D36}" type="presOf" srcId="{73963C10-6CF4-49F9-A8A3-814CEBCFF4F0}" destId="{56165388-38D2-4862-AC43-7B1950FE0D7E}" srcOrd="1" destOrd="0" presId="urn:microsoft.com/office/officeart/2005/8/layout/orgChart1"/>
    <dgm:cxn modelId="{5EF0488E-804A-48C1-928F-AFC0E871E959}" type="presOf" srcId="{32E26F4A-F384-42B4-825A-B8F4BFCC0B62}" destId="{CE0330FF-B6D9-47BC-A9FA-4B61D31C51E4}" srcOrd="0" destOrd="0" presId="urn:microsoft.com/office/officeart/2005/8/layout/orgChart1"/>
    <dgm:cxn modelId="{7B5ECC78-BFB9-49AE-8DA6-EDC27440D1CE}" srcId="{7CEEA4FE-1214-471C-94B7-8695C8F63239}" destId="{B7AEA2E3-30AC-4BBE-A176-91F9454551E9}" srcOrd="0" destOrd="0" parTransId="{3B4F2FEA-B8B1-4A6D-A7E7-933BD26E1BC9}" sibTransId="{1CCF4D9C-1E47-4847-9AFF-00F37F9F5EF8}"/>
    <dgm:cxn modelId="{03614C30-B724-405D-A99C-261D48815FAC}" type="presOf" srcId="{851CDA1C-D0C4-4B99-BB73-FDC73244BF4F}" destId="{EC5A9F48-4859-4A44-8EE3-D95364FF3172}" srcOrd="1" destOrd="0" presId="urn:microsoft.com/office/officeart/2005/8/layout/orgChart1"/>
    <dgm:cxn modelId="{8F3FEF26-7650-445E-BAA0-176A93DD0BCB}" type="presOf" srcId="{BDFCF9CE-144E-404B-9635-5A5C1169AC81}" destId="{17BFFF37-36D5-4D56-8897-828C2E6F7D6C}" srcOrd="1" destOrd="0" presId="urn:microsoft.com/office/officeart/2005/8/layout/orgChart1"/>
    <dgm:cxn modelId="{C7898581-4673-4992-9637-7F00D16B0E2E}" type="presOf" srcId="{7CEEA4FE-1214-471C-94B7-8695C8F63239}" destId="{A1F318AC-0EAF-490A-A96E-0BCBB0958DA1}" srcOrd="0" destOrd="0" presId="urn:microsoft.com/office/officeart/2005/8/layout/orgChart1"/>
    <dgm:cxn modelId="{C9C1230F-CA31-4E3E-80B7-CF0459520545}" type="presOf" srcId="{8753DCB4-362D-4F98-B83F-994B751A7722}" destId="{40342CC2-6465-4E35-849C-A7057A0E6335}" srcOrd="1" destOrd="0" presId="urn:microsoft.com/office/officeart/2005/8/layout/orgChart1"/>
    <dgm:cxn modelId="{7BDC08AA-126F-4F9A-AD75-1053E624DAE3}" type="presOf" srcId="{F05CCB44-40A7-4139-BF2A-092782655420}" destId="{6A9212A0-A962-4707-8626-694B19BDFA9A}" srcOrd="0" destOrd="0" presId="urn:microsoft.com/office/officeart/2005/8/layout/orgChart1"/>
    <dgm:cxn modelId="{B59702D2-CAE2-4664-AE45-D0D161076DF4}" type="presOf" srcId="{A3D29328-B392-48EA-B623-105C8856FF12}" destId="{60E59C74-E95D-4D56-8D3E-F67FF5C55EA1}" srcOrd="0" destOrd="0" presId="urn:microsoft.com/office/officeart/2005/8/layout/orgChart1"/>
    <dgm:cxn modelId="{D236EE8B-B7E6-4A89-80F7-B5C5E2EA118F}" type="presOf" srcId="{D52EE6D2-D909-48EC-A1D8-D7B75A588575}" destId="{8C87A2D7-D29E-46E0-8E33-FA8004F0B24F}" srcOrd="0" destOrd="0" presId="urn:microsoft.com/office/officeart/2005/8/layout/orgChart1"/>
    <dgm:cxn modelId="{42EAE501-2E80-4800-88D0-2132FB176A97}" type="presOf" srcId="{851CDA1C-D0C4-4B99-BB73-FDC73244BF4F}" destId="{89763336-EA8B-45AB-8577-6CDC01F00BC9}" srcOrd="0" destOrd="0" presId="urn:microsoft.com/office/officeart/2005/8/layout/orgChart1"/>
    <dgm:cxn modelId="{292256D6-7D1E-4352-B17E-C906DA54BF8A}" srcId="{163F4682-8A17-4862-9B03-6BF05A3DC0F8}" destId="{8705F623-148F-41CB-8658-6EE6A97CFACB}" srcOrd="1" destOrd="0" parTransId="{363FFDE6-91F2-4ACF-BA19-103E3364A77A}" sibTransId="{557F0D46-8E43-4871-830D-F62120BB1014}"/>
    <dgm:cxn modelId="{EAA2605E-CD8C-4D15-B60E-A85589225ACD}" type="presOf" srcId="{2011A44A-00B4-44C9-9357-70098EE34DDB}" destId="{2C62BD0E-AFA0-4256-B10C-96DB44A5AD11}" srcOrd="1" destOrd="0" presId="urn:microsoft.com/office/officeart/2005/8/layout/orgChart1"/>
    <dgm:cxn modelId="{50BEBF0A-1FB9-451D-8D3D-9EEB270DD5AB}" srcId="{E984AE08-2F68-4931-A8E0-939143BD9CA0}" destId="{32E26F4A-F384-42B4-825A-B8F4BFCC0B62}" srcOrd="1" destOrd="0" parTransId="{7FF0B8B0-C4D3-41FC-AC02-5552B4C28EAC}" sibTransId="{1B7A8F52-52FC-4D4E-B901-7AC211E73C04}"/>
    <dgm:cxn modelId="{6D070CA1-644A-4E5C-A09A-2CEDBBDC5F46}" type="presOf" srcId="{53641682-0816-4F2B-9DB1-DF8FADBA11B6}" destId="{D2DF6401-FDD9-42F2-8978-FCB8CD7D3960}" srcOrd="1" destOrd="0" presId="urn:microsoft.com/office/officeart/2005/8/layout/orgChart1"/>
    <dgm:cxn modelId="{7B509028-D0B2-4CF6-AE20-6F1E67F15E56}" srcId="{2620AAFE-CA2D-4DD1-8112-C287D1780DA2}" destId="{D0338D52-5CE1-4F4A-A717-31CBE8584144}" srcOrd="4" destOrd="0" parTransId="{8601C614-449E-4F9A-83F1-1F35CF1D6E9F}" sibTransId="{664C7891-5630-4BF1-90C7-63387A256D00}"/>
    <dgm:cxn modelId="{07CB0142-F662-4A03-9C84-D0009A543261}" type="presParOf" srcId="{06246336-DCEC-4CDF-9D9A-C1CD74918602}" destId="{4CDC5893-C2F6-4ED5-859E-5F41CE4BE08B}" srcOrd="0" destOrd="0" presId="urn:microsoft.com/office/officeart/2005/8/layout/orgChart1"/>
    <dgm:cxn modelId="{D2F0D518-2CA0-49E3-98D2-05115C535436}" type="presParOf" srcId="{4CDC5893-C2F6-4ED5-859E-5F41CE4BE08B}" destId="{A6D3E141-5791-4ED1-B69F-B36E2F2D5EBF}" srcOrd="0" destOrd="0" presId="urn:microsoft.com/office/officeart/2005/8/layout/orgChart1"/>
    <dgm:cxn modelId="{ECCFE906-7D16-4EE9-A663-4AB2651B91EE}" type="presParOf" srcId="{A6D3E141-5791-4ED1-B69F-B36E2F2D5EBF}" destId="{719BB457-37F4-43E6-97B9-D2DA3763EDE1}" srcOrd="0" destOrd="0" presId="urn:microsoft.com/office/officeart/2005/8/layout/orgChart1"/>
    <dgm:cxn modelId="{B71D6EF0-29A4-4CD4-9354-DB0909FAC390}" type="presParOf" srcId="{A6D3E141-5791-4ED1-B69F-B36E2F2D5EBF}" destId="{717CD991-FA25-4F6D-A143-23AC40A23116}" srcOrd="1" destOrd="0" presId="urn:microsoft.com/office/officeart/2005/8/layout/orgChart1"/>
    <dgm:cxn modelId="{E680D0AB-9B7D-413E-8510-B7D1716BD764}" type="presParOf" srcId="{4CDC5893-C2F6-4ED5-859E-5F41CE4BE08B}" destId="{DB92DADE-960E-4B53-8602-75F0DD8B8C90}" srcOrd="1" destOrd="0" presId="urn:microsoft.com/office/officeart/2005/8/layout/orgChart1"/>
    <dgm:cxn modelId="{1369F8A6-EB6C-4620-89B6-5ADD25925327}" type="presParOf" srcId="{DB92DADE-960E-4B53-8602-75F0DD8B8C90}" destId="{8B704965-1AE9-4B06-9788-35DDBF39A4BA}" srcOrd="0" destOrd="0" presId="urn:microsoft.com/office/officeart/2005/8/layout/orgChart1"/>
    <dgm:cxn modelId="{5EF011A9-4F6C-4F77-B700-076C3D85FA0C}" type="presParOf" srcId="{DB92DADE-960E-4B53-8602-75F0DD8B8C90}" destId="{05CA4E20-03CB-4D63-8349-690C131126C5}" srcOrd="1" destOrd="0" presId="urn:microsoft.com/office/officeart/2005/8/layout/orgChart1"/>
    <dgm:cxn modelId="{06265C5A-A9E9-4DB9-A700-4831719543E4}" type="presParOf" srcId="{05CA4E20-03CB-4D63-8349-690C131126C5}" destId="{5F879C33-645F-4499-B826-96BC3B2DA4BE}" srcOrd="0" destOrd="0" presId="urn:microsoft.com/office/officeart/2005/8/layout/orgChart1"/>
    <dgm:cxn modelId="{82DD7DEE-325F-4BDE-B310-DC5082665C30}" type="presParOf" srcId="{5F879C33-645F-4499-B826-96BC3B2DA4BE}" destId="{3268331D-829A-43BF-B4E5-875DA3813209}" srcOrd="0" destOrd="0" presId="urn:microsoft.com/office/officeart/2005/8/layout/orgChart1"/>
    <dgm:cxn modelId="{224C5A4C-ED36-44F8-9009-F69165C14D41}" type="presParOf" srcId="{5F879C33-645F-4499-B826-96BC3B2DA4BE}" destId="{1DF72EE5-C347-456E-9A1B-88A9C2F55764}" srcOrd="1" destOrd="0" presId="urn:microsoft.com/office/officeart/2005/8/layout/orgChart1"/>
    <dgm:cxn modelId="{69B47619-BE71-49EE-9DA9-6FCC5119D1F1}" type="presParOf" srcId="{05CA4E20-03CB-4D63-8349-690C131126C5}" destId="{F72588A7-725B-4BC3-AF79-24AF183D2A0D}" srcOrd="1" destOrd="0" presId="urn:microsoft.com/office/officeart/2005/8/layout/orgChart1"/>
    <dgm:cxn modelId="{5B89ED1B-0AA1-47FB-8BCB-493864B357BD}" type="presParOf" srcId="{F72588A7-725B-4BC3-AF79-24AF183D2A0D}" destId="{AB44957E-1384-4628-A91F-6E9753D13DC1}" srcOrd="0" destOrd="0" presId="urn:microsoft.com/office/officeart/2005/8/layout/orgChart1"/>
    <dgm:cxn modelId="{5C296AE3-57F0-4F6D-9C32-0BA280ED4372}" type="presParOf" srcId="{F72588A7-725B-4BC3-AF79-24AF183D2A0D}" destId="{AC9B5860-47FA-4425-8677-40DAF5FC6B69}" srcOrd="1" destOrd="0" presId="urn:microsoft.com/office/officeart/2005/8/layout/orgChart1"/>
    <dgm:cxn modelId="{9D7781C0-E451-406D-AEF1-7C57D8591ED5}" type="presParOf" srcId="{AC9B5860-47FA-4425-8677-40DAF5FC6B69}" destId="{EE069A43-2D7B-4000-A035-743D7642C438}" srcOrd="0" destOrd="0" presId="urn:microsoft.com/office/officeart/2005/8/layout/orgChart1"/>
    <dgm:cxn modelId="{DAD5D64B-C990-45F3-BB34-3696F3033EB8}" type="presParOf" srcId="{EE069A43-2D7B-4000-A035-743D7642C438}" destId="{7C466F8B-0D60-4472-861F-C7FF4F0F4E37}" srcOrd="0" destOrd="0" presId="urn:microsoft.com/office/officeart/2005/8/layout/orgChart1"/>
    <dgm:cxn modelId="{45BA2F8F-1A95-4B5B-B299-FA32306BAB8D}" type="presParOf" srcId="{EE069A43-2D7B-4000-A035-743D7642C438}" destId="{995DA771-4FAB-4FD3-A61F-E52AB3CFC318}" srcOrd="1" destOrd="0" presId="urn:microsoft.com/office/officeart/2005/8/layout/orgChart1"/>
    <dgm:cxn modelId="{A6FD06B5-CECF-4370-AE29-D650CB8CF108}" type="presParOf" srcId="{AC9B5860-47FA-4425-8677-40DAF5FC6B69}" destId="{23FA0159-C7B7-4163-9294-0408F1406EC3}" srcOrd="1" destOrd="0" presId="urn:microsoft.com/office/officeart/2005/8/layout/orgChart1"/>
    <dgm:cxn modelId="{86BF4557-095D-4507-9E00-C20075FAD493}" type="presParOf" srcId="{23FA0159-C7B7-4163-9294-0408F1406EC3}" destId="{09C9C083-B1B5-4A98-81BE-E5CC345E88BF}" srcOrd="0" destOrd="0" presId="urn:microsoft.com/office/officeart/2005/8/layout/orgChart1"/>
    <dgm:cxn modelId="{B27FB1B6-CAE9-47C3-970A-A4509FF46A96}" type="presParOf" srcId="{23FA0159-C7B7-4163-9294-0408F1406EC3}" destId="{81068946-1E3A-4A9C-9791-13CDE5DC9CCF}" srcOrd="1" destOrd="0" presId="urn:microsoft.com/office/officeart/2005/8/layout/orgChart1"/>
    <dgm:cxn modelId="{3F50E1C9-54EC-4E5B-A7F8-A2514EFBA7BE}" type="presParOf" srcId="{81068946-1E3A-4A9C-9791-13CDE5DC9CCF}" destId="{A376225C-FD73-4B1A-B282-D44B46FCB140}" srcOrd="0" destOrd="0" presId="urn:microsoft.com/office/officeart/2005/8/layout/orgChart1"/>
    <dgm:cxn modelId="{E74C7113-96CB-430D-AE64-D33807AE1995}" type="presParOf" srcId="{A376225C-FD73-4B1A-B282-D44B46FCB140}" destId="{238A4302-F258-4486-B3F4-394D708BD29D}" srcOrd="0" destOrd="0" presId="urn:microsoft.com/office/officeart/2005/8/layout/orgChart1"/>
    <dgm:cxn modelId="{2E87E773-A175-49DA-B9C3-FCE89DDBB0E0}" type="presParOf" srcId="{A376225C-FD73-4B1A-B282-D44B46FCB140}" destId="{D111E049-9548-445C-973E-EC37038D7CE7}" srcOrd="1" destOrd="0" presId="urn:microsoft.com/office/officeart/2005/8/layout/orgChart1"/>
    <dgm:cxn modelId="{C23B449F-EA54-448B-BA36-1E49DD81161D}" type="presParOf" srcId="{81068946-1E3A-4A9C-9791-13CDE5DC9CCF}" destId="{55FEEEA5-0622-4618-A837-8F9904D0FA36}" srcOrd="1" destOrd="0" presId="urn:microsoft.com/office/officeart/2005/8/layout/orgChart1"/>
    <dgm:cxn modelId="{0700078B-AB96-4594-A02D-96927E182E6D}" type="presParOf" srcId="{81068946-1E3A-4A9C-9791-13CDE5DC9CCF}" destId="{95F61037-C5B2-4BA0-BB1C-9D8E6888F124}" srcOrd="2" destOrd="0" presId="urn:microsoft.com/office/officeart/2005/8/layout/orgChart1"/>
    <dgm:cxn modelId="{BF1E78E2-F6BB-4608-8FD1-983617027730}" type="presParOf" srcId="{23FA0159-C7B7-4163-9294-0408F1406EC3}" destId="{F7ADD417-268F-4023-9FBF-81CD86215589}" srcOrd="2" destOrd="0" presId="urn:microsoft.com/office/officeart/2005/8/layout/orgChart1"/>
    <dgm:cxn modelId="{EF2979C5-B972-43AB-A229-D64E2DCA0D98}" type="presParOf" srcId="{23FA0159-C7B7-4163-9294-0408F1406EC3}" destId="{4AEF9ABA-7702-4A3A-9FF2-CC2B191B6E51}" srcOrd="3" destOrd="0" presId="urn:microsoft.com/office/officeart/2005/8/layout/orgChart1"/>
    <dgm:cxn modelId="{A2A0169B-D756-447F-896C-F51EAB55FE77}" type="presParOf" srcId="{4AEF9ABA-7702-4A3A-9FF2-CC2B191B6E51}" destId="{FB275C18-1DAB-44EF-AA2C-03C3C15909F6}" srcOrd="0" destOrd="0" presId="urn:microsoft.com/office/officeart/2005/8/layout/orgChart1"/>
    <dgm:cxn modelId="{98EA22DB-8DBC-498A-9F84-86F0948BA670}" type="presParOf" srcId="{FB275C18-1DAB-44EF-AA2C-03C3C15909F6}" destId="{310F39D1-4CD4-44CC-89E1-7E31709198E1}" srcOrd="0" destOrd="0" presId="urn:microsoft.com/office/officeart/2005/8/layout/orgChart1"/>
    <dgm:cxn modelId="{5A1EC9E8-04D4-4EEE-820C-EC33FC5C3171}" type="presParOf" srcId="{FB275C18-1DAB-44EF-AA2C-03C3C15909F6}" destId="{BE6DC6F9-5D44-4940-A474-7C119B6090AB}" srcOrd="1" destOrd="0" presId="urn:microsoft.com/office/officeart/2005/8/layout/orgChart1"/>
    <dgm:cxn modelId="{5281B2C3-B968-41EA-A783-9AB0BF9D54F6}" type="presParOf" srcId="{4AEF9ABA-7702-4A3A-9FF2-CC2B191B6E51}" destId="{A176FCC0-C1A0-4C8A-85F5-C23EC78C9147}" srcOrd="1" destOrd="0" presId="urn:microsoft.com/office/officeart/2005/8/layout/orgChart1"/>
    <dgm:cxn modelId="{97F1582D-D31F-4C52-9784-BD0A90AD2FA2}" type="presParOf" srcId="{4AEF9ABA-7702-4A3A-9FF2-CC2B191B6E51}" destId="{259FAC9F-A688-448D-8329-FC221A55C473}" srcOrd="2" destOrd="0" presId="urn:microsoft.com/office/officeart/2005/8/layout/orgChart1"/>
    <dgm:cxn modelId="{405F4251-E4EB-4749-A81E-47AC2338F98B}" type="presParOf" srcId="{23FA0159-C7B7-4163-9294-0408F1406EC3}" destId="{CAA180E8-80F7-4B36-9BF0-3FE782EFBA07}" srcOrd="4" destOrd="0" presId="urn:microsoft.com/office/officeart/2005/8/layout/orgChart1"/>
    <dgm:cxn modelId="{77FDB480-D0BC-4E71-9A8C-9001C397A0D0}" type="presParOf" srcId="{23FA0159-C7B7-4163-9294-0408F1406EC3}" destId="{75021004-6DBF-4E66-AE93-6011183039F3}" srcOrd="5" destOrd="0" presId="urn:microsoft.com/office/officeart/2005/8/layout/orgChart1"/>
    <dgm:cxn modelId="{FAEE032F-1D20-43A6-865C-10DB99D18BA3}" type="presParOf" srcId="{75021004-6DBF-4E66-AE93-6011183039F3}" destId="{7636BED7-1338-47F3-8CAE-817325295230}" srcOrd="0" destOrd="0" presId="urn:microsoft.com/office/officeart/2005/8/layout/orgChart1"/>
    <dgm:cxn modelId="{4498D542-08A3-4871-9B66-D73B777553B9}" type="presParOf" srcId="{7636BED7-1338-47F3-8CAE-817325295230}" destId="{4E102670-D758-4360-8142-7AF93F1FC1E5}" srcOrd="0" destOrd="0" presId="urn:microsoft.com/office/officeart/2005/8/layout/orgChart1"/>
    <dgm:cxn modelId="{CDC43BAF-16C0-4E78-8F0A-F0333F66B7A7}" type="presParOf" srcId="{7636BED7-1338-47F3-8CAE-817325295230}" destId="{05A3BA07-5256-47F0-9C3C-C24EDA30CD2E}" srcOrd="1" destOrd="0" presId="urn:microsoft.com/office/officeart/2005/8/layout/orgChart1"/>
    <dgm:cxn modelId="{6E6E8A7A-8A42-4850-9C66-5A5B8998D179}" type="presParOf" srcId="{75021004-6DBF-4E66-AE93-6011183039F3}" destId="{D77944AA-7EC5-4351-BCE5-347947974E2A}" srcOrd="1" destOrd="0" presId="urn:microsoft.com/office/officeart/2005/8/layout/orgChart1"/>
    <dgm:cxn modelId="{D240E1C5-608E-45AA-8EAA-CB7300A81CA9}" type="presParOf" srcId="{75021004-6DBF-4E66-AE93-6011183039F3}" destId="{73BE001A-6888-419D-A100-B292294E3597}" srcOrd="2" destOrd="0" presId="urn:microsoft.com/office/officeart/2005/8/layout/orgChart1"/>
    <dgm:cxn modelId="{275F34EB-1C77-4C46-9FB6-D772558E1D7F}" type="presParOf" srcId="{AC9B5860-47FA-4425-8677-40DAF5FC6B69}" destId="{C2CE96C7-B256-48A4-BF34-F96C374D512B}" srcOrd="2" destOrd="0" presId="urn:microsoft.com/office/officeart/2005/8/layout/orgChart1"/>
    <dgm:cxn modelId="{E2811C73-17D7-40C9-B02C-18F28AB30F5A}" type="presParOf" srcId="{F72588A7-725B-4BC3-AF79-24AF183D2A0D}" destId="{0945A37F-085F-4D8C-ADAC-6D068F5D07B5}" srcOrd="2" destOrd="0" presId="urn:microsoft.com/office/officeart/2005/8/layout/orgChart1"/>
    <dgm:cxn modelId="{1E1AC46C-069F-49A8-BA09-624A4CDAF4F0}" type="presParOf" srcId="{F72588A7-725B-4BC3-AF79-24AF183D2A0D}" destId="{C5A99677-F4E9-40B1-A576-05B1E41FC703}" srcOrd="3" destOrd="0" presId="urn:microsoft.com/office/officeart/2005/8/layout/orgChart1"/>
    <dgm:cxn modelId="{EF22EF10-CB60-47DA-9264-C8988015C1B9}" type="presParOf" srcId="{C5A99677-F4E9-40B1-A576-05B1E41FC703}" destId="{E97B4E11-9C12-4A88-A781-E43621542101}" srcOrd="0" destOrd="0" presId="urn:microsoft.com/office/officeart/2005/8/layout/orgChart1"/>
    <dgm:cxn modelId="{1B7C2FE0-9D38-4DC5-BBBD-ACA12B121BBA}" type="presParOf" srcId="{E97B4E11-9C12-4A88-A781-E43621542101}" destId="{CE0330FF-B6D9-47BC-A9FA-4B61D31C51E4}" srcOrd="0" destOrd="0" presId="urn:microsoft.com/office/officeart/2005/8/layout/orgChart1"/>
    <dgm:cxn modelId="{E759BA62-B268-49BC-BA88-215E58E8A772}" type="presParOf" srcId="{E97B4E11-9C12-4A88-A781-E43621542101}" destId="{98E252C9-2236-4A8D-BD47-223CF5DE39EB}" srcOrd="1" destOrd="0" presId="urn:microsoft.com/office/officeart/2005/8/layout/orgChart1"/>
    <dgm:cxn modelId="{BA984F71-A979-496B-BF48-5743859BFB95}" type="presParOf" srcId="{C5A99677-F4E9-40B1-A576-05B1E41FC703}" destId="{D75376A9-8265-4ACC-9C1B-1F1688D3A04C}" srcOrd="1" destOrd="0" presId="urn:microsoft.com/office/officeart/2005/8/layout/orgChart1"/>
    <dgm:cxn modelId="{3C1B010C-F8E5-4BC7-8B59-F25117204990}" type="presParOf" srcId="{D75376A9-8265-4ACC-9C1B-1F1688D3A04C}" destId="{18EE296F-3803-4692-BB9E-CD776313E856}" srcOrd="0" destOrd="0" presId="urn:microsoft.com/office/officeart/2005/8/layout/orgChart1"/>
    <dgm:cxn modelId="{CBE56894-D9B1-4974-B3C5-895CAB6DE532}" type="presParOf" srcId="{D75376A9-8265-4ACC-9C1B-1F1688D3A04C}" destId="{221B74C2-5298-40A2-A1CE-6410CA6A1EE5}" srcOrd="1" destOrd="0" presId="urn:microsoft.com/office/officeart/2005/8/layout/orgChart1"/>
    <dgm:cxn modelId="{70B9CE4E-29AA-4051-A3D5-492EA1AC8D45}" type="presParOf" srcId="{221B74C2-5298-40A2-A1CE-6410CA6A1EE5}" destId="{422B8067-735F-49BC-BBE9-4874977AAE3B}" srcOrd="0" destOrd="0" presId="urn:microsoft.com/office/officeart/2005/8/layout/orgChart1"/>
    <dgm:cxn modelId="{5C0412A4-3BC4-49B0-8958-DED34E4E08EF}" type="presParOf" srcId="{422B8067-735F-49BC-BBE9-4874977AAE3B}" destId="{59C861E2-9ED2-4834-BD99-F8051BD44C30}" srcOrd="0" destOrd="0" presId="urn:microsoft.com/office/officeart/2005/8/layout/orgChart1"/>
    <dgm:cxn modelId="{DB46816D-C869-4A7C-8EBF-01BD59BDABD7}" type="presParOf" srcId="{422B8067-735F-49BC-BBE9-4874977AAE3B}" destId="{24DCBB6F-0BA2-45DD-B664-6EC9C9B8DBD8}" srcOrd="1" destOrd="0" presId="urn:microsoft.com/office/officeart/2005/8/layout/orgChart1"/>
    <dgm:cxn modelId="{A4C3A467-E1B8-4F1C-A059-F7A24332F9AE}" type="presParOf" srcId="{221B74C2-5298-40A2-A1CE-6410CA6A1EE5}" destId="{866140CD-BB73-4B45-A797-548F75A687C1}" srcOrd="1" destOrd="0" presId="urn:microsoft.com/office/officeart/2005/8/layout/orgChart1"/>
    <dgm:cxn modelId="{1989EB5E-21A9-40B3-B058-F9F8C5DCE265}" type="presParOf" srcId="{221B74C2-5298-40A2-A1CE-6410CA6A1EE5}" destId="{9ECC0329-719F-44D5-A91A-0F2FAF1B4EFB}" srcOrd="2" destOrd="0" presId="urn:microsoft.com/office/officeart/2005/8/layout/orgChart1"/>
    <dgm:cxn modelId="{EDEDCBE5-298C-4CEE-9FDD-8D20067D8FE9}" type="presParOf" srcId="{D75376A9-8265-4ACC-9C1B-1F1688D3A04C}" destId="{034E2D9E-DBCE-4DFE-9C1F-82E055B71737}" srcOrd="2" destOrd="0" presId="urn:microsoft.com/office/officeart/2005/8/layout/orgChart1"/>
    <dgm:cxn modelId="{9956D461-A43F-4971-8C91-E06CAE83D6FF}" type="presParOf" srcId="{D75376A9-8265-4ACC-9C1B-1F1688D3A04C}" destId="{23C7627D-11AE-4F0E-BEAB-25EE600B4155}" srcOrd="3" destOrd="0" presId="urn:microsoft.com/office/officeart/2005/8/layout/orgChart1"/>
    <dgm:cxn modelId="{934811A8-6B2F-4899-BAE9-8DF5FB62A51E}" type="presParOf" srcId="{23C7627D-11AE-4F0E-BEAB-25EE600B4155}" destId="{CC724DDE-C9E9-4F73-A0C1-698D540893E8}" srcOrd="0" destOrd="0" presId="urn:microsoft.com/office/officeart/2005/8/layout/orgChart1"/>
    <dgm:cxn modelId="{7EC34356-60CF-4560-A487-CD8912A60B58}" type="presParOf" srcId="{CC724DDE-C9E9-4F73-A0C1-698D540893E8}" destId="{8F3042C4-D9D8-4F32-854D-FD8FCE90EF6E}" srcOrd="0" destOrd="0" presId="urn:microsoft.com/office/officeart/2005/8/layout/orgChart1"/>
    <dgm:cxn modelId="{E41FCFBE-55B3-46A2-A1E7-4057369A4B8F}" type="presParOf" srcId="{CC724DDE-C9E9-4F73-A0C1-698D540893E8}" destId="{56165388-38D2-4862-AC43-7B1950FE0D7E}" srcOrd="1" destOrd="0" presId="urn:microsoft.com/office/officeart/2005/8/layout/orgChart1"/>
    <dgm:cxn modelId="{DC55D219-89B5-4758-8233-A63FC878A08C}" type="presParOf" srcId="{23C7627D-11AE-4F0E-BEAB-25EE600B4155}" destId="{E4430982-F4EF-43D1-A183-E9C5EC3BB701}" srcOrd="1" destOrd="0" presId="urn:microsoft.com/office/officeart/2005/8/layout/orgChart1"/>
    <dgm:cxn modelId="{80521BA7-0AF2-4D1D-AC7A-18141C6FFBBF}" type="presParOf" srcId="{23C7627D-11AE-4F0E-BEAB-25EE600B4155}" destId="{07BA9C57-E7AE-4D9C-B92E-E8908C049A4C}" srcOrd="2" destOrd="0" presId="urn:microsoft.com/office/officeart/2005/8/layout/orgChart1"/>
    <dgm:cxn modelId="{7E223241-EF11-41AA-BE51-CE65BF68F167}" type="presParOf" srcId="{C5A99677-F4E9-40B1-A576-05B1E41FC703}" destId="{B6BE623B-EBC4-402B-B114-16B32C42B3D6}" srcOrd="2" destOrd="0" presId="urn:microsoft.com/office/officeart/2005/8/layout/orgChart1"/>
    <dgm:cxn modelId="{81E5E93E-4436-4755-9742-9231FF349CA2}" type="presParOf" srcId="{F72588A7-725B-4BC3-AF79-24AF183D2A0D}" destId="{A1F107E2-EBE1-4F33-8D84-DF7DA38FACF9}" srcOrd="4" destOrd="0" presId="urn:microsoft.com/office/officeart/2005/8/layout/orgChart1"/>
    <dgm:cxn modelId="{2A6A8DE4-2709-447B-AA92-58F4E2442396}" type="presParOf" srcId="{F72588A7-725B-4BC3-AF79-24AF183D2A0D}" destId="{04E659EB-43D6-4103-9F4F-203D2802B2B0}" srcOrd="5" destOrd="0" presId="urn:microsoft.com/office/officeart/2005/8/layout/orgChart1"/>
    <dgm:cxn modelId="{C50419FE-32D2-4260-85CA-6FF7C05104C0}" type="presParOf" srcId="{04E659EB-43D6-4103-9F4F-203D2802B2B0}" destId="{60A5EC52-77FF-469A-9387-0623C9C1D3AF}" srcOrd="0" destOrd="0" presId="urn:microsoft.com/office/officeart/2005/8/layout/orgChart1"/>
    <dgm:cxn modelId="{68015F93-8677-4B91-A84C-DEA6BBD4494E}" type="presParOf" srcId="{60A5EC52-77FF-469A-9387-0623C9C1D3AF}" destId="{6A9212A0-A962-4707-8626-694B19BDFA9A}" srcOrd="0" destOrd="0" presId="urn:microsoft.com/office/officeart/2005/8/layout/orgChart1"/>
    <dgm:cxn modelId="{7403078A-94B1-4951-9667-FBC5E1320BC3}" type="presParOf" srcId="{60A5EC52-77FF-469A-9387-0623C9C1D3AF}" destId="{4029F4DF-C054-4EEA-ADA8-0FEEB7E3B62B}" srcOrd="1" destOrd="0" presId="urn:microsoft.com/office/officeart/2005/8/layout/orgChart1"/>
    <dgm:cxn modelId="{ECB5DB55-B713-499E-AA56-BE00797C3446}" type="presParOf" srcId="{04E659EB-43D6-4103-9F4F-203D2802B2B0}" destId="{BEAE83C9-965F-4D7B-890C-41184A546A52}" srcOrd="1" destOrd="0" presId="urn:microsoft.com/office/officeart/2005/8/layout/orgChart1"/>
    <dgm:cxn modelId="{F324948F-5F29-4811-8B9F-07D009889234}" type="presParOf" srcId="{BEAE83C9-965F-4D7B-890C-41184A546A52}" destId="{8A669C79-3360-4F80-915C-83E21FBAD3C3}" srcOrd="0" destOrd="0" presId="urn:microsoft.com/office/officeart/2005/8/layout/orgChart1"/>
    <dgm:cxn modelId="{F3F1F975-0C30-4510-A6B7-AC2E52665D2A}" type="presParOf" srcId="{BEAE83C9-965F-4D7B-890C-41184A546A52}" destId="{D3F699A0-66C2-4885-8A9D-3E6F85E54CE5}" srcOrd="1" destOrd="0" presId="urn:microsoft.com/office/officeart/2005/8/layout/orgChart1"/>
    <dgm:cxn modelId="{D2E481E3-3B58-4B8A-ACC9-93E04C108248}" type="presParOf" srcId="{D3F699A0-66C2-4885-8A9D-3E6F85E54CE5}" destId="{E43A9E70-DEB5-4419-9A2A-C4858A9761D7}" srcOrd="0" destOrd="0" presId="urn:microsoft.com/office/officeart/2005/8/layout/orgChart1"/>
    <dgm:cxn modelId="{5FF87E79-B3AE-49FF-990E-2902100C5859}" type="presParOf" srcId="{E43A9E70-DEB5-4419-9A2A-C4858A9761D7}" destId="{77E24FFD-A236-4CA6-930E-B657EB5E8FBE}" srcOrd="0" destOrd="0" presId="urn:microsoft.com/office/officeart/2005/8/layout/orgChart1"/>
    <dgm:cxn modelId="{D51BCB9C-8F59-4425-997E-ED94616D8164}" type="presParOf" srcId="{E43A9E70-DEB5-4419-9A2A-C4858A9761D7}" destId="{2976CEDE-D9D9-4322-8801-40209CEA5CDA}" srcOrd="1" destOrd="0" presId="urn:microsoft.com/office/officeart/2005/8/layout/orgChart1"/>
    <dgm:cxn modelId="{11AA92A3-00B3-43B2-A152-429639CE2E20}" type="presParOf" srcId="{D3F699A0-66C2-4885-8A9D-3E6F85E54CE5}" destId="{658FD759-F2DC-45AE-953A-04C3A219514C}" srcOrd="1" destOrd="0" presId="urn:microsoft.com/office/officeart/2005/8/layout/orgChart1"/>
    <dgm:cxn modelId="{99AD5122-47A6-476C-9BF8-2106272A70AB}" type="presParOf" srcId="{D3F699A0-66C2-4885-8A9D-3E6F85E54CE5}" destId="{DD655E03-A956-4B9A-8B3B-700D28E37171}" srcOrd="2" destOrd="0" presId="urn:microsoft.com/office/officeart/2005/8/layout/orgChart1"/>
    <dgm:cxn modelId="{8214B3F4-439D-42DC-819E-C2BBFBF34DAD}" type="presParOf" srcId="{04E659EB-43D6-4103-9F4F-203D2802B2B0}" destId="{107FD4BE-293A-4440-A1AD-15BF45DC494C}" srcOrd="2" destOrd="0" presId="urn:microsoft.com/office/officeart/2005/8/layout/orgChart1"/>
    <dgm:cxn modelId="{0FFEBD50-99E2-4451-A85B-389ACD074B83}" type="presParOf" srcId="{F72588A7-725B-4BC3-AF79-24AF183D2A0D}" destId="{28D32780-5D81-4BCB-B0A0-A7CF44733EEA}" srcOrd="6" destOrd="0" presId="urn:microsoft.com/office/officeart/2005/8/layout/orgChart1"/>
    <dgm:cxn modelId="{85886F22-B70D-491F-9E30-4114FFB87DBC}" type="presParOf" srcId="{F72588A7-725B-4BC3-AF79-24AF183D2A0D}" destId="{222C4317-B208-47F9-882A-0A1C10EEE248}" srcOrd="7" destOrd="0" presId="urn:microsoft.com/office/officeart/2005/8/layout/orgChart1"/>
    <dgm:cxn modelId="{927DAEF2-771A-448E-A397-3E69D70EC942}" type="presParOf" srcId="{222C4317-B208-47F9-882A-0A1C10EEE248}" destId="{4E7FB56B-6DD5-48D9-AEA6-D9DD78A7AA8C}" srcOrd="0" destOrd="0" presId="urn:microsoft.com/office/officeart/2005/8/layout/orgChart1"/>
    <dgm:cxn modelId="{92AC60BA-6BF8-40BD-A129-9E109D823A88}" type="presParOf" srcId="{4E7FB56B-6DD5-48D9-AEA6-D9DD78A7AA8C}" destId="{C51B779F-ADBD-4ACA-9D50-9E3124A0DFBA}" srcOrd="0" destOrd="0" presId="urn:microsoft.com/office/officeart/2005/8/layout/orgChart1"/>
    <dgm:cxn modelId="{5C412012-EA39-45B4-9DD8-DEFAF5D0B1FF}" type="presParOf" srcId="{4E7FB56B-6DD5-48D9-AEA6-D9DD78A7AA8C}" destId="{117B99AA-4867-43FF-8233-90C400911A7C}" srcOrd="1" destOrd="0" presId="urn:microsoft.com/office/officeart/2005/8/layout/orgChart1"/>
    <dgm:cxn modelId="{49EBE6CE-AD5B-422C-8DDE-28364AD3910F}" type="presParOf" srcId="{222C4317-B208-47F9-882A-0A1C10EEE248}" destId="{EB7F4B13-60C1-480D-A087-4C7313F81503}" srcOrd="1" destOrd="0" presId="urn:microsoft.com/office/officeart/2005/8/layout/orgChart1"/>
    <dgm:cxn modelId="{48BA90EA-A511-447D-A549-1FF03DBDCCA0}" type="presParOf" srcId="{EB7F4B13-60C1-480D-A087-4C7313F81503}" destId="{847B6ED2-E123-477F-B76D-2398BE25E943}" srcOrd="0" destOrd="0" presId="urn:microsoft.com/office/officeart/2005/8/layout/orgChart1"/>
    <dgm:cxn modelId="{BBEBF976-2DD4-4BEF-9B91-0DA808C9D667}" type="presParOf" srcId="{EB7F4B13-60C1-480D-A087-4C7313F81503}" destId="{5A2149D3-4E0A-4064-8F73-13589D49866D}" srcOrd="1" destOrd="0" presId="urn:microsoft.com/office/officeart/2005/8/layout/orgChart1"/>
    <dgm:cxn modelId="{BB1379AB-99F0-497D-B796-369E4317106D}" type="presParOf" srcId="{5A2149D3-4E0A-4064-8F73-13589D49866D}" destId="{F8E16B1C-E99B-46F5-9D9A-0077B1FF379C}" srcOrd="0" destOrd="0" presId="urn:microsoft.com/office/officeart/2005/8/layout/orgChart1"/>
    <dgm:cxn modelId="{51373818-2C82-48CE-80C4-BBFD036D1265}" type="presParOf" srcId="{F8E16B1C-E99B-46F5-9D9A-0077B1FF379C}" destId="{DC484A50-024E-46A2-9924-58790020118F}" srcOrd="0" destOrd="0" presId="urn:microsoft.com/office/officeart/2005/8/layout/orgChart1"/>
    <dgm:cxn modelId="{8968ECE1-1A64-4F4E-BB4A-2B71EFF71751}" type="presParOf" srcId="{F8E16B1C-E99B-46F5-9D9A-0077B1FF379C}" destId="{28F20A02-DB76-47E3-B8B5-87D9167F2BEF}" srcOrd="1" destOrd="0" presId="urn:microsoft.com/office/officeart/2005/8/layout/orgChart1"/>
    <dgm:cxn modelId="{AB51AC49-A29E-4B41-9723-1A623D3103D4}" type="presParOf" srcId="{5A2149D3-4E0A-4064-8F73-13589D49866D}" destId="{8F2E2889-FD43-47FC-8D81-BCBDF301D737}" srcOrd="1" destOrd="0" presId="urn:microsoft.com/office/officeart/2005/8/layout/orgChart1"/>
    <dgm:cxn modelId="{EA6F22F4-CA33-4AF0-882D-5ECC613F4C04}" type="presParOf" srcId="{5A2149D3-4E0A-4064-8F73-13589D49866D}" destId="{ABDD3FE1-435B-4037-A97B-6ED7A4F70081}" srcOrd="2" destOrd="0" presId="urn:microsoft.com/office/officeart/2005/8/layout/orgChart1"/>
    <dgm:cxn modelId="{3676D18E-2517-49A2-A965-9632EC094CF5}" type="presParOf" srcId="{EB7F4B13-60C1-480D-A087-4C7313F81503}" destId="{1CCEC84F-63DB-4DEE-9F25-48F1225D6EEC}" srcOrd="2" destOrd="0" presId="urn:microsoft.com/office/officeart/2005/8/layout/orgChart1"/>
    <dgm:cxn modelId="{1D91D85E-BFA5-4A53-B752-1D6D0C78B50F}" type="presParOf" srcId="{EB7F4B13-60C1-480D-A087-4C7313F81503}" destId="{8796CF92-234C-4051-BCC8-BC8D5D4093D4}" srcOrd="3" destOrd="0" presId="urn:microsoft.com/office/officeart/2005/8/layout/orgChart1"/>
    <dgm:cxn modelId="{615159AA-05A8-4C59-8496-58AAB9696B04}" type="presParOf" srcId="{8796CF92-234C-4051-BCC8-BC8D5D4093D4}" destId="{F5F1B86B-5305-4132-BFEC-9310FF267117}" srcOrd="0" destOrd="0" presId="urn:microsoft.com/office/officeart/2005/8/layout/orgChart1"/>
    <dgm:cxn modelId="{58F2A8AD-0F82-48E4-BC78-CDC248E02817}" type="presParOf" srcId="{F5F1B86B-5305-4132-BFEC-9310FF267117}" destId="{4D55E6C7-BC9D-4DA4-9135-706EE1C839DC}" srcOrd="0" destOrd="0" presId="urn:microsoft.com/office/officeart/2005/8/layout/orgChart1"/>
    <dgm:cxn modelId="{98CEE8A0-0396-4333-8D9F-5D31D5145258}" type="presParOf" srcId="{F5F1B86B-5305-4132-BFEC-9310FF267117}" destId="{D2DF6401-FDD9-42F2-8978-FCB8CD7D3960}" srcOrd="1" destOrd="0" presId="urn:microsoft.com/office/officeart/2005/8/layout/orgChart1"/>
    <dgm:cxn modelId="{C4EF2AD3-DF5B-4C76-AE52-CB06AD59E57C}" type="presParOf" srcId="{8796CF92-234C-4051-BCC8-BC8D5D4093D4}" destId="{74C0B49B-0471-45EA-BDE3-8ADE2FD0D3D3}" srcOrd="1" destOrd="0" presId="urn:microsoft.com/office/officeart/2005/8/layout/orgChart1"/>
    <dgm:cxn modelId="{E6F96234-7776-4386-9B5B-4C7479971E58}" type="presParOf" srcId="{8796CF92-234C-4051-BCC8-BC8D5D4093D4}" destId="{A88E9F10-DE6F-4A4B-884B-9DB65E14D1AA}" srcOrd="2" destOrd="0" presId="urn:microsoft.com/office/officeart/2005/8/layout/orgChart1"/>
    <dgm:cxn modelId="{A34F773E-2109-4F84-B309-4794179EBFE5}" type="presParOf" srcId="{EB7F4B13-60C1-480D-A087-4C7313F81503}" destId="{43785C99-F1EF-4590-B4D1-31BE07FB159F}" srcOrd="4" destOrd="0" presId="urn:microsoft.com/office/officeart/2005/8/layout/orgChart1"/>
    <dgm:cxn modelId="{CF209EFE-A3F0-4D2E-9D0B-05B93D394A78}" type="presParOf" srcId="{EB7F4B13-60C1-480D-A087-4C7313F81503}" destId="{97238DD4-D3A2-42ED-B847-1AEBA743C7E6}" srcOrd="5" destOrd="0" presId="urn:microsoft.com/office/officeart/2005/8/layout/orgChart1"/>
    <dgm:cxn modelId="{2FA7FCD0-FA7D-4C37-B610-3CFB6EA5B266}" type="presParOf" srcId="{97238DD4-D3A2-42ED-B847-1AEBA743C7E6}" destId="{330D77A3-8C75-465F-B76A-7AE25BAD2A46}" srcOrd="0" destOrd="0" presId="urn:microsoft.com/office/officeart/2005/8/layout/orgChart1"/>
    <dgm:cxn modelId="{3EE0045F-A928-46B1-B8BE-276C653AD863}" type="presParOf" srcId="{330D77A3-8C75-465F-B76A-7AE25BAD2A46}" destId="{B3E33EC8-8960-4311-AFB7-2736FAFE68E8}" srcOrd="0" destOrd="0" presId="urn:microsoft.com/office/officeart/2005/8/layout/orgChart1"/>
    <dgm:cxn modelId="{DB712144-5A6B-4358-A963-7079CD9A675A}" type="presParOf" srcId="{330D77A3-8C75-465F-B76A-7AE25BAD2A46}" destId="{7792AA0B-5340-4113-BC4A-4791F56A0F37}" srcOrd="1" destOrd="0" presId="urn:microsoft.com/office/officeart/2005/8/layout/orgChart1"/>
    <dgm:cxn modelId="{A8A3A405-7E1B-4AB8-BDA2-A438F31FCABA}" type="presParOf" srcId="{97238DD4-D3A2-42ED-B847-1AEBA743C7E6}" destId="{20A8A64C-86C8-4DE2-9C38-627E1F8D06B3}" srcOrd="1" destOrd="0" presId="urn:microsoft.com/office/officeart/2005/8/layout/orgChart1"/>
    <dgm:cxn modelId="{E33E8A8E-FB29-46E5-85BA-DD06F05EEA1F}" type="presParOf" srcId="{97238DD4-D3A2-42ED-B847-1AEBA743C7E6}" destId="{44C7E7FB-B510-48D8-BBA4-93EEE0BB0D10}" srcOrd="2" destOrd="0" presId="urn:microsoft.com/office/officeart/2005/8/layout/orgChart1"/>
    <dgm:cxn modelId="{08659BBA-2350-4F56-B229-C2873F7063ED}" type="presParOf" srcId="{222C4317-B208-47F9-882A-0A1C10EEE248}" destId="{B41976F1-9BC4-456E-96C0-C40662D529B8}" srcOrd="2" destOrd="0" presId="urn:microsoft.com/office/officeart/2005/8/layout/orgChart1"/>
    <dgm:cxn modelId="{7A94D542-EBFE-4F41-AE14-31B51AE1A428}" type="presParOf" srcId="{05CA4E20-03CB-4D63-8349-690C131126C5}" destId="{F7D3861F-7EF1-4D9F-9430-150223D6E74C}" srcOrd="2" destOrd="0" presId="urn:microsoft.com/office/officeart/2005/8/layout/orgChart1"/>
    <dgm:cxn modelId="{34838847-CBE4-4432-AC50-EE43CC8EFC85}" type="presParOf" srcId="{DB92DADE-960E-4B53-8602-75F0DD8B8C90}" destId="{60CF706F-C66D-4A78-87A4-EE226BA9CDF1}" srcOrd="2" destOrd="0" presId="urn:microsoft.com/office/officeart/2005/8/layout/orgChart1"/>
    <dgm:cxn modelId="{D104D1B8-16A4-43E2-B578-F050281A620B}" type="presParOf" srcId="{DB92DADE-960E-4B53-8602-75F0DD8B8C90}" destId="{0728F118-22E8-4900-9748-E2B7594E7065}" srcOrd="3" destOrd="0" presId="urn:microsoft.com/office/officeart/2005/8/layout/orgChart1"/>
    <dgm:cxn modelId="{08BDBCEE-EBBB-4824-AED3-2A1126DCC221}" type="presParOf" srcId="{0728F118-22E8-4900-9748-E2B7594E7065}" destId="{7B0980EA-FFEF-4712-9327-416E4F65B752}" srcOrd="0" destOrd="0" presId="urn:microsoft.com/office/officeart/2005/8/layout/orgChart1"/>
    <dgm:cxn modelId="{7B059316-DC8C-403C-A6DF-29E15AFD9EB9}" type="presParOf" srcId="{7B0980EA-FFEF-4712-9327-416E4F65B752}" destId="{99FE9214-30A1-48C6-A943-44AC29666CCD}" srcOrd="0" destOrd="0" presId="urn:microsoft.com/office/officeart/2005/8/layout/orgChart1"/>
    <dgm:cxn modelId="{E795969E-6D06-409E-A558-E795904766BE}" type="presParOf" srcId="{7B0980EA-FFEF-4712-9327-416E4F65B752}" destId="{C99B00FE-4433-4A2B-8775-F8DE729BA802}" srcOrd="1" destOrd="0" presId="urn:microsoft.com/office/officeart/2005/8/layout/orgChart1"/>
    <dgm:cxn modelId="{C23E841C-A416-47D0-BF1B-58F09A6093BC}" type="presParOf" srcId="{0728F118-22E8-4900-9748-E2B7594E7065}" destId="{F2D79A1F-A103-4FF5-8766-3F187AB5A5B6}" srcOrd="1" destOrd="0" presId="urn:microsoft.com/office/officeart/2005/8/layout/orgChart1"/>
    <dgm:cxn modelId="{CCEC40AD-46D8-48C8-B388-D63D1DD60ED0}" type="presParOf" srcId="{F2D79A1F-A103-4FF5-8766-3F187AB5A5B6}" destId="{B26F0CCB-DA33-4585-A216-0AA5922E9447}" srcOrd="0" destOrd="0" presId="urn:microsoft.com/office/officeart/2005/8/layout/orgChart1"/>
    <dgm:cxn modelId="{6354956D-326C-4047-8BAC-8C377A28458E}" type="presParOf" srcId="{F2D79A1F-A103-4FF5-8766-3F187AB5A5B6}" destId="{3FB4C361-A0A1-44B2-A19D-825E86F96698}" srcOrd="1" destOrd="0" presId="urn:microsoft.com/office/officeart/2005/8/layout/orgChart1"/>
    <dgm:cxn modelId="{368FC528-8ADA-4BC2-9DBB-8070F4EA8142}" type="presParOf" srcId="{3FB4C361-A0A1-44B2-A19D-825E86F96698}" destId="{8DC3DB63-A393-40F7-B5A6-E58E038A0AA5}" srcOrd="0" destOrd="0" presId="urn:microsoft.com/office/officeart/2005/8/layout/orgChart1"/>
    <dgm:cxn modelId="{3363547B-7F28-4E6F-96FE-E2AAD6ED0D03}" type="presParOf" srcId="{8DC3DB63-A393-40F7-B5A6-E58E038A0AA5}" destId="{8D1893FB-17B4-43C0-B162-19BDB46D5A4E}" srcOrd="0" destOrd="0" presId="urn:microsoft.com/office/officeart/2005/8/layout/orgChart1"/>
    <dgm:cxn modelId="{AEFE5105-ED18-4CF4-809F-4079908E42D3}" type="presParOf" srcId="{8DC3DB63-A393-40F7-B5A6-E58E038A0AA5}" destId="{72E9CC83-30F4-4806-9613-BB92FB244FF7}" srcOrd="1" destOrd="0" presId="urn:microsoft.com/office/officeart/2005/8/layout/orgChart1"/>
    <dgm:cxn modelId="{2E0A2A18-B8ED-419B-AFF2-C65410C328A0}" type="presParOf" srcId="{3FB4C361-A0A1-44B2-A19D-825E86F96698}" destId="{6D88B4D8-71B9-4F2E-9217-26288D1DF92C}" srcOrd="1" destOrd="0" presId="urn:microsoft.com/office/officeart/2005/8/layout/orgChart1"/>
    <dgm:cxn modelId="{CA1B1C8A-1027-48FF-A4A9-5BE1979AA754}" type="presParOf" srcId="{6D88B4D8-71B9-4F2E-9217-26288D1DF92C}" destId="{1794A120-EE87-4E1D-AAAC-4C227A4A7556}" srcOrd="0" destOrd="0" presId="urn:microsoft.com/office/officeart/2005/8/layout/orgChart1"/>
    <dgm:cxn modelId="{7C7E5EBC-9AE2-44BB-A4A8-0DC4C4D9B628}" type="presParOf" srcId="{6D88B4D8-71B9-4F2E-9217-26288D1DF92C}" destId="{8E60C24A-78ED-4681-A65A-D748D02B2DBB}" srcOrd="1" destOrd="0" presId="urn:microsoft.com/office/officeart/2005/8/layout/orgChart1"/>
    <dgm:cxn modelId="{9623512A-EB56-4A8A-9667-0C72002ED4C5}" type="presParOf" srcId="{8E60C24A-78ED-4681-A65A-D748D02B2DBB}" destId="{1CE2CE1F-95BB-4741-B9C5-15319A829B6C}" srcOrd="0" destOrd="0" presId="urn:microsoft.com/office/officeart/2005/8/layout/orgChart1"/>
    <dgm:cxn modelId="{8BEBCC38-C34F-4EB8-AF34-619B249342B1}" type="presParOf" srcId="{1CE2CE1F-95BB-4741-B9C5-15319A829B6C}" destId="{925B497A-6EA5-4A3F-B5DB-B0D702B72ACC}" srcOrd="0" destOrd="0" presId="urn:microsoft.com/office/officeart/2005/8/layout/orgChart1"/>
    <dgm:cxn modelId="{6580A644-84B6-4077-B858-8F0495710A6D}" type="presParOf" srcId="{1CE2CE1F-95BB-4741-B9C5-15319A829B6C}" destId="{B4F0A4A9-FFE3-4D78-9799-4D9829D6492D}" srcOrd="1" destOrd="0" presId="urn:microsoft.com/office/officeart/2005/8/layout/orgChart1"/>
    <dgm:cxn modelId="{2EBA270F-CA81-460B-9227-A2B9B8C87954}" type="presParOf" srcId="{8E60C24A-78ED-4681-A65A-D748D02B2DBB}" destId="{15F06B04-FAE2-4366-BC4E-B57BC70FB10E}" srcOrd="1" destOrd="0" presId="urn:microsoft.com/office/officeart/2005/8/layout/orgChart1"/>
    <dgm:cxn modelId="{D1A1873A-9C8B-4DBE-B836-1CC244392C45}" type="presParOf" srcId="{8E60C24A-78ED-4681-A65A-D748D02B2DBB}" destId="{91A8CECE-8147-41D5-8415-9A92258AD086}" srcOrd="2" destOrd="0" presId="urn:microsoft.com/office/officeart/2005/8/layout/orgChart1"/>
    <dgm:cxn modelId="{C593035B-55B7-4BB7-B4E2-F6B5575D463F}" type="presParOf" srcId="{6D88B4D8-71B9-4F2E-9217-26288D1DF92C}" destId="{2B7320D6-DA52-4DC9-AB6E-5C8AB4A7BBAB}" srcOrd="2" destOrd="0" presId="urn:microsoft.com/office/officeart/2005/8/layout/orgChart1"/>
    <dgm:cxn modelId="{B7F09A35-B534-411E-A170-EA9E6074FAAE}" type="presParOf" srcId="{6D88B4D8-71B9-4F2E-9217-26288D1DF92C}" destId="{6F3EE979-B485-482E-9F66-5FDD62B306BA}" srcOrd="3" destOrd="0" presId="urn:microsoft.com/office/officeart/2005/8/layout/orgChart1"/>
    <dgm:cxn modelId="{E8AF49E6-13CB-4F5A-9CA2-AFF9C08FD022}" type="presParOf" srcId="{6F3EE979-B485-482E-9F66-5FDD62B306BA}" destId="{7936BCDA-840A-423E-8621-92F24FF73594}" srcOrd="0" destOrd="0" presId="urn:microsoft.com/office/officeart/2005/8/layout/orgChart1"/>
    <dgm:cxn modelId="{9AC6E1D9-769F-4558-8A73-8068773D40CC}" type="presParOf" srcId="{7936BCDA-840A-423E-8621-92F24FF73594}" destId="{23C2B706-4D24-4AC1-809F-C8F74E68E1B4}" srcOrd="0" destOrd="0" presId="urn:microsoft.com/office/officeart/2005/8/layout/orgChart1"/>
    <dgm:cxn modelId="{D5119CD0-F013-4E2D-BC6F-91947D98BB57}" type="presParOf" srcId="{7936BCDA-840A-423E-8621-92F24FF73594}" destId="{B2594943-E997-410B-8B05-540BC8549A15}" srcOrd="1" destOrd="0" presId="urn:microsoft.com/office/officeart/2005/8/layout/orgChart1"/>
    <dgm:cxn modelId="{30682D03-B5F9-45CF-B5AE-791632FA9E45}" type="presParOf" srcId="{6F3EE979-B485-482E-9F66-5FDD62B306BA}" destId="{643CA6BC-17CF-4984-A5A9-9247AD5F1C54}" srcOrd="1" destOrd="0" presId="urn:microsoft.com/office/officeart/2005/8/layout/orgChart1"/>
    <dgm:cxn modelId="{FDB49AFF-E476-44CE-92CE-42C46CF0DF49}" type="presParOf" srcId="{6F3EE979-B485-482E-9F66-5FDD62B306BA}" destId="{77524EB7-721A-4E90-93B0-D0EBC279A4FF}" srcOrd="2" destOrd="0" presId="urn:microsoft.com/office/officeart/2005/8/layout/orgChart1"/>
    <dgm:cxn modelId="{0B09C151-408A-4DE2-81D8-EAE6AAC79FED}" type="presParOf" srcId="{6D88B4D8-71B9-4F2E-9217-26288D1DF92C}" destId="{58682662-4715-43B5-A692-08949EB46536}" srcOrd="4" destOrd="0" presId="urn:microsoft.com/office/officeart/2005/8/layout/orgChart1"/>
    <dgm:cxn modelId="{3F64C78D-2BD4-4833-A7AA-AD621C405E02}" type="presParOf" srcId="{6D88B4D8-71B9-4F2E-9217-26288D1DF92C}" destId="{CCDAFA79-035E-400C-9AC8-794D63D7F80D}" srcOrd="5" destOrd="0" presId="urn:microsoft.com/office/officeart/2005/8/layout/orgChart1"/>
    <dgm:cxn modelId="{1AE26E99-A205-4548-B6D9-F32476C8A1A0}" type="presParOf" srcId="{CCDAFA79-035E-400C-9AC8-794D63D7F80D}" destId="{6D86CC41-9391-4518-9B65-445559A7731B}" srcOrd="0" destOrd="0" presId="urn:microsoft.com/office/officeart/2005/8/layout/orgChart1"/>
    <dgm:cxn modelId="{2DB90807-8866-412F-B5DC-37CF50A8BCC5}" type="presParOf" srcId="{6D86CC41-9391-4518-9B65-445559A7731B}" destId="{887D6C4F-84B5-4AAC-BB6B-063F5F2E4612}" srcOrd="0" destOrd="0" presId="urn:microsoft.com/office/officeart/2005/8/layout/orgChart1"/>
    <dgm:cxn modelId="{CCABFDAD-921A-49D9-9E40-AA1BDD3CB364}" type="presParOf" srcId="{6D86CC41-9391-4518-9B65-445559A7731B}" destId="{078A3702-3395-40E0-A88B-2C99202746AF}" srcOrd="1" destOrd="0" presId="urn:microsoft.com/office/officeart/2005/8/layout/orgChart1"/>
    <dgm:cxn modelId="{40FA46CA-8082-4620-AAD0-812E2350E91E}" type="presParOf" srcId="{CCDAFA79-035E-400C-9AC8-794D63D7F80D}" destId="{28A430FD-7856-4859-B032-D0ADDAE57791}" srcOrd="1" destOrd="0" presId="urn:microsoft.com/office/officeart/2005/8/layout/orgChart1"/>
    <dgm:cxn modelId="{9B8224E4-2272-4184-9794-220C1F33D1D5}" type="presParOf" srcId="{CCDAFA79-035E-400C-9AC8-794D63D7F80D}" destId="{8BC8D57D-1A74-488E-AB10-6D7428BB7B17}" srcOrd="2" destOrd="0" presId="urn:microsoft.com/office/officeart/2005/8/layout/orgChart1"/>
    <dgm:cxn modelId="{7D5F1F6B-9E81-4CEF-89F5-C1DD5B53E94E}" type="presParOf" srcId="{6D88B4D8-71B9-4F2E-9217-26288D1DF92C}" destId="{B452A87D-6163-463D-93B4-5B169434CED3}" srcOrd="6" destOrd="0" presId="urn:microsoft.com/office/officeart/2005/8/layout/orgChart1"/>
    <dgm:cxn modelId="{80291DE2-D15E-4C94-AAF7-B3C2A5EDB175}" type="presParOf" srcId="{6D88B4D8-71B9-4F2E-9217-26288D1DF92C}" destId="{8BCB603E-9003-4719-8A3E-5A29C438DD24}" srcOrd="7" destOrd="0" presId="urn:microsoft.com/office/officeart/2005/8/layout/orgChart1"/>
    <dgm:cxn modelId="{31F31E8E-F635-4E6E-9B3B-C952AF832F3F}" type="presParOf" srcId="{8BCB603E-9003-4719-8A3E-5A29C438DD24}" destId="{7A46320D-3052-4E16-80A8-9262E36A45DC}" srcOrd="0" destOrd="0" presId="urn:microsoft.com/office/officeart/2005/8/layout/orgChart1"/>
    <dgm:cxn modelId="{A4897BF0-9DAB-437D-8CD6-A44261FF084D}" type="presParOf" srcId="{7A46320D-3052-4E16-80A8-9262E36A45DC}" destId="{5F64926D-F482-4AFA-AA80-DD8C9F3E144C}" srcOrd="0" destOrd="0" presId="urn:microsoft.com/office/officeart/2005/8/layout/orgChart1"/>
    <dgm:cxn modelId="{F5385349-C874-4F02-A0C8-6B7EA670D656}" type="presParOf" srcId="{7A46320D-3052-4E16-80A8-9262E36A45DC}" destId="{17BFFF37-36D5-4D56-8897-828C2E6F7D6C}" srcOrd="1" destOrd="0" presId="urn:microsoft.com/office/officeart/2005/8/layout/orgChart1"/>
    <dgm:cxn modelId="{76C7EC88-91E9-47F3-9107-658B02CBA85E}" type="presParOf" srcId="{8BCB603E-9003-4719-8A3E-5A29C438DD24}" destId="{A3C77872-F9C0-4D62-BC2E-3DCCDC8CC96F}" srcOrd="1" destOrd="0" presId="urn:microsoft.com/office/officeart/2005/8/layout/orgChart1"/>
    <dgm:cxn modelId="{59E90259-480D-4E99-A15F-147A360E8B69}" type="presParOf" srcId="{8BCB603E-9003-4719-8A3E-5A29C438DD24}" destId="{41BA5652-C0C7-41F3-980F-8AA07040BBF5}" srcOrd="2" destOrd="0" presId="urn:microsoft.com/office/officeart/2005/8/layout/orgChart1"/>
    <dgm:cxn modelId="{29C1F513-404B-4FE1-9C52-7C79C25BE1D5}" type="presParOf" srcId="{6D88B4D8-71B9-4F2E-9217-26288D1DF92C}" destId="{40807956-7031-4C64-B6AE-3B7E8AC82287}" srcOrd="8" destOrd="0" presId="urn:microsoft.com/office/officeart/2005/8/layout/orgChart1"/>
    <dgm:cxn modelId="{93B6F54D-377C-4EB0-8678-59C9A352B0BE}" type="presParOf" srcId="{6D88B4D8-71B9-4F2E-9217-26288D1DF92C}" destId="{6C6E3D65-348E-47EB-9556-D2A911A33E5B}" srcOrd="9" destOrd="0" presId="urn:microsoft.com/office/officeart/2005/8/layout/orgChart1"/>
    <dgm:cxn modelId="{1E16DA60-7ABC-4EED-8D1E-306DA1D3E8E7}" type="presParOf" srcId="{6C6E3D65-348E-47EB-9556-D2A911A33E5B}" destId="{6BB33FF9-E6A1-4DF7-9E42-611063C3F455}" srcOrd="0" destOrd="0" presId="urn:microsoft.com/office/officeart/2005/8/layout/orgChart1"/>
    <dgm:cxn modelId="{5020883C-0263-4482-AB3F-A4433EED91A9}" type="presParOf" srcId="{6BB33FF9-E6A1-4DF7-9E42-611063C3F455}" destId="{FCB0AC24-C116-4558-9359-D497327C598E}" srcOrd="0" destOrd="0" presId="urn:microsoft.com/office/officeart/2005/8/layout/orgChart1"/>
    <dgm:cxn modelId="{49B267FC-1D80-4C36-AD3D-FBE689820028}" type="presParOf" srcId="{6BB33FF9-E6A1-4DF7-9E42-611063C3F455}" destId="{EACDD6DD-6835-4690-ADF9-F24DBA361DA5}" srcOrd="1" destOrd="0" presId="urn:microsoft.com/office/officeart/2005/8/layout/orgChart1"/>
    <dgm:cxn modelId="{0ADC77E6-010A-4724-BBA7-840B8AE8F69F}" type="presParOf" srcId="{6C6E3D65-348E-47EB-9556-D2A911A33E5B}" destId="{35969CE5-E2F0-4137-AC83-5971B9289DCC}" srcOrd="1" destOrd="0" presId="urn:microsoft.com/office/officeart/2005/8/layout/orgChart1"/>
    <dgm:cxn modelId="{AA7B05CF-456A-44F1-9D61-B9B48158CD38}" type="presParOf" srcId="{6C6E3D65-348E-47EB-9556-D2A911A33E5B}" destId="{CD024371-9378-4D5A-9C5E-062D024A9519}" srcOrd="2" destOrd="0" presId="urn:microsoft.com/office/officeart/2005/8/layout/orgChart1"/>
    <dgm:cxn modelId="{420F3962-8A2B-42A0-A28D-837B556AB776}" type="presParOf" srcId="{6D88B4D8-71B9-4F2E-9217-26288D1DF92C}" destId="{3263DE01-F3C1-4692-B8E4-81147FA3BF80}" srcOrd="10" destOrd="0" presId="urn:microsoft.com/office/officeart/2005/8/layout/orgChart1"/>
    <dgm:cxn modelId="{7F2D54E9-F184-42D8-9032-71D74B9944EF}" type="presParOf" srcId="{6D88B4D8-71B9-4F2E-9217-26288D1DF92C}" destId="{164663C1-6377-45C7-9691-4FD1A5D2B3AE}" srcOrd="11" destOrd="0" presId="urn:microsoft.com/office/officeart/2005/8/layout/orgChart1"/>
    <dgm:cxn modelId="{7DE1B112-4A24-4871-944D-060C8DBBB96A}" type="presParOf" srcId="{164663C1-6377-45C7-9691-4FD1A5D2B3AE}" destId="{43E4146A-7775-4A1C-A5F8-C69525ACB315}" srcOrd="0" destOrd="0" presId="urn:microsoft.com/office/officeart/2005/8/layout/orgChart1"/>
    <dgm:cxn modelId="{13017C9E-29F7-4535-9C6A-6CE610664A7D}" type="presParOf" srcId="{43E4146A-7775-4A1C-A5F8-C69525ACB315}" destId="{36DF2A2E-8DA1-4733-92AF-8A5170A23B02}" srcOrd="0" destOrd="0" presId="urn:microsoft.com/office/officeart/2005/8/layout/orgChart1"/>
    <dgm:cxn modelId="{F015644B-AD7F-4E42-A205-99DB4B35D9DC}" type="presParOf" srcId="{43E4146A-7775-4A1C-A5F8-C69525ACB315}" destId="{73955802-F960-4314-A568-EFB6B59AE19B}" srcOrd="1" destOrd="0" presId="urn:microsoft.com/office/officeart/2005/8/layout/orgChart1"/>
    <dgm:cxn modelId="{6F3E0435-94A4-4017-A082-F1CCC0657B5D}" type="presParOf" srcId="{164663C1-6377-45C7-9691-4FD1A5D2B3AE}" destId="{8BF9DF5E-ABE7-48F4-AE25-008A434E10E1}" srcOrd="1" destOrd="0" presId="urn:microsoft.com/office/officeart/2005/8/layout/orgChart1"/>
    <dgm:cxn modelId="{6ED91472-EF02-42DD-BD99-F1B3B40F7AC3}" type="presParOf" srcId="{164663C1-6377-45C7-9691-4FD1A5D2B3AE}" destId="{BAF8D89E-974C-401E-B77A-664B8A33AF79}" srcOrd="2" destOrd="0" presId="urn:microsoft.com/office/officeart/2005/8/layout/orgChart1"/>
    <dgm:cxn modelId="{1CB5BB1E-8EEA-469E-A2D7-C5DF694DE989}" type="presParOf" srcId="{6D88B4D8-71B9-4F2E-9217-26288D1DF92C}" destId="{513B3E1E-9B74-4DAD-9D19-FAD55BD22779}" srcOrd="12" destOrd="0" presId="urn:microsoft.com/office/officeart/2005/8/layout/orgChart1"/>
    <dgm:cxn modelId="{DB31D8E4-DC7F-4D13-B36A-FA57CC9EE05C}" type="presParOf" srcId="{6D88B4D8-71B9-4F2E-9217-26288D1DF92C}" destId="{912D5A69-8AC9-4B3C-B866-C27680C8DA7A}" srcOrd="13" destOrd="0" presId="urn:microsoft.com/office/officeart/2005/8/layout/orgChart1"/>
    <dgm:cxn modelId="{8E04ABCC-9812-4787-AA06-90834969CBD0}" type="presParOf" srcId="{912D5A69-8AC9-4B3C-B866-C27680C8DA7A}" destId="{64EFAF7E-2911-4353-94B0-B3C058908399}" srcOrd="0" destOrd="0" presId="urn:microsoft.com/office/officeart/2005/8/layout/orgChart1"/>
    <dgm:cxn modelId="{88292E24-A51F-4EBE-98BF-54DAB0C945D8}" type="presParOf" srcId="{64EFAF7E-2911-4353-94B0-B3C058908399}" destId="{4C023ECC-8C00-40E5-8123-699F49129146}" srcOrd="0" destOrd="0" presId="urn:microsoft.com/office/officeart/2005/8/layout/orgChart1"/>
    <dgm:cxn modelId="{48497F2D-15FE-4376-8498-CB08769C01D6}" type="presParOf" srcId="{64EFAF7E-2911-4353-94B0-B3C058908399}" destId="{A14A7BF3-FA63-45F6-969D-C326FE28A10D}" srcOrd="1" destOrd="0" presId="urn:microsoft.com/office/officeart/2005/8/layout/orgChart1"/>
    <dgm:cxn modelId="{B2B9578C-5AED-4733-8212-FE547CE5D47D}" type="presParOf" srcId="{912D5A69-8AC9-4B3C-B866-C27680C8DA7A}" destId="{70891750-7C6C-4F8C-82CE-82622F4B5900}" srcOrd="1" destOrd="0" presId="urn:microsoft.com/office/officeart/2005/8/layout/orgChart1"/>
    <dgm:cxn modelId="{A7EE3297-4455-47E2-A43D-07643722A4AE}" type="presParOf" srcId="{912D5A69-8AC9-4B3C-B866-C27680C8DA7A}" destId="{586B2C57-317B-4AB7-9EC7-266212B7A79F}" srcOrd="2" destOrd="0" presId="urn:microsoft.com/office/officeart/2005/8/layout/orgChart1"/>
    <dgm:cxn modelId="{82D6A1BD-636B-44C6-8BD2-4EAE20933F1F}" type="presParOf" srcId="{3FB4C361-A0A1-44B2-A19D-825E86F96698}" destId="{54F9E9A2-A270-40C9-8CB2-C36B71F2C0FF}" srcOrd="2" destOrd="0" presId="urn:microsoft.com/office/officeart/2005/8/layout/orgChart1"/>
    <dgm:cxn modelId="{F33F87A1-F0F1-4CC9-BEA2-08C74895743A}" type="presParOf" srcId="{F2D79A1F-A103-4FF5-8766-3F187AB5A5B6}" destId="{60E59C74-E95D-4D56-8D3E-F67FF5C55EA1}" srcOrd="2" destOrd="0" presId="urn:microsoft.com/office/officeart/2005/8/layout/orgChart1"/>
    <dgm:cxn modelId="{B2086496-71D2-4B5A-BC48-F63FC31B38E8}" type="presParOf" srcId="{F2D79A1F-A103-4FF5-8766-3F187AB5A5B6}" destId="{D82CAFB5-0F40-4B54-865F-FDE1894CE3FD}" srcOrd="3" destOrd="0" presId="urn:microsoft.com/office/officeart/2005/8/layout/orgChart1"/>
    <dgm:cxn modelId="{1FA18E87-34D7-4A53-8858-7F9E8B1957A2}" type="presParOf" srcId="{D82CAFB5-0F40-4B54-865F-FDE1894CE3FD}" destId="{3DAB9713-5F41-49C4-940F-6551AB21F52E}" srcOrd="0" destOrd="0" presId="urn:microsoft.com/office/officeart/2005/8/layout/orgChart1"/>
    <dgm:cxn modelId="{8507E219-C662-4687-9FBB-84C24919CDFA}" type="presParOf" srcId="{3DAB9713-5F41-49C4-940F-6551AB21F52E}" destId="{ECB53947-C971-48BF-B7EC-AEC3611E54C0}" srcOrd="0" destOrd="0" presId="urn:microsoft.com/office/officeart/2005/8/layout/orgChart1"/>
    <dgm:cxn modelId="{D01E1397-CC1E-4773-B979-08B72B3D1C85}" type="presParOf" srcId="{3DAB9713-5F41-49C4-940F-6551AB21F52E}" destId="{40342CC2-6465-4E35-849C-A7057A0E6335}" srcOrd="1" destOrd="0" presId="urn:microsoft.com/office/officeart/2005/8/layout/orgChart1"/>
    <dgm:cxn modelId="{17022C10-1F41-40A1-8BDB-5E006CD41148}" type="presParOf" srcId="{D82CAFB5-0F40-4B54-865F-FDE1894CE3FD}" destId="{77BF1480-BFAF-4FEA-95D2-D2244BD40406}" srcOrd="1" destOrd="0" presId="urn:microsoft.com/office/officeart/2005/8/layout/orgChart1"/>
    <dgm:cxn modelId="{125D0948-68E9-47E4-9C5E-61F77AC815FF}" type="presParOf" srcId="{77BF1480-BFAF-4FEA-95D2-D2244BD40406}" destId="{9CEE4CE6-8AEE-4F43-B1A5-B85101022DB3}" srcOrd="0" destOrd="0" presId="urn:microsoft.com/office/officeart/2005/8/layout/orgChart1"/>
    <dgm:cxn modelId="{6F5E4D56-DE17-42B1-B70E-AE4B0D984891}" type="presParOf" srcId="{77BF1480-BFAF-4FEA-95D2-D2244BD40406}" destId="{55E234B0-5CAA-4494-AEB7-B3A4A3A17BE0}" srcOrd="1" destOrd="0" presId="urn:microsoft.com/office/officeart/2005/8/layout/orgChart1"/>
    <dgm:cxn modelId="{3F71AD21-9266-4215-A90D-1D27A30636D1}" type="presParOf" srcId="{55E234B0-5CAA-4494-AEB7-B3A4A3A17BE0}" destId="{6043044C-8260-4428-93AF-E90B6ABB1FA1}" srcOrd="0" destOrd="0" presId="urn:microsoft.com/office/officeart/2005/8/layout/orgChart1"/>
    <dgm:cxn modelId="{083CA5BB-9933-45F0-A493-81E50015E110}" type="presParOf" srcId="{6043044C-8260-4428-93AF-E90B6ABB1FA1}" destId="{2602637A-0866-4579-B96E-7034EB26BE6D}" srcOrd="0" destOrd="0" presId="urn:microsoft.com/office/officeart/2005/8/layout/orgChart1"/>
    <dgm:cxn modelId="{C417C400-4360-407C-915B-2115B295528C}" type="presParOf" srcId="{6043044C-8260-4428-93AF-E90B6ABB1FA1}" destId="{D14B4F90-BEA1-4E6C-9946-E2FC1F5DA796}" srcOrd="1" destOrd="0" presId="urn:microsoft.com/office/officeart/2005/8/layout/orgChart1"/>
    <dgm:cxn modelId="{B14DA13B-79A3-4BFD-BE3E-669CE7DA60CD}" type="presParOf" srcId="{55E234B0-5CAA-4494-AEB7-B3A4A3A17BE0}" destId="{DA4B6C7C-1DED-482F-B03D-5B69AE8E744E}" srcOrd="1" destOrd="0" presId="urn:microsoft.com/office/officeart/2005/8/layout/orgChart1"/>
    <dgm:cxn modelId="{A441EF61-266D-49EA-A6EA-5619E3971467}" type="presParOf" srcId="{55E234B0-5CAA-4494-AEB7-B3A4A3A17BE0}" destId="{FA071543-DA09-4A6F-9C1B-097D14AB701E}" srcOrd="2" destOrd="0" presId="urn:microsoft.com/office/officeart/2005/8/layout/orgChart1"/>
    <dgm:cxn modelId="{543A4F59-71B5-4000-A056-98C4D31F9521}" type="presParOf" srcId="{77BF1480-BFAF-4FEA-95D2-D2244BD40406}" destId="{CC007470-7205-4248-8716-3AC02BDFF870}" srcOrd="2" destOrd="0" presId="urn:microsoft.com/office/officeart/2005/8/layout/orgChart1"/>
    <dgm:cxn modelId="{16A33BAB-B4BD-4CA7-8F20-DE886412201C}" type="presParOf" srcId="{77BF1480-BFAF-4FEA-95D2-D2244BD40406}" destId="{30852502-2DAC-41CC-9397-A57A8C5C7506}" srcOrd="3" destOrd="0" presId="urn:microsoft.com/office/officeart/2005/8/layout/orgChart1"/>
    <dgm:cxn modelId="{4928C56A-FDDD-4034-B8A8-2F757C415FFA}" type="presParOf" srcId="{30852502-2DAC-41CC-9397-A57A8C5C7506}" destId="{655675A5-7BB0-46C7-8909-C59C8154C5C2}" srcOrd="0" destOrd="0" presId="urn:microsoft.com/office/officeart/2005/8/layout/orgChart1"/>
    <dgm:cxn modelId="{00007FC7-FC12-4DC6-8CC4-F423D788C2BF}" type="presParOf" srcId="{655675A5-7BB0-46C7-8909-C59C8154C5C2}" destId="{3B0A9805-BA80-4B57-9FD2-06090F5EA492}" srcOrd="0" destOrd="0" presId="urn:microsoft.com/office/officeart/2005/8/layout/orgChart1"/>
    <dgm:cxn modelId="{2A1F9862-6DDC-423A-82F9-BB6C3464388C}" type="presParOf" srcId="{655675A5-7BB0-46C7-8909-C59C8154C5C2}" destId="{4CFB0862-6D13-40E2-AEFB-6DF12961EE70}" srcOrd="1" destOrd="0" presId="urn:microsoft.com/office/officeart/2005/8/layout/orgChart1"/>
    <dgm:cxn modelId="{DA9FC53B-4D0C-4E9D-AAAC-02B4E8229FBD}" type="presParOf" srcId="{30852502-2DAC-41CC-9397-A57A8C5C7506}" destId="{1143EB7A-611B-4B37-9F33-45EE4CC1446B}" srcOrd="1" destOrd="0" presId="urn:microsoft.com/office/officeart/2005/8/layout/orgChart1"/>
    <dgm:cxn modelId="{7EFED978-C5B5-42CB-9614-2DFF850D23B3}" type="presParOf" srcId="{30852502-2DAC-41CC-9397-A57A8C5C7506}" destId="{7EC8E825-68CA-4C08-AAC2-12A713D8374B}" srcOrd="2" destOrd="0" presId="urn:microsoft.com/office/officeart/2005/8/layout/orgChart1"/>
    <dgm:cxn modelId="{C6233F55-6967-4B1C-872F-11E6A535A2CA}" type="presParOf" srcId="{77BF1480-BFAF-4FEA-95D2-D2244BD40406}" destId="{F8B2EC81-DEB6-4EA8-891A-CF1AB1B4CA61}" srcOrd="4" destOrd="0" presId="urn:microsoft.com/office/officeart/2005/8/layout/orgChart1"/>
    <dgm:cxn modelId="{26DC009D-9A01-4A65-B0D6-BAA5EC79058E}" type="presParOf" srcId="{77BF1480-BFAF-4FEA-95D2-D2244BD40406}" destId="{0834930A-5F62-4257-AEB1-54CC5046CBCB}" srcOrd="5" destOrd="0" presId="urn:microsoft.com/office/officeart/2005/8/layout/orgChart1"/>
    <dgm:cxn modelId="{EB57F7DB-75A3-4A5A-8CB2-7EEEA1C3E68F}" type="presParOf" srcId="{0834930A-5F62-4257-AEB1-54CC5046CBCB}" destId="{4F467EDA-2BB6-4E8A-A45B-706C45741F8D}" srcOrd="0" destOrd="0" presId="urn:microsoft.com/office/officeart/2005/8/layout/orgChart1"/>
    <dgm:cxn modelId="{19B8A830-A33C-487A-8BAB-F0AF693352CB}" type="presParOf" srcId="{4F467EDA-2BB6-4E8A-A45B-706C45741F8D}" destId="{DA00A7A6-8E63-49C3-A93E-941D9C3AB2C1}" srcOrd="0" destOrd="0" presId="urn:microsoft.com/office/officeart/2005/8/layout/orgChart1"/>
    <dgm:cxn modelId="{0C6CDE24-82BA-40A9-A4B3-4BEEB1A946C5}" type="presParOf" srcId="{4F467EDA-2BB6-4E8A-A45B-706C45741F8D}" destId="{23D00F16-97E5-4E54-AF0E-D10B272C91D3}" srcOrd="1" destOrd="0" presId="urn:microsoft.com/office/officeart/2005/8/layout/orgChart1"/>
    <dgm:cxn modelId="{2452E905-83CF-4B4B-BF84-8088EE21BDBB}" type="presParOf" srcId="{0834930A-5F62-4257-AEB1-54CC5046CBCB}" destId="{4104690F-C550-41B4-A526-13B3019A90A3}" srcOrd="1" destOrd="0" presId="urn:microsoft.com/office/officeart/2005/8/layout/orgChart1"/>
    <dgm:cxn modelId="{8B50E966-ADA9-48E7-8ACE-1669527831E0}" type="presParOf" srcId="{0834930A-5F62-4257-AEB1-54CC5046CBCB}" destId="{0BF47714-BED2-4458-8F59-89367065C90E}" srcOrd="2" destOrd="0" presId="urn:microsoft.com/office/officeart/2005/8/layout/orgChart1"/>
    <dgm:cxn modelId="{24E5B557-B936-4C02-AA85-A0F5C09D0ECE}" type="presParOf" srcId="{77BF1480-BFAF-4FEA-95D2-D2244BD40406}" destId="{BD246E9D-7EE7-4C9D-A487-984884167E57}" srcOrd="6" destOrd="0" presId="urn:microsoft.com/office/officeart/2005/8/layout/orgChart1"/>
    <dgm:cxn modelId="{08F26D7B-EFB1-453E-A71B-A55D604378BE}" type="presParOf" srcId="{77BF1480-BFAF-4FEA-95D2-D2244BD40406}" destId="{21D4319D-F764-498B-AC48-DC66E4D86D1F}" srcOrd="7" destOrd="0" presId="urn:microsoft.com/office/officeart/2005/8/layout/orgChart1"/>
    <dgm:cxn modelId="{9B47FF71-39DC-47C1-8BA6-8C71EBA7CA8C}" type="presParOf" srcId="{21D4319D-F764-498B-AC48-DC66E4D86D1F}" destId="{69536C8C-0324-4A2A-BEA5-DC366FB8FC45}" srcOrd="0" destOrd="0" presId="urn:microsoft.com/office/officeart/2005/8/layout/orgChart1"/>
    <dgm:cxn modelId="{78A76993-73D2-4D51-AD73-7EBEB86C3FFF}" type="presParOf" srcId="{69536C8C-0324-4A2A-BEA5-DC366FB8FC45}" destId="{0B67C0AA-BC61-4FFE-8D04-C91E0BDF7BE7}" srcOrd="0" destOrd="0" presId="urn:microsoft.com/office/officeart/2005/8/layout/orgChart1"/>
    <dgm:cxn modelId="{EAFC4AC1-FCE2-4CC5-82CB-9BA9A320930C}" type="presParOf" srcId="{69536C8C-0324-4A2A-BEA5-DC366FB8FC45}" destId="{0014DE3B-0EBD-4001-AAFA-315B604E204C}" srcOrd="1" destOrd="0" presId="urn:microsoft.com/office/officeart/2005/8/layout/orgChart1"/>
    <dgm:cxn modelId="{75304F91-9071-499A-9C4D-918FC23342B7}" type="presParOf" srcId="{21D4319D-F764-498B-AC48-DC66E4D86D1F}" destId="{ECBF1AA1-6888-48CB-B34C-6F3CA37C11A0}" srcOrd="1" destOrd="0" presId="urn:microsoft.com/office/officeart/2005/8/layout/orgChart1"/>
    <dgm:cxn modelId="{5B1B585B-9B76-4959-8338-FCA20ACF020E}" type="presParOf" srcId="{21D4319D-F764-498B-AC48-DC66E4D86D1F}" destId="{DA4565A4-C802-4CE6-BB85-C33DC5159766}" srcOrd="2" destOrd="0" presId="urn:microsoft.com/office/officeart/2005/8/layout/orgChart1"/>
    <dgm:cxn modelId="{1FBA5D62-34EC-49D1-BC43-F4193F21F951}" type="presParOf" srcId="{77BF1480-BFAF-4FEA-95D2-D2244BD40406}" destId="{0373F477-38A2-46CE-8163-2B5C1F3EE9CA}" srcOrd="8" destOrd="0" presId="urn:microsoft.com/office/officeart/2005/8/layout/orgChart1"/>
    <dgm:cxn modelId="{D1178F9B-7345-4B48-B39C-BDCA122C49E9}" type="presParOf" srcId="{77BF1480-BFAF-4FEA-95D2-D2244BD40406}" destId="{DA0C8BF7-2D10-4DF9-AE47-EE1290F8BF17}" srcOrd="9" destOrd="0" presId="urn:microsoft.com/office/officeart/2005/8/layout/orgChart1"/>
    <dgm:cxn modelId="{EDB473DD-04EB-4459-BD9F-10A6BDB1E6E9}" type="presParOf" srcId="{DA0C8BF7-2D10-4DF9-AE47-EE1290F8BF17}" destId="{F892C744-968D-4CC9-8D65-1C77CA3CA7DA}" srcOrd="0" destOrd="0" presId="urn:microsoft.com/office/officeart/2005/8/layout/orgChart1"/>
    <dgm:cxn modelId="{99842FB2-4954-41E7-9715-ED427FDE1C5D}" type="presParOf" srcId="{F892C744-968D-4CC9-8D65-1C77CA3CA7DA}" destId="{6056FE78-B049-46C0-92DD-C9BC0439CDCA}" srcOrd="0" destOrd="0" presId="urn:microsoft.com/office/officeart/2005/8/layout/orgChart1"/>
    <dgm:cxn modelId="{4D27712D-1202-4F02-8177-2102C83D1C6A}" type="presParOf" srcId="{F892C744-968D-4CC9-8D65-1C77CA3CA7DA}" destId="{63592F45-E13F-4338-A69D-AC112E1E80E3}" srcOrd="1" destOrd="0" presId="urn:microsoft.com/office/officeart/2005/8/layout/orgChart1"/>
    <dgm:cxn modelId="{5AF66CF4-20D4-4468-9800-99BB83F4B8B0}" type="presParOf" srcId="{DA0C8BF7-2D10-4DF9-AE47-EE1290F8BF17}" destId="{EABB4D9D-E090-417C-8600-F051BA8CCA53}" srcOrd="1" destOrd="0" presId="urn:microsoft.com/office/officeart/2005/8/layout/orgChart1"/>
    <dgm:cxn modelId="{8D9FB06C-A05E-437A-A090-EFC623D40675}" type="presParOf" srcId="{DA0C8BF7-2D10-4DF9-AE47-EE1290F8BF17}" destId="{EFB114F6-7887-4683-82D2-ED2311CB963F}" srcOrd="2" destOrd="0" presId="urn:microsoft.com/office/officeart/2005/8/layout/orgChart1"/>
    <dgm:cxn modelId="{BFC85E71-73AA-450D-82CF-0BC9AE21AEB8}" type="presParOf" srcId="{77BF1480-BFAF-4FEA-95D2-D2244BD40406}" destId="{1A51E322-FA58-42BB-8B31-747E9B3A293C}" srcOrd="10" destOrd="0" presId="urn:microsoft.com/office/officeart/2005/8/layout/orgChart1"/>
    <dgm:cxn modelId="{DBA4B939-D382-43A5-9C88-A674708FD547}" type="presParOf" srcId="{77BF1480-BFAF-4FEA-95D2-D2244BD40406}" destId="{23E51ACD-3BAC-401B-8375-03B03FFCB885}" srcOrd="11" destOrd="0" presId="urn:microsoft.com/office/officeart/2005/8/layout/orgChart1"/>
    <dgm:cxn modelId="{944977CD-39DE-487A-AD36-51732C6F851B}" type="presParOf" srcId="{23E51ACD-3BAC-401B-8375-03B03FFCB885}" destId="{C6A23D2F-BBB2-45F9-9431-9266C119C47F}" srcOrd="0" destOrd="0" presId="urn:microsoft.com/office/officeart/2005/8/layout/orgChart1"/>
    <dgm:cxn modelId="{D48112B3-99B9-44BC-A824-D5B3C0C7034F}" type="presParOf" srcId="{C6A23D2F-BBB2-45F9-9431-9266C119C47F}" destId="{FEB46D8E-4C6E-49B7-923C-36BAE70CF098}" srcOrd="0" destOrd="0" presId="urn:microsoft.com/office/officeart/2005/8/layout/orgChart1"/>
    <dgm:cxn modelId="{94726BC2-6069-4C8F-8B66-92D4ACED5EE8}" type="presParOf" srcId="{C6A23D2F-BBB2-45F9-9431-9266C119C47F}" destId="{8F10A5CB-F7F8-4917-A2AB-EACAA41B1AE9}" srcOrd="1" destOrd="0" presId="urn:microsoft.com/office/officeart/2005/8/layout/orgChart1"/>
    <dgm:cxn modelId="{9C47D29D-55A7-405F-8EED-12018BB6B188}" type="presParOf" srcId="{23E51ACD-3BAC-401B-8375-03B03FFCB885}" destId="{261D3E84-631B-4D12-82D9-E8A79EFCB4CC}" srcOrd="1" destOrd="0" presId="urn:microsoft.com/office/officeart/2005/8/layout/orgChart1"/>
    <dgm:cxn modelId="{C36078A0-0805-4228-A7A6-4307CC741A45}" type="presParOf" srcId="{23E51ACD-3BAC-401B-8375-03B03FFCB885}" destId="{CAE46E4A-080D-426D-9F89-3AF8903474F4}" srcOrd="2" destOrd="0" presId="urn:microsoft.com/office/officeart/2005/8/layout/orgChart1"/>
    <dgm:cxn modelId="{28371931-35E5-4765-AE31-B0ADDD0A1159}" type="presParOf" srcId="{D82CAFB5-0F40-4B54-865F-FDE1894CE3FD}" destId="{296F61D0-AF36-43CA-9BD3-1BF4E054B50F}" srcOrd="2" destOrd="0" presId="urn:microsoft.com/office/officeart/2005/8/layout/orgChart1"/>
    <dgm:cxn modelId="{7F4F8DF6-8E0F-4AE4-8918-111ECE99C5DB}" type="presParOf" srcId="{F2D79A1F-A103-4FF5-8766-3F187AB5A5B6}" destId="{ADC0528B-BAD3-4B79-AFBF-589BAE642802}" srcOrd="4" destOrd="0" presId="urn:microsoft.com/office/officeart/2005/8/layout/orgChart1"/>
    <dgm:cxn modelId="{724B8A73-2681-4369-AF0E-60025D189FA0}" type="presParOf" srcId="{F2D79A1F-A103-4FF5-8766-3F187AB5A5B6}" destId="{94BBA18D-8228-4AA1-BBD5-B28F6F461CE7}" srcOrd="5" destOrd="0" presId="urn:microsoft.com/office/officeart/2005/8/layout/orgChart1"/>
    <dgm:cxn modelId="{7669D0A0-B705-417A-8FA3-02779AF6CB1B}" type="presParOf" srcId="{94BBA18D-8228-4AA1-BBD5-B28F6F461CE7}" destId="{6E6D54A0-17E4-4FC6-8B7B-6100D7718FFB}" srcOrd="0" destOrd="0" presId="urn:microsoft.com/office/officeart/2005/8/layout/orgChart1"/>
    <dgm:cxn modelId="{06F0534F-AF10-4A65-9F15-28924A7D1539}" type="presParOf" srcId="{6E6D54A0-17E4-4FC6-8B7B-6100D7718FFB}" destId="{31FF6FC3-4ED7-4A02-A4FF-2155CAC805DD}" srcOrd="0" destOrd="0" presId="urn:microsoft.com/office/officeart/2005/8/layout/orgChart1"/>
    <dgm:cxn modelId="{8C4E5A5E-6F76-437F-BC68-A69985807AF7}" type="presParOf" srcId="{6E6D54A0-17E4-4FC6-8B7B-6100D7718FFB}" destId="{54ECAC4C-13CA-46ED-9304-DBB6AAFBE0EB}" srcOrd="1" destOrd="0" presId="urn:microsoft.com/office/officeart/2005/8/layout/orgChart1"/>
    <dgm:cxn modelId="{EE6C0614-A9AB-44D0-BAB1-B1DF76FE3EB3}" type="presParOf" srcId="{94BBA18D-8228-4AA1-BBD5-B28F6F461CE7}" destId="{6DF3D6BC-40F6-437E-927F-372D49F2A784}" srcOrd="1" destOrd="0" presId="urn:microsoft.com/office/officeart/2005/8/layout/orgChart1"/>
    <dgm:cxn modelId="{49A93636-81B7-4165-80D3-A503E6B851B8}" type="presParOf" srcId="{6DF3D6BC-40F6-437E-927F-372D49F2A784}" destId="{8C87A2D7-D29E-46E0-8E33-FA8004F0B24F}" srcOrd="0" destOrd="0" presId="urn:microsoft.com/office/officeart/2005/8/layout/orgChart1"/>
    <dgm:cxn modelId="{9F1BEE3A-6B28-41DA-A6C0-46F63EB02B3E}" type="presParOf" srcId="{6DF3D6BC-40F6-437E-927F-372D49F2A784}" destId="{8E426E7E-7478-44D6-A56B-05D2FA069D4D}" srcOrd="1" destOrd="0" presId="urn:microsoft.com/office/officeart/2005/8/layout/orgChart1"/>
    <dgm:cxn modelId="{72C3E27C-2BD1-4F1E-AF5C-C1129C3565C3}" type="presParOf" srcId="{8E426E7E-7478-44D6-A56B-05D2FA069D4D}" destId="{FD08FAEB-F1FA-4AEA-A87A-948AB5A4C624}" srcOrd="0" destOrd="0" presId="urn:microsoft.com/office/officeart/2005/8/layout/orgChart1"/>
    <dgm:cxn modelId="{69BC6DC9-CF0A-4866-B9D0-C7600120FBD6}" type="presParOf" srcId="{FD08FAEB-F1FA-4AEA-A87A-948AB5A4C624}" destId="{A7BE6F62-E35F-4D73-862A-442375EE33C7}" srcOrd="0" destOrd="0" presId="urn:microsoft.com/office/officeart/2005/8/layout/orgChart1"/>
    <dgm:cxn modelId="{D50CAD68-59EB-4E33-8689-FFBD914B463E}" type="presParOf" srcId="{FD08FAEB-F1FA-4AEA-A87A-948AB5A4C624}" destId="{171C66E2-7D08-4AE0-8115-BFABEFE2C299}" srcOrd="1" destOrd="0" presId="urn:microsoft.com/office/officeart/2005/8/layout/orgChart1"/>
    <dgm:cxn modelId="{BC847E48-5D9D-4FE6-8498-2ED39A0DD718}" type="presParOf" srcId="{8E426E7E-7478-44D6-A56B-05D2FA069D4D}" destId="{586A175C-D35C-45C1-BA79-3B96AE3AB509}" srcOrd="1" destOrd="0" presId="urn:microsoft.com/office/officeart/2005/8/layout/orgChart1"/>
    <dgm:cxn modelId="{AC9FFCE2-841D-4664-81FF-49BA76BC4029}" type="presParOf" srcId="{8E426E7E-7478-44D6-A56B-05D2FA069D4D}" destId="{BA93DB8B-0AD0-49E8-B55B-6FAC5072D62A}" srcOrd="2" destOrd="0" presId="urn:microsoft.com/office/officeart/2005/8/layout/orgChart1"/>
    <dgm:cxn modelId="{A23A3E03-D3CB-43D1-A90D-D2EC254C2F6C}" type="presParOf" srcId="{6DF3D6BC-40F6-437E-927F-372D49F2A784}" destId="{F5A5FF51-CF18-4F84-9EB7-55E807B0D81B}" srcOrd="2" destOrd="0" presId="urn:microsoft.com/office/officeart/2005/8/layout/orgChart1"/>
    <dgm:cxn modelId="{C919718E-54E2-4AD5-B0BD-D9DA4E4F45A7}" type="presParOf" srcId="{6DF3D6BC-40F6-437E-927F-372D49F2A784}" destId="{A0005EC4-FB70-442A-928E-E1CF2A402189}" srcOrd="3" destOrd="0" presId="urn:microsoft.com/office/officeart/2005/8/layout/orgChart1"/>
    <dgm:cxn modelId="{83E78D44-70A5-4BE7-B20C-2C2A21FF4EDC}" type="presParOf" srcId="{A0005EC4-FB70-442A-928E-E1CF2A402189}" destId="{54FCAB15-EA9A-4660-B622-C29B1EBEA1AF}" srcOrd="0" destOrd="0" presId="urn:microsoft.com/office/officeart/2005/8/layout/orgChart1"/>
    <dgm:cxn modelId="{2A320653-763F-43A8-91F9-EECBCEDF3EBE}" type="presParOf" srcId="{54FCAB15-EA9A-4660-B622-C29B1EBEA1AF}" destId="{E53AE5E5-3E70-4960-92EE-FCE29C4620E1}" srcOrd="0" destOrd="0" presId="urn:microsoft.com/office/officeart/2005/8/layout/orgChart1"/>
    <dgm:cxn modelId="{6A2E6BDD-024A-4ADB-89F6-607A5D1DE99E}" type="presParOf" srcId="{54FCAB15-EA9A-4660-B622-C29B1EBEA1AF}" destId="{4D4B38B6-9616-4D75-9C5A-8A49D4BC0B21}" srcOrd="1" destOrd="0" presId="urn:microsoft.com/office/officeart/2005/8/layout/orgChart1"/>
    <dgm:cxn modelId="{F1D243A6-F592-40C7-98D3-CFE3CF99F736}" type="presParOf" srcId="{A0005EC4-FB70-442A-928E-E1CF2A402189}" destId="{88365D6F-7520-483F-9990-9E9CEDE2B13A}" srcOrd="1" destOrd="0" presId="urn:microsoft.com/office/officeart/2005/8/layout/orgChart1"/>
    <dgm:cxn modelId="{38FC49AA-2D9C-4190-9A95-0BB376B4195E}" type="presParOf" srcId="{A0005EC4-FB70-442A-928E-E1CF2A402189}" destId="{4AACDEA7-7707-408E-AF33-B2907155E293}" srcOrd="2" destOrd="0" presId="urn:microsoft.com/office/officeart/2005/8/layout/orgChart1"/>
    <dgm:cxn modelId="{A77DAFD8-00A2-4D84-912E-E3141D96E6A9}" type="presParOf" srcId="{94BBA18D-8228-4AA1-BBD5-B28F6F461CE7}" destId="{A1F1DA1F-022D-4036-AC75-D73FF6C2DC2B}" srcOrd="2" destOrd="0" presId="urn:microsoft.com/office/officeart/2005/8/layout/orgChart1"/>
    <dgm:cxn modelId="{324A4D7B-0552-4EDD-823E-BA81B90D6FBA}" type="presParOf" srcId="{F2D79A1F-A103-4FF5-8766-3F187AB5A5B6}" destId="{875293A4-2442-45AF-A6B6-0382265B422A}" srcOrd="6" destOrd="0" presId="urn:microsoft.com/office/officeart/2005/8/layout/orgChart1"/>
    <dgm:cxn modelId="{A22CDEE4-62CB-41AE-A1A1-E979077E2431}" type="presParOf" srcId="{F2D79A1F-A103-4FF5-8766-3F187AB5A5B6}" destId="{3FA1B680-F9BC-472F-8211-F5A32BE785F8}" srcOrd="7" destOrd="0" presId="urn:microsoft.com/office/officeart/2005/8/layout/orgChart1"/>
    <dgm:cxn modelId="{A84350BF-4020-4B28-9205-9473EDB113A3}" type="presParOf" srcId="{3FA1B680-F9BC-472F-8211-F5A32BE785F8}" destId="{1864E89C-AEAA-40D9-BA7F-4456BEA891CE}" srcOrd="0" destOrd="0" presId="urn:microsoft.com/office/officeart/2005/8/layout/orgChart1"/>
    <dgm:cxn modelId="{4D8747CD-B6F5-480D-8310-B53572200441}" type="presParOf" srcId="{1864E89C-AEAA-40D9-BA7F-4456BEA891CE}" destId="{A1F318AC-0EAF-490A-A96E-0BCBB0958DA1}" srcOrd="0" destOrd="0" presId="urn:microsoft.com/office/officeart/2005/8/layout/orgChart1"/>
    <dgm:cxn modelId="{0F32A697-01AB-4E1A-A65F-9006B1316F64}" type="presParOf" srcId="{1864E89C-AEAA-40D9-BA7F-4456BEA891CE}" destId="{572ACA7D-C3AD-454D-9BCF-2AC5FC984291}" srcOrd="1" destOrd="0" presId="urn:microsoft.com/office/officeart/2005/8/layout/orgChart1"/>
    <dgm:cxn modelId="{DBD7A875-F378-4E88-B6CC-DB6C54BB11F9}" type="presParOf" srcId="{3FA1B680-F9BC-472F-8211-F5A32BE785F8}" destId="{DD0DA343-C2D3-48CD-827F-2BE9C15429D3}" srcOrd="1" destOrd="0" presId="urn:microsoft.com/office/officeart/2005/8/layout/orgChart1"/>
    <dgm:cxn modelId="{59FE93A7-61D8-499B-9415-0047FEF42C26}" type="presParOf" srcId="{DD0DA343-C2D3-48CD-827F-2BE9C15429D3}" destId="{1C2B3A4A-9727-4624-ACF4-75C05F95F78A}" srcOrd="0" destOrd="0" presId="urn:microsoft.com/office/officeart/2005/8/layout/orgChart1"/>
    <dgm:cxn modelId="{681774C8-62B3-4240-A4D7-DDFA7FD53EFB}" type="presParOf" srcId="{DD0DA343-C2D3-48CD-827F-2BE9C15429D3}" destId="{C052A903-1BBD-42E8-B518-29D348CF531C}" srcOrd="1" destOrd="0" presId="urn:microsoft.com/office/officeart/2005/8/layout/orgChart1"/>
    <dgm:cxn modelId="{CEBF5590-F08C-4734-BF65-9245121B7928}" type="presParOf" srcId="{C052A903-1BBD-42E8-B518-29D348CF531C}" destId="{F50E991B-4147-46F6-8327-9E19E3A10F80}" srcOrd="0" destOrd="0" presId="urn:microsoft.com/office/officeart/2005/8/layout/orgChart1"/>
    <dgm:cxn modelId="{0F6CB685-FB98-4BC6-A704-42D6723613EC}" type="presParOf" srcId="{F50E991B-4147-46F6-8327-9E19E3A10F80}" destId="{0522286D-1A77-442E-9E7E-0EF6E4A29C1A}" srcOrd="0" destOrd="0" presId="urn:microsoft.com/office/officeart/2005/8/layout/orgChart1"/>
    <dgm:cxn modelId="{B73B4B20-E8C9-4BFD-90A4-7BBFD5A3DC47}" type="presParOf" srcId="{F50E991B-4147-46F6-8327-9E19E3A10F80}" destId="{CB82F472-EB8E-452D-A82E-7CC4B4445C3D}" srcOrd="1" destOrd="0" presId="urn:microsoft.com/office/officeart/2005/8/layout/orgChart1"/>
    <dgm:cxn modelId="{AD1FE2C9-9A81-43CE-BDE7-A1ACDDE6745E}" type="presParOf" srcId="{C052A903-1BBD-42E8-B518-29D348CF531C}" destId="{1C3DAFCD-ECC4-4674-A55C-C7B71C74D9A8}" srcOrd="1" destOrd="0" presId="urn:microsoft.com/office/officeart/2005/8/layout/orgChart1"/>
    <dgm:cxn modelId="{9607D832-61FC-4CD0-A128-AAE0D87AFCE0}" type="presParOf" srcId="{C052A903-1BBD-42E8-B518-29D348CF531C}" destId="{04FC2B04-D196-4396-8D0B-44260A03A3C8}" srcOrd="2" destOrd="0" presId="urn:microsoft.com/office/officeart/2005/8/layout/orgChart1"/>
    <dgm:cxn modelId="{373E395C-A496-407A-8515-2A3D481A1520}" type="presParOf" srcId="{DD0DA343-C2D3-48CD-827F-2BE9C15429D3}" destId="{F7A0D8DE-B089-4EC0-96C2-F5E833BA4C4D}" srcOrd="2" destOrd="0" presId="urn:microsoft.com/office/officeart/2005/8/layout/orgChart1"/>
    <dgm:cxn modelId="{3C3A0BB7-0E41-4F76-92D9-2D5E682D087A}" type="presParOf" srcId="{DD0DA343-C2D3-48CD-827F-2BE9C15429D3}" destId="{26EF8E54-F48E-4B53-BE7A-EF5B4C50FFEE}" srcOrd="3" destOrd="0" presId="urn:microsoft.com/office/officeart/2005/8/layout/orgChart1"/>
    <dgm:cxn modelId="{C2311E3C-A077-4D27-B606-2D9BA243A0C9}" type="presParOf" srcId="{26EF8E54-F48E-4B53-BE7A-EF5B4C50FFEE}" destId="{B135A18F-9127-487E-930B-848DA5857BFE}" srcOrd="0" destOrd="0" presId="urn:microsoft.com/office/officeart/2005/8/layout/orgChart1"/>
    <dgm:cxn modelId="{548FFB16-5C08-4FED-9C16-C018F438A282}" type="presParOf" srcId="{B135A18F-9127-487E-930B-848DA5857BFE}" destId="{2AD5AA6C-AC55-4965-8061-A81F73C57C15}" srcOrd="0" destOrd="0" presId="urn:microsoft.com/office/officeart/2005/8/layout/orgChart1"/>
    <dgm:cxn modelId="{D103996D-F326-41E2-B2EE-08950507AC51}" type="presParOf" srcId="{B135A18F-9127-487E-930B-848DA5857BFE}" destId="{ADB5CA83-94D2-4FB6-9F9B-164CE550E426}" srcOrd="1" destOrd="0" presId="urn:microsoft.com/office/officeart/2005/8/layout/orgChart1"/>
    <dgm:cxn modelId="{2988434D-6502-4EC6-85EB-49FDAF4854B5}" type="presParOf" srcId="{26EF8E54-F48E-4B53-BE7A-EF5B4C50FFEE}" destId="{9AC7742F-2C24-4AD2-97D3-CEFD50576C8F}" srcOrd="1" destOrd="0" presId="urn:microsoft.com/office/officeart/2005/8/layout/orgChart1"/>
    <dgm:cxn modelId="{ADBFDECF-8B97-452A-A6D3-F51C374F314A}" type="presParOf" srcId="{26EF8E54-F48E-4B53-BE7A-EF5B4C50FFEE}" destId="{F910C34B-3CE8-4222-83FE-BEFBE22E188F}" srcOrd="2" destOrd="0" presId="urn:microsoft.com/office/officeart/2005/8/layout/orgChart1"/>
    <dgm:cxn modelId="{904FAFF4-1923-4696-9C1D-8EB13D37A029}" type="presParOf" srcId="{DD0DA343-C2D3-48CD-827F-2BE9C15429D3}" destId="{369FCC6B-6DF2-4522-BEC6-09979006236F}" srcOrd="4" destOrd="0" presId="urn:microsoft.com/office/officeart/2005/8/layout/orgChart1"/>
    <dgm:cxn modelId="{5A718D33-C704-446C-A150-E8E822E801B6}" type="presParOf" srcId="{DD0DA343-C2D3-48CD-827F-2BE9C15429D3}" destId="{2CA997A6-0CC7-488F-A26C-7BD1803EB6EA}" srcOrd="5" destOrd="0" presId="urn:microsoft.com/office/officeart/2005/8/layout/orgChart1"/>
    <dgm:cxn modelId="{C2A4EEB0-38F2-4DAC-9DDE-BEA6316EA7D5}" type="presParOf" srcId="{2CA997A6-0CC7-488F-A26C-7BD1803EB6EA}" destId="{0FE4698A-90AE-4D93-80C8-4B07F59A07A0}" srcOrd="0" destOrd="0" presId="urn:microsoft.com/office/officeart/2005/8/layout/orgChart1"/>
    <dgm:cxn modelId="{9FB8B121-D966-4F70-A6AA-51D64EAEF117}" type="presParOf" srcId="{0FE4698A-90AE-4D93-80C8-4B07F59A07A0}" destId="{4BC5CF1E-29AD-4E51-B7A2-95311EEB0532}" srcOrd="0" destOrd="0" presId="urn:microsoft.com/office/officeart/2005/8/layout/orgChart1"/>
    <dgm:cxn modelId="{E3BF388E-F28D-42F8-90AA-52C8084AFA1E}" type="presParOf" srcId="{0FE4698A-90AE-4D93-80C8-4B07F59A07A0}" destId="{2BF10008-9ED5-4702-80F6-82F9E826AAE5}" srcOrd="1" destOrd="0" presId="urn:microsoft.com/office/officeart/2005/8/layout/orgChart1"/>
    <dgm:cxn modelId="{8614CC8A-4B39-4E84-B33C-CA7E748D36A7}" type="presParOf" srcId="{2CA997A6-0CC7-488F-A26C-7BD1803EB6EA}" destId="{5D7436DB-FC5B-44DD-832B-C32FAF81D9CB}" srcOrd="1" destOrd="0" presId="urn:microsoft.com/office/officeart/2005/8/layout/orgChart1"/>
    <dgm:cxn modelId="{625A6753-1BEE-4E5A-A102-920296CF2A37}" type="presParOf" srcId="{2CA997A6-0CC7-488F-A26C-7BD1803EB6EA}" destId="{36DB50B6-6B3D-41EC-9BA8-7623C60D4184}" srcOrd="2" destOrd="0" presId="urn:microsoft.com/office/officeart/2005/8/layout/orgChart1"/>
    <dgm:cxn modelId="{FDF5A92A-1477-48C3-A62A-9791EF37E8D7}" type="presParOf" srcId="{3FA1B680-F9BC-472F-8211-F5A32BE785F8}" destId="{81454A08-8CC7-4D5C-A440-7C31079DD921}" srcOrd="2" destOrd="0" presId="urn:microsoft.com/office/officeart/2005/8/layout/orgChart1"/>
    <dgm:cxn modelId="{8F87C666-DB4F-4BB6-A0F8-018B8B58B14F}" type="presParOf" srcId="{F2D79A1F-A103-4FF5-8766-3F187AB5A5B6}" destId="{2D98863A-7D85-462D-8448-6B46585D6043}" srcOrd="8" destOrd="0" presId="urn:microsoft.com/office/officeart/2005/8/layout/orgChart1"/>
    <dgm:cxn modelId="{0077C022-B7EE-4AC9-B7B4-A5D35C1F2ACA}" type="presParOf" srcId="{F2D79A1F-A103-4FF5-8766-3F187AB5A5B6}" destId="{4A9DB156-8663-4321-B09B-F8B9EB2BECA4}" srcOrd="9" destOrd="0" presId="urn:microsoft.com/office/officeart/2005/8/layout/orgChart1"/>
    <dgm:cxn modelId="{893C1E50-C5F8-46DB-9809-94194D28D686}" type="presParOf" srcId="{4A9DB156-8663-4321-B09B-F8B9EB2BECA4}" destId="{0F5BF7DB-4816-4DD0-AA0D-AF6E8EACF915}" srcOrd="0" destOrd="0" presId="urn:microsoft.com/office/officeart/2005/8/layout/orgChart1"/>
    <dgm:cxn modelId="{86ED2BB0-D135-45E5-B7D8-8A4D097C2FDE}" type="presParOf" srcId="{0F5BF7DB-4816-4DD0-AA0D-AF6E8EACF915}" destId="{5E488F87-37BF-4ADA-8664-3320D2940758}" srcOrd="0" destOrd="0" presId="urn:microsoft.com/office/officeart/2005/8/layout/orgChart1"/>
    <dgm:cxn modelId="{BEF48E07-7D5D-4983-AAB7-7F09E57FC5CA}" type="presParOf" srcId="{0F5BF7DB-4816-4DD0-AA0D-AF6E8EACF915}" destId="{35B1E1F4-439A-40EB-B996-1C89EDC54F8B}" srcOrd="1" destOrd="0" presId="urn:microsoft.com/office/officeart/2005/8/layout/orgChart1"/>
    <dgm:cxn modelId="{AAB46BA5-B9F5-4EF6-B41B-DA7FD3058574}" type="presParOf" srcId="{4A9DB156-8663-4321-B09B-F8B9EB2BECA4}" destId="{7FAF0409-192D-4650-9C45-A00690D163DC}" srcOrd="1" destOrd="0" presId="urn:microsoft.com/office/officeart/2005/8/layout/orgChart1"/>
    <dgm:cxn modelId="{4089D142-E7F4-4DC8-B015-C79BB7139DCF}" type="presParOf" srcId="{7FAF0409-192D-4650-9C45-A00690D163DC}" destId="{D46D9484-029F-4BA2-8B7B-EC00FC5E9C68}" srcOrd="0" destOrd="0" presId="urn:microsoft.com/office/officeart/2005/8/layout/orgChart1"/>
    <dgm:cxn modelId="{2D56FA0D-CE7F-42AF-988F-D52A6A93C82B}" type="presParOf" srcId="{7FAF0409-192D-4650-9C45-A00690D163DC}" destId="{31DDC0A8-252C-42C9-BD53-347A431D6D83}" srcOrd="1" destOrd="0" presId="urn:microsoft.com/office/officeart/2005/8/layout/orgChart1"/>
    <dgm:cxn modelId="{2BC7CE73-6513-45B3-B351-CD2C97FFB80F}" type="presParOf" srcId="{31DDC0A8-252C-42C9-BD53-347A431D6D83}" destId="{6E4CC5BC-CBA9-4FD9-99C5-35E0A1135FB6}" srcOrd="0" destOrd="0" presId="urn:microsoft.com/office/officeart/2005/8/layout/orgChart1"/>
    <dgm:cxn modelId="{D51DCCC1-A8A9-4CE4-816D-25E8B85D3F15}" type="presParOf" srcId="{6E4CC5BC-CBA9-4FD9-99C5-35E0A1135FB6}" destId="{23BD4AAE-2534-47DD-BE83-9B28A27D2216}" srcOrd="0" destOrd="0" presId="urn:microsoft.com/office/officeart/2005/8/layout/orgChart1"/>
    <dgm:cxn modelId="{A3EFA1EE-513D-4834-9D52-AA8FCDA1F69F}" type="presParOf" srcId="{6E4CC5BC-CBA9-4FD9-99C5-35E0A1135FB6}" destId="{F6B1F40B-23F1-485B-BD41-DD178D29F798}" srcOrd="1" destOrd="0" presId="urn:microsoft.com/office/officeart/2005/8/layout/orgChart1"/>
    <dgm:cxn modelId="{D5315D68-2767-4FF8-870D-075D0AB47A6F}" type="presParOf" srcId="{31DDC0A8-252C-42C9-BD53-347A431D6D83}" destId="{FCC319E1-FC77-4F9E-A51E-692759B1FDD0}" srcOrd="1" destOrd="0" presId="urn:microsoft.com/office/officeart/2005/8/layout/orgChart1"/>
    <dgm:cxn modelId="{17A4CC71-8868-452B-8048-E5BA8F73E99C}" type="presParOf" srcId="{31DDC0A8-252C-42C9-BD53-347A431D6D83}" destId="{5853DFFF-B265-46C3-85E3-71AD6184116D}" srcOrd="2" destOrd="0" presId="urn:microsoft.com/office/officeart/2005/8/layout/orgChart1"/>
    <dgm:cxn modelId="{EABCBA02-9B36-4742-80CB-7374A40D3678}" type="presParOf" srcId="{7FAF0409-192D-4650-9C45-A00690D163DC}" destId="{442C2480-886C-43DA-89BD-8314D992DA03}" srcOrd="2" destOrd="0" presId="urn:microsoft.com/office/officeart/2005/8/layout/orgChart1"/>
    <dgm:cxn modelId="{06922614-C460-4960-AEA7-81277C6A91D5}" type="presParOf" srcId="{7FAF0409-192D-4650-9C45-A00690D163DC}" destId="{0D545E43-3D74-46BA-AEB6-5442A8971B42}" srcOrd="3" destOrd="0" presId="urn:microsoft.com/office/officeart/2005/8/layout/orgChart1"/>
    <dgm:cxn modelId="{B337ABEB-A0DC-4AE5-8A92-3C67837ADDC7}" type="presParOf" srcId="{0D545E43-3D74-46BA-AEB6-5442A8971B42}" destId="{7841CD19-42CA-484F-96C6-C48C413934B7}" srcOrd="0" destOrd="0" presId="urn:microsoft.com/office/officeart/2005/8/layout/orgChart1"/>
    <dgm:cxn modelId="{CD945351-212C-46C7-80C7-64E3F1052F8F}" type="presParOf" srcId="{7841CD19-42CA-484F-96C6-C48C413934B7}" destId="{12D88881-9D61-41BC-8A2F-004E008988FB}" srcOrd="0" destOrd="0" presId="urn:microsoft.com/office/officeart/2005/8/layout/orgChart1"/>
    <dgm:cxn modelId="{E7E04051-AE6C-4161-B531-6835CADCE9DA}" type="presParOf" srcId="{7841CD19-42CA-484F-96C6-C48C413934B7}" destId="{B8DD2569-E8AA-4313-8B8F-F5B6C4D999BF}" srcOrd="1" destOrd="0" presId="urn:microsoft.com/office/officeart/2005/8/layout/orgChart1"/>
    <dgm:cxn modelId="{D65744AE-054E-41A2-8891-81A329E455A7}" type="presParOf" srcId="{0D545E43-3D74-46BA-AEB6-5442A8971B42}" destId="{FE29F51D-50BB-4B39-88A3-66D0FC1DE1A3}" srcOrd="1" destOrd="0" presId="urn:microsoft.com/office/officeart/2005/8/layout/orgChart1"/>
    <dgm:cxn modelId="{0951644B-8D38-4F91-9336-344EF6699C9C}" type="presParOf" srcId="{0D545E43-3D74-46BA-AEB6-5442A8971B42}" destId="{A25A7C7D-B0A2-4448-A62E-D3E56B509336}" srcOrd="2" destOrd="0" presId="urn:microsoft.com/office/officeart/2005/8/layout/orgChart1"/>
    <dgm:cxn modelId="{3114A6DF-16F0-4A30-97D4-B165A7D48751}" type="presParOf" srcId="{7FAF0409-192D-4650-9C45-A00690D163DC}" destId="{DDB55584-2FC4-49E9-88CB-63ECC6A0814A}" srcOrd="4" destOrd="0" presId="urn:microsoft.com/office/officeart/2005/8/layout/orgChart1"/>
    <dgm:cxn modelId="{8B2356DE-6FA2-4E18-9B76-FE941E0231A3}" type="presParOf" srcId="{7FAF0409-192D-4650-9C45-A00690D163DC}" destId="{4B853929-B93E-43EC-A1BD-C89D195C086F}" srcOrd="5" destOrd="0" presId="urn:microsoft.com/office/officeart/2005/8/layout/orgChart1"/>
    <dgm:cxn modelId="{21DB6DC5-379B-4F75-B1C0-F2B6F45134AE}" type="presParOf" srcId="{4B853929-B93E-43EC-A1BD-C89D195C086F}" destId="{5B01FC72-3A77-4894-BBBD-FCCE14160F62}" srcOrd="0" destOrd="0" presId="urn:microsoft.com/office/officeart/2005/8/layout/orgChart1"/>
    <dgm:cxn modelId="{86BDCD6C-5E59-4D70-A7E6-B774D64090B1}" type="presParOf" srcId="{5B01FC72-3A77-4894-BBBD-FCCE14160F62}" destId="{89763336-EA8B-45AB-8577-6CDC01F00BC9}" srcOrd="0" destOrd="0" presId="urn:microsoft.com/office/officeart/2005/8/layout/orgChart1"/>
    <dgm:cxn modelId="{F038B19D-88E0-44C5-9DD0-F40C865DC7D7}" type="presParOf" srcId="{5B01FC72-3A77-4894-BBBD-FCCE14160F62}" destId="{EC5A9F48-4859-4A44-8EE3-D95364FF3172}" srcOrd="1" destOrd="0" presId="urn:microsoft.com/office/officeart/2005/8/layout/orgChart1"/>
    <dgm:cxn modelId="{8D503A97-DB0C-4642-997C-F7E6ECE6D507}" type="presParOf" srcId="{4B853929-B93E-43EC-A1BD-C89D195C086F}" destId="{ED669B12-587E-4F9D-B793-FEBE38E323E8}" srcOrd="1" destOrd="0" presId="urn:microsoft.com/office/officeart/2005/8/layout/orgChart1"/>
    <dgm:cxn modelId="{7BA385C6-D938-4874-90E4-850745734466}" type="presParOf" srcId="{4B853929-B93E-43EC-A1BD-C89D195C086F}" destId="{FC4268BC-FAA8-4A07-B3CB-37B54F542AF6}" srcOrd="2" destOrd="0" presId="urn:microsoft.com/office/officeart/2005/8/layout/orgChart1"/>
    <dgm:cxn modelId="{7E84D047-9B56-48BB-8C30-616A8F86B0A5}" type="presParOf" srcId="{7FAF0409-192D-4650-9C45-A00690D163DC}" destId="{DDDB78D4-0AC6-4A51-95EA-71C51D310392}" srcOrd="6" destOrd="0" presId="urn:microsoft.com/office/officeart/2005/8/layout/orgChart1"/>
    <dgm:cxn modelId="{FE40A765-F16B-4DFE-B48F-4D4046C463B4}" type="presParOf" srcId="{7FAF0409-192D-4650-9C45-A00690D163DC}" destId="{18A42BDA-B046-482D-8112-DFC5136D1881}" srcOrd="7" destOrd="0" presId="urn:microsoft.com/office/officeart/2005/8/layout/orgChart1"/>
    <dgm:cxn modelId="{14D54E07-00C6-4AC2-8A7F-F3D2CC513577}" type="presParOf" srcId="{18A42BDA-B046-482D-8112-DFC5136D1881}" destId="{B523A14C-5888-465A-A6B5-58F89E91E928}" srcOrd="0" destOrd="0" presId="urn:microsoft.com/office/officeart/2005/8/layout/orgChart1"/>
    <dgm:cxn modelId="{84C45351-F74A-4B5A-A17B-39CE303A8102}" type="presParOf" srcId="{B523A14C-5888-465A-A6B5-58F89E91E928}" destId="{A4C23E6E-6563-4179-B7E5-513A0C7C361E}" srcOrd="0" destOrd="0" presId="urn:microsoft.com/office/officeart/2005/8/layout/orgChart1"/>
    <dgm:cxn modelId="{B4709A45-054D-4FED-A83B-A32FC3F48960}" type="presParOf" srcId="{B523A14C-5888-465A-A6B5-58F89E91E928}" destId="{3EA1F37D-F2BA-4FAE-B4C5-B33CE733C2AB}" srcOrd="1" destOrd="0" presId="urn:microsoft.com/office/officeart/2005/8/layout/orgChart1"/>
    <dgm:cxn modelId="{44B45432-F01D-44DA-865E-334FC7835B83}" type="presParOf" srcId="{18A42BDA-B046-482D-8112-DFC5136D1881}" destId="{A6FAB00B-8926-4C30-8116-1D0D16F8B9F1}" srcOrd="1" destOrd="0" presId="urn:microsoft.com/office/officeart/2005/8/layout/orgChart1"/>
    <dgm:cxn modelId="{FD0D93E5-5CDD-46C9-85D0-CA22D8035E27}" type="presParOf" srcId="{18A42BDA-B046-482D-8112-DFC5136D1881}" destId="{D1A83E57-C3DE-48B9-A8BE-4731B76DD1D2}" srcOrd="2" destOrd="0" presId="urn:microsoft.com/office/officeart/2005/8/layout/orgChart1"/>
    <dgm:cxn modelId="{F909C1E5-EF3F-438E-8ECF-7C7DABEB4FD6}" type="presParOf" srcId="{4A9DB156-8663-4321-B09B-F8B9EB2BECA4}" destId="{698E6D0C-DA82-4D96-B2E6-1C930C2A935C}" srcOrd="2" destOrd="0" presId="urn:microsoft.com/office/officeart/2005/8/layout/orgChart1"/>
    <dgm:cxn modelId="{0CB42A11-F89A-4C5B-BF78-D8B014ED2CCB}" type="presParOf" srcId="{0728F118-22E8-4900-9748-E2B7594E7065}" destId="{51922B7B-C82B-46B6-9D58-D80A4E92E9D0}" srcOrd="2" destOrd="0" presId="urn:microsoft.com/office/officeart/2005/8/layout/orgChart1"/>
    <dgm:cxn modelId="{27520456-1048-45E5-9079-8732BDE15E26}" type="presParOf" srcId="{DB92DADE-960E-4B53-8602-75F0DD8B8C90}" destId="{527C80F8-B3C0-4A8A-9D3C-5753B09F16EC}" srcOrd="4" destOrd="0" presId="urn:microsoft.com/office/officeart/2005/8/layout/orgChart1"/>
    <dgm:cxn modelId="{9609C772-E689-4467-AF56-21AC548CE09E}" type="presParOf" srcId="{DB92DADE-960E-4B53-8602-75F0DD8B8C90}" destId="{152E5B7F-1441-49B3-96D9-A3BFCAA68527}" srcOrd="5" destOrd="0" presId="urn:microsoft.com/office/officeart/2005/8/layout/orgChart1"/>
    <dgm:cxn modelId="{EDF53E41-EBD5-4C2C-A138-FB2A9C9AF876}" type="presParOf" srcId="{152E5B7F-1441-49B3-96D9-A3BFCAA68527}" destId="{853FE953-AB68-4DE2-9485-5657493E0883}" srcOrd="0" destOrd="0" presId="urn:microsoft.com/office/officeart/2005/8/layout/orgChart1"/>
    <dgm:cxn modelId="{95782D96-3E3C-4DEA-AD31-7723EC7E8AC5}" type="presParOf" srcId="{853FE953-AB68-4DE2-9485-5657493E0883}" destId="{7CC0134C-1D7F-4BFA-A2AB-067938D095A3}" srcOrd="0" destOrd="0" presId="urn:microsoft.com/office/officeart/2005/8/layout/orgChart1"/>
    <dgm:cxn modelId="{0E46FA80-9ED1-495E-A37C-B2CAEFEDBFD3}" type="presParOf" srcId="{853FE953-AB68-4DE2-9485-5657493E0883}" destId="{2C62BD0E-AFA0-4256-B10C-96DB44A5AD11}" srcOrd="1" destOrd="0" presId="urn:microsoft.com/office/officeart/2005/8/layout/orgChart1"/>
    <dgm:cxn modelId="{CCCE8046-ED8E-4029-A298-F871848AFD41}" type="presParOf" srcId="{152E5B7F-1441-49B3-96D9-A3BFCAA68527}" destId="{B7D91EA5-2EF9-4B5C-9155-240CB6FEE9E4}" srcOrd="1" destOrd="0" presId="urn:microsoft.com/office/officeart/2005/8/layout/orgChart1"/>
    <dgm:cxn modelId="{1FD5080D-F04D-4A88-999E-494BF89FAB35}" type="presParOf" srcId="{152E5B7F-1441-49B3-96D9-A3BFCAA68527}" destId="{1DA8D2A5-9755-4666-8552-AF475154509D}" srcOrd="2" destOrd="0" presId="urn:microsoft.com/office/officeart/2005/8/layout/orgChart1"/>
    <dgm:cxn modelId="{F71668AD-3522-46DF-9D4F-AD4B1037756A}" type="presParOf" srcId="{4CDC5893-C2F6-4ED5-859E-5F41CE4BE08B}" destId="{D18B8545-D52C-461C-A5EC-E2CDE36CC11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07C461-0AB0-49FA-A749-A81BD93FEE32}">
      <dsp:nvSpPr>
        <dsp:cNvPr id="0" name=""/>
        <dsp:cNvSpPr/>
      </dsp:nvSpPr>
      <dsp:spPr>
        <a:xfrm>
          <a:off x="228279" y="0"/>
          <a:ext cx="2819720" cy="2552700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t="-52090" r="-17000" b="-194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ACFD39-E6E0-4BAF-A652-A2BA36CB4BD3}">
      <dsp:nvSpPr>
        <dsp:cNvPr id="0" name=""/>
        <dsp:cNvSpPr/>
      </dsp:nvSpPr>
      <dsp:spPr>
        <a:xfrm>
          <a:off x="1412965" y="1867992"/>
          <a:ext cx="1197429" cy="32092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FFC000"/>
              </a:solidFill>
            </a:rPr>
            <a:t>Booster</a:t>
          </a:r>
          <a:endParaRPr lang="en-US" sz="2400" b="1" kern="1200" dirty="0">
            <a:solidFill>
              <a:srgbClr val="FFC000"/>
            </a:solidFill>
          </a:endParaRPr>
        </a:p>
      </dsp:txBody>
      <dsp:txXfrm>
        <a:off x="1412965" y="1867992"/>
        <a:ext cx="1197429" cy="3209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7C80F8-B3C0-4A8A-9D3C-5753B09F16EC}">
      <dsp:nvSpPr>
        <dsp:cNvPr id="0" name=""/>
        <dsp:cNvSpPr/>
      </dsp:nvSpPr>
      <dsp:spPr>
        <a:xfrm>
          <a:off x="4395739" y="1388805"/>
          <a:ext cx="3228332" cy="2797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078"/>
              </a:lnTo>
              <a:lnTo>
                <a:pt x="3228332" y="207078"/>
              </a:lnTo>
              <a:lnTo>
                <a:pt x="3228332" y="2797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DB78D4-0AC6-4A51-95EA-71C51D310392}">
      <dsp:nvSpPr>
        <dsp:cNvPr id="0" name=""/>
        <dsp:cNvSpPr/>
      </dsp:nvSpPr>
      <dsp:spPr>
        <a:xfrm>
          <a:off x="8022370" y="2644018"/>
          <a:ext cx="121887" cy="17920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2050"/>
              </a:lnTo>
              <a:lnTo>
                <a:pt x="121887" y="179205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B55584-2FC4-49E9-88CB-63ECC6A0814A}">
      <dsp:nvSpPr>
        <dsp:cNvPr id="0" name=""/>
        <dsp:cNvSpPr/>
      </dsp:nvSpPr>
      <dsp:spPr>
        <a:xfrm>
          <a:off x="8022370" y="2644018"/>
          <a:ext cx="121887" cy="13007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0793"/>
              </a:lnTo>
              <a:lnTo>
                <a:pt x="121887" y="130079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2C2480-886C-43DA-89BD-8314D992DA03}">
      <dsp:nvSpPr>
        <dsp:cNvPr id="0" name=""/>
        <dsp:cNvSpPr/>
      </dsp:nvSpPr>
      <dsp:spPr>
        <a:xfrm>
          <a:off x="8022370" y="2644018"/>
          <a:ext cx="121887" cy="8095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9536"/>
              </a:lnTo>
              <a:lnTo>
                <a:pt x="121887" y="8095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6D9484-029F-4BA2-8B7B-EC00FC5E9C68}">
      <dsp:nvSpPr>
        <dsp:cNvPr id="0" name=""/>
        <dsp:cNvSpPr/>
      </dsp:nvSpPr>
      <dsp:spPr>
        <a:xfrm>
          <a:off x="8022370" y="2644018"/>
          <a:ext cx="121887" cy="3182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8279"/>
              </a:lnTo>
              <a:lnTo>
                <a:pt x="121887" y="3182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98863A-7D85-462D-8448-6B46585D6043}">
      <dsp:nvSpPr>
        <dsp:cNvPr id="0" name=""/>
        <dsp:cNvSpPr/>
      </dsp:nvSpPr>
      <dsp:spPr>
        <a:xfrm>
          <a:off x="6034388" y="2021865"/>
          <a:ext cx="2313014" cy="2761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546"/>
              </a:lnTo>
              <a:lnTo>
                <a:pt x="2313014" y="203546"/>
              </a:lnTo>
              <a:lnTo>
                <a:pt x="2313014" y="2761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9FCC6B-6DF2-4522-BEC6-09979006236F}">
      <dsp:nvSpPr>
        <dsp:cNvPr id="0" name=""/>
        <dsp:cNvSpPr/>
      </dsp:nvSpPr>
      <dsp:spPr>
        <a:xfrm>
          <a:off x="7016885" y="2644018"/>
          <a:ext cx="103786" cy="12966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6633"/>
              </a:lnTo>
              <a:lnTo>
                <a:pt x="103786" y="12966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A0D8DE-B089-4EC0-96C2-F5E833BA4C4D}">
      <dsp:nvSpPr>
        <dsp:cNvPr id="0" name=""/>
        <dsp:cNvSpPr/>
      </dsp:nvSpPr>
      <dsp:spPr>
        <a:xfrm>
          <a:off x="7016885" y="2644018"/>
          <a:ext cx="103786" cy="807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7040"/>
              </a:lnTo>
              <a:lnTo>
                <a:pt x="103786" y="80704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2B3A4A-9727-4624-ACF4-75C05F95F78A}">
      <dsp:nvSpPr>
        <dsp:cNvPr id="0" name=""/>
        <dsp:cNvSpPr/>
      </dsp:nvSpPr>
      <dsp:spPr>
        <a:xfrm>
          <a:off x="7016885" y="2644018"/>
          <a:ext cx="103786" cy="3174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447"/>
              </a:lnTo>
              <a:lnTo>
                <a:pt x="103786" y="3174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5293A4-2442-45AF-A6B6-0382265B422A}">
      <dsp:nvSpPr>
        <dsp:cNvPr id="0" name=""/>
        <dsp:cNvSpPr/>
      </dsp:nvSpPr>
      <dsp:spPr>
        <a:xfrm>
          <a:off x="6034388" y="2021865"/>
          <a:ext cx="1259261" cy="2761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546"/>
              </a:lnTo>
              <a:lnTo>
                <a:pt x="1259261" y="203546"/>
              </a:lnTo>
              <a:lnTo>
                <a:pt x="1259261" y="2761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A5FF51-CF18-4F84-9EB7-55E807B0D81B}">
      <dsp:nvSpPr>
        <dsp:cNvPr id="0" name=""/>
        <dsp:cNvSpPr/>
      </dsp:nvSpPr>
      <dsp:spPr>
        <a:xfrm>
          <a:off x="6179672" y="2644018"/>
          <a:ext cx="103786" cy="8095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9536"/>
              </a:lnTo>
              <a:lnTo>
                <a:pt x="103786" y="8095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87A2D7-D29E-46E0-8E33-FA8004F0B24F}">
      <dsp:nvSpPr>
        <dsp:cNvPr id="0" name=""/>
        <dsp:cNvSpPr/>
      </dsp:nvSpPr>
      <dsp:spPr>
        <a:xfrm>
          <a:off x="6179672" y="2644018"/>
          <a:ext cx="103786" cy="321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116"/>
              </a:lnTo>
              <a:lnTo>
                <a:pt x="103786" y="3211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C0528B-BAD3-4B79-AFBF-589BAE642802}">
      <dsp:nvSpPr>
        <dsp:cNvPr id="0" name=""/>
        <dsp:cNvSpPr/>
      </dsp:nvSpPr>
      <dsp:spPr>
        <a:xfrm>
          <a:off x="6034388" y="2021865"/>
          <a:ext cx="422048" cy="2761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546"/>
              </a:lnTo>
              <a:lnTo>
                <a:pt x="422048" y="203546"/>
              </a:lnTo>
              <a:lnTo>
                <a:pt x="422048" y="2761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51E322-FA58-42BB-8B31-747E9B3A293C}">
      <dsp:nvSpPr>
        <dsp:cNvPr id="0" name=""/>
        <dsp:cNvSpPr/>
      </dsp:nvSpPr>
      <dsp:spPr>
        <a:xfrm>
          <a:off x="5233857" y="2644018"/>
          <a:ext cx="121887" cy="27745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4564"/>
              </a:lnTo>
              <a:lnTo>
                <a:pt x="121887" y="277456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73F477-38A2-46CE-8163-2B5C1F3EE9CA}">
      <dsp:nvSpPr>
        <dsp:cNvPr id="0" name=""/>
        <dsp:cNvSpPr/>
      </dsp:nvSpPr>
      <dsp:spPr>
        <a:xfrm>
          <a:off x="5233857" y="2644018"/>
          <a:ext cx="121887" cy="22833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3307"/>
              </a:lnTo>
              <a:lnTo>
                <a:pt x="121887" y="228330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246E9D-7EE7-4C9D-A487-984884167E57}">
      <dsp:nvSpPr>
        <dsp:cNvPr id="0" name=""/>
        <dsp:cNvSpPr/>
      </dsp:nvSpPr>
      <dsp:spPr>
        <a:xfrm>
          <a:off x="5233857" y="2644018"/>
          <a:ext cx="121887" cy="17920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2050"/>
              </a:lnTo>
              <a:lnTo>
                <a:pt x="121887" y="179205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2EC81-DEB6-4EA8-891A-CF1AB1B4CA61}">
      <dsp:nvSpPr>
        <dsp:cNvPr id="0" name=""/>
        <dsp:cNvSpPr/>
      </dsp:nvSpPr>
      <dsp:spPr>
        <a:xfrm>
          <a:off x="5233857" y="2644018"/>
          <a:ext cx="121887" cy="13007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0793"/>
              </a:lnTo>
              <a:lnTo>
                <a:pt x="121887" y="130079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007470-7205-4248-8716-3AC02BDFF870}">
      <dsp:nvSpPr>
        <dsp:cNvPr id="0" name=""/>
        <dsp:cNvSpPr/>
      </dsp:nvSpPr>
      <dsp:spPr>
        <a:xfrm>
          <a:off x="5233857" y="2644018"/>
          <a:ext cx="121887" cy="8095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9536"/>
              </a:lnTo>
              <a:lnTo>
                <a:pt x="121887" y="8095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EE4CE6-8AEE-4F43-B1A5-B85101022DB3}">
      <dsp:nvSpPr>
        <dsp:cNvPr id="0" name=""/>
        <dsp:cNvSpPr/>
      </dsp:nvSpPr>
      <dsp:spPr>
        <a:xfrm>
          <a:off x="5233857" y="2644018"/>
          <a:ext cx="121887" cy="3182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8279"/>
              </a:lnTo>
              <a:lnTo>
                <a:pt x="121887" y="3182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E59C74-E95D-4D56-8D3E-F67FF5C55EA1}">
      <dsp:nvSpPr>
        <dsp:cNvPr id="0" name=""/>
        <dsp:cNvSpPr/>
      </dsp:nvSpPr>
      <dsp:spPr>
        <a:xfrm>
          <a:off x="5558889" y="2021865"/>
          <a:ext cx="475498" cy="276197"/>
        </a:xfrm>
        <a:custGeom>
          <a:avLst/>
          <a:gdLst/>
          <a:ahLst/>
          <a:cxnLst/>
          <a:rect l="0" t="0" r="0" b="0"/>
          <a:pathLst>
            <a:path>
              <a:moveTo>
                <a:pt x="475498" y="0"/>
              </a:moveTo>
              <a:lnTo>
                <a:pt x="475498" y="203546"/>
              </a:lnTo>
              <a:lnTo>
                <a:pt x="0" y="203546"/>
              </a:lnTo>
              <a:lnTo>
                <a:pt x="0" y="2761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3B3E1E-9B74-4DAD-9D19-FAD55BD22779}">
      <dsp:nvSpPr>
        <dsp:cNvPr id="0" name=""/>
        <dsp:cNvSpPr/>
      </dsp:nvSpPr>
      <dsp:spPr>
        <a:xfrm>
          <a:off x="4124952" y="2644018"/>
          <a:ext cx="121887" cy="32658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65821"/>
              </a:lnTo>
              <a:lnTo>
                <a:pt x="121887" y="326582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63DE01-F3C1-4692-B8E4-81147FA3BF80}">
      <dsp:nvSpPr>
        <dsp:cNvPr id="0" name=""/>
        <dsp:cNvSpPr/>
      </dsp:nvSpPr>
      <dsp:spPr>
        <a:xfrm>
          <a:off x="4124952" y="2644018"/>
          <a:ext cx="121887" cy="27745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4564"/>
              </a:lnTo>
              <a:lnTo>
                <a:pt x="121887" y="277456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807956-7031-4C64-B6AE-3B7E8AC82287}">
      <dsp:nvSpPr>
        <dsp:cNvPr id="0" name=""/>
        <dsp:cNvSpPr/>
      </dsp:nvSpPr>
      <dsp:spPr>
        <a:xfrm>
          <a:off x="4124952" y="2644018"/>
          <a:ext cx="121887" cy="22833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3307"/>
              </a:lnTo>
              <a:lnTo>
                <a:pt x="121887" y="228330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52A87D-6163-463D-93B4-5B169434CED3}">
      <dsp:nvSpPr>
        <dsp:cNvPr id="0" name=""/>
        <dsp:cNvSpPr/>
      </dsp:nvSpPr>
      <dsp:spPr>
        <a:xfrm>
          <a:off x="4124952" y="2644018"/>
          <a:ext cx="121887" cy="17852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5245"/>
              </a:lnTo>
              <a:lnTo>
                <a:pt x="121887" y="17852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682662-4715-43B5-A692-08949EB46536}">
      <dsp:nvSpPr>
        <dsp:cNvPr id="0" name=""/>
        <dsp:cNvSpPr/>
      </dsp:nvSpPr>
      <dsp:spPr>
        <a:xfrm>
          <a:off x="4124952" y="2644018"/>
          <a:ext cx="121887" cy="13007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0793"/>
              </a:lnTo>
              <a:lnTo>
                <a:pt x="121887" y="130079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7320D6-DA52-4DC9-AB6E-5C8AB4A7BBAB}">
      <dsp:nvSpPr>
        <dsp:cNvPr id="0" name=""/>
        <dsp:cNvSpPr/>
      </dsp:nvSpPr>
      <dsp:spPr>
        <a:xfrm>
          <a:off x="4124952" y="2644018"/>
          <a:ext cx="121887" cy="8095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9536"/>
              </a:lnTo>
              <a:lnTo>
                <a:pt x="121887" y="8095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94A120-EE87-4E1D-AAAC-4C227A4A7556}">
      <dsp:nvSpPr>
        <dsp:cNvPr id="0" name=""/>
        <dsp:cNvSpPr/>
      </dsp:nvSpPr>
      <dsp:spPr>
        <a:xfrm>
          <a:off x="4124952" y="2644018"/>
          <a:ext cx="121887" cy="3182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8279"/>
              </a:lnTo>
              <a:lnTo>
                <a:pt x="121887" y="3182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6F0CCB-DA33-4585-A216-0AA5922E9447}">
      <dsp:nvSpPr>
        <dsp:cNvPr id="0" name=""/>
        <dsp:cNvSpPr/>
      </dsp:nvSpPr>
      <dsp:spPr>
        <a:xfrm>
          <a:off x="4449984" y="2021865"/>
          <a:ext cx="1584404" cy="276197"/>
        </a:xfrm>
        <a:custGeom>
          <a:avLst/>
          <a:gdLst/>
          <a:ahLst/>
          <a:cxnLst/>
          <a:rect l="0" t="0" r="0" b="0"/>
          <a:pathLst>
            <a:path>
              <a:moveTo>
                <a:pt x="1584404" y="0"/>
              </a:moveTo>
              <a:lnTo>
                <a:pt x="1584404" y="203546"/>
              </a:lnTo>
              <a:lnTo>
                <a:pt x="0" y="203546"/>
              </a:lnTo>
              <a:lnTo>
                <a:pt x="0" y="2761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CF706F-C66D-4A78-87A4-EE226BA9CDF1}">
      <dsp:nvSpPr>
        <dsp:cNvPr id="0" name=""/>
        <dsp:cNvSpPr/>
      </dsp:nvSpPr>
      <dsp:spPr>
        <a:xfrm>
          <a:off x="4395739" y="1388805"/>
          <a:ext cx="1638649" cy="287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454"/>
              </a:lnTo>
              <a:lnTo>
                <a:pt x="1638649" y="214454"/>
              </a:lnTo>
              <a:lnTo>
                <a:pt x="1638649" y="2871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785C99-F1EF-4590-B4D1-31BE07FB159F}">
      <dsp:nvSpPr>
        <dsp:cNvPr id="0" name=""/>
        <dsp:cNvSpPr/>
      </dsp:nvSpPr>
      <dsp:spPr>
        <a:xfrm>
          <a:off x="3096210" y="2644018"/>
          <a:ext cx="133696" cy="1264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4910"/>
              </a:lnTo>
              <a:lnTo>
                <a:pt x="133696" y="126491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CEC84F-63DB-4DEE-9F25-48F1225D6EEC}">
      <dsp:nvSpPr>
        <dsp:cNvPr id="0" name=""/>
        <dsp:cNvSpPr/>
      </dsp:nvSpPr>
      <dsp:spPr>
        <a:xfrm>
          <a:off x="3096210" y="2644018"/>
          <a:ext cx="133696" cy="8095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9536"/>
              </a:lnTo>
              <a:lnTo>
                <a:pt x="133696" y="8095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7B6ED2-E123-477F-B76D-2398BE25E943}">
      <dsp:nvSpPr>
        <dsp:cNvPr id="0" name=""/>
        <dsp:cNvSpPr/>
      </dsp:nvSpPr>
      <dsp:spPr>
        <a:xfrm>
          <a:off x="3096210" y="2644018"/>
          <a:ext cx="133696" cy="3182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8279"/>
              </a:lnTo>
              <a:lnTo>
                <a:pt x="133696" y="3182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D32780-5D81-4BCB-B0A0-A7CF44733EEA}">
      <dsp:nvSpPr>
        <dsp:cNvPr id="0" name=""/>
        <dsp:cNvSpPr/>
      </dsp:nvSpPr>
      <dsp:spPr>
        <a:xfrm>
          <a:off x="1950711" y="2021865"/>
          <a:ext cx="1502024" cy="2761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546"/>
              </a:lnTo>
              <a:lnTo>
                <a:pt x="1502024" y="203546"/>
              </a:lnTo>
              <a:lnTo>
                <a:pt x="1502024" y="2761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669C79-3360-4F80-915C-83E21FBAD3C3}">
      <dsp:nvSpPr>
        <dsp:cNvPr id="0" name=""/>
        <dsp:cNvSpPr/>
      </dsp:nvSpPr>
      <dsp:spPr>
        <a:xfrm>
          <a:off x="2239058" y="2644018"/>
          <a:ext cx="103786" cy="3182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8279"/>
              </a:lnTo>
              <a:lnTo>
                <a:pt x="103786" y="3182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F107E2-EBE1-4F33-8D84-DF7DA38FACF9}">
      <dsp:nvSpPr>
        <dsp:cNvPr id="0" name=""/>
        <dsp:cNvSpPr/>
      </dsp:nvSpPr>
      <dsp:spPr>
        <a:xfrm>
          <a:off x="1950711" y="2021865"/>
          <a:ext cx="565110" cy="2761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546"/>
              </a:lnTo>
              <a:lnTo>
                <a:pt x="565110" y="203546"/>
              </a:lnTo>
              <a:lnTo>
                <a:pt x="565110" y="2761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4E2D9E-DBCE-4DFE-9C1F-82E055B71737}">
      <dsp:nvSpPr>
        <dsp:cNvPr id="0" name=""/>
        <dsp:cNvSpPr/>
      </dsp:nvSpPr>
      <dsp:spPr>
        <a:xfrm>
          <a:off x="1168484" y="2644018"/>
          <a:ext cx="126045" cy="8071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7102"/>
              </a:lnTo>
              <a:lnTo>
                <a:pt x="126045" y="8071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EE296F-3803-4692-BB9E-CD776313E856}">
      <dsp:nvSpPr>
        <dsp:cNvPr id="0" name=""/>
        <dsp:cNvSpPr/>
      </dsp:nvSpPr>
      <dsp:spPr>
        <a:xfrm>
          <a:off x="1168484" y="2644018"/>
          <a:ext cx="126045" cy="3174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467"/>
              </a:lnTo>
              <a:lnTo>
                <a:pt x="126045" y="3174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45A37F-085F-4D8C-ADAC-6D068F5D07B5}">
      <dsp:nvSpPr>
        <dsp:cNvPr id="0" name=""/>
        <dsp:cNvSpPr/>
      </dsp:nvSpPr>
      <dsp:spPr>
        <a:xfrm>
          <a:off x="1504606" y="2021865"/>
          <a:ext cx="446105" cy="276197"/>
        </a:xfrm>
        <a:custGeom>
          <a:avLst/>
          <a:gdLst/>
          <a:ahLst/>
          <a:cxnLst/>
          <a:rect l="0" t="0" r="0" b="0"/>
          <a:pathLst>
            <a:path>
              <a:moveTo>
                <a:pt x="446105" y="0"/>
              </a:moveTo>
              <a:lnTo>
                <a:pt x="446105" y="203546"/>
              </a:lnTo>
              <a:lnTo>
                <a:pt x="0" y="203546"/>
              </a:lnTo>
              <a:lnTo>
                <a:pt x="0" y="2761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A180E8-80F7-4B36-9BF0-3FE782EFBA07}">
      <dsp:nvSpPr>
        <dsp:cNvPr id="0" name=""/>
        <dsp:cNvSpPr/>
      </dsp:nvSpPr>
      <dsp:spPr>
        <a:xfrm>
          <a:off x="96643" y="2644018"/>
          <a:ext cx="140418" cy="13007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0793"/>
              </a:lnTo>
              <a:lnTo>
                <a:pt x="140418" y="130079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ADD417-268F-4023-9FBF-81CD86215589}">
      <dsp:nvSpPr>
        <dsp:cNvPr id="0" name=""/>
        <dsp:cNvSpPr/>
      </dsp:nvSpPr>
      <dsp:spPr>
        <a:xfrm>
          <a:off x="96643" y="2644018"/>
          <a:ext cx="140418" cy="8095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9536"/>
              </a:lnTo>
              <a:lnTo>
                <a:pt x="140418" y="8095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C9C083-B1B5-4A98-81BE-E5CC345E88BF}">
      <dsp:nvSpPr>
        <dsp:cNvPr id="0" name=""/>
        <dsp:cNvSpPr/>
      </dsp:nvSpPr>
      <dsp:spPr>
        <a:xfrm>
          <a:off x="96643" y="2644018"/>
          <a:ext cx="140418" cy="3182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8279"/>
              </a:lnTo>
              <a:lnTo>
                <a:pt x="140418" y="3182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44957E-1384-4628-A91F-6E9753D13DC1}">
      <dsp:nvSpPr>
        <dsp:cNvPr id="0" name=""/>
        <dsp:cNvSpPr/>
      </dsp:nvSpPr>
      <dsp:spPr>
        <a:xfrm>
          <a:off x="471091" y="2021865"/>
          <a:ext cx="1479620" cy="276197"/>
        </a:xfrm>
        <a:custGeom>
          <a:avLst/>
          <a:gdLst/>
          <a:ahLst/>
          <a:cxnLst/>
          <a:rect l="0" t="0" r="0" b="0"/>
          <a:pathLst>
            <a:path>
              <a:moveTo>
                <a:pt x="1479620" y="0"/>
              </a:moveTo>
              <a:lnTo>
                <a:pt x="1479620" y="203546"/>
              </a:lnTo>
              <a:lnTo>
                <a:pt x="0" y="203546"/>
              </a:lnTo>
              <a:lnTo>
                <a:pt x="0" y="2761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704965-1AE9-4B06-9788-35DDBF39A4BA}">
      <dsp:nvSpPr>
        <dsp:cNvPr id="0" name=""/>
        <dsp:cNvSpPr/>
      </dsp:nvSpPr>
      <dsp:spPr>
        <a:xfrm>
          <a:off x="1950711" y="1388805"/>
          <a:ext cx="2445027" cy="287105"/>
        </a:xfrm>
        <a:custGeom>
          <a:avLst/>
          <a:gdLst/>
          <a:ahLst/>
          <a:cxnLst/>
          <a:rect l="0" t="0" r="0" b="0"/>
          <a:pathLst>
            <a:path>
              <a:moveTo>
                <a:pt x="2445027" y="0"/>
              </a:moveTo>
              <a:lnTo>
                <a:pt x="2445027" y="214454"/>
              </a:lnTo>
              <a:lnTo>
                <a:pt x="0" y="214454"/>
              </a:lnTo>
              <a:lnTo>
                <a:pt x="0" y="2871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9BB457-37F4-43E6-97B9-D2DA3763EDE1}">
      <dsp:nvSpPr>
        <dsp:cNvPr id="0" name=""/>
        <dsp:cNvSpPr/>
      </dsp:nvSpPr>
      <dsp:spPr>
        <a:xfrm>
          <a:off x="3112738" y="307074"/>
          <a:ext cx="2566001" cy="10817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Proton Improvement Plan</a:t>
          </a:r>
          <a:br>
            <a:rPr lang="en-US" sz="1000" kern="1200" dirty="0" smtClean="0"/>
          </a:br>
          <a:r>
            <a:rPr lang="en-US" sz="1000" kern="1200" dirty="0" smtClean="0"/>
            <a:t>Bill Pellico</a:t>
          </a:r>
          <a:br>
            <a:rPr lang="en-US" sz="1000" kern="1200" dirty="0" smtClean="0"/>
          </a:br>
          <a:r>
            <a:rPr lang="en-US" sz="1000" kern="1200" dirty="0" smtClean="0"/>
            <a:t>Bob Zwaska, Deputy</a:t>
          </a:r>
          <a:br>
            <a:rPr lang="en-US" sz="1000" kern="1200" dirty="0" smtClean="0"/>
          </a:br>
          <a:r>
            <a:rPr lang="en-US" sz="1000" kern="1200" dirty="0" smtClean="0"/>
            <a:t>Kenneth Domann, Project Controls</a:t>
          </a:r>
          <a:br>
            <a:rPr lang="en-US" sz="1000" kern="1200" dirty="0" smtClean="0"/>
          </a:br>
          <a:r>
            <a:rPr lang="en-US" sz="1000" kern="1200" dirty="0" smtClean="0"/>
            <a:t>Valeri Lebedev, Senior Physicist</a:t>
          </a:r>
          <a:endParaRPr lang="en-US" sz="1000" kern="1200" dirty="0"/>
        </a:p>
      </dsp:txBody>
      <dsp:txXfrm>
        <a:off x="3112738" y="307074"/>
        <a:ext cx="2566001" cy="1081730"/>
      </dsp:txXfrm>
    </dsp:sp>
    <dsp:sp modelId="{3268331D-829A-43BF-B4E5-875DA3813209}">
      <dsp:nvSpPr>
        <dsp:cNvPr id="0" name=""/>
        <dsp:cNvSpPr/>
      </dsp:nvSpPr>
      <dsp:spPr>
        <a:xfrm>
          <a:off x="1368188" y="1675910"/>
          <a:ext cx="1165047" cy="3459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Linac</a:t>
          </a:r>
          <a:br>
            <a:rPr lang="en-US" sz="800" kern="1200" dirty="0" smtClean="0"/>
          </a:br>
          <a:r>
            <a:rPr lang="en-US" sz="800" kern="1200" dirty="0" smtClean="0"/>
            <a:t>Fernanda  G. Garcia</a:t>
          </a:r>
        </a:p>
      </dsp:txBody>
      <dsp:txXfrm>
        <a:off x="1368188" y="1675910"/>
        <a:ext cx="1165047" cy="345955"/>
      </dsp:txXfrm>
    </dsp:sp>
    <dsp:sp modelId="{7C466F8B-0D60-4472-861F-C7FF4F0F4E37}">
      <dsp:nvSpPr>
        <dsp:cNvPr id="0" name=""/>
        <dsp:cNvSpPr/>
      </dsp:nvSpPr>
      <dsp:spPr>
        <a:xfrm>
          <a:off x="3030" y="2298062"/>
          <a:ext cx="936121" cy="3459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200 MHz RF Power System</a:t>
          </a:r>
          <a:br>
            <a:rPr lang="en-US" sz="700" kern="1200" dirty="0" smtClean="0"/>
          </a:br>
          <a:r>
            <a:rPr lang="en-US" sz="700" kern="1200" dirty="0" smtClean="0"/>
            <a:t>Fernanda G.  Garcia</a:t>
          </a:r>
          <a:endParaRPr lang="en-US" sz="700" kern="1200" dirty="0"/>
        </a:p>
      </dsp:txBody>
      <dsp:txXfrm>
        <a:off x="3030" y="2298062"/>
        <a:ext cx="936121" cy="345955"/>
      </dsp:txXfrm>
    </dsp:sp>
    <dsp:sp modelId="{238A4302-F258-4486-B3F4-394D708BD29D}">
      <dsp:nvSpPr>
        <dsp:cNvPr id="0" name=""/>
        <dsp:cNvSpPr/>
      </dsp:nvSpPr>
      <dsp:spPr>
        <a:xfrm>
          <a:off x="237061" y="2789319"/>
          <a:ext cx="787201" cy="3459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High-Level RF                    </a:t>
          </a:r>
          <a:br>
            <a:rPr lang="en-US" sz="700" kern="1200" dirty="0" smtClean="0"/>
          </a:br>
          <a:r>
            <a:rPr lang="en-US" sz="700" kern="1200" dirty="0" smtClean="0"/>
            <a:t>J. Steimel</a:t>
          </a:r>
        </a:p>
      </dsp:txBody>
      <dsp:txXfrm>
        <a:off x="237061" y="2789319"/>
        <a:ext cx="787201" cy="345955"/>
      </dsp:txXfrm>
    </dsp:sp>
    <dsp:sp modelId="{310F39D1-4CD4-44CC-89E1-7E31709198E1}">
      <dsp:nvSpPr>
        <dsp:cNvPr id="0" name=""/>
        <dsp:cNvSpPr/>
      </dsp:nvSpPr>
      <dsp:spPr>
        <a:xfrm>
          <a:off x="237061" y="3280576"/>
          <a:ext cx="787201" cy="3459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Linac Modulator</a:t>
          </a:r>
          <a:br>
            <a:rPr lang="en-US" sz="700" kern="1200" dirty="0" smtClean="0"/>
          </a:br>
          <a:r>
            <a:rPr lang="en-US" sz="700" kern="1200" dirty="0" smtClean="0"/>
            <a:t>Trevor Butler</a:t>
          </a:r>
          <a:endParaRPr lang="en-US" sz="700" kern="1200" dirty="0"/>
        </a:p>
      </dsp:txBody>
      <dsp:txXfrm>
        <a:off x="237061" y="3280576"/>
        <a:ext cx="787201" cy="345955"/>
      </dsp:txXfrm>
    </dsp:sp>
    <dsp:sp modelId="{4E102670-D758-4360-8142-7AF93F1FC1E5}">
      <dsp:nvSpPr>
        <dsp:cNvPr id="0" name=""/>
        <dsp:cNvSpPr/>
      </dsp:nvSpPr>
      <dsp:spPr>
        <a:xfrm>
          <a:off x="237061" y="3771833"/>
          <a:ext cx="787201" cy="3459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7835 Procurement   Fernanda G. Garcia</a:t>
          </a:r>
          <a:endParaRPr lang="en-US" sz="700" kern="1200" dirty="0"/>
        </a:p>
      </dsp:txBody>
      <dsp:txXfrm>
        <a:off x="237061" y="3771833"/>
        <a:ext cx="787201" cy="345955"/>
      </dsp:txXfrm>
    </dsp:sp>
    <dsp:sp modelId="{CE0330FF-B6D9-47BC-A9FA-4B61D31C51E4}">
      <dsp:nvSpPr>
        <dsp:cNvPr id="0" name=""/>
        <dsp:cNvSpPr/>
      </dsp:nvSpPr>
      <dsp:spPr>
        <a:xfrm>
          <a:off x="1084453" y="2298062"/>
          <a:ext cx="840305" cy="3459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Accelerator Physics</a:t>
          </a:r>
          <a:br>
            <a:rPr lang="en-US" sz="700" kern="1200" dirty="0" smtClean="0"/>
          </a:br>
          <a:r>
            <a:rPr lang="en-US" sz="700" kern="1200" dirty="0" smtClean="0"/>
            <a:t>Valeri Lebedev</a:t>
          </a:r>
          <a:endParaRPr lang="en-US" sz="700" kern="1200" dirty="0"/>
        </a:p>
      </dsp:txBody>
      <dsp:txXfrm>
        <a:off x="1084453" y="2298062"/>
        <a:ext cx="840305" cy="345955"/>
      </dsp:txXfrm>
    </dsp:sp>
    <dsp:sp modelId="{59C861E2-9ED2-4834-BD99-F8051BD44C30}">
      <dsp:nvSpPr>
        <dsp:cNvPr id="0" name=""/>
        <dsp:cNvSpPr/>
      </dsp:nvSpPr>
      <dsp:spPr>
        <a:xfrm>
          <a:off x="1294530" y="2789319"/>
          <a:ext cx="903013" cy="344333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Simulations &amp; Studies</a:t>
          </a:r>
          <a:br>
            <a:rPr lang="en-US" sz="700" kern="1200" dirty="0" smtClean="0"/>
          </a:br>
          <a:r>
            <a:rPr lang="en-US" sz="700" kern="1200" dirty="0" smtClean="0"/>
            <a:t>Valery </a:t>
          </a:r>
          <a:r>
            <a:rPr lang="en-US" sz="700" kern="1200" dirty="0" err="1" smtClean="0"/>
            <a:t>Kapin</a:t>
          </a:r>
          <a:endParaRPr lang="en-US" sz="700" kern="1200" dirty="0"/>
        </a:p>
      </dsp:txBody>
      <dsp:txXfrm>
        <a:off x="1294530" y="2789319"/>
        <a:ext cx="903013" cy="344333"/>
      </dsp:txXfrm>
    </dsp:sp>
    <dsp:sp modelId="{8F3042C4-D9D8-4F32-854D-FD8FCE90EF6E}">
      <dsp:nvSpPr>
        <dsp:cNvPr id="0" name=""/>
        <dsp:cNvSpPr/>
      </dsp:nvSpPr>
      <dsp:spPr>
        <a:xfrm>
          <a:off x="1294530" y="3278954"/>
          <a:ext cx="903013" cy="3443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Linac Notch Creation</a:t>
          </a:r>
          <a:br>
            <a:rPr lang="en-US" sz="700" kern="1200" dirty="0" smtClean="0"/>
          </a:br>
          <a:r>
            <a:rPr lang="en-US" sz="700" kern="1200" dirty="0" smtClean="0"/>
            <a:t>Dave Johnson</a:t>
          </a:r>
          <a:endParaRPr lang="en-US" sz="700" kern="1200" dirty="0"/>
        </a:p>
      </dsp:txBody>
      <dsp:txXfrm>
        <a:off x="1294530" y="3278954"/>
        <a:ext cx="903013" cy="344333"/>
      </dsp:txXfrm>
    </dsp:sp>
    <dsp:sp modelId="{6A9212A0-A962-4707-8626-694B19BDFA9A}">
      <dsp:nvSpPr>
        <dsp:cNvPr id="0" name=""/>
        <dsp:cNvSpPr/>
      </dsp:nvSpPr>
      <dsp:spPr>
        <a:xfrm>
          <a:off x="2169866" y="2298062"/>
          <a:ext cx="691911" cy="345955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Instrumentation</a:t>
          </a:r>
          <a:br>
            <a:rPr lang="en-US" sz="700" kern="1200" dirty="0" smtClean="0"/>
          </a:br>
          <a:r>
            <a:rPr lang="en-US" sz="700" kern="1200" dirty="0" smtClean="0"/>
            <a:t>Craig </a:t>
          </a:r>
          <a:r>
            <a:rPr lang="en-US" sz="700" kern="1200" dirty="0" err="1" smtClean="0"/>
            <a:t>Drennan</a:t>
          </a:r>
          <a:endParaRPr lang="en-US" sz="700" kern="1200" dirty="0"/>
        </a:p>
      </dsp:txBody>
      <dsp:txXfrm>
        <a:off x="2169866" y="2298062"/>
        <a:ext cx="691911" cy="345955"/>
      </dsp:txXfrm>
    </dsp:sp>
    <dsp:sp modelId="{77E24FFD-A236-4CA6-930E-B657EB5E8FBE}">
      <dsp:nvSpPr>
        <dsp:cNvPr id="0" name=""/>
        <dsp:cNvSpPr/>
      </dsp:nvSpPr>
      <dsp:spPr>
        <a:xfrm>
          <a:off x="2342844" y="2789319"/>
          <a:ext cx="691911" cy="345955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Beam Position Monitors</a:t>
          </a:r>
          <a:br>
            <a:rPr lang="en-US" sz="700" kern="1200" dirty="0" smtClean="0"/>
          </a:br>
          <a:r>
            <a:rPr lang="en-US" sz="700" kern="1200" dirty="0" smtClean="0"/>
            <a:t>Nathan Eddy</a:t>
          </a:r>
          <a:endParaRPr lang="en-US" sz="700" kern="1200" dirty="0"/>
        </a:p>
      </dsp:txBody>
      <dsp:txXfrm>
        <a:off x="2342844" y="2789319"/>
        <a:ext cx="691911" cy="345955"/>
      </dsp:txXfrm>
    </dsp:sp>
    <dsp:sp modelId="{C51B779F-ADBD-4ACA-9D50-9E3124A0DFBA}">
      <dsp:nvSpPr>
        <dsp:cNvPr id="0" name=""/>
        <dsp:cNvSpPr/>
      </dsp:nvSpPr>
      <dsp:spPr>
        <a:xfrm>
          <a:off x="3007079" y="2298062"/>
          <a:ext cx="891313" cy="3459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Utilities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Matthew Gardner</a:t>
          </a:r>
          <a:endParaRPr lang="en-US" sz="700" kern="1200" dirty="0"/>
        </a:p>
      </dsp:txBody>
      <dsp:txXfrm>
        <a:off x="3007079" y="2298062"/>
        <a:ext cx="891313" cy="345955"/>
      </dsp:txXfrm>
    </dsp:sp>
    <dsp:sp modelId="{DC484A50-024E-46A2-9924-58790020118F}">
      <dsp:nvSpPr>
        <dsp:cNvPr id="0" name=""/>
        <dsp:cNvSpPr/>
      </dsp:nvSpPr>
      <dsp:spPr>
        <a:xfrm>
          <a:off x="3229907" y="2789319"/>
          <a:ext cx="691911" cy="345955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Power Distribution</a:t>
          </a:r>
          <a:br>
            <a:rPr lang="en-US" sz="700" kern="1200" dirty="0" smtClean="0"/>
          </a:br>
          <a:r>
            <a:rPr lang="en-US" sz="700" kern="1200" dirty="0" smtClean="0"/>
            <a:t>Ryan Crawford</a:t>
          </a:r>
          <a:endParaRPr lang="en-US" sz="700" kern="1200" dirty="0"/>
        </a:p>
      </dsp:txBody>
      <dsp:txXfrm>
        <a:off x="3229907" y="2789319"/>
        <a:ext cx="691911" cy="345955"/>
      </dsp:txXfrm>
    </dsp:sp>
    <dsp:sp modelId="{4D55E6C7-BC9D-4DA4-9135-706EE1C839DC}">
      <dsp:nvSpPr>
        <dsp:cNvPr id="0" name=""/>
        <dsp:cNvSpPr/>
      </dsp:nvSpPr>
      <dsp:spPr>
        <a:xfrm>
          <a:off x="3229907" y="3280576"/>
          <a:ext cx="691911" cy="345955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Vacuum System</a:t>
          </a:r>
          <a:br>
            <a:rPr lang="en-US" sz="700" kern="1200" dirty="0" smtClean="0"/>
          </a:br>
          <a:r>
            <a:rPr lang="en-US" sz="700" kern="1200" dirty="0" smtClean="0"/>
            <a:t>Dave Augustine</a:t>
          </a:r>
          <a:endParaRPr lang="en-US" sz="700" kern="1200" dirty="0"/>
        </a:p>
      </dsp:txBody>
      <dsp:txXfrm>
        <a:off x="3229907" y="3280576"/>
        <a:ext cx="691911" cy="345955"/>
      </dsp:txXfrm>
    </dsp:sp>
    <dsp:sp modelId="{B3E33EC8-8960-4311-AFB7-2736FAFE68E8}">
      <dsp:nvSpPr>
        <dsp:cNvPr id="0" name=""/>
        <dsp:cNvSpPr/>
      </dsp:nvSpPr>
      <dsp:spPr>
        <a:xfrm>
          <a:off x="3229907" y="3735951"/>
          <a:ext cx="691911" cy="3459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Low-Cond. Water System                Matt Gardner</a:t>
          </a:r>
          <a:endParaRPr lang="en-US" sz="700" kern="1200" dirty="0"/>
        </a:p>
      </dsp:txBody>
      <dsp:txXfrm>
        <a:off x="3229907" y="3735951"/>
        <a:ext cx="691911" cy="345955"/>
      </dsp:txXfrm>
    </dsp:sp>
    <dsp:sp modelId="{99FE9214-30A1-48C6-A943-44AC29666CCD}">
      <dsp:nvSpPr>
        <dsp:cNvPr id="0" name=""/>
        <dsp:cNvSpPr/>
      </dsp:nvSpPr>
      <dsp:spPr>
        <a:xfrm>
          <a:off x="5544148" y="1675910"/>
          <a:ext cx="980479" cy="3459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Booster</a:t>
          </a:r>
          <a:br>
            <a:rPr lang="en-US" sz="800" kern="1200" dirty="0" smtClean="0"/>
          </a:br>
          <a:r>
            <a:rPr lang="en-US" sz="800" kern="1200" dirty="0" smtClean="0"/>
            <a:t>Keith </a:t>
          </a:r>
          <a:r>
            <a:rPr lang="en-US" sz="800" kern="1200" dirty="0" err="1" smtClean="0"/>
            <a:t>Gollwitzer</a:t>
          </a:r>
          <a:endParaRPr lang="en-US" sz="800" kern="1200" dirty="0" smtClean="0"/>
        </a:p>
      </dsp:txBody>
      <dsp:txXfrm>
        <a:off x="5544148" y="1675910"/>
        <a:ext cx="980479" cy="345955"/>
      </dsp:txXfrm>
    </dsp:sp>
    <dsp:sp modelId="{8D1893FB-17B4-43C0-B162-19BDB46D5A4E}">
      <dsp:nvSpPr>
        <dsp:cNvPr id="0" name=""/>
        <dsp:cNvSpPr/>
      </dsp:nvSpPr>
      <dsp:spPr>
        <a:xfrm>
          <a:off x="4043694" y="2298062"/>
          <a:ext cx="812580" cy="3459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RF</a:t>
          </a:r>
          <a:br>
            <a:rPr lang="en-US" sz="700" kern="1200" dirty="0" smtClean="0"/>
          </a:br>
          <a:r>
            <a:rPr lang="en-US" sz="700" kern="1200" dirty="0" smtClean="0"/>
            <a:t>John Reid</a:t>
          </a:r>
        </a:p>
      </dsp:txBody>
      <dsp:txXfrm>
        <a:off x="4043694" y="2298062"/>
        <a:ext cx="812580" cy="345955"/>
      </dsp:txXfrm>
    </dsp:sp>
    <dsp:sp modelId="{925B497A-6EA5-4A3F-B5DB-B0D702B72ACC}">
      <dsp:nvSpPr>
        <dsp:cNvPr id="0" name=""/>
        <dsp:cNvSpPr/>
      </dsp:nvSpPr>
      <dsp:spPr>
        <a:xfrm>
          <a:off x="4246839" y="2789319"/>
          <a:ext cx="963604" cy="3459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Anode Supply</a:t>
          </a:r>
          <a:br>
            <a:rPr lang="en-US" sz="700" kern="1200" dirty="0" smtClean="0"/>
          </a:br>
          <a:r>
            <a:rPr lang="en-US" sz="700" kern="1200" dirty="0" smtClean="0"/>
            <a:t>Ryan Crawford</a:t>
          </a:r>
        </a:p>
      </dsp:txBody>
      <dsp:txXfrm>
        <a:off x="4246839" y="2789319"/>
        <a:ext cx="963604" cy="345955"/>
      </dsp:txXfrm>
    </dsp:sp>
    <dsp:sp modelId="{23C2B706-4D24-4AC1-809F-C8F74E68E1B4}">
      <dsp:nvSpPr>
        <dsp:cNvPr id="0" name=""/>
        <dsp:cNvSpPr/>
      </dsp:nvSpPr>
      <dsp:spPr>
        <a:xfrm>
          <a:off x="4246839" y="3280576"/>
          <a:ext cx="957217" cy="3459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Bias Supply</a:t>
          </a:r>
          <a:br>
            <a:rPr lang="en-US" sz="700" kern="1200" dirty="0" smtClean="0"/>
          </a:br>
          <a:r>
            <a:rPr lang="en-US" sz="700" kern="1200" dirty="0" smtClean="0"/>
            <a:t>Pat </a:t>
          </a:r>
          <a:r>
            <a:rPr lang="en-US" sz="700" kern="1200" dirty="0" err="1" smtClean="0"/>
            <a:t>Sheahan</a:t>
          </a:r>
          <a:endParaRPr lang="en-US" sz="700" kern="1200" dirty="0" smtClean="0"/>
        </a:p>
      </dsp:txBody>
      <dsp:txXfrm>
        <a:off x="4246839" y="3280576"/>
        <a:ext cx="957217" cy="345955"/>
      </dsp:txXfrm>
    </dsp:sp>
    <dsp:sp modelId="{887D6C4F-84B5-4AAC-BB6B-063F5F2E4612}">
      <dsp:nvSpPr>
        <dsp:cNvPr id="0" name=""/>
        <dsp:cNvSpPr/>
      </dsp:nvSpPr>
      <dsp:spPr>
        <a:xfrm>
          <a:off x="4246839" y="3771833"/>
          <a:ext cx="963604" cy="345955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Cavity Test Stand</a:t>
          </a:r>
          <a:br>
            <a:rPr lang="en-US" sz="700" kern="1200" dirty="0" smtClean="0"/>
          </a:br>
          <a:r>
            <a:rPr lang="en-US" sz="700" kern="1200" dirty="0" smtClean="0"/>
            <a:t>Pat </a:t>
          </a:r>
          <a:r>
            <a:rPr lang="en-US" sz="700" kern="1200" dirty="0" err="1" smtClean="0"/>
            <a:t>Sheahan</a:t>
          </a:r>
          <a:endParaRPr lang="en-US" sz="700" kern="1200" dirty="0" smtClean="0"/>
        </a:p>
      </dsp:txBody>
      <dsp:txXfrm>
        <a:off x="4246839" y="3771833"/>
        <a:ext cx="963604" cy="345955"/>
      </dsp:txXfrm>
    </dsp:sp>
    <dsp:sp modelId="{5F64926D-F482-4AFA-AA80-DD8C9F3E144C}">
      <dsp:nvSpPr>
        <dsp:cNvPr id="0" name=""/>
        <dsp:cNvSpPr/>
      </dsp:nvSpPr>
      <dsp:spPr>
        <a:xfrm>
          <a:off x="4246839" y="4256285"/>
          <a:ext cx="960850" cy="3459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Cavity &amp; Tuner </a:t>
          </a:r>
          <a:r>
            <a:rPr lang="en-US" sz="700" kern="1200" dirty="0" err="1" smtClean="0"/>
            <a:t>Refurb</a:t>
          </a:r>
          <a:r>
            <a:rPr lang="en-US" sz="700" kern="1200" dirty="0" smtClean="0"/>
            <a:t>.</a:t>
          </a:r>
          <a:br>
            <a:rPr lang="en-US" sz="700" kern="1200" dirty="0" smtClean="0"/>
          </a:br>
          <a:r>
            <a:rPr lang="en-US" sz="700" kern="1200" dirty="0" smtClean="0"/>
            <a:t>Matt </a:t>
          </a:r>
          <a:r>
            <a:rPr lang="en-US" sz="700" kern="1200" dirty="0" err="1" smtClean="0"/>
            <a:t>Slabaugh</a:t>
          </a:r>
          <a:endParaRPr lang="en-US" sz="700" kern="1200" dirty="0" smtClean="0"/>
        </a:p>
      </dsp:txBody>
      <dsp:txXfrm>
        <a:off x="4246839" y="4256285"/>
        <a:ext cx="960850" cy="345955"/>
      </dsp:txXfrm>
    </dsp:sp>
    <dsp:sp modelId="{FCB0AC24-C116-4558-9359-D497327C598E}">
      <dsp:nvSpPr>
        <dsp:cNvPr id="0" name=""/>
        <dsp:cNvSpPr/>
      </dsp:nvSpPr>
      <dsp:spPr>
        <a:xfrm>
          <a:off x="4246839" y="4754347"/>
          <a:ext cx="963604" cy="3459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New Tuners</a:t>
          </a:r>
          <a:br>
            <a:rPr lang="en-US" sz="700" kern="1200" dirty="0" smtClean="0"/>
          </a:br>
          <a:r>
            <a:rPr lang="en-US" sz="700" kern="1200" dirty="0" smtClean="0"/>
            <a:t>Matt </a:t>
          </a:r>
          <a:r>
            <a:rPr lang="en-US" sz="700" kern="1200" dirty="0" err="1" smtClean="0"/>
            <a:t>Slabaugh</a:t>
          </a:r>
          <a:endParaRPr lang="en-US" sz="700" kern="1200" dirty="0" smtClean="0"/>
        </a:p>
      </dsp:txBody>
      <dsp:txXfrm>
        <a:off x="4246839" y="4754347"/>
        <a:ext cx="963604" cy="345955"/>
      </dsp:txXfrm>
    </dsp:sp>
    <dsp:sp modelId="{36DF2A2E-8DA1-4733-92AF-8A5170A23B02}">
      <dsp:nvSpPr>
        <dsp:cNvPr id="0" name=""/>
        <dsp:cNvSpPr/>
      </dsp:nvSpPr>
      <dsp:spPr>
        <a:xfrm>
          <a:off x="4246839" y="5245604"/>
          <a:ext cx="963604" cy="3459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New Cavities</a:t>
          </a:r>
          <a:br>
            <a:rPr lang="en-US" sz="700" kern="1200" dirty="0" smtClean="0"/>
          </a:br>
          <a:r>
            <a:rPr lang="en-US" sz="700" kern="1200" dirty="0" smtClean="0"/>
            <a:t>C.Y. Tan</a:t>
          </a:r>
        </a:p>
      </dsp:txBody>
      <dsp:txXfrm>
        <a:off x="4246839" y="5245604"/>
        <a:ext cx="963604" cy="345955"/>
      </dsp:txXfrm>
    </dsp:sp>
    <dsp:sp modelId="{4C023ECC-8C00-40E5-8123-699F49129146}">
      <dsp:nvSpPr>
        <dsp:cNvPr id="0" name=""/>
        <dsp:cNvSpPr/>
      </dsp:nvSpPr>
      <dsp:spPr>
        <a:xfrm>
          <a:off x="4246839" y="5736861"/>
          <a:ext cx="963604" cy="345955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Cavity 1013</a:t>
          </a:r>
          <a:br>
            <a:rPr lang="en-US" sz="700" kern="1200" dirty="0" smtClean="0"/>
          </a:br>
          <a:r>
            <a:rPr lang="en-US" sz="700" kern="1200" dirty="0" smtClean="0"/>
            <a:t>Matt </a:t>
          </a:r>
          <a:r>
            <a:rPr lang="en-US" sz="700" kern="1200" dirty="0" err="1" smtClean="0"/>
            <a:t>Slabaugh</a:t>
          </a:r>
          <a:r>
            <a:rPr lang="en-US" sz="700" kern="1200" dirty="0" smtClean="0"/>
            <a:t/>
          </a:r>
          <a:br>
            <a:rPr lang="en-US" sz="700" kern="1200" dirty="0" smtClean="0"/>
          </a:br>
          <a:r>
            <a:rPr lang="en-US" sz="700" kern="1200" dirty="0" smtClean="0"/>
            <a:t>John Reid</a:t>
          </a:r>
        </a:p>
      </dsp:txBody>
      <dsp:txXfrm>
        <a:off x="4246839" y="5736861"/>
        <a:ext cx="963604" cy="345955"/>
      </dsp:txXfrm>
    </dsp:sp>
    <dsp:sp modelId="{ECB53947-C971-48BF-B7EC-AEC3611E54C0}">
      <dsp:nvSpPr>
        <dsp:cNvPr id="0" name=""/>
        <dsp:cNvSpPr/>
      </dsp:nvSpPr>
      <dsp:spPr>
        <a:xfrm>
          <a:off x="5152599" y="2298062"/>
          <a:ext cx="812580" cy="3459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Accelerator Physics</a:t>
          </a:r>
          <a:br>
            <a:rPr lang="en-US" sz="700" kern="1200" dirty="0" smtClean="0"/>
          </a:br>
          <a:r>
            <a:rPr lang="en-US" sz="700" kern="1200" dirty="0" smtClean="0"/>
            <a:t>Bob Zwaska</a:t>
          </a:r>
        </a:p>
      </dsp:txBody>
      <dsp:txXfrm>
        <a:off x="5152599" y="2298062"/>
        <a:ext cx="812580" cy="345955"/>
      </dsp:txXfrm>
    </dsp:sp>
    <dsp:sp modelId="{2602637A-0866-4579-B96E-7034EB26BE6D}">
      <dsp:nvSpPr>
        <dsp:cNvPr id="0" name=""/>
        <dsp:cNvSpPr/>
      </dsp:nvSpPr>
      <dsp:spPr>
        <a:xfrm>
          <a:off x="5355744" y="2789319"/>
          <a:ext cx="762728" cy="3459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Simulation &amp; Studies</a:t>
          </a:r>
          <a:br>
            <a:rPr lang="en-US" sz="700" kern="1200" dirty="0" smtClean="0"/>
          </a:br>
          <a:r>
            <a:rPr lang="en-US" sz="700" kern="1200" dirty="0" smtClean="0"/>
            <a:t>Bob Zwaska</a:t>
          </a:r>
        </a:p>
      </dsp:txBody>
      <dsp:txXfrm>
        <a:off x="5355744" y="2789319"/>
        <a:ext cx="762728" cy="345955"/>
      </dsp:txXfrm>
    </dsp:sp>
    <dsp:sp modelId="{3B0A9805-BA80-4B57-9FD2-06090F5EA492}">
      <dsp:nvSpPr>
        <dsp:cNvPr id="0" name=""/>
        <dsp:cNvSpPr/>
      </dsp:nvSpPr>
      <dsp:spPr>
        <a:xfrm>
          <a:off x="5355744" y="3280576"/>
          <a:ext cx="774615" cy="345955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Alignment &amp; Aperture</a:t>
          </a:r>
          <a:br>
            <a:rPr lang="en-US" sz="700" kern="1200" dirty="0" smtClean="0"/>
          </a:br>
          <a:r>
            <a:rPr lang="en-US" sz="700" kern="1200" dirty="0" err="1" smtClean="0"/>
            <a:t>Kiyomi</a:t>
          </a:r>
          <a:r>
            <a:rPr lang="en-US" sz="700" kern="1200" dirty="0" smtClean="0"/>
            <a:t> </a:t>
          </a:r>
          <a:r>
            <a:rPr lang="en-US" sz="700" kern="1200" dirty="0" err="1" smtClean="0"/>
            <a:t>Seiya</a:t>
          </a:r>
          <a:endParaRPr lang="en-US" sz="700" kern="1200" dirty="0" smtClean="0"/>
        </a:p>
      </dsp:txBody>
      <dsp:txXfrm>
        <a:off x="5355744" y="3280576"/>
        <a:ext cx="774615" cy="345955"/>
      </dsp:txXfrm>
    </dsp:sp>
    <dsp:sp modelId="{DA00A7A6-8E63-49C3-A93E-941D9C3AB2C1}">
      <dsp:nvSpPr>
        <dsp:cNvPr id="0" name=""/>
        <dsp:cNvSpPr/>
      </dsp:nvSpPr>
      <dsp:spPr>
        <a:xfrm>
          <a:off x="5355744" y="3771833"/>
          <a:ext cx="774615" cy="345955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Booster Notcher</a:t>
          </a:r>
          <a:br>
            <a:rPr lang="en-US" sz="700" kern="1200" dirty="0" smtClean="0"/>
          </a:br>
          <a:r>
            <a:rPr lang="en-US" sz="700" kern="1200" dirty="0" smtClean="0"/>
            <a:t>Salah </a:t>
          </a:r>
          <a:r>
            <a:rPr lang="en-US" sz="700" kern="1200" dirty="0" err="1" smtClean="0"/>
            <a:t>Chaurize</a:t>
          </a:r>
          <a:endParaRPr lang="en-US" sz="700" kern="1200" dirty="0" smtClean="0"/>
        </a:p>
      </dsp:txBody>
      <dsp:txXfrm>
        <a:off x="5355744" y="3771833"/>
        <a:ext cx="774615" cy="345955"/>
      </dsp:txXfrm>
    </dsp:sp>
    <dsp:sp modelId="{0B67C0AA-BC61-4FFE-8D04-C91E0BDF7BE7}">
      <dsp:nvSpPr>
        <dsp:cNvPr id="0" name=""/>
        <dsp:cNvSpPr/>
      </dsp:nvSpPr>
      <dsp:spPr>
        <a:xfrm>
          <a:off x="5355744" y="4263090"/>
          <a:ext cx="774615" cy="3459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Booster Cogging</a:t>
          </a:r>
          <a:br>
            <a:rPr lang="en-US" sz="700" kern="1200" dirty="0" smtClean="0"/>
          </a:br>
          <a:r>
            <a:rPr lang="en-US" sz="700" kern="1200" dirty="0" err="1" smtClean="0"/>
            <a:t>Kiyomi</a:t>
          </a:r>
          <a:r>
            <a:rPr lang="en-US" sz="700" kern="1200" dirty="0" smtClean="0"/>
            <a:t> </a:t>
          </a:r>
          <a:r>
            <a:rPr lang="en-US" sz="700" kern="1200" dirty="0" err="1" smtClean="0"/>
            <a:t>Seiya</a:t>
          </a:r>
          <a:endParaRPr lang="en-US" sz="700" kern="1200" dirty="0" smtClean="0"/>
        </a:p>
      </dsp:txBody>
      <dsp:txXfrm>
        <a:off x="5355744" y="4263090"/>
        <a:ext cx="774615" cy="345955"/>
      </dsp:txXfrm>
    </dsp:sp>
    <dsp:sp modelId="{6056FE78-B049-46C0-92DD-C9BC0439CDCA}">
      <dsp:nvSpPr>
        <dsp:cNvPr id="0" name=""/>
        <dsp:cNvSpPr/>
      </dsp:nvSpPr>
      <dsp:spPr>
        <a:xfrm>
          <a:off x="5355744" y="4754347"/>
          <a:ext cx="774615" cy="3459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Booster Collimation</a:t>
          </a:r>
          <a:br>
            <a:rPr lang="en-US" sz="700" kern="1200" dirty="0" smtClean="0"/>
          </a:br>
          <a:r>
            <a:rPr lang="en-US" sz="700" kern="1200" dirty="0" smtClean="0"/>
            <a:t>Valeri Lebedev</a:t>
          </a:r>
        </a:p>
      </dsp:txBody>
      <dsp:txXfrm>
        <a:off x="5355744" y="4754347"/>
        <a:ext cx="774615" cy="345955"/>
      </dsp:txXfrm>
    </dsp:sp>
    <dsp:sp modelId="{FEB46D8E-4C6E-49B7-923C-36BAE70CF098}">
      <dsp:nvSpPr>
        <dsp:cNvPr id="0" name=""/>
        <dsp:cNvSpPr/>
      </dsp:nvSpPr>
      <dsp:spPr>
        <a:xfrm>
          <a:off x="5355744" y="5245604"/>
          <a:ext cx="774615" cy="3459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Radiation Shielding</a:t>
          </a:r>
          <a:br>
            <a:rPr lang="en-US" sz="700" kern="1200" dirty="0" smtClean="0"/>
          </a:br>
          <a:r>
            <a:rPr lang="en-US" sz="700" kern="1200" dirty="0" smtClean="0"/>
            <a:t>Keith </a:t>
          </a:r>
          <a:r>
            <a:rPr lang="en-US" sz="700" kern="1200" dirty="0" err="1" smtClean="0"/>
            <a:t>Gollwitzer</a:t>
          </a:r>
          <a:endParaRPr lang="en-US" sz="700" kern="1200" dirty="0"/>
        </a:p>
      </dsp:txBody>
      <dsp:txXfrm>
        <a:off x="5355744" y="5245604"/>
        <a:ext cx="774615" cy="345955"/>
      </dsp:txXfrm>
    </dsp:sp>
    <dsp:sp modelId="{31FF6FC3-4ED7-4A02-A4FF-2155CAC805DD}">
      <dsp:nvSpPr>
        <dsp:cNvPr id="0" name=""/>
        <dsp:cNvSpPr/>
      </dsp:nvSpPr>
      <dsp:spPr>
        <a:xfrm>
          <a:off x="6110481" y="2298062"/>
          <a:ext cx="691911" cy="3459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Instrumentation</a:t>
          </a:r>
          <a:br>
            <a:rPr lang="en-US" sz="700" kern="1200" dirty="0" smtClean="0"/>
          </a:br>
          <a:r>
            <a:rPr lang="en-US" sz="700" kern="1200" dirty="0" smtClean="0"/>
            <a:t>Craig </a:t>
          </a:r>
          <a:r>
            <a:rPr lang="en-US" sz="700" kern="1200" dirty="0" err="1" smtClean="0"/>
            <a:t>Drennan</a:t>
          </a:r>
          <a:endParaRPr lang="en-US" sz="700" kern="1200" dirty="0" smtClean="0"/>
        </a:p>
      </dsp:txBody>
      <dsp:txXfrm>
        <a:off x="6110481" y="2298062"/>
        <a:ext cx="691911" cy="345955"/>
      </dsp:txXfrm>
    </dsp:sp>
    <dsp:sp modelId="{A7BE6F62-E35F-4D73-862A-442375EE33C7}">
      <dsp:nvSpPr>
        <dsp:cNvPr id="0" name=""/>
        <dsp:cNvSpPr/>
      </dsp:nvSpPr>
      <dsp:spPr>
        <a:xfrm>
          <a:off x="6283459" y="2792156"/>
          <a:ext cx="691911" cy="3459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Beam Position Monitors</a:t>
          </a:r>
          <a:br>
            <a:rPr lang="en-US" sz="700" kern="1200" dirty="0" smtClean="0"/>
          </a:br>
          <a:r>
            <a:rPr lang="en-US" sz="700" kern="1200" dirty="0" smtClean="0"/>
            <a:t>Nathan Eddy</a:t>
          </a:r>
        </a:p>
      </dsp:txBody>
      <dsp:txXfrm>
        <a:off x="6283459" y="2792156"/>
        <a:ext cx="691911" cy="345955"/>
      </dsp:txXfrm>
    </dsp:sp>
    <dsp:sp modelId="{E53AE5E5-3E70-4960-92EE-FCE29C4620E1}">
      <dsp:nvSpPr>
        <dsp:cNvPr id="0" name=""/>
        <dsp:cNvSpPr/>
      </dsp:nvSpPr>
      <dsp:spPr>
        <a:xfrm>
          <a:off x="6283459" y="3280576"/>
          <a:ext cx="691911" cy="3459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Dampers</a:t>
          </a:r>
          <a:br>
            <a:rPr lang="en-US" sz="700" kern="1200" dirty="0" smtClean="0"/>
          </a:br>
          <a:r>
            <a:rPr lang="en-US" sz="700" kern="1200" dirty="0" smtClean="0"/>
            <a:t>Nathan Eddy</a:t>
          </a:r>
        </a:p>
      </dsp:txBody>
      <dsp:txXfrm>
        <a:off x="6283459" y="3280576"/>
        <a:ext cx="691911" cy="345955"/>
      </dsp:txXfrm>
    </dsp:sp>
    <dsp:sp modelId="{A1F318AC-0EAF-490A-A96E-0BCBB0958DA1}">
      <dsp:nvSpPr>
        <dsp:cNvPr id="0" name=""/>
        <dsp:cNvSpPr/>
      </dsp:nvSpPr>
      <dsp:spPr>
        <a:xfrm>
          <a:off x="6947694" y="2298062"/>
          <a:ext cx="691911" cy="3459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Utilities</a:t>
          </a:r>
          <a:br>
            <a:rPr lang="en-US" sz="700" kern="1200" dirty="0" smtClean="0"/>
          </a:br>
          <a:r>
            <a:rPr lang="en-US" sz="700" kern="1200" dirty="0" smtClean="0"/>
            <a:t>Todd Sullivan</a:t>
          </a:r>
          <a:endParaRPr lang="en-US" sz="700" kern="1200" dirty="0"/>
        </a:p>
      </dsp:txBody>
      <dsp:txXfrm>
        <a:off x="6947694" y="2298062"/>
        <a:ext cx="691911" cy="345955"/>
      </dsp:txXfrm>
    </dsp:sp>
    <dsp:sp modelId="{0522286D-1A77-442E-9E7E-0EF6E4A29C1A}">
      <dsp:nvSpPr>
        <dsp:cNvPr id="0" name=""/>
        <dsp:cNvSpPr/>
      </dsp:nvSpPr>
      <dsp:spPr>
        <a:xfrm>
          <a:off x="7120671" y="2789319"/>
          <a:ext cx="878284" cy="344291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Low-Conductivity Water  System</a:t>
          </a:r>
          <a:br>
            <a:rPr lang="en-US" sz="700" kern="1200" dirty="0" smtClean="0"/>
          </a:br>
          <a:r>
            <a:rPr lang="en-US" sz="700" kern="1200" dirty="0" smtClean="0"/>
            <a:t>David Hixson </a:t>
          </a:r>
        </a:p>
      </dsp:txBody>
      <dsp:txXfrm>
        <a:off x="7120671" y="2789319"/>
        <a:ext cx="878284" cy="344291"/>
      </dsp:txXfrm>
    </dsp:sp>
    <dsp:sp modelId="{2AD5AA6C-AC55-4965-8061-A81F73C57C15}">
      <dsp:nvSpPr>
        <dsp:cNvPr id="0" name=""/>
        <dsp:cNvSpPr/>
      </dsp:nvSpPr>
      <dsp:spPr>
        <a:xfrm>
          <a:off x="7120671" y="3278912"/>
          <a:ext cx="878284" cy="34429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Power Distribution</a:t>
          </a:r>
          <a:br>
            <a:rPr lang="en-US" sz="700" kern="1200" dirty="0" smtClean="0"/>
          </a:br>
          <a:r>
            <a:rPr lang="en-US" sz="700" kern="1200" dirty="0" smtClean="0"/>
            <a:t>Ryan Crawford</a:t>
          </a:r>
        </a:p>
      </dsp:txBody>
      <dsp:txXfrm>
        <a:off x="7120671" y="3278912"/>
        <a:ext cx="878284" cy="344291"/>
      </dsp:txXfrm>
    </dsp:sp>
    <dsp:sp modelId="{4BC5CF1E-29AD-4E51-B7A2-95311EEB0532}">
      <dsp:nvSpPr>
        <dsp:cNvPr id="0" name=""/>
        <dsp:cNvSpPr/>
      </dsp:nvSpPr>
      <dsp:spPr>
        <a:xfrm>
          <a:off x="7120671" y="3768505"/>
          <a:ext cx="878284" cy="34429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Vacuum System</a:t>
          </a:r>
          <a:br>
            <a:rPr lang="en-US" sz="700" kern="1200" dirty="0" smtClean="0"/>
          </a:br>
          <a:r>
            <a:rPr lang="en-US" sz="700" kern="1200" dirty="0" smtClean="0"/>
            <a:t>Dave Augustine</a:t>
          </a:r>
        </a:p>
      </dsp:txBody>
      <dsp:txXfrm>
        <a:off x="7120671" y="3768505"/>
        <a:ext cx="878284" cy="344291"/>
      </dsp:txXfrm>
    </dsp:sp>
    <dsp:sp modelId="{5E488F87-37BF-4ADA-8664-3320D2940758}">
      <dsp:nvSpPr>
        <dsp:cNvPr id="0" name=""/>
        <dsp:cNvSpPr/>
      </dsp:nvSpPr>
      <dsp:spPr>
        <a:xfrm>
          <a:off x="7941112" y="2298062"/>
          <a:ext cx="812580" cy="345955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Solid State Upgrade</a:t>
          </a:r>
          <a:br>
            <a:rPr lang="en-US" sz="700" kern="1200" dirty="0" smtClean="0"/>
          </a:br>
          <a:r>
            <a:rPr lang="en-US" sz="700" kern="1200" dirty="0" smtClean="0"/>
            <a:t>John Reid</a:t>
          </a:r>
        </a:p>
      </dsp:txBody>
      <dsp:txXfrm>
        <a:off x="7941112" y="2298062"/>
        <a:ext cx="812580" cy="345955"/>
      </dsp:txXfrm>
    </dsp:sp>
    <dsp:sp modelId="{23BD4AAE-2534-47DD-BE83-9B28A27D2216}">
      <dsp:nvSpPr>
        <dsp:cNvPr id="0" name=""/>
        <dsp:cNvSpPr/>
      </dsp:nvSpPr>
      <dsp:spPr>
        <a:xfrm>
          <a:off x="8144257" y="2789319"/>
          <a:ext cx="691911" cy="345955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Power Amplifier</a:t>
          </a:r>
          <a:br>
            <a:rPr lang="en-US" sz="700" kern="1200" dirty="0" smtClean="0"/>
          </a:br>
          <a:r>
            <a:rPr lang="en-US" sz="700" kern="1200" dirty="0" smtClean="0"/>
            <a:t>Steve </a:t>
          </a:r>
          <a:r>
            <a:rPr lang="en-US" sz="700" kern="1200" dirty="0" err="1" smtClean="0"/>
            <a:t>Kotz</a:t>
          </a:r>
          <a:endParaRPr lang="en-US" sz="700" kern="1200" dirty="0" smtClean="0"/>
        </a:p>
      </dsp:txBody>
      <dsp:txXfrm>
        <a:off x="8144257" y="2789319"/>
        <a:ext cx="691911" cy="345955"/>
      </dsp:txXfrm>
    </dsp:sp>
    <dsp:sp modelId="{12D88881-9D61-41BC-8A2F-004E008988FB}">
      <dsp:nvSpPr>
        <dsp:cNvPr id="0" name=""/>
        <dsp:cNvSpPr/>
      </dsp:nvSpPr>
      <dsp:spPr>
        <a:xfrm>
          <a:off x="8144257" y="3280576"/>
          <a:ext cx="691911" cy="345955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Driver Module</a:t>
          </a:r>
          <a:br>
            <a:rPr lang="en-US" sz="700" kern="1200" dirty="0" smtClean="0"/>
          </a:br>
          <a:r>
            <a:rPr lang="en-US" sz="700" kern="1200" dirty="0" smtClean="0"/>
            <a:t>Tom </a:t>
          </a:r>
          <a:r>
            <a:rPr lang="en-US" sz="700" kern="1200" dirty="0" err="1" smtClean="0"/>
            <a:t>Kubicki</a:t>
          </a:r>
          <a:endParaRPr lang="en-US" sz="700" kern="1200" dirty="0" smtClean="0"/>
        </a:p>
      </dsp:txBody>
      <dsp:txXfrm>
        <a:off x="8144257" y="3280576"/>
        <a:ext cx="691911" cy="345955"/>
      </dsp:txXfrm>
    </dsp:sp>
    <dsp:sp modelId="{89763336-EA8B-45AB-8577-6CDC01F00BC9}">
      <dsp:nvSpPr>
        <dsp:cNvPr id="0" name=""/>
        <dsp:cNvSpPr/>
      </dsp:nvSpPr>
      <dsp:spPr>
        <a:xfrm>
          <a:off x="8144257" y="3771833"/>
          <a:ext cx="691911" cy="345955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Modulator</a:t>
          </a:r>
          <a:br>
            <a:rPr lang="en-US" sz="700" kern="1200" dirty="0" smtClean="0"/>
          </a:br>
          <a:r>
            <a:rPr lang="en-US" sz="700" kern="1200" dirty="0" smtClean="0"/>
            <a:t>Rene Padilla</a:t>
          </a:r>
        </a:p>
      </dsp:txBody>
      <dsp:txXfrm>
        <a:off x="8144257" y="3771833"/>
        <a:ext cx="691911" cy="345955"/>
      </dsp:txXfrm>
    </dsp:sp>
    <dsp:sp modelId="{A4C23E6E-6563-4179-B7E5-513A0C7C361E}">
      <dsp:nvSpPr>
        <dsp:cNvPr id="0" name=""/>
        <dsp:cNvSpPr/>
      </dsp:nvSpPr>
      <dsp:spPr>
        <a:xfrm>
          <a:off x="8144257" y="4263090"/>
          <a:ext cx="691911" cy="345955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Installation</a:t>
          </a:r>
          <a:br>
            <a:rPr lang="en-US" sz="700" kern="1200" dirty="0" smtClean="0"/>
          </a:br>
          <a:r>
            <a:rPr lang="en-US" sz="700" kern="1200" dirty="0" smtClean="0"/>
            <a:t>Rene Padilla</a:t>
          </a:r>
          <a:br>
            <a:rPr lang="en-US" sz="700" kern="1200" dirty="0" smtClean="0"/>
          </a:br>
          <a:r>
            <a:rPr lang="en-US" sz="700" kern="1200" dirty="0" smtClean="0"/>
            <a:t>Steve </a:t>
          </a:r>
          <a:r>
            <a:rPr lang="en-US" sz="700" kern="1200" dirty="0" err="1" smtClean="0"/>
            <a:t>Kotz</a:t>
          </a:r>
          <a:endParaRPr lang="en-US" sz="700" kern="1200" dirty="0" smtClean="0"/>
        </a:p>
      </dsp:txBody>
      <dsp:txXfrm>
        <a:off x="8144257" y="4263090"/>
        <a:ext cx="691911" cy="345955"/>
      </dsp:txXfrm>
    </dsp:sp>
    <dsp:sp modelId="{7CC0134C-1D7F-4BFA-A2AB-067938D095A3}">
      <dsp:nvSpPr>
        <dsp:cNvPr id="0" name=""/>
        <dsp:cNvSpPr/>
      </dsp:nvSpPr>
      <dsp:spPr>
        <a:xfrm>
          <a:off x="7068671" y="1668534"/>
          <a:ext cx="1110801" cy="345955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RFQ Injector</a:t>
          </a:r>
          <a:br>
            <a:rPr lang="en-US" sz="700" kern="1200" dirty="0" smtClean="0"/>
          </a:br>
          <a:r>
            <a:rPr lang="en-US" sz="700" kern="1200" dirty="0" smtClean="0"/>
            <a:t>C. Y. Tan</a:t>
          </a:r>
        </a:p>
      </dsp:txBody>
      <dsp:txXfrm>
        <a:off x="7068671" y="1668534"/>
        <a:ext cx="1110801" cy="3459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E6434C9-0E08-42C5-B404-C558E18FB4E2}" type="datetimeFigureOut">
              <a:rPr lang="en-US" altLang="en-US"/>
              <a:pPr/>
              <a:t>11/30/2014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DE4E50AE-7BCE-416F-89F1-79D7CF666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4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CE535BE-76DD-4179-B7AC-2E8603DE13D9}" type="datetimeFigureOut">
              <a:rPr lang="en-US" altLang="en-US"/>
              <a:pPr/>
              <a:t>11/30/2014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B4E76A7-28E5-4F1E-8CA1-DF481970B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26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0371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7213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0435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7664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538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6858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026FAA0E-EE57-3945-A3AC-4469626D46E5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26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75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78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932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2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162800" cy="99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71467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16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914400" y="1905000"/>
            <a:ext cx="5410200" cy="2590800"/>
          </a:xfrm>
          <a:prstGeom prst="rect">
            <a:avLst/>
          </a:prstGeom>
        </p:spPr>
        <p:txBody>
          <a:bodyPr/>
          <a:lstStyle>
            <a:lvl1pPr marL="282575" indent="-173038" eaLnBrk="1" latinLnBrk="0" hangingPunct="1">
              <a:buFont typeface="Wingdings" pitchFamily="2" charset="2"/>
              <a:buChar char="§"/>
              <a:defRPr/>
            </a:lvl1pPr>
            <a:lvl2pPr marL="574675" indent="-163513" eaLnBrk="1" latinLnBrk="0" hangingPunct="1">
              <a:buFont typeface="Wingdings" pitchFamily="2" charset="2"/>
              <a:buChar char="§"/>
              <a:defRPr/>
            </a:lvl2pPr>
            <a:lvl3pPr marL="855663" indent="-152400" eaLnBrk="1" latinLnBrk="0" hangingPunct="1">
              <a:buFont typeface="Wingdings" pitchFamily="2" charset="2"/>
              <a:buChar char="§"/>
              <a:defRPr/>
            </a:lvl3pPr>
            <a:lvl4pPr marL="1090613" indent="-111125" eaLnBrk="1" latinLnBrk="0" hangingPunct="1">
              <a:buFont typeface="Wingdings" pitchFamily="2" charset="2"/>
              <a:buChar char="§"/>
              <a:defRPr/>
            </a:lvl4pPr>
            <a:lvl5pPr marL="1312863" indent="-106363" eaLnBrk="1" latinLnBrk="0" hangingPunct="1">
              <a:buFont typeface="Wingdings" pitchFamily="2" charset="2"/>
              <a:buChar char="§"/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 smtClean="0"/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52851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16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914400" y="1981200"/>
            <a:ext cx="5410200" cy="2590800"/>
          </a:xfrm>
          <a:prstGeom prst="rect">
            <a:avLst/>
          </a:prstGeom>
        </p:spPr>
        <p:txBody>
          <a:bodyPr/>
          <a:lstStyle>
            <a:lvl1pPr marL="395288" indent="-285750">
              <a:buFont typeface="Wingdings" pitchFamily="2" charset="2"/>
              <a:buChar char="Ø"/>
              <a:defRPr/>
            </a:lvl1pPr>
            <a:lvl2pPr marL="574675" indent="-163513">
              <a:buFont typeface="Arial" pitchFamily="34" charset="0"/>
              <a:buChar char="-"/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 marL="855663" indent="-152400">
              <a:buFont typeface="Wingdings" pitchFamily="2" charset="2"/>
              <a:buChar char="Ø"/>
              <a:defRPr/>
            </a:lvl3pPr>
            <a:lvl4pPr marL="1090613" indent="-111125">
              <a:buFont typeface="Wingdings" pitchFamily="2" charset="2"/>
              <a:buChar char="Ø"/>
              <a:defRPr/>
            </a:lvl4pPr>
            <a:lvl5pPr marL="1312863" indent="-106363">
              <a:buFont typeface="Wingdings" pitchFamily="2" charset="2"/>
              <a:buChar char="Ø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81913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690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 smtClean="0"/>
              <a:t>10/14/2014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0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01D06E4C-6333-4DFD-BF5D-A50EA7E5D376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228600" y="6460015"/>
            <a:ext cx="5951538" cy="241300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DBE546E4-9F3C-4432-BB6F-B8C627F3D857}" type="slidenum">
              <a:rPr lang="en-US" sz="1000" smtClean="0">
                <a:latin typeface="Helvetica" panose="020B0604020202020204" pitchFamily="34" charset="0"/>
                <a:cs typeface="Helvetica" panose="020B0604020202020204" pitchFamily="34" charset="0"/>
              </a:rPr>
              <a:t>‹#›</a:t>
            </a:fld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000" dirty="0" smtClean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Robert Zwaska | HB2014</a:t>
            </a:r>
            <a:endParaRPr lang="en-US" altLang="en-US" sz="1000" b="1" dirty="0" smtClean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Date Placeholder 9"/>
          <p:cNvSpPr txBox="1">
            <a:spLocks/>
          </p:cNvSpPr>
          <p:nvPr userDrawn="1"/>
        </p:nvSpPr>
        <p:spPr>
          <a:xfrm>
            <a:off x="6538149" y="6437981"/>
            <a:ext cx="1076325" cy="241300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alt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11/11/2014</a:t>
            </a:r>
            <a:endParaRPr lang="en-US" alt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088" r:id="rId6"/>
    <p:sldLayoutId id="2147484089" r:id="rId7"/>
    <p:sldLayoutId id="2147484090" r:id="rId8"/>
    <p:sldLayoutId id="2147484091" r:id="rId9"/>
    <p:sldLayoutId id="2147484094" r:id="rId10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gif"/><Relationship Id="rId7" Type="http://schemas.openxmlformats.org/officeDocument/2006/relationships/diagramColors" Target="../diagrams/colors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sz="2400" dirty="0"/>
              <a:t>Enhancements of the Fermilab Booster to Reduce Losses and Extend Lifetime: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1" dirty="0" smtClean="0"/>
              <a:t>The </a:t>
            </a:r>
            <a:r>
              <a:rPr lang="en-US" sz="2400" i="1" dirty="0"/>
              <a:t>Proton Improvement Plan</a:t>
            </a:r>
            <a:r>
              <a:rPr lang="en-US" altLang="en-US" sz="2400" dirty="0" smtClean="0">
                <a:latin typeface="Helvetica" charset="0"/>
              </a:rPr>
              <a:t/>
            </a:r>
            <a:br>
              <a:rPr lang="en-US" altLang="en-US" sz="2400" dirty="0" smtClean="0">
                <a:latin typeface="Helvetica" charset="0"/>
              </a:rPr>
            </a:br>
            <a:endParaRPr lang="en-US" altLang="en-US" sz="2400" dirty="0" smtClean="0">
              <a:latin typeface="Helvetica" pitchFamily="124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itchFamily="124" charset="0"/>
              </a:rPr>
              <a:t>Robert Zwaska</a:t>
            </a:r>
          </a:p>
          <a:p>
            <a:r>
              <a:rPr lang="en-US" altLang="en-US" dirty="0" smtClean="0">
                <a:latin typeface="Helvetica" pitchFamily="124" charset="0"/>
              </a:rPr>
              <a:t>11 November 2014</a:t>
            </a:r>
          </a:p>
          <a:p>
            <a:r>
              <a:rPr lang="en-US" altLang="en-US" dirty="0" smtClean="0">
                <a:latin typeface="Helvetica" pitchFamily="124" charset="0"/>
              </a:rPr>
              <a:t>HB2014</a:t>
            </a:r>
          </a:p>
          <a:p>
            <a:endParaRPr lang="en-US" altLang="en-US" dirty="0" smtClean="0">
              <a:latin typeface="Helvetica" pitchFamily="12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09" y="10887"/>
            <a:ext cx="3170691" cy="478212"/>
          </a:xfrm>
        </p:spPr>
        <p:txBody>
          <a:bodyPr/>
          <a:lstStyle/>
          <a:p>
            <a:r>
              <a:rPr lang="en-US" sz="2400" dirty="0" smtClean="0"/>
              <a:t>Scope change to PIP</a:t>
            </a:r>
            <a:endParaRPr lang="en-US" sz="2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5" t="12703" r="7534" b="3576"/>
          <a:stretch/>
        </p:blipFill>
        <p:spPr bwMode="auto">
          <a:xfrm>
            <a:off x="3170691" y="228600"/>
            <a:ext cx="5951538" cy="618646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7" name="TextBox 6"/>
          <p:cNvSpPr txBox="1"/>
          <p:nvPr/>
        </p:nvSpPr>
        <p:spPr>
          <a:xfrm>
            <a:off x="7938" y="1341900"/>
            <a:ext cx="3192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Modifications to PIP objectives to reflect present laboratory planning.  </a:t>
            </a:r>
            <a:endParaRPr lang="en-US" dirty="0"/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7938" y="4191000"/>
            <a:ext cx="3429000" cy="1614466"/>
          </a:xfrm>
          <a:prstGeom prst="wedgeRoundRectCallout">
            <a:avLst>
              <a:gd name="adj1" fmla="val 56945"/>
              <a:gd name="adj2" fmla="val -27823"/>
              <a:gd name="adj3" fmla="val 16667"/>
            </a:avLst>
          </a:prstGeom>
          <a:solidFill>
            <a:schemeClr val="bg1">
              <a:lumMod val="7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Extend Booster</a:t>
            </a:r>
            <a:r>
              <a:rPr lang="en-US" sz="1800" dirty="0"/>
              <a:t>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operations to 2030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tabLst/>
            </a:pPr>
            <a:r>
              <a:rPr lang="en-US" sz="1800" dirty="0"/>
              <a:t>L</a:t>
            </a:r>
            <a:r>
              <a:rPr lang="en-US" sz="1800" dirty="0" smtClean="0"/>
              <a:t>inac operations till 2023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tabLst/>
            </a:pPr>
            <a:r>
              <a:rPr lang="en-US" sz="1800" dirty="0" smtClean="0"/>
              <a:t>Consider transition to PIP II</a:t>
            </a:r>
            <a:endParaRPr lang="en-US" sz="1800" dirty="0"/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tabLst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02769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notchtalkdata\CNS4PC20130820123209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830" y="835857"/>
            <a:ext cx="6549390" cy="543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and Losses through Cycle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93341" y="1693290"/>
            <a:ext cx="2050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Beam Intensity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7395" y="4991754"/>
            <a:ext cx="337861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Loss Monitors’ Responses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1912624" y="2963413"/>
            <a:ext cx="1554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RF Capture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4142338" y="3477791"/>
            <a:ext cx="1414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Transition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5945325" y="2186085"/>
            <a:ext cx="1447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Extraction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2175625" y="3473980"/>
            <a:ext cx="2131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700 MeV Notch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56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 : Notching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6069329" cy="2925763"/>
          </a:xfrm>
        </p:spPr>
        <p:txBody>
          <a:bodyPr/>
          <a:lstStyle/>
          <a:p>
            <a:r>
              <a:rPr lang="en-US" sz="2000" dirty="0" smtClean="0"/>
              <a:t>Booster beam requires a notch to allow for the rise time of extraction kicker</a:t>
            </a:r>
          </a:p>
          <a:p>
            <a:pPr lvl="1"/>
            <a:r>
              <a:rPr lang="en-US" sz="1800" dirty="0" smtClean="0">
                <a:solidFill>
                  <a:schemeClr val="accent6"/>
                </a:solidFill>
              </a:rPr>
              <a:t>40-50 ns notch</a:t>
            </a:r>
          </a:p>
          <a:p>
            <a:r>
              <a:rPr lang="en-US" sz="2000" dirty="0" smtClean="0"/>
              <a:t>Notch is created by kicking the beam @ 2 different cycle times</a:t>
            </a:r>
          </a:p>
          <a:p>
            <a:pPr lvl="1"/>
            <a:r>
              <a:rPr lang="en-US" sz="1800" dirty="0" smtClean="0">
                <a:solidFill>
                  <a:schemeClr val="accent6"/>
                </a:solidFill>
              </a:rPr>
              <a:t>400 / 700 MeV     losses down to 5% / 9%</a:t>
            </a:r>
          </a:p>
          <a:p>
            <a:r>
              <a:rPr lang="en-US" sz="2000" dirty="0" smtClean="0"/>
              <a:t>PIP phase approach</a:t>
            </a:r>
          </a:p>
          <a:p>
            <a:pPr lvl="1"/>
            <a:r>
              <a:rPr lang="en-US" sz="1800" dirty="0" smtClean="0">
                <a:solidFill>
                  <a:schemeClr val="accent6"/>
                </a:solidFill>
              </a:rPr>
              <a:t>Phase I: notch relocation &amp; new absorber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135" y="771192"/>
            <a:ext cx="2749550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36024" y="4062224"/>
            <a:ext cx="8565161" cy="206672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619633" y="2681412"/>
            <a:ext cx="0" cy="358346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239285" y="3664018"/>
            <a:ext cx="8561900" cy="231664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 smtClean="0">
                <a:solidFill>
                  <a:schemeClr val="accent6"/>
                </a:solidFill>
              </a:rPr>
              <a:t>Phase II: kicker magnets &amp; power system replacement</a:t>
            </a:r>
          </a:p>
          <a:p>
            <a:pPr lvl="1"/>
            <a:r>
              <a:rPr lang="en-US" sz="1800" b="1" dirty="0" smtClean="0">
                <a:solidFill>
                  <a:schemeClr val="accent6"/>
                </a:solidFill>
              </a:rPr>
              <a:t>Phase III: create notch in Linac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138135" y="4080023"/>
            <a:ext cx="2749551" cy="2164152"/>
            <a:chOff x="5961605" y="3968809"/>
            <a:chExt cx="2926081" cy="2211296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1605" y="3968809"/>
              <a:ext cx="2926080" cy="2194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961606" y="5802727"/>
              <a:ext cx="2926080" cy="37737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404040"/>
                  </a:solidFill>
                </a:rPr>
                <a:t>Absorber L13 </a:t>
              </a:r>
              <a:r>
                <a:rPr lang="en-US" sz="1400" dirty="0" smtClean="0">
                  <a:solidFill>
                    <a:srgbClr val="404040"/>
                  </a:solidFill>
                </a:rPr>
                <a:t>(2013)</a:t>
              </a:r>
              <a:endParaRPr lang="en-US" sz="1400" dirty="0">
                <a:solidFill>
                  <a:srgbClr val="404040"/>
                </a:solidFill>
              </a:endParaRPr>
            </a:p>
          </p:txBody>
        </p:sp>
      </p:grp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957" y="4405193"/>
            <a:ext cx="2415963" cy="181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" t="3608" r="2568" b="2915"/>
          <a:stretch/>
        </p:blipFill>
        <p:spPr bwMode="auto">
          <a:xfrm>
            <a:off x="185348" y="4294259"/>
            <a:ext cx="3406180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90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ellico\AppData\Local\Temp\chart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20027" cy="283464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25247" y="3749894"/>
            <a:ext cx="49187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latin typeface="Helvetica" pitchFamily="34" charset="0"/>
              </a:rPr>
              <a:t>The plot above shows the difference between two radiation activation surveys after running similar flux for a week.  The new system has greatly reduced residual activation in several areas of Booster.</a:t>
            </a:r>
            <a:endParaRPr lang="en-US" sz="1800" dirty="0">
              <a:latin typeface="Helvetica" pitchFamily="34" charset="0"/>
            </a:endParaRPr>
          </a:p>
          <a:p>
            <a:pPr algn="l"/>
            <a:r>
              <a:rPr lang="en-US" sz="1800" dirty="0" smtClean="0">
                <a:latin typeface="Helvetica" pitchFamily="34" charset="0"/>
              </a:rPr>
              <a:t>The new notcher system directs the beam to an absorber – old system was not designed for high flux and the kicked ‘notched’ beam into collimators -- uncontrolled</a:t>
            </a:r>
            <a:endParaRPr lang="en-US" sz="1800" dirty="0">
              <a:latin typeface="Helvetica" pitchFamily="34" charset="0"/>
            </a:endParaRPr>
          </a:p>
        </p:txBody>
      </p:sp>
      <p:pic>
        <p:nvPicPr>
          <p:cNvPr id="2054" name="Picture 6" descr="Rad Grap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6" y="3112084"/>
            <a:ext cx="4247793" cy="318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93085" y="3379470"/>
            <a:ext cx="1745991" cy="584775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/>
                </a:solidFill>
                <a:latin typeface="Helvetica" pitchFamily="34" charset="0"/>
              </a:rPr>
              <a:t>Rad Survey Data</a:t>
            </a:r>
          </a:p>
          <a:p>
            <a:pPr algn="ctr"/>
            <a:r>
              <a:rPr lang="en-US" sz="1600" dirty="0" smtClean="0">
                <a:solidFill>
                  <a:schemeClr val="accent6"/>
                </a:solidFill>
                <a:latin typeface="Helvetica" pitchFamily="34" charset="0"/>
              </a:rPr>
              <a:t>Dec 2013</a:t>
            </a:r>
            <a:endParaRPr lang="en-US" sz="1600" dirty="0">
              <a:solidFill>
                <a:schemeClr val="accent6"/>
              </a:solidFill>
              <a:latin typeface="Helvetic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18531" y="5266178"/>
            <a:ext cx="1577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  <a:latin typeface="Helvetica" pitchFamily="34" charset="0"/>
              </a:rPr>
              <a:t>Notcher Absorber</a:t>
            </a:r>
            <a:endParaRPr lang="en-US" sz="1400" dirty="0">
              <a:solidFill>
                <a:schemeClr val="accent6"/>
              </a:solidFill>
              <a:latin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73992" y="4356280"/>
            <a:ext cx="1080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>
                <a:solidFill>
                  <a:schemeClr val="accent6"/>
                </a:solidFill>
                <a:latin typeface="Helvetica" pitchFamily="34" charset="0"/>
              </a:rPr>
              <a:t>Collimators</a:t>
            </a:r>
            <a:endParaRPr lang="en-US" sz="1400" dirty="0">
              <a:solidFill>
                <a:schemeClr val="accent6"/>
              </a:solidFill>
              <a:latin typeface="Helvetica" pitchFamily="34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152400" y="3150870"/>
            <a:ext cx="491446" cy="43900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98123" y="2362200"/>
            <a:ext cx="491446" cy="43900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4922" y="2086243"/>
            <a:ext cx="3602268" cy="338554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  <a:latin typeface="Helvetica" pitchFamily="34" charset="0"/>
              </a:rPr>
              <a:t>Activation decrease of ~1200mrem/hr</a:t>
            </a:r>
            <a:endParaRPr lang="en-US" sz="1600" dirty="0">
              <a:solidFill>
                <a:schemeClr val="accent6"/>
              </a:solidFill>
              <a:latin typeface="Helvetica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43846" y="236220"/>
            <a:ext cx="8195354" cy="48387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Notcher &amp; Absorber Controlling Beam  Losses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982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75"/>
            <a:ext cx="3657600" cy="792163"/>
          </a:xfrm>
        </p:spPr>
        <p:txBody>
          <a:bodyPr/>
          <a:lstStyle/>
          <a:p>
            <a:r>
              <a:rPr lang="en-US" dirty="0" smtClean="0"/>
              <a:t>Laser Notcher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3581400" cy="51355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Neutralize a portion of the Linac beam with a pulsed laser</a:t>
            </a:r>
          </a:p>
          <a:p>
            <a:pPr lvl="1"/>
            <a:r>
              <a:rPr lang="en-US" dirty="0" smtClean="0"/>
              <a:t>Remove the majority of the loss from the Booster entirely</a:t>
            </a:r>
          </a:p>
          <a:p>
            <a:r>
              <a:rPr lang="en-US" dirty="0" smtClean="0"/>
              <a:t>Prototype of the laser front-end is operating</a:t>
            </a:r>
          </a:p>
          <a:p>
            <a:pPr lvl="1"/>
            <a:r>
              <a:rPr lang="en-US" dirty="0" smtClean="0"/>
              <a:t>Atypical laser</a:t>
            </a:r>
          </a:p>
          <a:p>
            <a:pPr lvl="2"/>
            <a:r>
              <a:rPr lang="en-US" dirty="0" smtClean="0"/>
              <a:t>Multiple timescales</a:t>
            </a:r>
          </a:p>
          <a:p>
            <a:pPr lvl="2"/>
            <a:r>
              <a:rPr lang="en-US" dirty="0" smtClean="0"/>
              <a:t>High-pulse power</a:t>
            </a:r>
          </a:p>
          <a:p>
            <a:pPr lvl="2"/>
            <a:r>
              <a:rPr lang="en-US" dirty="0" smtClean="0"/>
              <a:t>Moderate average power (few W)</a:t>
            </a:r>
          </a:p>
          <a:p>
            <a:r>
              <a:rPr lang="en-US" dirty="0" smtClean="0"/>
              <a:t>Interaction region installed in Linac</a:t>
            </a:r>
          </a:p>
        </p:txBody>
      </p:sp>
      <p:sp>
        <p:nvSpPr>
          <p:cNvPr id="12290" name="AutoShape 2" descr="imap://zwaska@imapserver2.fnal.gov:993/fetch%3EUID%3E/INBOX%3E1263718?part=1.9&amp;type=image/jpeg&amp;filename=20130827_0954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2291" name="Picture 3" descr="C:\Documents and Settings\zwaska\My Documents\pip\talks\20130909aem\20130827_09544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638550" y="3886200"/>
            <a:ext cx="5505450" cy="2971800"/>
          </a:xfrm>
          <a:prstGeom prst="rect">
            <a:avLst/>
          </a:prstGeom>
          <a:noFill/>
        </p:spPr>
      </p:pic>
      <p:pic>
        <p:nvPicPr>
          <p:cNvPr id="12292" name="Picture 4" descr="C:\Documents and Settings\zwaska\My Documents\pip\talks\20130909aem\laser_notcher_ISO.PNG"/>
          <p:cNvPicPr>
            <a:picLocks noChangeAspect="1" noChangeArrowheads="1"/>
          </p:cNvPicPr>
          <p:nvPr/>
        </p:nvPicPr>
        <p:blipFill>
          <a:blip r:embed="rId3" cstate="print"/>
          <a:srcRect l="30868" r="11027" b="13638"/>
          <a:stretch>
            <a:fillRect/>
          </a:stretch>
        </p:blipFill>
        <p:spPr bwMode="auto">
          <a:xfrm>
            <a:off x="3429000" y="0"/>
            <a:ext cx="3604591" cy="3886200"/>
          </a:xfrm>
          <a:prstGeom prst="rect">
            <a:avLst/>
          </a:prstGeom>
          <a:noFill/>
        </p:spPr>
      </p:pic>
      <p:pic>
        <p:nvPicPr>
          <p:cNvPr id="12293" name="Picture 5" descr="C:\Documents and Settings\zwaska\My Documents\pip\talks\20130909aem\laser_notcher_REMOVED3.PNG"/>
          <p:cNvPicPr>
            <a:picLocks noChangeAspect="1" noChangeArrowheads="1"/>
          </p:cNvPicPr>
          <p:nvPr/>
        </p:nvPicPr>
        <p:blipFill>
          <a:blip r:embed="rId4" cstate="print"/>
          <a:srcRect t="7339" b="9698"/>
          <a:stretch>
            <a:fillRect/>
          </a:stretch>
        </p:blipFill>
        <p:spPr bwMode="auto">
          <a:xfrm rot="16200000">
            <a:off x="5979884" y="725716"/>
            <a:ext cx="3889831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568353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757" y="908594"/>
            <a:ext cx="2106162" cy="152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 – Accelerator Physics: Linac Laser Notch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6595157" cy="1598523"/>
          </a:xfrm>
        </p:spPr>
        <p:txBody>
          <a:bodyPr/>
          <a:lstStyle/>
          <a:p>
            <a:r>
              <a:rPr lang="en-US" sz="1800" dirty="0" smtClean="0"/>
              <a:t>Neutralize portion of the 750 keV beam using a pulsed laser</a:t>
            </a:r>
          </a:p>
          <a:p>
            <a:pPr lvl="1"/>
            <a:r>
              <a:rPr lang="en-US" sz="1600" dirty="0" smtClean="0"/>
              <a:t>Create laser pulse pattern for 200 MHz and 450 kHz</a:t>
            </a:r>
          </a:p>
          <a:p>
            <a:pPr lvl="1"/>
            <a:r>
              <a:rPr lang="en-US" sz="1600" dirty="0" smtClean="0"/>
              <a:t>Amplify pulse using a three-stage fiber amplifier</a:t>
            </a:r>
          </a:p>
          <a:p>
            <a:pPr lvl="1"/>
            <a:r>
              <a:rPr lang="en-US" sz="1600" dirty="0" smtClean="0"/>
              <a:t>Create spatial uniform photon beam</a:t>
            </a:r>
          </a:p>
          <a:p>
            <a:pPr lvl="1"/>
            <a:r>
              <a:rPr lang="en-US" sz="1600" dirty="0" smtClean="0"/>
              <a:t>Insert laser into a zig-zag interaction cavity</a:t>
            </a:r>
          </a:p>
          <a:p>
            <a:endParaRPr lang="en-US" sz="2000" dirty="0" smtClean="0"/>
          </a:p>
          <a:p>
            <a:endParaRPr lang="en-US" sz="2000" dirty="0"/>
          </a:p>
          <a:p>
            <a:pPr marL="457200" lvl="1" indent="0">
              <a:buNone/>
            </a:pPr>
            <a:endParaRPr lang="en-US" sz="1800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10" name="Picture 309" descr="laser_notcher_REMOVED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64393" y="2517277"/>
            <a:ext cx="1705722" cy="1232492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3" t="14137" r="6824" b="3614"/>
          <a:stretch/>
        </p:blipFill>
        <p:spPr>
          <a:xfrm>
            <a:off x="80734" y="2916597"/>
            <a:ext cx="3797512" cy="2729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8" name="Content Placeholder 2"/>
          <p:cNvSpPr txBox="1">
            <a:spLocks/>
          </p:cNvSpPr>
          <p:nvPr/>
        </p:nvSpPr>
        <p:spPr>
          <a:xfrm>
            <a:off x="187256" y="5624835"/>
            <a:ext cx="3778523" cy="39083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 </a:t>
            </a:r>
            <a:r>
              <a:rPr lang="en-US" sz="1600" dirty="0" smtClean="0"/>
              <a:t>System internal review  - Aug’14</a:t>
            </a:r>
          </a:p>
          <a:p>
            <a:pPr marL="0" indent="0">
              <a:buNone/>
            </a:pPr>
            <a:r>
              <a:rPr lang="en-US" sz="1600" dirty="0" smtClean="0"/>
              <a:t> APT Seminar – Mar’14</a:t>
            </a:r>
          </a:p>
          <a:p>
            <a:pPr marL="0" indent="0">
              <a:buNone/>
            </a:pPr>
            <a:r>
              <a:rPr lang="en-US" sz="1600" dirty="0" smtClean="0"/>
              <a:t> Final installation expected FY15</a:t>
            </a:r>
          </a:p>
          <a:p>
            <a:endParaRPr lang="en-US" sz="2000" dirty="0" smtClean="0"/>
          </a:p>
          <a:p>
            <a:pPr marL="457200" lvl="1" indent="0">
              <a:buFont typeface="Arial" pitchFamily="34" charset="0"/>
              <a:buNone/>
            </a:pPr>
            <a:endParaRPr lang="en-US" sz="1800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11" name="Picture 3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59" y="3874061"/>
            <a:ext cx="1768053" cy="2357404"/>
          </a:xfrm>
          <a:prstGeom prst="rect">
            <a:avLst/>
          </a:prstGeom>
        </p:spPr>
      </p:pic>
      <p:pic>
        <p:nvPicPr>
          <p:cNvPr id="312" name="Picture 3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8" t="955" r="15923" b="21047"/>
          <a:stretch/>
        </p:blipFill>
        <p:spPr>
          <a:xfrm>
            <a:off x="5324429" y="3874061"/>
            <a:ext cx="1765260" cy="2286000"/>
          </a:xfrm>
          <a:prstGeom prst="rect">
            <a:avLst/>
          </a:prstGeom>
        </p:spPr>
      </p:pic>
      <p:cxnSp>
        <p:nvCxnSpPr>
          <p:cNvPr id="316" name="Straight Arrow Connector 315"/>
          <p:cNvCxnSpPr/>
          <p:nvPr/>
        </p:nvCxnSpPr>
        <p:spPr>
          <a:xfrm flipH="1" flipV="1">
            <a:off x="5562081" y="5140171"/>
            <a:ext cx="1261136" cy="10198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Arrow Connector 322"/>
          <p:cNvCxnSpPr/>
          <p:nvPr/>
        </p:nvCxnSpPr>
        <p:spPr>
          <a:xfrm flipV="1">
            <a:off x="6858107" y="5292571"/>
            <a:ext cx="1210178" cy="8674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0" name="TextBox 319"/>
          <p:cNvSpPr txBox="1"/>
          <p:nvPr/>
        </p:nvSpPr>
        <p:spPr>
          <a:xfrm>
            <a:off x="6510692" y="5990784"/>
            <a:ext cx="1027845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404040"/>
                </a:solidFill>
              </a:rPr>
              <a:t>Laser port</a:t>
            </a:r>
            <a:endParaRPr lang="en-US" sz="1600" dirty="0">
              <a:solidFill>
                <a:srgbClr val="404040"/>
              </a:solidFill>
            </a:endParaRPr>
          </a:p>
        </p:txBody>
      </p:sp>
      <p:cxnSp>
        <p:nvCxnSpPr>
          <p:cNvPr id="322" name="Straight Arrow Connector 321"/>
          <p:cNvCxnSpPr/>
          <p:nvPr/>
        </p:nvCxnSpPr>
        <p:spPr>
          <a:xfrm flipH="1">
            <a:off x="7526338" y="5292571"/>
            <a:ext cx="1403581" cy="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24" name="TextBox 323"/>
          <p:cNvSpPr txBox="1"/>
          <p:nvPr/>
        </p:nvSpPr>
        <p:spPr>
          <a:xfrm>
            <a:off x="8254685" y="5307657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7178187" y="3874061"/>
            <a:ext cx="1765247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VC/OC installed Sep’14</a:t>
            </a:r>
            <a:endParaRPr lang="en-US" sz="14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9" t="10486"/>
          <a:stretch/>
        </p:blipFill>
        <p:spPr bwMode="auto">
          <a:xfrm>
            <a:off x="3900284" y="4156346"/>
            <a:ext cx="136267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6" name="Group 305"/>
          <p:cNvGrpSpPr/>
          <p:nvPr/>
        </p:nvGrpSpPr>
        <p:grpSpPr>
          <a:xfrm>
            <a:off x="3474747" y="2479441"/>
            <a:ext cx="3659475" cy="1153224"/>
            <a:chOff x="2472042" y="1668404"/>
            <a:chExt cx="4597793" cy="1479639"/>
          </a:xfrm>
        </p:grpSpPr>
        <p:cxnSp>
          <p:nvCxnSpPr>
            <p:cNvPr id="244" name="Straight Connector 243"/>
            <p:cNvCxnSpPr>
              <a:endCxn id="258" idx="2"/>
            </p:cNvCxnSpPr>
            <p:nvPr/>
          </p:nvCxnSpPr>
          <p:spPr>
            <a:xfrm flipV="1">
              <a:off x="2503451" y="2469361"/>
              <a:ext cx="4544464" cy="165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5" name="Group 244"/>
            <p:cNvGrpSpPr/>
            <p:nvPr/>
          </p:nvGrpSpPr>
          <p:grpSpPr>
            <a:xfrm>
              <a:off x="5429725" y="2118165"/>
              <a:ext cx="774506" cy="365905"/>
              <a:chOff x="3614948" y="5767450"/>
              <a:chExt cx="807719" cy="393865"/>
            </a:xfrm>
          </p:grpSpPr>
          <p:sp>
            <p:nvSpPr>
              <p:cNvPr id="246" name="Rectangle 245"/>
              <p:cNvSpPr/>
              <p:nvPr/>
            </p:nvSpPr>
            <p:spPr>
              <a:xfrm flipH="1">
                <a:off x="36149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47" name="Rectangle 246"/>
              <p:cNvSpPr/>
              <p:nvPr/>
            </p:nvSpPr>
            <p:spPr>
              <a:xfrm flipH="1">
                <a:off x="37673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48" name="Rectangle 247"/>
              <p:cNvSpPr/>
              <p:nvPr/>
            </p:nvSpPr>
            <p:spPr>
              <a:xfrm flipH="1">
                <a:off x="39197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49" name="Rectangle 248"/>
              <p:cNvSpPr/>
              <p:nvPr/>
            </p:nvSpPr>
            <p:spPr>
              <a:xfrm flipH="1">
                <a:off x="40721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50" name="Rectangle 249"/>
              <p:cNvSpPr/>
              <p:nvPr/>
            </p:nvSpPr>
            <p:spPr>
              <a:xfrm flipH="1">
                <a:off x="42245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51" name="Rectangle 250"/>
              <p:cNvSpPr/>
              <p:nvPr/>
            </p:nvSpPr>
            <p:spPr>
              <a:xfrm flipH="1">
                <a:off x="4376948" y="5767450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grpSp>
          <p:nvGrpSpPr>
            <p:cNvPr id="252" name="Group 251"/>
            <p:cNvGrpSpPr/>
            <p:nvPr/>
          </p:nvGrpSpPr>
          <p:grpSpPr>
            <a:xfrm>
              <a:off x="6295329" y="2105295"/>
              <a:ext cx="774506" cy="365905"/>
              <a:chOff x="4572000" y="5753596"/>
              <a:chExt cx="807719" cy="393865"/>
            </a:xfrm>
            <a:solidFill>
              <a:srgbClr val="FF0000"/>
            </a:solidFill>
          </p:grpSpPr>
          <p:sp>
            <p:nvSpPr>
              <p:cNvPr id="253" name="Rectangle 252"/>
              <p:cNvSpPr/>
              <p:nvPr/>
            </p:nvSpPr>
            <p:spPr>
              <a:xfrm flipH="1">
                <a:off x="4572000" y="5755575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54" name="Rectangle 253"/>
              <p:cNvSpPr/>
              <p:nvPr/>
            </p:nvSpPr>
            <p:spPr>
              <a:xfrm flipH="1">
                <a:off x="4724400" y="5755575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55" name="Rectangle 254"/>
              <p:cNvSpPr/>
              <p:nvPr/>
            </p:nvSpPr>
            <p:spPr>
              <a:xfrm flipH="1">
                <a:off x="4876800" y="5755575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56" name="Rectangle 255"/>
              <p:cNvSpPr/>
              <p:nvPr/>
            </p:nvSpPr>
            <p:spPr>
              <a:xfrm flipH="1">
                <a:off x="5029200" y="5755575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57" name="Rectangle 256"/>
              <p:cNvSpPr/>
              <p:nvPr/>
            </p:nvSpPr>
            <p:spPr>
              <a:xfrm flipH="1">
                <a:off x="5181600" y="5755574"/>
                <a:ext cx="45719" cy="391885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58" name="Rectangle 257"/>
              <p:cNvSpPr/>
              <p:nvPr/>
            </p:nvSpPr>
            <p:spPr>
              <a:xfrm flipH="1">
                <a:off x="5334000" y="5753596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grpSp>
          <p:nvGrpSpPr>
            <p:cNvPr id="273" name="Group 272"/>
            <p:cNvGrpSpPr/>
            <p:nvPr/>
          </p:nvGrpSpPr>
          <p:grpSpPr>
            <a:xfrm>
              <a:off x="2472042" y="2127359"/>
              <a:ext cx="774506" cy="365905"/>
              <a:chOff x="1748543" y="5777346"/>
              <a:chExt cx="807719" cy="393865"/>
            </a:xfrm>
          </p:grpSpPr>
          <p:sp>
            <p:nvSpPr>
              <p:cNvPr id="274" name="Rectangle 273"/>
              <p:cNvSpPr/>
              <p:nvPr/>
            </p:nvSpPr>
            <p:spPr>
              <a:xfrm flipH="1">
                <a:off x="1748543" y="5779325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75" name="Rectangle 274"/>
              <p:cNvSpPr/>
              <p:nvPr/>
            </p:nvSpPr>
            <p:spPr>
              <a:xfrm flipH="1">
                <a:off x="1900943" y="5779325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76" name="Rectangle 275"/>
              <p:cNvSpPr/>
              <p:nvPr/>
            </p:nvSpPr>
            <p:spPr>
              <a:xfrm flipH="1">
                <a:off x="2053343" y="5779325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77" name="Rectangle 276"/>
              <p:cNvSpPr/>
              <p:nvPr/>
            </p:nvSpPr>
            <p:spPr>
              <a:xfrm flipH="1">
                <a:off x="2205743" y="5779325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78" name="Rectangle 277"/>
              <p:cNvSpPr/>
              <p:nvPr/>
            </p:nvSpPr>
            <p:spPr>
              <a:xfrm flipH="1">
                <a:off x="2358143" y="5779325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79" name="Rectangle 278"/>
              <p:cNvSpPr/>
              <p:nvPr/>
            </p:nvSpPr>
            <p:spPr>
              <a:xfrm flipH="1">
                <a:off x="2510543" y="5777346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grpSp>
          <p:nvGrpSpPr>
            <p:cNvPr id="280" name="Group 279"/>
            <p:cNvGrpSpPr/>
            <p:nvPr/>
          </p:nvGrpSpPr>
          <p:grpSpPr>
            <a:xfrm>
              <a:off x="3346945" y="2136552"/>
              <a:ext cx="774506" cy="365905"/>
              <a:chOff x="2672839" y="5775367"/>
              <a:chExt cx="807719" cy="393865"/>
            </a:xfrm>
            <a:solidFill>
              <a:srgbClr val="FF0000"/>
            </a:solidFill>
          </p:grpSpPr>
          <p:sp>
            <p:nvSpPr>
              <p:cNvPr id="281" name="Rectangle 280"/>
              <p:cNvSpPr/>
              <p:nvPr/>
            </p:nvSpPr>
            <p:spPr>
              <a:xfrm flipH="1">
                <a:off x="2672839" y="5777346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82" name="Rectangle 281"/>
              <p:cNvSpPr/>
              <p:nvPr/>
            </p:nvSpPr>
            <p:spPr>
              <a:xfrm flipH="1">
                <a:off x="2825239" y="5777346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83" name="Rectangle 282"/>
              <p:cNvSpPr/>
              <p:nvPr/>
            </p:nvSpPr>
            <p:spPr>
              <a:xfrm flipH="1">
                <a:off x="2977639" y="5777346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84" name="Rectangle 283"/>
              <p:cNvSpPr/>
              <p:nvPr/>
            </p:nvSpPr>
            <p:spPr>
              <a:xfrm flipH="1">
                <a:off x="3130039" y="5777346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85" name="Rectangle 284"/>
              <p:cNvSpPr/>
              <p:nvPr/>
            </p:nvSpPr>
            <p:spPr>
              <a:xfrm flipH="1">
                <a:off x="3282439" y="5777346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86" name="Rectangle 285"/>
              <p:cNvSpPr/>
              <p:nvPr/>
            </p:nvSpPr>
            <p:spPr>
              <a:xfrm flipH="1">
                <a:off x="3434839" y="5775367"/>
                <a:ext cx="45719" cy="39188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sp>
          <p:nvSpPr>
            <p:cNvPr id="291" name="TextBox 115"/>
            <p:cNvSpPr txBox="1"/>
            <p:nvPr/>
          </p:nvSpPr>
          <p:spPr>
            <a:xfrm>
              <a:off x="3725251" y="1668404"/>
              <a:ext cx="2078878" cy="434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>
                  <a:solidFill>
                    <a:schemeClr val="accent6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200 MHz pulses</a:t>
              </a:r>
              <a:endPara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93" name="Freeform 292"/>
            <p:cNvSpPr/>
            <p:nvPr/>
          </p:nvSpPr>
          <p:spPr>
            <a:xfrm>
              <a:off x="5065530" y="2011518"/>
              <a:ext cx="330223" cy="485421"/>
            </a:xfrm>
            <a:custGeom>
              <a:avLst/>
              <a:gdLst>
                <a:gd name="connsiteX0" fmla="*/ 0 w 332509"/>
                <a:gd name="connsiteY0" fmla="*/ 498764 h 522514"/>
                <a:gd name="connsiteX1" fmla="*/ 237507 w 332509"/>
                <a:gd name="connsiteY1" fmla="*/ 11875 h 522514"/>
                <a:gd name="connsiteX2" fmla="*/ 118753 w 332509"/>
                <a:gd name="connsiteY2" fmla="*/ 522514 h 522514"/>
                <a:gd name="connsiteX3" fmla="*/ 332509 w 332509"/>
                <a:gd name="connsiteY3" fmla="*/ 0 h 522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2509" h="522514">
                  <a:moveTo>
                    <a:pt x="0" y="498764"/>
                  </a:moveTo>
                  <a:lnTo>
                    <a:pt x="237507" y="11875"/>
                  </a:lnTo>
                  <a:lnTo>
                    <a:pt x="118753" y="522514"/>
                  </a:lnTo>
                  <a:lnTo>
                    <a:pt x="332509" y="0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cxnSp>
          <p:nvCxnSpPr>
            <p:cNvPr id="294" name="Straight Connector 293"/>
            <p:cNvCxnSpPr/>
            <p:nvPr/>
          </p:nvCxnSpPr>
          <p:spPr>
            <a:xfrm rot="16200000" flipH="1">
              <a:off x="3147330" y="2695345"/>
              <a:ext cx="386136" cy="11386"/>
            </a:xfrm>
            <a:prstGeom prst="line">
              <a:avLst/>
            </a:prstGeom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 rot="16200000" flipH="1">
              <a:off x="6094669" y="2693506"/>
              <a:ext cx="386136" cy="11386"/>
            </a:xfrm>
            <a:prstGeom prst="line">
              <a:avLst/>
            </a:prstGeom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/>
            <p:cNvCxnSpPr/>
            <p:nvPr/>
          </p:nvCxnSpPr>
          <p:spPr>
            <a:xfrm flipV="1">
              <a:off x="3346090" y="2750683"/>
              <a:ext cx="2949237" cy="22066"/>
            </a:xfrm>
            <a:prstGeom prst="straightConnector1">
              <a:avLst/>
            </a:prstGeom>
            <a:ln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7" name="Group 296"/>
            <p:cNvGrpSpPr/>
            <p:nvPr/>
          </p:nvGrpSpPr>
          <p:grpSpPr>
            <a:xfrm>
              <a:off x="4248417" y="2127359"/>
              <a:ext cx="774506" cy="365905"/>
              <a:chOff x="3614948" y="5767450"/>
              <a:chExt cx="807719" cy="393865"/>
            </a:xfrm>
          </p:grpSpPr>
          <p:sp>
            <p:nvSpPr>
              <p:cNvPr id="298" name="Rectangle 297"/>
              <p:cNvSpPr/>
              <p:nvPr/>
            </p:nvSpPr>
            <p:spPr>
              <a:xfrm flipH="1">
                <a:off x="36149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99" name="Rectangle 298"/>
              <p:cNvSpPr/>
              <p:nvPr/>
            </p:nvSpPr>
            <p:spPr>
              <a:xfrm flipH="1">
                <a:off x="37673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00" name="Rectangle 299"/>
              <p:cNvSpPr/>
              <p:nvPr/>
            </p:nvSpPr>
            <p:spPr>
              <a:xfrm flipH="1">
                <a:off x="39197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01" name="Rectangle 300"/>
              <p:cNvSpPr/>
              <p:nvPr/>
            </p:nvSpPr>
            <p:spPr>
              <a:xfrm flipH="1">
                <a:off x="40721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02" name="Rectangle 301"/>
              <p:cNvSpPr/>
              <p:nvPr/>
            </p:nvSpPr>
            <p:spPr>
              <a:xfrm flipH="1">
                <a:off x="4224548" y="5769429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03" name="Rectangle 302"/>
              <p:cNvSpPr/>
              <p:nvPr/>
            </p:nvSpPr>
            <p:spPr>
              <a:xfrm flipH="1">
                <a:off x="4376948" y="5767450"/>
                <a:ext cx="45719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sp>
          <p:nvSpPr>
            <p:cNvPr id="307" name="TextBox 116"/>
            <p:cNvSpPr txBox="1"/>
            <p:nvPr/>
          </p:nvSpPr>
          <p:spPr>
            <a:xfrm>
              <a:off x="3388961" y="2713663"/>
              <a:ext cx="3011371" cy="434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>
                  <a:solidFill>
                    <a:schemeClr val="accent6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450 kHz “notch” spacing</a:t>
              </a:r>
              <a:endPara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327" name="TextBox 326"/>
          <p:cNvSpPr txBox="1"/>
          <p:nvPr/>
        </p:nvSpPr>
        <p:spPr>
          <a:xfrm>
            <a:off x="6823757" y="908594"/>
            <a:ext cx="1430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Optical cavity</a:t>
            </a:r>
            <a:endParaRPr lang="en-US" sz="14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28" name="TextBox 327"/>
          <p:cNvSpPr txBox="1"/>
          <p:nvPr/>
        </p:nvSpPr>
        <p:spPr>
          <a:xfrm>
            <a:off x="3675971" y="3565887"/>
            <a:ext cx="1417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10-12 bunches</a:t>
            </a:r>
            <a:endParaRPr lang="en-US" sz="14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30" name="Oval 329"/>
          <p:cNvSpPr/>
          <p:nvPr/>
        </p:nvSpPr>
        <p:spPr>
          <a:xfrm>
            <a:off x="1278384" y="3719775"/>
            <a:ext cx="630315" cy="1216209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7" name="Oval 336"/>
          <p:cNvSpPr/>
          <p:nvPr/>
        </p:nvSpPr>
        <p:spPr>
          <a:xfrm>
            <a:off x="2154521" y="4935984"/>
            <a:ext cx="538373" cy="54095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8" name="Oval 337"/>
          <p:cNvSpPr/>
          <p:nvPr/>
        </p:nvSpPr>
        <p:spPr>
          <a:xfrm>
            <a:off x="1943978" y="3719775"/>
            <a:ext cx="1361845" cy="111855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2" name="Rectangle 331"/>
          <p:cNvSpPr/>
          <p:nvPr/>
        </p:nvSpPr>
        <p:spPr>
          <a:xfrm>
            <a:off x="1411089" y="2690381"/>
            <a:ext cx="577851" cy="1898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done</a:t>
            </a:r>
            <a:endParaRPr lang="en-US" sz="1400" dirty="0">
              <a:solidFill>
                <a:schemeClr val="accent3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42" name="Rectangle 341"/>
          <p:cNvSpPr/>
          <p:nvPr/>
        </p:nvSpPr>
        <p:spPr>
          <a:xfrm>
            <a:off x="2062208" y="2711520"/>
            <a:ext cx="1243615" cy="161117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  <a:r>
              <a:rPr lang="en-US" sz="1400" dirty="0" smtClean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n-progress</a:t>
            </a:r>
            <a:endParaRPr lang="en-US" sz="1400" dirty="0">
              <a:solidFill>
                <a:schemeClr val="accent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43" name="Rectangle 342"/>
          <p:cNvSpPr/>
          <p:nvPr/>
        </p:nvSpPr>
        <p:spPr>
          <a:xfrm>
            <a:off x="80734" y="2696156"/>
            <a:ext cx="1243615" cy="161117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installed</a:t>
            </a:r>
            <a:endParaRPr lang="en-US" sz="14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61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 – </a:t>
            </a:r>
            <a:r>
              <a:rPr lang="en-US" dirty="0" smtClean="0"/>
              <a:t>Linac </a:t>
            </a:r>
            <a:r>
              <a:rPr lang="en-US" dirty="0"/>
              <a:t>200 MHz RF </a:t>
            </a:r>
            <a:r>
              <a:rPr lang="en-US" dirty="0" smtClean="0"/>
              <a:t>system: issues &amp; risks</a:t>
            </a:r>
            <a:endParaRPr lang="en-US" dirty="0"/>
          </a:p>
        </p:txBody>
      </p:sp>
      <p:sp>
        <p:nvSpPr>
          <p:cNvPr id="92" name="Content Placeholder 2"/>
          <p:cNvSpPr txBox="1">
            <a:spLocks/>
          </p:cNvSpPr>
          <p:nvPr/>
        </p:nvSpPr>
        <p:spPr>
          <a:xfrm>
            <a:off x="228600" y="1033224"/>
            <a:ext cx="8672513" cy="514312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6"/>
                </a:solidFill>
              </a:rPr>
              <a:t>The 201.25 MHz RF power system has been a big concern for over a decade in regards </a:t>
            </a:r>
            <a:r>
              <a:rPr lang="en-US" sz="2000" b="1" dirty="0">
                <a:solidFill>
                  <a:schemeClr val="accent6"/>
                </a:solidFill>
              </a:rPr>
              <a:t>long term operational reliability and </a:t>
            </a:r>
            <a:r>
              <a:rPr lang="en-US" sz="2000" b="1" dirty="0" smtClean="0">
                <a:solidFill>
                  <a:schemeClr val="accent6"/>
                </a:solidFill>
              </a:rPr>
              <a:t>viability</a:t>
            </a:r>
            <a:endParaRPr lang="en-US" sz="2000" b="1" dirty="0">
              <a:solidFill>
                <a:schemeClr val="accent6"/>
              </a:solidFill>
            </a:endParaRPr>
          </a:p>
          <a:p>
            <a:r>
              <a:rPr lang="en-US" sz="2000" dirty="0" smtClean="0"/>
              <a:t>The </a:t>
            </a:r>
            <a:r>
              <a:rPr lang="en-US" sz="2000" b="1" dirty="0" smtClean="0"/>
              <a:t>issue</a:t>
            </a:r>
            <a:r>
              <a:rPr lang="en-US" sz="2000" dirty="0" smtClean="0"/>
              <a:t> of retaining the 201.25 MHz RF system is </a:t>
            </a:r>
          </a:p>
          <a:p>
            <a:pPr lvl="1"/>
            <a:r>
              <a:rPr lang="en-US" sz="1800" dirty="0" smtClean="0"/>
              <a:t>specialized maintenance required and extensive downtime generated by the tube modulator</a:t>
            </a:r>
          </a:p>
          <a:p>
            <a:pPr lvl="2"/>
            <a:r>
              <a:rPr lang="en-US" sz="1600" dirty="0" smtClean="0"/>
              <a:t>F1123 discontinued production for over 10 years </a:t>
            </a:r>
          </a:p>
          <a:p>
            <a:pPr lvl="1"/>
            <a:r>
              <a:rPr lang="en-US" sz="1800" dirty="0" smtClean="0"/>
              <a:t>short lifetime, high-cost &amp; limited market of the final power amplifier</a:t>
            </a:r>
          </a:p>
          <a:p>
            <a:r>
              <a:rPr lang="en-US" sz="2000" dirty="0" smtClean="0"/>
              <a:t>The </a:t>
            </a:r>
            <a:r>
              <a:rPr lang="en-US" sz="2000" b="1" dirty="0" smtClean="0"/>
              <a:t>risk</a:t>
            </a:r>
            <a:r>
              <a:rPr lang="en-US" sz="2000" dirty="0" smtClean="0"/>
              <a:t> of retaining the 201.25 MHz RF system is that</a:t>
            </a:r>
          </a:p>
          <a:p>
            <a:pPr lvl="1"/>
            <a:r>
              <a:rPr lang="en-US" sz="1800" dirty="0" smtClean="0"/>
              <a:t>power tubes could become unobtainable to support operations until 2025</a:t>
            </a:r>
          </a:p>
          <a:p>
            <a:pPr lvl="1"/>
            <a:r>
              <a:rPr lang="en-US" sz="1800" dirty="0" smtClean="0"/>
              <a:t>additional vacuum tubes could become obsolete in the modulator &amp; </a:t>
            </a:r>
          </a:p>
          <a:p>
            <a:pPr lvl="2"/>
            <a:r>
              <a:rPr lang="en-US" sz="1600" dirty="0" smtClean="0"/>
              <a:t>F1123 no longer be rebuilt -&gt; years of operation ~ </a:t>
            </a:r>
            <a:r>
              <a:rPr lang="en-US" sz="1600" b="1" dirty="0" smtClean="0"/>
              <a:t>6 years</a:t>
            </a:r>
            <a:endParaRPr lang="en-US" sz="1800" b="1" dirty="0" smtClean="0"/>
          </a:p>
          <a:p>
            <a:r>
              <a:rPr lang="en-US" sz="2000" b="1" dirty="0" smtClean="0"/>
              <a:t>PIP plan </a:t>
            </a:r>
            <a:r>
              <a:rPr lang="en-US" sz="2000" dirty="0" smtClean="0"/>
              <a:t>to address these issues is</a:t>
            </a:r>
          </a:p>
          <a:p>
            <a:pPr lvl="1"/>
            <a:r>
              <a:rPr lang="en-US" sz="1800" dirty="0" smtClean="0"/>
              <a:t>build-up 4 year in-house inventory of the 7835</a:t>
            </a:r>
          </a:p>
          <a:p>
            <a:pPr lvl="1"/>
            <a:r>
              <a:rPr lang="en-US" sz="1800" dirty="0" smtClean="0"/>
              <a:t>develop a workable plan to replace the final amplifier in case tube line production is discontinued</a:t>
            </a:r>
          </a:p>
          <a:p>
            <a:pPr lvl="1"/>
            <a:r>
              <a:rPr lang="en-US" sz="1800" dirty="0" smtClean="0"/>
              <a:t>replace the high voltage modulator with present day technology</a:t>
            </a:r>
          </a:p>
        </p:txBody>
      </p:sp>
    </p:spTree>
    <p:extLst>
      <p:ext uri="{BB962C8B-B14F-4D97-AF65-F5344CB8AC3E}">
        <p14:creationId xmlns:p14="http://schemas.microsoft.com/office/powerpoint/2010/main" val="404028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 – Linac 200 MHz RF system: Modulator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1" y="1043046"/>
            <a:ext cx="6101178" cy="5192501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Modulator provide pulsed power to the plate of the 7835 triode</a:t>
            </a:r>
          </a:p>
          <a:p>
            <a:pPr lvl="1"/>
            <a:r>
              <a:rPr lang="en-US" sz="18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Plate modulation to provide tank field control</a:t>
            </a:r>
          </a:p>
          <a:p>
            <a:pPr lvl="1"/>
            <a:endParaRPr lang="en-US" sz="1800" dirty="0" smtClean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0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Modulator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contribution to Linac downtime is </a:t>
            </a: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~57%</a:t>
            </a:r>
          </a:p>
          <a:p>
            <a:pPr lvl="1"/>
            <a:r>
              <a:rPr lang="en-US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Depending on the nature of the fault, each event may bring the system down from a few minutes up to tens of hours</a:t>
            </a:r>
          </a:p>
          <a:p>
            <a:pPr lvl="1"/>
            <a:r>
              <a:rPr lang="en-US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MTBF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: ~ </a:t>
            </a:r>
            <a:r>
              <a:rPr lang="en-US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10 hrs</a:t>
            </a:r>
          </a:p>
          <a:p>
            <a:pPr lvl="2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DC </a:t>
            </a: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pwr sply – 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built directly to the </a:t>
            </a: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frame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2"/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Switch tubes 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no longer </a:t>
            </a: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manufactured </a:t>
            </a:r>
          </a:p>
          <a:p>
            <a:pPr lvl="3"/>
            <a:r>
              <a:rPr lang="en-US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Rely on rebuilds to operate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2"/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Outdated relays 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&amp; </a:t>
            </a: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interlocks </a:t>
            </a:r>
          </a:p>
          <a:p>
            <a:pPr lvl="2"/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Minimal diagnostic capability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endParaRPr lang="en-US" sz="18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779" y="848737"/>
            <a:ext cx="2585620" cy="2019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87" y="2911751"/>
            <a:ext cx="2465387" cy="1850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13455" y="2911751"/>
            <a:ext cx="841019" cy="95410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gradient</a:t>
            </a:r>
          </a:p>
          <a:p>
            <a:r>
              <a:rPr lang="en-US" sz="14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voltage</a:t>
            </a:r>
          </a:p>
          <a:p>
            <a:r>
              <a:rPr lang="en-US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</a:t>
            </a:r>
            <a:r>
              <a:rPr lang="en-US" sz="1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urrent</a:t>
            </a:r>
          </a:p>
          <a:p>
            <a:r>
              <a:rPr lang="en-US" sz="1400" dirty="0" smtClean="0">
                <a:solidFill>
                  <a:srgbClr val="F579D5"/>
                </a:solidFill>
              </a:rPr>
              <a:t>FFPW</a:t>
            </a:r>
            <a:endParaRPr lang="en-US" sz="1400" dirty="0">
              <a:solidFill>
                <a:srgbClr val="F579D5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30593" y="2038597"/>
            <a:ext cx="5341854" cy="860946"/>
            <a:chOff x="1171876" y="4330228"/>
            <a:chExt cx="5341854" cy="860946"/>
          </a:xfrm>
        </p:grpSpPr>
        <p:sp>
          <p:nvSpPr>
            <p:cNvPr id="3" name="Rectangle 2"/>
            <p:cNvSpPr/>
            <p:nvPr/>
          </p:nvSpPr>
          <p:spPr>
            <a:xfrm>
              <a:off x="1171876" y="4514679"/>
              <a:ext cx="887767" cy="67649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6</a:t>
              </a:r>
              <a:r>
                <a:rPr lang="en-US" sz="1400" dirty="0" smtClean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0kV </a:t>
              </a:r>
            </a:p>
            <a:p>
              <a:pPr algn="ctr"/>
              <a:r>
                <a:rPr lang="en-US" sz="1400" dirty="0" smtClean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35 amp</a:t>
              </a:r>
            </a:p>
            <a:p>
              <a:pPr algn="ctr"/>
              <a:r>
                <a:rPr lang="en-US" sz="1400" dirty="0" smtClean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DC PS</a:t>
              </a:r>
              <a:endParaRPr lang="en-US" sz="14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07192" y="4402740"/>
              <a:ext cx="733843" cy="4501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3</a:t>
              </a:r>
              <a:r>
                <a:rPr lang="en-US" sz="1400" dirty="0" smtClean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0kV </a:t>
              </a:r>
            </a:p>
            <a:p>
              <a:pPr algn="ctr"/>
              <a:r>
                <a:rPr lang="en-US" sz="1400" dirty="0" smtClean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350 A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861574" y="4514679"/>
              <a:ext cx="1038680" cy="67649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Modulator</a:t>
              </a:r>
            </a:p>
            <a:p>
              <a:pPr algn="ctr"/>
              <a:r>
                <a:rPr lang="en-US" sz="1400" dirty="0" smtClean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F1123 </a:t>
              </a:r>
            </a:p>
            <a:p>
              <a:pPr algn="ctr"/>
              <a:r>
                <a:rPr lang="en-US" sz="1400" dirty="0" smtClean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3 triodes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900468" y="4514679"/>
              <a:ext cx="887767" cy="67649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FPA 7835</a:t>
              </a:r>
            </a:p>
            <a:p>
              <a:pPr algn="ctr"/>
              <a:r>
                <a:rPr lang="en-US" sz="1400" dirty="0" smtClean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plate</a:t>
              </a:r>
            </a:p>
          </p:txBody>
        </p:sp>
        <p:cxnSp>
          <p:nvCxnSpPr>
            <p:cNvPr id="9" name="Straight Arrow Connector 8"/>
            <p:cNvCxnSpPr>
              <a:stCxn id="14" idx="3"/>
              <a:endCxn id="15" idx="1"/>
            </p:cNvCxnSpPr>
            <p:nvPr/>
          </p:nvCxnSpPr>
          <p:spPr>
            <a:xfrm>
              <a:off x="3900254" y="4852927"/>
              <a:ext cx="100021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892222" y="4368451"/>
              <a:ext cx="10003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10-35kV</a:t>
              </a:r>
            </a:p>
            <a:p>
              <a:r>
                <a:rPr lang="en-US" sz="1400" dirty="0" smtClean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100-350 A</a:t>
              </a:r>
              <a:endParaRPr lang="en-US" sz="14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19" name="Straight Arrow Connector 18"/>
            <p:cNvCxnSpPr>
              <a:stCxn id="3" idx="3"/>
            </p:cNvCxnSpPr>
            <p:nvPr/>
          </p:nvCxnSpPr>
          <p:spPr>
            <a:xfrm flipV="1">
              <a:off x="2059643" y="4852926"/>
              <a:ext cx="801930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5810431" y="4826293"/>
              <a:ext cx="50159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761601" y="4330228"/>
              <a:ext cx="7521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0.6MW</a:t>
              </a:r>
            </a:p>
            <a:p>
              <a:r>
                <a:rPr lang="en-US" sz="1400" dirty="0" smtClean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3.5MW</a:t>
              </a:r>
              <a:endParaRPr lang="en-US" sz="14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41964" y="5038055"/>
            <a:ext cx="1322939" cy="104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 descr="P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62507" y="4121788"/>
            <a:ext cx="1349573" cy="216922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781" y="4808052"/>
            <a:ext cx="1232694" cy="164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05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6"/>
          <p:cNvSpPr txBox="1">
            <a:spLocks/>
          </p:cNvSpPr>
          <p:nvPr/>
        </p:nvSpPr>
        <p:spPr>
          <a:xfrm>
            <a:off x="6342063" y="2526335"/>
            <a:ext cx="2573337" cy="14095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AD/EE design </a:t>
            </a:r>
          </a:p>
          <a:p>
            <a:pPr marL="174625" indent="-174625"/>
            <a:r>
              <a:rPr lang="en-US" sz="1600" dirty="0" smtClean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best meets original specifications </a:t>
            </a:r>
            <a:endParaRPr lang="en-US" sz="1600" dirty="0">
              <a:solidFill>
                <a:srgbClr val="40404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4625" indent="-174625"/>
            <a:r>
              <a:rPr lang="en-US" sz="1600" dirty="0" smtClean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lower cost than SLAC</a:t>
            </a:r>
          </a:p>
          <a:p>
            <a:pPr marL="174625" indent="-174625"/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  <a:r>
              <a:rPr lang="en-US" sz="1600" dirty="0" smtClean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n-house expertise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 – Linac 200 MHz RF system: Modulator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05741" y="963037"/>
            <a:ext cx="8686799" cy="842903"/>
          </a:xfrm>
        </p:spPr>
        <p:txBody>
          <a:bodyPr>
            <a:normAutofit fontScale="92500"/>
          </a:bodyPr>
          <a:lstStyle/>
          <a:p>
            <a:r>
              <a:rPr lang="en-US" sz="2200" b="1" dirty="0" smtClean="0">
                <a:solidFill>
                  <a:schemeClr val="accent6"/>
                </a:solidFill>
              </a:rPr>
              <a:t>Modulator upgrade – 35 kV, Marx-topology modulator to drive triode</a:t>
            </a:r>
          </a:p>
          <a:p>
            <a:pPr lvl="1"/>
            <a:r>
              <a:rPr lang="en-US" sz="1900" dirty="0" smtClean="0">
                <a:solidFill>
                  <a:schemeClr val="accent6"/>
                </a:solidFill>
              </a:rPr>
              <a:t>Could even drive klystron with proper pulse transformer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034790"/>
            <a:ext cx="5565775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375" y="1236167"/>
            <a:ext cx="2415540" cy="127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370" y="3983474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2870" y="1570633"/>
            <a:ext cx="6077268" cy="2542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>
                <a:solidFill>
                  <a:srgbClr val="404040"/>
                </a:solidFill>
                <a:latin typeface="Helvetica"/>
              </a:rPr>
              <a:t>SLAC</a:t>
            </a:r>
            <a:r>
              <a:rPr lang="en-US" sz="2000" dirty="0">
                <a:solidFill>
                  <a:srgbClr val="404040"/>
                </a:solidFill>
                <a:latin typeface="Helvetica"/>
              </a:rPr>
              <a:t> “ILC-like” modulator </a:t>
            </a:r>
            <a:r>
              <a:rPr lang="en-US" sz="20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(uses 3 kV </a:t>
            </a:r>
            <a:r>
              <a:rPr lang="en-US" sz="2000" dirty="0" smtClean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cells</a:t>
            </a:r>
            <a:r>
              <a:rPr lang="en-US" sz="1800" dirty="0" smtClean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US" sz="2000" dirty="0">
              <a:solidFill>
                <a:srgbClr val="40404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ILC Mark modulator (-120 kV/140Amp w/ </a:t>
            </a:r>
            <a:r>
              <a:rPr lang="en-US" sz="1600" b="1" i="1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32 cells</a:t>
            </a: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modified ILC (35kV/350 Amp w/ </a:t>
            </a:r>
            <a:r>
              <a:rPr lang="en-US" sz="1600" b="1" i="1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15 cells</a:t>
            </a: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>
                <a:solidFill>
                  <a:srgbClr val="404040"/>
                </a:solidFill>
                <a:latin typeface="Helvetica"/>
              </a:rPr>
              <a:t>AD/EE </a:t>
            </a:r>
            <a:r>
              <a:rPr lang="en-US" sz="20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designed using modulator specification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designed with 1 kV cells, requiring </a:t>
            </a:r>
            <a:r>
              <a:rPr lang="en-US" sz="1600" b="1" i="1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53 cells </a:t>
            </a: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total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built 9 cell modulator for testing (see pictures)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building 25 cell modulator for further testing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plan to build full 53 modulator </a:t>
            </a:r>
            <a:r>
              <a:rPr lang="en-US" sz="1600" dirty="0" smtClean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prototype in FY15</a:t>
            </a:r>
            <a:endParaRPr lang="en-US" sz="1600" dirty="0">
              <a:solidFill>
                <a:srgbClr val="40404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74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9" t="3140" r="9731" b="9703"/>
          <a:stretch/>
        </p:blipFill>
        <p:spPr bwMode="auto">
          <a:xfrm>
            <a:off x="111678" y="3737321"/>
            <a:ext cx="3906530" cy="254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 – Linac 200 MHz RF system: PA</a:t>
            </a:r>
            <a:endParaRPr lang="en-US" dirty="0"/>
          </a:p>
        </p:txBody>
      </p:sp>
      <p:sp>
        <p:nvSpPr>
          <p:cNvPr id="7" name="Content Placeholder 5"/>
          <p:cNvSpPr txBox="1">
            <a:spLocks noGrp="1"/>
          </p:cNvSpPr>
          <p:nvPr>
            <p:ph idx="1"/>
          </p:nvPr>
        </p:nvSpPr>
        <p:spPr>
          <a:xfrm>
            <a:off x="228600" y="1043353"/>
            <a:ext cx="7498079" cy="2545667"/>
          </a:xfrm>
          <a:prstGeom prst="rect">
            <a:avLst/>
          </a:prstGeom>
        </p:spPr>
        <p:txBody>
          <a:bodyPr vert="horz" lIns="91427" tIns="45713" rIns="91427" bIns="45713" rtlCol="0">
            <a:normAutofit/>
          </a:bodyPr>
          <a:lstStyle>
            <a:lvl1pPr marL="342852" indent="-342852" algn="l" defTabSz="9142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47" indent="-285711" algn="l" defTabSz="91427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41" indent="-228568" algn="l" defTabSz="9142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77" indent="-228568" algn="l" defTabSz="91427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13" indent="-228568" algn="l" defTabSz="91427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49" indent="-228568" algn="l" defTabSz="9142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86" indent="-228568" algn="l" defTabSz="9142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22" indent="-228568" algn="l" defTabSz="9142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58" indent="-228568" algn="l" defTabSz="9142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201.25 MHz final </a:t>
            </a:r>
            <a:r>
              <a:rPr lang="en-US" sz="2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</a:t>
            </a:r>
            <a:r>
              <a:rPr lang="en-US" sz="22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ower </a:t>
            </a:r>
            <a:r>
              <a:rPr lang="en-US" sz="2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  <a:r>
              <a:rPr lang="en-US" sz="22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mplifier</a:t>
            </a:r>
          </a:p>
          <a:p>
            <a:pPr lvl="1"/>
            <a:r>
              <a:rPr lang="en-US" sz="19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Single </a:t>
            </a:r>
            <a:r>
              <a:rPr lang="en-US" sz="19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</a:t>
            </a:r>
            <a:r>
              <a:rPr lang="en-US" sz="19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endor</a:t>
            </a:r>
            <a:r>
              <a:rPr lang="en-US" sz="19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Photonis USA (former </a:t>
            </a:r>
            <a:r>
              <a:rPr lang="en-US" sz="19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Burle)</a:t>
            </a:r>
            <a:endParaRPr lang="en-US" sz="19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r>
              <a:rPr lang="en-US" sz="19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National laboratories are the only users (FNAL,BNL,LANL*)</a:t>
            </a:r>
            <a:endParaRPr lang="en-US" sz="19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r>
              <a:rPr lang="en-US" sz="19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Typical delivery time: 200 days</a:t>
            </a:r>
            <a:endParaRPr lang="en-US" sz="19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r>
              <a:rPr lang="en-US" sz="19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Operation needs: 5 tubes</a:t>
            </a:r>
          </a:p>
          <a:p>
            <a:pPr lvl="1"/>
            <a:r>
              <a:rPr lang="en-US" sz="19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Lifetime: ~ 8-10 months</a:t>
            </a:r>
            <a:endParaRPr lang="en-US" sz="12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*</a:t>
            </a:r>
            <a:r>
              <a:rPr lang="en-US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LANL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en-US" sz="1600" dirty="0" smtClean="0">
                <a:solidFill>
                  <a:schemeClr val="accent6"/>
                </a:solidFill>
              </a:rPr>
              <a:t>upgraded one tank to diacrode Jul/2014</a:t>
            </a:r>
          </a:p>
          <a:p>
            <a:pPr marL="0" indent="0">
              <a:buNone/>
            </a:pPr>
            <a:endParaRPr lang="en-US" sz="1200" dirty="0" smtClean="0">
              <a:solidFill>
                <a:schemeClr val="accent6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60344" y="2458572"/>
            <a:ext cx="4061408" cy="1318052"/>
            <a:chOff x="544125" y="3192226"/>
            <a:chExt cx="4434103" cy="148264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125" y="3192226"/>
              <a:ext cx="4434103" cy="1482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846955" y="3286610"/>
              <a:ext cx="2366643" cy="338554"/>
              <a:chOff x="4371510" y="2218818"/>
              <a:chExt cx="2366643" cy="338554"/>
            </a:xfrm>
          </p:grpSpPr>
          <p:cxnSp>
            <p:nvCxnSpPr>
              <p:cNvPr id="11" name="Straight Arrow Connector 10"/>
              <p:cNvCxnSpPr>
                <a:stCxn id="15" idx="3"/>
              </p:cNvCxnSpPr>
              <p:nvPr/>
            </p:nvCxnSpPr>
            <p:spPr>
              <a:xfrm flipV="1">
                <a:off x="6007021" y="2380697"/>
                <a:ext cx="731132" cy="739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H="1">
                <a:off x="4371510" y="2380697"/>
                <a:ext cx="74202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5035280" y="2218818"/>
                <a:ext cx="9717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12k -15k</a:t>
                </a:r>
                <a:endParaRPr lang="en-US" sz="1600" dirty="0">
                  <a:solidFill>
                    <a:schemeClr val="accent6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3598169" y="3530781"/>
              <a:ext cx="1286783" cy="338554"/>
              <a:chOff x="4371510" y="2218818"/>
              <a:chExt cx="2366643" cy="338554"/>
            </a:xfrm>
          </p:grpSpPr>
          <p:cxnSp>
            <p:nvCxnSpPr>
              <p:cNvPr id="22" name="Straight Arrow Connector 21"/>
              <p:cNvCxnSpPr>
                <a:stCxn id="24" idx="3"/>
              </p:cNvCxnSpPr>
              <p:nvPr/>
            </p:nvCxnSpPr>
            <p:spPr>
              <a:xfrm flipV="1">
                <a:off x="6024475" y="2380697"/>
                <a:ext cx="713678" cy="739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4371510" y="2380697"/>
                <a:ext cx="74202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5035280" y="2218818"/>
                <a:ext cx="9891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7.5k</a:t>
                </a:r>
                <a:endParaRPr lang="en-US" sz="1600" dirty="0">
                  <a:solidFill>
                    <a:schemeClr val="accent6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</p:grpSp>
      <p:sp>
        <p:nvSpPr>
          <p:cNvPr id="25" name="Content Placeholder 5"/>
          <p:cNvSpPr txBox="1">
            <a:spLocks/>
          </p:cNvSpPr>
          <p:nvPr/>
        </p:nvSpPr>
        <p:spPr>
          <a:xfrm>
            <a:off x="3915177" y="3977933"/>
            <a:ext cx="3717581" cy="2228260"/>
          </a:xfrm>
          <a:prstGeom prst="rect">
            <a:avLst/>
          </a:prstGeom>
        </p:spPr>
        <p:txBody>
          <a:bodyPr vert="horz" lIns="91427" tIns="45713" rIns="91427" bIns="45713" rtlCol="0">
            <a:normAutofit lnSpcReduction="10000"/>
          </a:bodyPr>
          <a:lstStyle>
            <a:lvl1pPr marL="342852" indent="-342852" algn="l" defTabSz="914272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47" indent="-285711" algn="l" defTabSz="914272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41" indent="-228568" algn="l" defTabSz="914272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77" indent="-228568" algn="l" defTabSz="914272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13" indent="-228568" algn="l" defTabSz="914272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49" indent="-228568" algn="l" defTabSz="9142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86" indent="-228568" algn="l" defTabSz="9142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22" indent="-228568" algn="l" defTabSz="9142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58" indent="-228568" algn="l" defTabSz="9142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/>
            <a:r>
              <a:rPr lang="en-US" sz="20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There is no RF conditioning at the vendor site</a:t>
            </a:r>
          </a:p>
          <a:p>
            <a:pPr marL="566738" lvl="1" indent="-219075"/>
            <a:r>
              <a:rPr lang="en-US" sz="18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Typical 15 days/tube for 2 techs</a:t>
            </a:r>
          </a:p>
          <a:p>
            <a:pPr marL="566738" lvl="1" indent="-219075"/>
            <a:r>
              <a:rPr lang="en-US" sz="18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 tubes conditioned annually</a:t>
            </a:r>
          </a:p>
          <a:p>
            <a:pPr marL="566738" lvl="1" indent="-219075"/>
            <a:r>
              <a:rPr lang="en-US" sz="18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Time consuming effort </a:t>
            </a:r>
          </a:p>
          <a:p>
            <a:pPr marL="347663" lvl="1" indent="0">
              <a:buNone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(4-5 months)</a:t>
            </a:r>
            <a:endParaRPr lang="en-US" sz="1800" dirty="0" smtClean="0">
              <a:solidFill>
                <a:schemeClr val="accent6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sz="1200" dirty="0" smtClean="0">
              <a:solidFill>
                <a:schemeClr val="accent6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272" y="870069"/>
            <a:ext cx="1051128" cy="178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59" y="3737321"/>
            <a:ext cx="1204904" cy="245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80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255950" y="1067408"/>
            <a:ext cx="4056740" cy="5101380"/>
          </a:xfrm>
        </p:spPr>
        <p:txBody>
          <a:bodyPr>
            <a:normAutofit fontScale="85000" lnSpcReduction="10000"/>
          </a:bodyPr>
          <a:lstStyle/>
          <a:p>
            <a:pPr marL="342900" lvl="1" indent="-342900">
              <a:buSzPct val="80000"/>
              <a:buFontTx/>
              <a:buChar char="•"/>
            </a:pPr>
            <a:r>
              <a:rPr lang="en-US" sz="2400" dirty="0" smtClean="0"/>
              <a:t>PIP is a critical Fermilab “project” to address desired increases in proton production to meet the present and near term experiments</a:t>
            </a:r>
          </a:p>
          <a:p>
            <a:pPr lvl="1"/>
            <a:r>
              <a:rPr lang="en-US" sz="2400" dirty="0" smtClean="0"/>
              <a:t>PIP’s scope  is specific to the FNAL Proton Source</a:t>
            </a:r>
          </a:p>
          <a:p>
            <a:pPr lvl="2"/>
            <a:r>
              <a:rPr lang="en-US" dirty="0" smtClean="0"/>
              <a:t>Proton flux</a:t>
            </a:r>
          </a:p>
          <a:p>
            <a:pPr lvl="2"/>
            <a:r>
              <a:rPr lang="en-US" dirty="0" smtClean="0"/>
              <a:t>Machine reliability</a:t>
            </a:r>
          </a:p>
          <a:p>
            <a:pPr lvl="2"/>
            <a:r>
              <a:rPr lang="en-US" dirty="0" smtClean="0"/>
              <a:t>Machine long </a:t>
            </a:r>
            <a:r>
              <a:rPr lang="en-US" dirty="0"/>
              <a:t>t</a:t>
            </a:r>
            <a:r>
              <a:rPr lang="en-US" dirty="0" smtClean="0"/>
              <a:t>erm </a:t>
            </a:r>
            <a:r>
              <a:rPr lang="en-US" dirty="0"/>
              <a:t>v</a:t>
            </a:r>
            <a:r>
              <a:rPr lang="en-US" dirty="0" smtClean="0"/>
              <a:t>iability</a:t>
            </a:r>
          </a:p>
          <a:p>
            <a:pPr lvl="1"/>
            <a:r>
              <a:rPr lang="en-US" dirty="0" smtClean="0"/>
              <a:t>Official start in FY12</a:t>
            </a:r>
          </a:p>
          <a:p>
            <a:pPr lvl="1"/>
            <a:endParaRPr lang="en-US" dirty="0"/>
          </a:p>
          <a:p>
            <a:r>
              <a:rPr lang="en-US" dirty="0" smtClean="0"/>
              <a:t>This talk focuses on a few RF and injection/extraction issues</a:t>
            </a:r>
          </a:p>
          <a:p>
            <a:pPr lvl="1"/>
            <a:r>
              <a:rPr lang="en-US" dirty="0" smtClean="0"/>
              <a:t>More on beam dynamics issues in K. Seiya’s talk this afternoon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8600" y="103188"/>
            <a:ext cx="8686800" cy="64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>
                <a:latin typeface="Helvetica" pitchFamily="124" charset="0"/>
              </a:rPr>
              <a:t>PIP Introduction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858660" y="1067408"/>
            <a:ext cx="4056740" cy="472440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SzPct val="80000"/>
              <a:buFontTx/>
              <a:buChar char="•"/>
            </a:pPr>
            <a:endParaRPr lang="en-US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0" y="1162942"/>
            <a:ext cx="4343400" cy="472440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SzPct val="80000"/>
              <a:buNone/>
            </a:pPr>
            <a:endParaRPr lang="en-US" dirty="0"/>
          </a:p>
          <a:p>
            <a:pPr marL="342900" lvl="1" indent="-342900">
              <a:buSzPct val="80000"/>
              <a:buFontTx/>
              <a:buChar char="•"/>
            </a:pPr>
            <a:r>
              <a:rPr lang="en-US" dirty="0" smtClean="0"/>
              <a:t>Project Overview</a:t>
            </a:r>
          </a:p>
          <a:p>
            <a:pPr marL="342900" lvl="1" indent="-342900">
              <a:buSzPct val="80000"/>
              <a:buFontTx/>
              <a:buChar char="•"/>
            </a:pPr>
            <a:endParaRPr lang="en-US" dirty="0"/>
          </a:p>
          <a:p>
            <a:pPr marL="342900" lvl="1" indent="-342900">
              <a:buSzPct val="80000"/>
              <a:buFontTx/>
              <a:buChar char="•"/>
            </a:pPr>
            <a:r>
              <a:rPr lang="en-US" dirty="0" smtClean="0"/>
              <a:t>Notching</a:t>
            </a:r>
          </a:p>
          <a:p>
            <a:pPr marL="742950" lvl="2" indent="-342900">
              <a:buSzPct val="80000"/>
              <a:buFontTx/>
              <a:buChar char="•"/>
            </a:pPr>
            <a:r>
              <a:rPr lang="en-US" dirty="0" smtClean="0"/>
              <a:t>Kickers</a:t>
            </a:r>
          </a:p>
          <a:p>
            <a:pPr marL="742950" lvl="2" indent="-342900">
              <a:buSzPct val="80000"/>
              <a:buFontTx/>
              <a:buChar char="•"/>
            </a:pPr>
            <a:r>
              <a:rPr lang="en-US" dirty="0" smtClean="0"/>
              <a:t>Laser Neutralization</a:t>
            </a:r>
          </a:p>
          <a:p>
            <a:pPr marL="742950" lvl="2" indent="-342900">
              <a:buSzPct val="80000"/>
              <a:buFontTx/>
              <a:buChar char="•"/>
            </a:pPr>
            <a:endParaRPr lang="en-US" dirty="0"/>
          </a:p>
          <a:p>
            <a:pPr marL="342900" lvl="1" indent="-342900">
              <a:buSzPct val="80000"/>
              <a:buFontTx/>
              <a:buChar char="•"/>
            </a:pPr>
            <a:r>
              <a:rPr lang="en-US" dirty="0" smtClean="0"/>
              <a:t>200 MHz sources</a:t>
            </a:r>
          </a:p>
          <a:p>
            <a:pPr marL="742950" lvl="2" indent="-342900">
              <a:buSzPct val="80000"/>
              <a:buFontTx/>
              <a:buChar char="•"/>
            </a:pPr>
            <a:r>
              <a:rPr lang="en-US" dirty="0" smtClean="0"/>
              <a:t>Modulator</a:t>
            </a:r>
          </a:p>
          <a:p>
            <a:pPr marL="742950" lvl="2" indent="-342900">
              <a:buSzPct val="80000"/>
              <a:buFontTx/>
              <a:buChar char="•"/>
            </a:pPr>
            <a:r>
              <a:rPr lang="en-US" dirty="0" smtClean="0"/>
              <a:t>PA (tube or klystron)</a:t>
            </a:r>
          </a:p>
          <a:p>
            <a:pPr marL="342900" lvl="1" indent="-342900">
              <a:buSzPct val="80000"/>
              <a:buFontTx/>
              <a:buChar char="•"/>
            </a:pPr>
            <a:endParaRPr lang="en-US" dirty="0"/>
          </a:p>
          <a:p>
            <a:pPr marL="342900" lvl="1" indent="-342900">
              <a:buSzPct val="80000"/>
              <a:buFontTx/>
              <a:buChar char="•"/>
            </a:pPr>
            <a:r>
              <a:rPr lang="en-US" dirty="0" smtClean="0"/>
              <a:t>Booster Cavity Refurbishment</a:t>
            </a:r>
          </a:p>
        </p:txBody>
      </p:sp>
    </p:spTree>
    <p:extLst>
      <p:ext uri="{BB962C8B-B14F-4D97-AF65-F5344CB8AC3E}">
        <p14:creationId xmlns:p14="http://schemas.microsoft.com/office/powerpoint/2010/main" val="208443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 – Linac 200 MHz RF system: HLRF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2203074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Study conducted in 2012 discussed alternatives to the triodes</a:t>
            </a:r>
          </a:p>
          <a:p>
            <a:pPr lvl="1"/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Tetrodes (LANL design)</a:t>
            </a:r>
          </a:p>
          <a:p>
            <a:pPr lvl="1"/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Klystron-based 200 MHz RF</a:t>
            </a:r>
          </a:p>
          <a:p>
            <a:pPr lvl="1"/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“SNS-like” 400 MHz Linac</a:t>
            </a:r>
          </a:p>
          <a:p>
            <a:pPr lvl="1"/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Cost took in consideration series of criteria evaluated against over the expected lifetime of the Linac</a:t>
            </a:r>
          </a:p>
          <a:p>
            <a:pPr lvl="2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Criteria: supply chain, technical risk, M&amp;S/labor construction, upgrade time, maintenance cost and program interruption </a:t>
            </a: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time</a:t>
            </a:r>
            <a:endParaRPr lang="en-US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" y="3227920"/>
            <a:ext cx="3554730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After careful </a:t>
            </a:r>
            <a:r>
              <a:rPr lang="en-US" sz="18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consideration,</a:t>
            </a:r>
          </a:p>
          <a:p>
            <a:r>
              <a:rPr lang="en-US" sz="18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en-US" sz="1800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201.25MHz </a:t>
            </a:r>
            <a:r>
              <a:rPr lang="en-US" sz="1800" b="1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klystron-based </a:t>
            </a:r>
          </a:p>
          <a:p>
            <a:r>
              <a:rPr lang="en-US" sz="18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RF 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power system </a:t>
            </a:r>
            <a:r>
              <a:rPr lang="en-US" sz="18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was chosen as </a:t>
            </a:r>
          </a:p>
          <a:p>
            <a:r>
              <a:rPr lang="en-US" sz="18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plausible replacement </a:t>
            </a:r>
            <a:r>
              <a:rPr lang="en-US" sz="18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the </a:t>
            </a:r>
          </a:p>
          <a:p>
            <a:r>
              <a:rPr lang="en-US" sz="18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7835 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triode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60" y="2903220"/>
            <a:ext cx="5414963" cy="334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580" y="4813830"/>
            <a:ext cx="3554730" cy="646331"/>
          </a:xfrm>
          <a:prstGeom prst="rect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prototype is being designed and built at CPI</a:t>
            </a:r>
          </a:p>
        </p:txBody>
      </p:sp>
    </p:spTree>
    <p:extLst>
      <p:ext uri="{BB962C8B-B14F-4D97-AF65-F5344CB8AC3E}">
        <p14:creationId xmlns:p14="http://schemas.microsoft.com/office/powerpoint/2010/main" val="271990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 – Linac 200 MHz RF system: HLRF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8"/>
          <a:stretch/>
        </p:blipFill>
        <p:spPr bwMode="auto">
          <a:xfrm>
            <a:off x="20058" y="3726694"/>
            <a:ext cx="4281486" cy="253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4526280" y="1017644"/>
            <a:ext cx="4481988" cy="3088422"/>
            <a:chOff x="4044128" y="1160277"/>
            <a:chExt cx="4971254" cy="34255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31" t="30384" r="29462" b="15644"/>
            <a:stretch/>
          </p:blipFill>
          <p:spPr>
            <a:xfrm>
              <a:off x="4467470" y="1160277"/>
              <a:ext cx="4234351" cy="291904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 rot="5400000">
              <a:off x="8168091" y="2484959"/>
              <a:ext cx="1255697" cy="43888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404040"/>
                  </a:solidFill>
                </a:rPr>
                <a:t>Gain (dB)</a:t>
              </a:r>
              <a:endParaRPr lang="en-US" sz="1800" dirty="0">
                <a:solidFill>
                  <a:srgbClr val="40404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88295" y="4146959"/>
              <a:ext cx="2529601" cy="43888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404040"/>
                  </a:solidFill>
                </a:rPr>
                <a:t>Drive power P</a:t>
              </a:r>
              <a:r>
                <a:rPr lang="en-US" sz="1800" baseline="-25000" dirty="0" smtClean="0">
                  <a:solidFill>
                    <a:srgbClr val="404040"/>
                  </a:solidFill>
                </a:rPr>
                <a:t>in</a:t>
              </a:r>
              <a:r>
                <a:rPr lang="en-US" sz="1800" dirty="0" smtClean="0">
                  <a:solidFill>
                    <a:srgbClr val="404040"/>
                  </a:solidFill>
                </a:rPr>
                <a:t>(kW)</a:t>
              </a:r>
              <a:endParaRPr lang="en-US" sz="1800" dirty="0">
                <a:solidFill>
                  <a:srgbClr val="40404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58611" y="1363098"/>
              <a:ext cx="436597" cy="241386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404040"/>
                  </a:solidFill>
                </a:rPr>
                <a:t>51</a:t>
              </a:r>
            </a:p>
            <a:p>
              <a:endParaRPr lang="en-US" sz="1400" dirty="0">
                <a:solidFill>
                  <a:srgbClr val="404040"/>
                </a:solidFill>
              </a:endParaRPr>
            </a:p>
            <a:p>
              <a:endParaRPr lang="en-US" sz="1400" dirty="0" smtClean="0">
                <a:solidFill>
                  <a:srgbClr val="404040"/>
                </a:solidFill>
              </a:endParaRPr>
            </a:p>
            <a:p>
              <a:endParaRPr lang="en-US" sz="1400" dirty="0">
                <a:solidFill>
                  <a:srgbClr val="404040"/>
                </a:solidFill>
              </a:endParaRPr>
            </a:p>
            <a:p>
              <a:r>
                <a:rPr lang="en-US" sz="1400" dirty="0" smtClean="0">
                  <a:solidFill>
                    <a:srgbClr val="404040"/>
                  </a:solidFill>
                </a:rPr>
                <a:t>45</a:t>
              </a:r>
            </a:p>
            <a:p>
              <a:endParaRPr lang="en-US" sz="1400" dirty="0">
                <a:solidFill>
                  <a:srgbClr val="404040"/>
                </a:solidFill>
              </a:endParaRPr>
            </a:p>
            <a:p>
              <a:endParaRPr lang="en-US" sz="1400" dirty="0" smtClean="0">
                <a:solidFill>
                  <a:srgbClr val="404040"/>
                </a:solidFill>
              </a:endParaRPr>
            </a:p>
            <a:p>
              <a:r>
                <a:rPr lang="en-US" sz="1400" dirty="0" smtClean="0">
                  <a:solidFill>
                    <a:srgbClr val="404040"/>
                  </a:solidFill>
                </a:rPr>
                <a:t>40</a:t>
              </a:r>
              <a:endParaRPr lang="en-US" sz="1400" dirty="0">
                <a:solidFill>
                  <a:srgbClr val="404040"/>
                </a:solidFill>
              </a:endParaRPr>
            </a:p>
            <a:p>
              <a:endParaRPr lang="en-US" sz="1400" dirty="0">
                <a:solidFill>
                  <a:srgbClr val="40404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38097" y="3792489"/>
              <a:ext cx="4078726" cy="43888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404040"/>
                  </a:solidFill>
                </a:rPr>
                <a:t>0        100     200       300   400   500</a:t>
              </a:r>
              <a:endParaRPr lang="en-US" sz="1800" dirty="0">
                <a:solidFill>
                  <a:srgbClr val="40404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63562" y="1397418"/>
              <a:ext cx="667195" cy="24504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rgbClr val="404040"/>
                  </a:solidFill>
                </a:rPr>
                <a:t>5.5</a:t>
              </a:r>
            </a:p>
            <a:p>
              <a:pPr algn="r"/>
              <a:endParaRPr lang="en-US" sz="1600" dirty="0">
                <a:solidFill>
                  <a:srgbClr val="404040"/>
                </a:solidFill>
              </a:endParaRPr>
            </a:p>
            <a:p>
              <a:pPr algn="r"/>
              <a:endParaRPr lang="en-US" sz="1600" dirty="0" smtClean="0">
                <a:solidFill>
                  <a:srgbClr val="404040"/>
                </a:solidFill>
              </a:endParaRPr>
            </a:p>
            <a:p>
              <a:pPr algn="r"/>
              <a:endParaRPr lang="en-US" sz="1600" dirty="0">
                <a:solidFill>
                  <a:srgbClr val="404040"/>
                </a:solidFill>
              </a:endParaRPr>
            </a:p>
            <a:p>
              <a:pPr algn="r"/>
              <a:r>
                <a:rPr lang="en-US" sz="1600" dirty="0" smtClean="0">
                  <a:solidFill>
                    <a:srgbClr val="404040"/>
                  </a:solidFill>
                </a:rPr>
                <a:t>2.5</a:t>
              </a:r>
            </a:p>
            <a:p>
              <a:pPr algn="r"/>
              <a:endParaRPr lang="en-US" sz="1600" dirty="0">
                <a:solidFill>
                  <a:srgbClr val="404040"/>
                </a:solidFill>
              </a:endParaRPr>
            </a:p>
            <a:p>
              <a:pPr algn="r"/>
              <a:r>
                <a:rPr lang="en-US" sz="1600" dirty="0" smtClean="0">
                  <a:solidFill>
                    <a:srgbClr val="404040"/>
                  </a:solidFill>
                </a:rPr>
                <a:t>       0</a:t>
              </a:r>
              <a:endParaRPr lang="en-US" sz="1600" dirty="0">
                <a:solidFill>
                  <a:srgbClr val="40404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3146854" y="2443167"/>
              <a:ext cx="2233432" cy="43888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404040"/>
                  </a:solidFill>
                </a:rPr>
                <a:t>Peak power (MW)</a:t>
              </a:r>
              <a:endParaRPr lang="en-US" sz="1800" dirty="0">
                <a:solidFill>
                  <a:srgbClr val="404040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38" y="1916618"/>
            <a:ext cx="3938654" cy="156256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732438" y="950261"/>
            <a:ext cx="1554129" cy="342778"/>
            <a:chOff x="6717785" y="4463520"/>
            <a:chExt cx="1554129" cy="34277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834" y="4496156"/>
              <a:ext cx="640080" cy="31014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717785" y="4463520"/>
              <a:ext cx="10219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404040"/>
                  </a:solidFill>
                </a:rPr>
                <a:t>Courtesy: </a:t>
              </a:r>
              <a:endParaRPr lang="en-US" sz="1600" dirty="0">
                <a:solidFill>
                  <a:srgbClr val="404040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812643" y="1677675"/>
            <a:ext cx="150098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5.0 MW</a:t>
            </a:r>
          </a:p>
          <a:p>
            <a:r>
              <a:rPr lang="en-US" sz="1600" dirty="0" smtClean="0"/>
              <a:t>122 kV, 85.2 A</a:t>
            </a:r>
          </a:p>
          <a:p>
            <a:r>
              <a:rPr lang="en-US" sz="1600" dirty="0" smtClean="0"/>
              <a:t>P</a:t>
            </a:r>
            <a:r>
              <a:rPr lang="en-US" sz="1600" baseline="-25000" dirty="0" smtClean="0"/>
              <a:t>in</a:t>
            </a:r>
            <a:r>
              <a:rPr lang="en-US" sz="1600" dirty="0" smtClean="0"/>
              <a:t> 340 W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6253246" y="4082847"/>
            <a:ext cx="2792752" cy="20928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tx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DTL</a:t>
            </a:r>
          </a:p>
          <a:p>
            <a:r>
              <a:rPr lang="en-US" sz="1600" dirty="0" smtClean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</a:t>
            </a:r>
            <a:r>
              <a:rPr lang="en-US" sz="1600" baseline="-25000" dirty="0" smtClean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r>
              <a:rPr lang="en-US" sz="1600" dirty="0" smtClean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201.25 MHz</a:t>
            </a:r>
            <a:endParaRPr lang="en-US" sz="1600" baseline="-25000" dirty="0" smtClean="0">
              <a:solidFill>
                <a:srgbClr val="40404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600" dirty="0" smtClean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Saturated efficiency: &gt; 48%</a:t>
            </a:r>
          </a:p>
          <a:p>
            <a:r>
              <a:rPr lang="en-US" sz="1600" dirty="0" smtClean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Perveance: 2.0 mA/V</a:t>
            </a:r>
            <a:r>
              <a:rPr lang="en-US" sz="1600" baseline="30000" dirty="0" smtClean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1.5</a:t>
            </a:r>
            <a:endParaRPr lang="en-US" sz="1600" dirty="0" smtClean="0">
              <a:solidFill>
                <a:srgbClr val="40404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600" dirty="0" smtClean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PRF: 15 Hz</a:t>
            </a:r>
          </a:p>
          <a:p>
            <a:r>
              <a:rPr lang="en-US" sz="1600" dirty="0" smtClean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Pulse length: 450 msec</a:t>
            </a:r>
          </a:p>
          <a:p>
            <a:r>
              <a:rPr lang="en-US" sz="1600" dirty="0" smtClean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</a:t>
            </a:r>
            <a:r>
              <a:rPr lang="en-US" sz="1600" baseline="-25000" dirty="0" smtClean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cath</a:t>
            </a:r>
            <a:r>
              <a:rPr lang="en-US" sz="1600" dirty="0" smtClean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: 1 A/cm</a:t>
            </a:r>
            <a:r>
              <a:rPr lang="en-US" sz="1600" baseline="30000" dirty="0" smtClean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 </a:t>
            </a:r>
            <a:r>
              <a:rPr lang="en-US" sz="1600" dirty="0" smtClean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r>
              <a:rPr lang="en-US" sz="1600" dirty="0" smtClean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Expected lifetime: &gt; 200 hrs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39741" y="1248535"/>
            <a:ext cx="1119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04040"/>
                </a:solidFill>
              </a:rPr>
              <a:t>C</a:t>
            </a:r>
            <a:r>
              <a:rPr lang="en-US" sz="2000" dirty="0" smtClean="0">
                <a:solidFill>
                  <a:srgbClr val="404040"/>
                </a:solidFill>
              </a:rPr>
              <a:t>ollector</a:t>
            </a:r>
            <a:endParaRPr lang="en-US" sz="2000" dirty="0">
              <a:solidFill>
                <a:srgbClr val="40404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47228" y="966925"/>
            <a:ext cx="168187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404040"/>
                </a:solidFill>
              </a:rPr>
              <a:t>5 cavity RF </a:t>
            </a:r>
          </a:p>
          <a:p>
            <a:r>
              <a:rPr lang="en-US" sz="2000" dirty="0">
                <a:solidFill>
                  <a:srgbClr val="404040"/>
                </a:solidFill>
              </a:rPr>
              <a:t>c</a:t>
            </a:r>
            <a:r>
              <a:rPr lang="en-US" sz="2000" dirty="0" smtClean="0">
                <a:solidFill>
                  <a:srgbClr val="404040"/>
                </a:solidFill>
              </a:rPr>
              <a:t>ircuit design</a:t>
            </a:r>
            <a:endParaRPr lang="en-US" sz="2000" dirty="0">
              <a:solidFill>
                <a:srgbClr val="40404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503364" y="1710200"/>
            <a:ext cx="220337" cy="9876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326801" y="1635058"/>
            <a:ext cx="490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404040"/>
                </a:solidFill>
              </a:rPr>
              <a:t>OC</a:t>
            </a:r>
            <a:endParaRPr lang="en-US" sz="2000" dirty="0">
              <a:solidFill>
                <a:srgbClr val="40404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666082" y="2005679"/>
            <a:ext cx="308472" cy="64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87313" y="1644099"/>
            <a:ext cx="385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04040"/>
                </a:solidFill>
              </a:rPr>
              <a:t>I</a:t>
            </a:r>
            <a:r>
              <a:rPr lang="en-US" sz="2000" dirty="0" smtClean="0">
                <a:solidFill>
                  <a:srgbClr val="404040"/>
                </a:solidFill>
              </a:rPr>
              <a:t>C</a:t>
            </a:r>
            <a:endParaRPr lang="en-US" sz="2000" dirty="0">
              <a:solidFill>
                <a:srgbClr val="40404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936434" y="2100538"/>
            <a:ext cx="394161" cy="64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99795" y="1535703"/>
            <a:ext cx="668773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404040"/>
                </a:solidFill>
              </a:rPr>
              <a:t>Gun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534181" y="1906279"/>
            <a:ext cx="1" cy="6386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27842" y="4407017"/>
            <a:ext cx="2139418" cy="163121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 to PIP-II adjustment:</a:t>
            </a:r>
          </a:p>
          <a:p>
            <a:r>
              <a:rPr lang="en-US" sz="2000" dirty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lang="en-US" sz="2000" dirty="0" smtClean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ask completes after successful acceptance-test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2347666" y="3449469"/>
            <a:ext cx="1576634" cy="47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298538" y="3440130"/>
            <a:ext cx="1586755" cy="17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504" name="TextBox 21503"/>
          <p:cNvSpPr txBox="1"/>
          <p:nvPr/>
        </p:nvSpPr>
        <p:spPr>
          <a:xfrm>
            <a:off x="1838916" y="3265029"/>
            <a:ext cx="52770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16’</a:t>
            </a:r>
            <a:endParaRPr lang="en-US" sz="20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73337" y="2447052"/>
            <a:ext cx="455574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6’</a:t>
            </a:r>
            <a:endParaRPr lang="en-US" sz="20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2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jsreid\Desktop\Booster Stuff\Pictures\Cavity\Bosoter Cavity Pair Instal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90" y="36576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Booster RF cavity</a:t>
            </a:r>
            <a:endParaRPr lang="en-US" dirty="0"/>
          </a:p>
        </p:txBody>
      </p:sp>
      <p:pic>
        <p:nvPicPr>
          <p:cNvPr id="6" name="Content Placeholder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r="3539"/>
          <a:stretch>
            <a:fillRect/>
          </a:stretch>
        </p:blipFill>
        <p:spPr>
          <a:xfrm>
            <a:off x="3657600" y="3331025"/>
            <a:ext cx="5167134" cy="2971800"/>
          </a:xfrm>
        </p:spPr>
      </p:pic>
      <p:pic>
        <p:nvPicPr>
          <p:cNvPr id="8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90" y="10668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2490" y="771900"/>
            <a:ext cx="50335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Designed in 1969 – several small modifications but largely original cavity</a:t>
            </a:r>
          </a:p>
          <a:p>
            <a:pPr algn="l"/>
            <a:r>
              <a:rPr lang="en-US" dirty="0"/>
              <a:t>	</a:t>
            </a:r>
            <a:r>
              <a:rPr lang="en-US" dirty="0" smtClean="0"/>
              <a:t>- 19 stations</a:t>
            </a:r>
          </a:p>
          <a:p>
            <a:pPr algn="l"/>
            <a:r>
              <a:rPr lang="en-US" dirty="0"/>
              <a:t>	</a:t>
            </a:r>
            <a:r>
              <a:rPr lang="en-US" dirty="0" smtClean="0"/>
              <a:t>- 2 gaps @ ~ 24 kV</a:t>
            </a:r>
          </a:p>
          <a:p>
            <a:pPr algn="l"/>
            <a:r>
              <a:rPr lang="en-US" dirty="0"/>
              <a:t>	</a:t>
            </a:r>
            <a:r>
              <a:rPr lang="en-US" dirty="0" smtClean="0"/>
              <a:t>- Tunable 24 – 53 MHz</a:t>
            </a:r>
          </a:p>
          <a:p>
            <a:pPr marL="463550" indent="-463550" algn="l"/>
            <a:r>
              <a:rPr lang="en-US" dirty="0"/>
              <a:t>	</a:t>
            </a:r>
            <a:r>
              <a:rPr lang="en-US" dirty="0" smtClean="0"/>
              <a:t>- Power amplifier system already upgraded to solid-state in PIP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396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05900" cy="533400"/>
          </a:xfrm>
        </p:spPr>
        <p:txBody>
          <a:bodyPr/>
          <a:lstStyle/>
          <a:p>
            <a:r>
              <a:rPr lang="en-US" dirty="0" smtClean="0"/>
              <a:t>Booster PIP - Refurbishment of </a:t>
            </a:r>
            <a:r>
              <a:rPr lang="en-US" sz="2400" dirty="0" smtClean="0"/>
              <a:t>40 year old cavities</a:t>
            </a:r>
            <a:endParaRPr lang="en-US" dirty="0"/>
          </a:p>
        </p:txBody>
      </p:sp>
      <p:grpSp>
        <p:nvGrpSpPr>
          <p:cNvPr id="3" name="Group 8"/>
          <p:cNvGrpSpPr/>
          <p:nvPr/>
        </p:nvGrpSpPr>
        <p:grpSpPr>
          <a:xfrm>
            <a:off x="0" y="914400"/>
            <a:ext cx="9184555" cy="1600200"/>
            <a:chOff x="0" y="4495800"/>
            <a:chExt cx="9144000" cy="1600200"/>
          </a:xfrm>
        </p:grpSpPr>
        <p:sp>
          <p:nvSpPr>
            <p:cNvPr id="10" name="Rounded Rectangle 1"/>
            <p:cNvSpPr>
              <a:spLocks noChangeArrowheads="1"/>
            </p:cNvSpPr>
            <p:nvPr/>
          </p:nvSpPr>
          <p:spPr bwMode="auto">
            <a:xfrm>
              <a:off x="0" y="4495800"/>
              <a:ext cx="9144000" cy="1600200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81000" y="4648200"/>
              <a:ext cx="8458200" cy="0"/>
            </a:xfrm>
            <a:prstGeom prst="straightConnector1">
              <a:avLst/>
            </a:prstGeom>
            <a:ln w="38100"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381000" y="4724400"/>
              <a:ext cx="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333540" y="5410200"/>
              <a:ext cx="1919706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200" dirty="0">
                  <a:solidFill>
                    <a:schemeClr val="bg1"/>
                  </a:solidFill>
                </a:rPr>
                <a:t>Cavity Removal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0668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9050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7432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6576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720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4864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4008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3914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2296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8392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28600" y="4876800"/>
              <a:ext cx="142279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chemeClr val="bg1"/>
                  </a:solidFill>
                </a:rPr>
                <a:t>Cool-down</a:t>
              </a:r>
              <a:endParaRPr lang="en-US" sz="2200" dirty="0">
                <a:solidFill>
                  <a:schemeClr val="bg1"/>
                </a:solidFill>
              </a:endParaRPr>
            </a:p>
          </p:txBody>
        </p:sp>
        <p:cxnSp>
          <p:nvCxnSpPr>
            <p:cNvPr id="25" name="Straight Arrow Connector 24"/>
            <p:cNvCxnSpPr>
              <a:stCxn id="24" idx="0"/>
              <a:endCxn id="24" idx="0"/>
            </p:cNvCxnSpPr>
            <p:nvPr/>
          </p:nvCxnSpPr>
          <p:spPr>
            <a:xfrm>
              <a:off x="940000" y="4876800"/>
              <a:ext cx="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066800" y="4724400"/>
              <a:ext cx="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268903" y="5105400"/>
              <a:ext cx="192902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chemeClr val="bg1"/>
                  </a:solidFill>
                </a:rPr>
                <a:t>Remove Tuners</a:t>
              </a:r>
              <a:endParaRPr lang="en-US" sz="2200" dirty="0">
                <a:solidFill>
                  <a:schemeClr val="bg1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905000" y="4724400"/>
              <a:ext cx="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991764" y="4800600"/>
              <a:ext cx="302619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chemeClr val="bg1"/>
                  </a:solidFill>
                </a:rPr>
                <a:t>Rebuild - Cones &amp; Tuners</a:t>
              </a:r>
              <a:endParaRPr lang="en-US" sz="2200" dirty="0">
                <a:solidFill>
                  <a:schemeClr val="bg1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2286000" y="4800600"/>
              <a:ext cx="31242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758279" y="5181600"/>
              <a:ext cx="276375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chemeClr val="bg1"/>
                  </a:solidFill>
                </a:rPr>
                <a:t>Rebuild Stems/Flanges</a:t>
              </a:r>
              <a:endParaRPr lang="en-US" sz="2200" dirty="0">
                <a:solidFill>
                  <a:schemeClr val="bg1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5486400" y="5181600"/>
              <a:ext cx="19812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677859" y="4800600"/>
              <a:ext cx="165835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chemeClr val="bg1"/>
                  </a:solidFill>
                </a:rPr>
                <a:t>Re-Assemble</a:t>
              </a:r>
              <a:endParaRPr lang="en-US" sz="2200" dirty="0">
                <a:solidFill>
                  <a:schemeClr val="bg1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7391400" y="4800600"/>
              <a:ext cx="8382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8229600" y="5181600"/>
              <a:ext cx="6096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7848600" y="5181600"/>
              <a:ext cx="980856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200" dirty="0" smtClean="0">
                  <a:solidFill>
                    <a:schemeClr val="bg1"/>
                  </a:solidFill>
                </a:rPr>
                <a:t>Testing</a:t>
              </a:r>
              <a:endParaRPr lang="en-US" sz="2200" dirty="0">
                <a:solidFill>
                  <a:schemeClr val="bg1"/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>
              <a:off x="8915400" y="5410200"/>
              <a:ext cx="0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8" name="TextBox 37"/>
          <p:cNvSpPr txBox="1"/>
          <p:nvPr/>
        </p:nvSpPr>
        <p:spPr>
          <a:xfrm>
            <a:off x="3869023" y="533400"/>
            <a:ext cx="1198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(Weeks)</a:t>
            </a:r>
            <a:endParaRPr lang="en-US" dirty="0"/>
          </a:p>
        </p:txBody>
      </p:sp>
      <p:grpSp>
        <p:nvGrpSpPr>
          <p:cNvPr id="6" name="Group 44"/>
          <p:cNvGrpSpPr/>
          <p:nvPr/>
        </p:nvGrpSpPr>
        <p:grpSpPr>
          <a:xfrm>
            <a:off x="142115" y="2635825"/>
            <a:ext cx="5801485" cy="3688774"/>
            <a:chOff x="152400" y="2438400"/>
            <a:chExt cx="5801485" cy="3688774"/>
          </a:xfrm>
        </p:grpSpPr>
        <p:sp>
          <p:nvSpPr>
            <p:cNvPr id="46" name="Rounded Rectangle 2"/>
            <p:cNvSpPr>
              <a:spLocks noChangeArrowheads="1"/>
            </p:cNvSpPr>
            <p:nvPr/>
          </p:nvSpPr>
          <p:spPr bwMode="auto">
            <a:xfrm>
              <a:off x="152400" y="2438400"/>
              <a:ext cx="2819400" cy="3429000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TextBox 2"/>
            <p:cNvSpPr txBox="1">
              <a:spLocks noChangeArrowheads="1"/>
            </p:cNvSpPr>
            <p:nvPr/>
          </p:nvSpPr>
          <p:spPr bwMode="auto">
            <a:xfrm>
              <a:off x="228600" y="4043363"/>
              <a:ext cx="27432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 smtClean="0"/>
                <a:t>Cavity Removal - Stripping </a:t>
              </a:r>
              <a:endParaRPr lang="en-US" sz="1400" dirty="0"/>
            </a:p>
          </p:txBody>
        </p:sp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3671" t="3510" r="7890" b="1755"/>
            <a:stretch>
              <a:fillRect/>
            </a:stretch>
          </p:blipFill>
          <p:spPr bwMode="auto">
            <a:xfrm>
              <a:off x="152400" y="2438400"/>
              <a:ext cx="2819400" cy="1568824"/>
            </a:xfrm>
            <a:prstGeom prst="roundRect">
              <a:avLst>
                <a:gd name="adj" fmla="val 20387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10909" r="4091" b="30909"/>
            <a:stretch>
              <a:fillRect/>
            </a:stretch>
          </p:blipFill>
          <p:spPr bwMode="auto">
            <a:xfrm>
              <a:off x="152400" y="4419600"/>
              <a:ext cx="2847215" cy="1676400"/>
            </a:xfrm>
            <a:prstGeom prst="roundRect">
              <a:avLst>
                <a:gd name="adj" fmla="val 25304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TextBox 21"/>
            <p:cNvSpPr txBox="1">
              <a:spLocks noChangeArrowheads="1"/>
            </p:cNvSpPr>
            <p:nvPr/>
          </p:nvSpPr>
          <p:spPr bwMode="auto">
            <a:xfrm>
              <a:off x="3733800" y="3993575"/>
              <a:ext cx="139147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 smtClean="0"/>
                <a:t>Tuners Rebuild</a:t>
              </a:r>
              <a:endParaRPr lang="en-US" sz="1400" dirty="0"/>
            </a:p>
          </p:txBody>
        </p:sp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6761" t="11268" r="18592" b="15775"/>
            <a:stretch>
              <a:fillRect/>
            </a:stretch>
          </p:blipFill>
          <p:spPr bwMode="auto">
            <a:xfrm>
              <a:off x="3210685" y="2438400"/>
              <a:ext cx="2743200" cy="1555175"/>
            </a:xfrm>
            <a:prstGeom prst="roundRect">
              <a:avLst>
                <a:gd name="adj" fmla="val 29154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10685" y="4374575"/>
              <a:ext cx="2743200" cy="1752599"/>
            </a:xfrm>
            <a:prstGeom prst="roundRect">
              <a:avLst>
                <a:gd name="adj" fmla="val 24323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" name="Rounded Rectangle 3"/>
          <p:cNvSpPr>
            <a:spLocks noChangeArrowheads="1"/>
          </p:cNvSpPr>
          <p:nvPr/>
        </p:nvSpPr>
        <p:spPr bwMode="auto">
          <a:xfrm>
            <a:off x="3230563" y="2667000"/>
            <a:ext cx="2713037" cy="3615218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5" name="Rounded Rectangle 4"/>
          <p:cNvSpPr>
            <a:spLocks noChangeArrowheads="1"/>
          </p:cNvSpPr>
          <p:nvPr/>
        </p:nvSpPr>
        <p:spPr bwMode="auto">
          <a:xfrm>
            <a:off x="6096000" y="2680447"/>
            <a:ext cx="2749550" cy="3615218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" name="TextBox 22"/>
          <p:cNvSpPr txBox="1">
            <a:spLocks noChangeArrowheads="1"/>
          </p:cNvSpPr>
          <p:nvPr/>
        </p:nvSpPr>
        <p:spPr bwMode="auto">
          <a:xfrm>
            <a:off x="6621463" y="4264223"/>
            <a:ext cx="15144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dirty="0" smtClean="0"/>
              <a:t>Rebuild and Test</a:t>
            </a:r>
            <a:endParaRPr lang="en-US" sz="1400" dirty="0"/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6" cstate="print"/>
          <a:srcRect l="3158" t="23860" r="7368" b="25263"/>
          <a:stretch>
            <a:fillRect/>
          </a:stretch>
        </p:blipFill>
        <p:spPr bwMode="auto">
          <a:xfrm>
            <a:off x="6096001" y="2667000"/>
            <a:ext cx="2743200" cy="1573788"/>
          </a:xfrm>
          <a:prstGeom prst="roundRect">
            <a:avLst>
              <a:gd name="adj" fmla="val 32709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2" descr="C:\Users\pellico\AppData\Local\Temp\DSC02118-1.JPG"/>
          <p:cNvPicPr>
            <a:picLocks noChangeAspect="1" noChangeArrowheads="1"/>
          </p:cNvPicPr>
          <p:nvPr/>
        </p:nvPicPr>
        <p:blipFill rotWithShape="1">
          <a:blip r:embed="rId7" cstate="print"/>
          <a:srcRect t="8211" b="842"/>
          <a:stretch/>
        </p:blipFill>
        <p:spPr bwMode="auto">
          <a:xfrm>
            <a:off x="6019800" y="4617025"/>
            <a:ext cx="2819400" cy="1692335"/>
          </a:xfrm>
          <a:prstGeom prst="roundRect">
            <a:avLst>
              <a:gd name="adj" fmla="val 30000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369029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Booster refurbishment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Goals: Completion of Refurbishment in FY15</a:t>
            </a:r>
          </a:p>
          <a:p>
            <a:pPr lvl="1"/>
            <a:r>
              <a:rPr lang="en-US" sz="2000" dirty="0" smtClean="0"/>
              <a:t>(19+1) cavities after refurbishment is complete</a:t>
            </a:r>
          </a:p>
          <a:p>
            <a:pPr lvl="2"/>
            <a:r>
              <a:rPr lang="en-US" sz="1800" dirty="0" smtClean="0"/>
              <a:t>(+1) comes from an originally rejected cavity</a:t>
            </a:r>
          </a:p>
          <a:p>
            <a:pPr lvl="1"/>
            <a:r>
              <a:rPr lang="en-US" sz="2000" dirty="0" smtClean="0"/>
              <a:t>22 cavities will be the final number</a:t>
            </a:r>
          </a:p>
          <a:p>
            <a:pPr lvl="2"/>
            <a:r>
              <a:rPr lang="en-US" sz="1800" dirty="0" smtClean="0"/>
              <a:t>2 cavities will come from the Proton Driver project after modifications to their aperture</a:t>
            </a:r>
          </a:p>
          <a:p>
            <a:pPr lvl="1"/>
            <a:r>
              <a:rPr lang="en-US" sz="2000" dirty="0"/>
              <a:t>R</a:t>
            </a:r>
            <a:r>
              <a:rPr lang="en-US" sz="2000" dirty="0" smtClean="0"/>
              <a:t>eliable 15 Hz operations will require overhead</a:t>
            </a:r>
          </a:p>
          <a:p>
            <a:pPr lvl="2"/>
            <a:r>
              <a:rPr lang="en-US" sz="1800" dirty="0" smtClean="0"/>
              <a:t>Uncertain failure rate at 15 Hz operations</a:t>
            </a:r>
          </a:p>
          <a:p>
            <a:pPr lvl="2"/>
            <a:r>
              <a:rPr lang="en-US" sz="1800" dirty="0" smtClean="0"/>
              <a:t>At least 17 cavities for 4.5e12 protons per pulse</a:t>
            </a:r>
          </a:p>
          <a:p>
            <a:pPr lvl="3"/>
            <a:r>
              <a:rPr lang="en-US" sz="1600" dirty="0" smtClean="0"/>
              <a:t>longitudinal beam quality is decreased, higher losses through transition.</a:t>
            </a:r>
          </a:p>
          <a:p>
            <a:pPr lvl="1"/>
            <a:r>
              <a:rPr lang="en-US" sz="2000" dirty="0" smtClean="0"/>
              <a:t>Make 20 spare tuners (3 tuners per cavity)</a:t>
            </a:r>
          </a:p>
          <a:p>
            <a:pPr lvl="2"/>
            <a:r>
              <a:rPr lang="en-US" sz="1800" dirty="0" smtClean="0"/>
              <a:t>New tuners will be made by TD for refurbishment as well as for long term operations.</a:t>
            </a:r>
          </a:p>
          <a:p>
            <a:pPr lvl="3"/>
            <a:r>
              <a:rPr lang="en-US" sz="1600" dirty="0" smtClean="0"/>
              <a:t>Reduced repair time</a:t>
            </a:r>
          </a:p>
          <a:p>
            <a:pPr lvl="3"/>
            <a:r>
              <a:rPr lang="en-US" sz="1600" dirty="0" smtClean="0"/>
              <a:t>Lower worker exposure rate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7643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Booster RF cavity refurbishment status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7279975" cy="527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987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tuners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Build new tuners to replace complete failures, accelerate refurbishment process, and reduce worker dose</a:t>
            </a:r>
          </a:p>
          <a:p>
            <a:r>
              <a:rPr lang="en-US" sz="2000" dirty="0" smtClean="0"/>
              <a:t>New </a:t>
            </a:r>
            <a:r>
              <a:rPr lang="en-US" sz="2000" dirty="0"/>
              <a:t>tuner has been in service for </a:t>
            </a:r>
            <a:r>
              <a:rPr lang="en-US" sz="2000" dirty="0" smtClean="0"/>
              <a:t>10 </a:t>
            </a:r>
            <a:r>
              <a:rPr lang="en-US" sz="2000" dirty="0"/>
              <a:t>weeks of running</a:t>
            </a:r>
          </a:p>
          <a:p>
            <a:r>
              <a:rPr lang="en-US" sz="2000" dirty="0"/>
              <a:t>Placed requisition for ferrites </a:t>
            </a:r>
            <a:r>
              <a:rPr lang="en-US" sz="2000" dirty="0" smtClean="0"/>
              <a:t>(enough for 20 tuners)</a:t>
            </a:r>
            <a:endParaRPr lang="en-US" sz="2000" dirty="0"/>
          </a:p>
          <a:p>
            <a:pPr lvl="1"/>
            <a:r>
              <a:rPr lang="en-US" sz="1800" dirty="0" smtClean="0"/>
              <a:t>worked with vendor (National) for 2+ years to get recipe for ferrites correct</a:t>
            </a:r>
            <a:endParaRPr lang="en-US" sz="1800" dirty="0"/>
          </a:p>
          <a:p>
            <a:pPr lvl="1"/>
            <a:r>
              <a:rPr lang="en-US" sz="1800" dirty="0" smtClean="0"/>
              <a:t>Delivery before end of year – ready to build immediately</a:t>
            </a:r>
            <a:endParaRPr lang="en-US" sz="1800" dirty="0"/>
          </a:p>
        </p:txBody>
      </p:sp>
      <p:pic>
        <p:nvPicPr>
          <p:cNvPr id="7" name="Picture 2" descr="http://www-bd.fnal.gov/cgi-mach/machlog.pl?nb=pip&amp;action=view&amp;page=-2790&amp;button=y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1" r="14266" b="17485"/>
          <a:stretch/>
        </p:blipFill>
        <p:spPr bwMode="auto">
          <a:xfrm>
            <a:off x="1371600" y="3085600"/>
            <a:ext cx="5531092" cy="315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575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Booster RF station (Solid State upgrade completed in FY13)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49300" y="1284287"/>
            <a:ext cx="7772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Char char="•"/>
              <a:defRPr sz="2400">
                <a:solidFill>
                  <a:srgbClr val="11111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666FF"/>
              </a:buClr>
              <a:buSzPct val="90000"/>
              <a:buFont typeface="Wingdings" pitchFamily="2" charset="2"/>
              <a:buChar char="§"/>
              <a:defRPr sz="2000">
                <a:solidFill>
                  <a:srgbClr val="11111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009900"/>
              </a:buClr>
              <a:buSzPct val="7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q"/>
              <a:defRPr sz="2000">
                <a:solidFill>
                  <a:srgbClr val="11111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itchFamily="2" charset="2"/>
              <a:buChar char="l"/>
              <a:defRPr sz="2000">
                <a:solidFill>
                  <a:srgbClr val="11111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rgbClr val="11111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rgbClr val="11111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rgbClr val="11111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rgbClr val="111111"/>
                </a:solidFill>
                <a:latin typeface="+mn-lt"/>
              </a:defRPr>
            </a:lvl9pPr>
          </a:lstStyle>
          <a:p>
            <a:pPr lvl="2" eaLnBrk="1" hangingPunct="1">
              <a:buFontTx/>
              <a:buNone/>
            </a:pPr>
            <a:endParaRPr lang="en-US" dirty="0" smtClean="0">
              <a:latin typeface="Times New Roman" charset="0"/>
            </a:endParaRPr>
          </a:p>
          <a:p>
            <a:pPr eaLnBrk="1" hangingPunct="1"/>
            <a:endParaRPr lang="en-US" dirty="0" smtClean="0">
              <a:latin typeface="Times New Roman" charset="0"/>
            </a:endParaRPr>
          </a:p>
          <a:p>
            <a:pPr eaLnBrk="1" hangingPunct="1"/>
            <a:endParaRPr lang="en-US" dirty="0">
              <a:latin typeface="Times New Roman" charset="0"/>
            </a:endParaRPr>
          </a:p>
        </p:txBody>
      </p:sp>
      <p:pic>
        <p:nvPicPr>
          <p:cNvPr id="7" name="Picture 4" descr="DSC008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828800"/>
            <a:ext cx="425926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SC008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28800"/>
            <a:ext cx="42592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279400" y="5249862"/>
            <a:ext cx="359092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Original Booster RF Station</a:t>
            </a:r>
          </a:p>
        </p:txBody>
      </p:sp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4635500" y="5321300"/>
            <a:ext cx="359092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Upgraded RF Station</a:t>
            </a:r>
          </a:p>
        </p:txBody>
      </p:sp>
      <p:sp>
        <p:nvSpPr>
          <p:cNvPr id="11" name="WordArt 9"/>
          <p:cNvSpPr>
            <a:spLocks noChangeArrowheads="1" noChangeShapeType="1" noTextEdit="1"/>
          </p:cNvSpPr>
          <p:nvPr/>
        </p:nvSpPr>
        <p:spPr bwMode="auto">
          <a:xfrm>
            <a:off x="4672013" y="5718175"/>
            <a:ext cx="359092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with SSD + New Modulator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5780088" y="1050925"/>
            <a:ext cx="1301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Ferrite Bias Supply</a:t>
            </a: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7091363" y="1062037"/>
            <a:ext cx="1179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Modulator</a:t>
            </a: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1574800" y="1050925"/>
            <a:ext cx="1189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Modulator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114675" y="1050925"/>
            <a:ext cx="1031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Control Rack</a:t>
            </a: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279400" y="979487"/>
            <a:ext cx="1295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Ferrite Bias Supply</a:t>
            </a: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4156075" y="1044575"/>
            <a:ext cx="608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SSD</a:t>
            </a: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4754563" y="1050925"/>
            <a:ext cx="979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Controls</a:t>
            </a:r>
          </a:p>
        </p:txBody>
      </p: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H="1">
            <a:off x="7551738" y="1430337"/>
            <a:ext cx="128587" cy="9747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flipH="1">
            <a:off x="6430963" y="1625600"/>
            <a:ext cx="117475" cy="13557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>
            <a:off x="5243513" y="1420812"/>
            <a:ext cx="0" cy="12001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>
            <a:off x="4460875" y="1430337"/>
            <a:ext cx="303213" cy="9747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H="1">
            <a:off x="3303588" y="1625600"/>
            <a:ext cx="179387" cy="10683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 flipH="1">
            <a:off x="1863725" y="1430337"/>
            <a:ext cx="211138" cy="11906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 flipH="1">
            <a:off x="927100" y="1430337"/>
            <a:ext cx="215900" cy="16954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16017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74589119"/>
              </p:ext>
            </p:extLst>
          </p:nvPr>
        </p:nvGraphicFramePr>
        <p:xfrm>
          <a:off x="152400" y="152400"/>
          <a:ext cx="8839200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/>
          <p:cNvSpPr/>
          <p:nvPr/>
        </p:nvSpPr>
        <p:spPr>
          <a:xfrm>
            <a:off x="7219950" y="3295650"/>
            <a:ext cx="981075" cy="533400"/>
          </a:xfrm>
          <a:prstGeom prst="ellipse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296025" y="3324225"/>
            <a:ext cx="981075" cy="533400"/>
          </a:xfrm>
          <a:prstGeom prst="ellipse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391025" y="2847975"/>
            <a:ext cx="981075" cy="533400"/>
          </a:xfrm>
          <a:prstGeom prst="ellipse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34012" y="4324350"/>
            <a:ext cx="981075" cy="533400"/>
          </a:xfrm>
          <a:prstGeom prst="ellipse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391024" y="4324350"/>
            <a:ext cx="981075" cy="533400"/>
          </a:xfrm>
          <a:prstGeom prst="ellipse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219449" y="3790950"/>
            <a:ext cx="981075" cy="533400"/>
          </a:xfrm>
          <a:prstGeom prst="ellipse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15912" y="3819525"/>
            <a:ext cx="981075" cy="533400"/>
          </a:xfrm>
          <a:prstGeom prst="ellipse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434011" y="5295900"/>
            <a:ext cx="981075" cy="533400"/>
          </a:xfrm>
          <a:prstGeom prst="ellipse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0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149384"/>
            <a:ext cx="8686800" cy="6417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C</a:t>
            </a:r>
            <a:r>
              <a:rPr lang="en-US" dirty="0" smtClean="0"/>
              <a:t>onclusion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2019" y="1144772"/>
            <a:ext cx="861237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 has been working for three years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Many infrastructure upgrades already performed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Notching improvements are straightforward path to higher throughput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Control loss with improved notching in Booster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Eliminate loss with laser notching in MEBT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200 MHz RF: replace modulators, reduce risk on power amplifiers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Booster cavities: refurbish all, gain overhead, replace many parts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Transition time coming for PIP: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Increased proton demand to be realized with Recycler commissioning, new experiments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Scope adjustments to anticipate a PIP-II Linac replacement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7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Proton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4267200" cy="5390866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Linac produces 400 MeV H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</a:t>
            </a:r>
          </a:p>
          <a:p>
            <a:pPr lvl="1"/>
            <a:r>
              <a:rPr lang="en-US" sz="2000" dirty="0" smtClean="0"/>
              <a:t>Bunched at 200 MHz</a:t>
            </a:r>
          </a:p>
          <a:p>
            <a:pPr lvl="1"/>
            <a:r>
              <a:rPr lang="en-US" sz="2000" dirty="0" smtClean="0"/>
              <a:t>35 mA for up to 40 us at up to 15 Hz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Booster produces 8 GeV protons (</a:t>
            </a:r>
            <a:r>
              <a:rPr lang="en-US" dirty="0" smtClean="0"/>
              <a:t>Booster neutrinos</a:t>
            </a:r>
            <a:r>
              <a:rPr lang="en-US" sz="2400" dirty="0" smtClean="0"/>
              <a:t>, muons, etc.) </a:t>
            </a:r>
          </a:p>
          <a:p>
            <a:pPr lvl="1"/>
            <a:r>
              <a:rPr lang="en-US" sz="2000" dirty="0" smtClean="0"/>
              <a:t>Bunched at 53 MHz</a:t>
            </a:r>
          </a:p>
          <a:p>
            <a:pPr lvl="1"/>
            <a:r>
              <a:rPr lang="en-US" sz="2000" dirty="0" smtClean="0"/>
              <a:t>Up to 5e12 (typically 4.3e12) in 1.5 us</a:t>
            </a:r>
          </a:p>
          <a:p>
            <a:pPr lvl="1"/>
            <a:r>
              <a:rPr lang="en-US" sz="2000" dirty="0" smtClean="0"/>
              <a:t>Ramps at 15 Hz</a:t>
            </a:r>
          </a:p>
          <a:p>
            <a:pPr lvl="2"/>
            <a:r>
              <a:rPr lang="en-US" sz="1800" dirty="0" smtClean="0"/>
              <a:t>Historically &lt;&lt;= 7 Hz with beam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Main Injector produces 120 GeV protons (NuMI) </a:t>
            </a:r>
          </a:p>
          <a:p>
            <a:pPr lvl="1"/>
            <a:r>
              <a:rPr lang="en-US" sz="2000" dirty="0" smtClean="0"/>
              <a:t>Bunched at 53 MHz</a:t>
            </a:r>
          </a:p>
          <a:p>
            <a:pPr lvl="1"/>
            <a:r>
              <a:rPr lang="en-US" sz="2000" dirty="0" smtClean="0"/>
              <a:t>Up to 5e13 (typically 3.7e13) Operates as quickly as 1.33 s</a:t>
            </a:r>
          </a:p>
          <a:p>
            <a:pPr lvl="1"/>
            <a:r>
              <a:rPr lang="en-US" sz="2000" dirty="0" smtClean="0"/>
              <a:t>With Recycler integration, designed for 700 kW</a:t>
            </a:r>
          </a:p>
          <a:p>
            <a:pPr lvl="2"/>
            <a:r>
              <a:rPr lang="en-US" sz="1800" dirty="0" smtClean="0"/>
              <a:t>Has run at 400 kW 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</p:txBody>
      </p:sp>
      <p:sp>
        <p:nvSpPr>
          <p:cNvPr id="4" name="Oval 3"/>
          <p:cNvSpPr/>
          <p:nvPr/>
        </p:nvSpPr>
        <p:spPr bwMode="auto">
          <a:xfrm>
            <a:off x="5867400" y="3505200"/>
            <a:ext cx="2133600" cy="914400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l="33559" r="11787"/>
          <a:stretch>
            <a:fillRect/>
          </a:stretch>
        </p:blipFill>
        <p:spPr bwMode="auto">
          <a:xfrm>
            <a:off x="4572000" y="1143000"/>
            <a:ext cx="43434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 bwMode="auto">
          <a:xfrm rot="16200000" flipH="1">
            <a:off x="4914900" y="3162300"/>
            <a:ext cx="1066800" cy="838200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 bwMode="auto">
          <a:xfrm>
            <a:off x="5791200" y="3581400"/>
            <a:ext cx="2286000" cy="838200"/>
          </a:xfrm>
          <a:prstGeom prst="ellipse">
            <a:avLst/>
          </a:prstGeom>
          <a:noFill/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76800" y="2895600"/>
            <a:ext cx="228600" cy="152400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6324600" y="4343400"/>
            <a:ext cx="2362200" cy="457200"/>
          </a:xfrm>
          <a:prstGeom prst="line">
            <a:avLst/>
          </a:prstGeom>
          <a:ln w="76200">
            <a:solidFill>
              <a:srgbClr val="006600"/>
            </a:solidFill>
            <a:headEnd type="none" w="med" len="med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40596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sz="2400" dirty="0"/>
              <a:t>Enhancements of the Fermilab Booster to Reduce Losses and Extend Lifetime: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1" dirty="0" smtClean="0"/>
              <a:t>The </a:t>
            </a:r>
            <a:r>
              <a:rPr lang="en-US" sz="2400" i="1" dirty="0"/>
              <a:t>Proton Improvement Plan</a:t>
            </a:r>
            <a:r>
              <a:rPr lang="en-US" altLang="en-US" sz="2400" dirty="0" smtClean="0">
                <a:latin typeface="Helvetica" charset="0"/>
              </a:rPr>
              <a:t/>
            </a:r>
            <a:br>
              <a:rPr lang="en-US" altLang="en-US" sz="2400" dirty="0" smtClean="0">
                <a:latin typeface="Helvetica" charset="0"/>
              </a:rPr>
            </a:br>
            <a:endParaRPr lang="en-US" altLang="en-US" sz="2400" dirty="0" smtClean="0">
              <a:latin typeface="Helvetica" pitchFamily="124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itchFamily="124" charset="0"/>
              </a:rPr>
              <a:t>Robert Zwaska</a:t>
            </a:r>
          </a:p>
          <a:p>
            <a:r>
              <a:rPr lang="en-US" altLang="en-US" dirty="0" smtClean="0">
                <a:latin typeface="Helvetica" pitchFamily="124" charset="0"/>
              </a:rPr>
              <a:t>11 November 2014</a:t>
            </a:r>
          </a:p>
          <a:p>
            <a:r>
              <a:rPr lang="en-US" altLang="en-US" dirty="0" smtClean="0">
                <a:latin typeface="Helvetica" pitchFamily="124" charset="0"/>
              </a:rPr>
              <a:t>HB2014</a:t>
            </a:r>
          </a:p>
          <a:p>
            <a:endParaRPr lang="en-US" altLang="en-US" dirty="0" smtClean="0">
              <a:latin typeface="Helvetica" pitchFamily="12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5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1" y="1218888"/>
            <a:ext cx="4191000" cy="631780"/>
          </a:xfrm>
        </p:spPr>
        <p:txBody>
          <a:bodyPr/>
          <a:lstStyle/>
          <a:p>
            <a:r>
              <a:rPr lang="en-US" dirty="0" smtClean="0"/>
              <a:t>Linac Overview</a:t>
            </a:r>
            <a:endParaRPr lang="en-US" dirty="0"/>
          </a:p>
        </p:txBody>
      </p:sp>
      <p:pic>
        <p:nvPicPr>
          <p:cNvPr id="4" name="Picture 3" descr="93-6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5" t="10790" r="2936" b="43854"/>
          <a:stretch/>
        </p:blipFill>
        <p:spPr bwMode="auto">
          <a:xfrm>
            <a:off x="38101" y="1054577"/>
            <a:ext cx="259079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Flying_78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4" r="12646"/>
          <a:stretch>
            <a:fillRect/>
          </a:stretch>
        </p:blipFill>
        <p:spPr bwMode="auto">
          <a:xfrm>
            <a:off x="3988178" y="1070004"/>
            <a:ext cx="1044608" cy="189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572" y="3629876"/>
            <a:ext cx="2051684" cy="262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HEL_photos 0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3581400"/>
            <a:ext cx="3543302" cy="262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766363"/>
              </p:ext>
            </p:extLst>
          </p:nvPr>
        </p:nvGraphicFramePr>
        <p:xfrm>
          <a:off x="5750750" y="745437"/>
          <a:ext cx="3296110" cy="218507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678305"/>
                <a:gridCol w="1617805"/>
              </a:tblGrid>
              <a:tr h="359761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Linac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6483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Length (m)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200</a:t>
                      </a:r>
                    </a:p>
                  </a:txBody>
                  <a:tcPr/>
                </a:tc>
              </a:tr>
              <a:tr h="2498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Pulse</a:t>
                      </a:r>
                      <a:r>
                        <a:rPr lang="en-US" sz="11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Frequency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 Hz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</a:tr>
              <a:tr h="2498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Kinetic Energy (MeV)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.750 </a:t>
                      </a:r>
                      <a:r>
                        <a:rPr lang="en-US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</a:t>
                      </a:r>
                      <a:r>
                        <a:rPr lang="en-US" sz="11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4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</a:tr>
              <a:tr h="2498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Frequency</a:t>
                      </a:r>
                      <a:r>
                        <a:rPr lang="en-US" sz="11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(MHz)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201 &amp; 804</a:t>
                      </a:r>
                    </a:p>
                  </a:txBody>
                  <a:tcPr/>
                </a:tc>
              </a:tr>
              <a:tr h="2498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Current (operational)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33 ma (Historical low)</a:t>
                      </a:r>
                    </a:p>
                  </a:txBody>
                  <a:tcPr/>
                </a:tc>
              </a:tr>
              <a:tr h="2498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Linac Lattice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 ? HE - Photo</a:t>
                      </a:r>
                    </a:p>
                  </a:txBody>
                  <a:tcPr/>
                </a:tc>
              </a:tr>
              <a:tr h="249836">
                <a:tc>
                  <a:txBody>
                    <a:bodyPr/>
                    <a:lstStyle/>
                    <a:p>
                      <a:r>
                        <a:rPr lang="en-US" sz="11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</a:t>
                      </a:r>
                      <a:r>
                        <a:rPr lang="en-US" sz="1100" u="sng" baseline="400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</a:t>
                      </a:r>
                      <a:r>
                        <a:rPr lang="en-US" sz="11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of cavities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 DTLs, 7 SC, 3 small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470206"/>
              </p:ext>
            </p:extLst>
          </p:nvPr>
        </p:nvGraphicFramePr>
        <p:xfrm>
          <a:off x="76200" y="3733800"/>
          <a:ext cx="2514600" cy="25146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374013"/>
                <a:gridCol w="498120"/>
                <a:gridCol w="642467"/>
              </a:tblGrid>
              <a:tr h="15240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LE Linac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Flat top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350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usec</a:t>
                      </a:r>
                    </a:p>
                  </a:txBody>
                  <a:tcPr marL="0" marR="0" marT="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Raise Fall time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75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usec</a:t>
                      </a:r>
                    </a:p>
                  </a:txBody>
                  <a:tcPr marL="0" marR="0" marT="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Average Axial Field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1.5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MV/m</a:t>
                      </a:r>
                    </a:p>
                  </a:txBody>
                  <a:tcPr marL="0" marR="0" marT="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Rep Rate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Hz</a:t>
                      </a:r>
                    </a:p>
                  </a:txBody>
                  <a:tcPr marL="0" marR="0" marT="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RF Peak Power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3.5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MW</a:t>
                      </a:r>
                    </a:p>
                  </a:txBody>
                  <a:tcPr marL="0" marR="0" marT="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Peak Current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35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mA</a:t>
                      </a:r>
                    </a:p>
                  </a:txBody>
                  <a:tcPr marL="0" marR="0" marT="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Beam width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usec</a:t>
                      </a:r>
                    </a:p>
                  </a:txBody>
                  <a:tcPr marL="0" marR="0" marT="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Power to the beam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787.50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KW</a:t>
                      </a:r>
                    </a:p>
                  </a:txBody>
                  <a:tcPr marL="0" marR="0" marT="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Average RF Power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19.16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KW</a:t>
                      </a:r>
                    </a:p>
                  </a:txBody>
                  <a:tcPr marL="0" marR="0" marT="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Peak Power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3.50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0" i="0" u="none" strike="noStrike" dirty="0">
                          <a:effectLst/>
                          <a:latin typeface="Arial"/>
                        </a:rPr>
                        <a:t>MW</a:t>
                      </a: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612649" y="5848290"/>
            <a:ext cx="281455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High Energy Linac Gallery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933702" y="5853020"/>
            <a:ext cx="218502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High Energy Tunnel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267200" y="2819400"/>
            <a:ext cx="58221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7835</a:t>
            </a:r>
            <a:endParaRPr lang="en-US" sz="1400" dirty="0"/>
          </a:p>
        </p:txBody>
      </p:sp>
      <p:grpSp>
        <p:nvGrpSpPr>
          <p:cNvPr id="15" name="Group 27"/>
          <p:cNvGrpSpPr>
            <a:grpSpLocks/>
          </p:cNvGrpSpPr>
          <p:nvPr/>
        </p:nvGrpSpPr>
        <p:grpSpPr bwMode="auto">
          <a:xfrm>
            <a:off x="38101" y="3202852"/>
            <a:ext cx="9144000" cy="388207"/>
            <a:chOff x="0" y="2149"/>
            <a:chExt cx="5760" cy="395"/>
          </a:xfrm>
        </p:grpSpPr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0" y="2179"/>
              <a:ext cx="5760" cy="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17" name="Group 26"/>
            <p:cNvGrpSpPr>
              <a:grpSpLocks/>
            </p:cNvGrpSpPr>
            <p:nvPr/>
          </p:nvGrpSpPr>
          <p:grpSpPr bwMode="auto">
            <a:xfrm>
              <a:off x="0" y="2149"/>
              <a:ext cx="5640" cy="395"/>
              <a:chOff x="0" y="2149"/>
              <a:chExt cx="5640" cy="395"/>
            </a:xfrm>
          </p:grpSpPr>
          <p:sp>
            <p:nvSpPr>
              <p:cNvPr id="18" name="Line 4"/>
              <p:cNvSpPr>
                <a:spLocks noChangeShapeType="1"/>
              </p:cNvSpPr>
              <p:nvPr/>
            </p:nvSpPr>
            <p:spPr bwMode="auto">
              <a:xfrm>
                <a:off x="192" y="2448"/>
                <a:ext cx="5424" cy="4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" name="Rectangle 5"/>
              <p:cNvSpPr>
                <a:spLocks noChangeArrowheads="1"/>
              </p:cNvSpPr>
              <p:nvPr/>
            </p:nvSpPr>
            <p:spPr bwMode="auto">
              <a:xfrm>
                <a:off x="383" y="2352"/>
                <a:ext cx="274" cy="192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r>
                  <a:rPr lang="en-US" altLang="en-US" sz="1400" b="0" dirty="0"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20" name="Rectangle 6"/>
              <p:cNvSpPr>
                <a:spLocks noChangeArrowheads="1"/>
              </p:cNvSpPr>
              <p:nvPr/>
            </p:nvSpPr>
            <p:spPr bwMode="auto">
              <a:xfrm>
                <a:off x="693" y="2352"/>
                <a:ext cx="547" cy="192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r>
                  <a:rPr lang="en-US" altLang="en-US" sz="1400" b="0" dirty="0">
                    <a:latin typeface="Times New Roman" pitchFamily="18" charset="0"/>
                  </a:rPr>
                  <a:t>Tank 2</a:t>
                </a:r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1277" y="2352"/>
                <a:ext cx="547" cy="192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r>
                  <a:rPr lang="en-US" altLang="en-US" sz="1400" b="0" dirty="0">
                    <a:latin typeface="Times New Roman" pitchFamily="18" charset="0"/>
                  </a:rPr>
                  <a:t>Tank 3</a:t>
                </a:r>
              </a:p>
            </p:txBody>
          </p:sp>
          <p:sp>
            <p:nvSpPr>
              <p:cNvPr id="22" name="Rectangle 8"/>
              <p:cNvSpPr>
                <a:spLocks noChangeArrowheads="1"/>
              </p:cNvSpPr>
              <p:nvPr/>
            </p:nvSpPr>
            <p:spPr bwMode="auto">
              <a:xfrm>
                <a:off x="1861" y="2352"/>
                <a:ext cx="547" cy="192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r>
                  <a:rPr lang="en-US" altLang="en-US" sz="1400" b="0" dirty="0">
                    <a:latin typeface="Times New Roman" pitchFamily="18" charset="0"/>
                  </a:rPr>
                  <a:t>Tank 4</a:t>
                </a:r>
              </a:p>
            </p:txBody>
          </p:sp>
          <p:sp>
            <p:nvSpPr>
              <p:cNvPr id="23" name="Rectangle 9"/>
              <p:cNvSpPr>
                <a:spLocks noChangeArrowheads="1"/>
              </p:cNvSpPr>
              <p:nvPr/>
            </p:nvSpPr>
            <p:spPr bwMode="auto">
              <a:xfrm>
                <a:off x="2535" y="2352"/>
                <a:ext cx="547" cy="192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r>
                  <a:rPr lang="en-US" altLang="en-US" sz="1400" b="0" dirty="0">
                    <a:latin typeface="Times New Roman" pitchFamily="18" charset="0"/>
                  </a:rPr>
                  <a:t>Tank 5</a:t>
                </a:r>
              </a:p>
            </p:txBody>
          </p:sp>
          <p:sp>
            <p:nvSpPr>
              <p:cNvPr id="24" name="Rectangle 10"/>
              <p:cNvSpPr>
                <a:spLocks noChangeArrowheads="1"/>
              </p:cNvSpPr>
              <p:nvPr/>
            </p:nvSpPr>
            <p:spPr bwMode="auto">
              <a:xfrm>
                <a:off x="3102" y="2352"/>
                <a:ext cx="152" cy="192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r>
                  <a:rPr lang="en-US" altLang="en-US" sz="1400" b="0" dirty="0"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3318" y="2352"/>
                <a:ext cx="288" cy="192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r>
                  <a:rPr lang="en-US" altLang="en-US" sz="1400" b="0" dirty="0">
                    <a:latin typeface="Times New Roman" pitchFamily="18" charset="0"/>
                  </a:rPr>
                  <a:t>M1</a:t>
                </a:r>
              </a:p>
            </p:txBody>
          </p:sp>
          <p:sp>
            <p:nvSpPr>
              <p:cNvPr id="26" name="Rectangle 12"/>
              <p:cNvSpPr>
                <a:spLocks noChangeArrowheads="1"/>
              </p:cNvSpPr>
              <p:nvPr/>
            </p:nvSpPr>
            <p:spPr bwMode="auto">
              <a:xfrm>
                <a:off x="4254" y="2352"/>
                <a:ext cx="288" cy="192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r>
                  <a:rPr lang="en-US" altLang="en-US" sz="1400" b="0" dirty="0">
                    <a:latin typeface="Times New Roman" pitchFamily="18" charset="0"/>
                  </a:rPr>
                  <a:t>M4</a:t>
                </a:r>
              </a:p>
            </p:txBody>
          </p:sp>
          <p:sp>
            <p:nvSpPr>
              <p:cNvPr id="27" name="Rectangle 13"/>
              <p:cNvSpPr>
                <a:spLocks noChangeArrowheads="1"/>
              </p:cNvSpPr>
              <p:nvPr/>
            </p:nvSpPr>
            <p:spPr bwMode="auto">
              <a:xfrm>
                <a:off x="4878" y="2352"/>
                <a:ext cx="288" cy="192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r>
                  <a:rPr lang="en-US" altLang="en-US" sz="1400" b="0" dirty="0">
                    <a:latin typeface="Times New Roman" pitchFamily="18" charset="0"/>
                  </a:rPr>
                  <a:t>M6</a:t>
                </a:r>
              </a:p>
            </p:txBody>
          </p:sp>
          <p:sp>
            <p:nvSpPr>
              <p:cNvPr id="28" name="Text Box 14"/>
              <p:cNvSpPr txBox="1">
                <a:spLocks noChangeArrowheads="1"/>
              </p:cNvSpPr>
              <p:nvPr/>
            </p:nvSpPr>
            <p:spPr bwMode="auto">
              <a:xfrm>
                <a:off x="0" y="2259"/>
                <a:ext cx="393" cy="1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altLang="en-US" sz="1000" dirty="0">
                    <a:latin typeface="Times New Roman" pitchFamily="18" charset="0"/>
                  </a:rPr>
                  <a:t>750 keV</a:t>
                </a:r>
              </a:p>
            </p:txBody>
          </p:sp>
          <p:sp>
            <p:nvSpPr>
              <p:cNvPr id="29" name="Text Box 15"/>
              <p:cNvSpPr txBox="1">
                <a:spLocks noChangeArrowheads="1"/>
              </p:cNvSpPr>
              <p:nvPr/>
            </p:nvSpPr>
            <p:spPr bwMode="auto">
              <a:xfrm>
                <a:off x="5216" y="2149"/>
                <a:ext cx="424" cy="1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altLang="en-US" sz="1000" dirty="0" smtClean="0">
                    <a:latin typeface="Times New Roman" pitchFamily="18" charset="0"/>
                  </a:rPr>
                  <a:t>400 </a:t>
                </a:r>
                <a:r>
                  <a:rPr lang="en-US" altLang="en-US" sz="1000" dirty="0">
                    <a:latin typeface="Times New Roman" pitchFamily="18" charset="0"/>
                  </a:rPr>
                  <a:t>MeV</a:t>
                </a:r>
              </a:p>
            </p:txBody>
          </p:sp>
          <p:sp>
            <p:nvSpPr>
              <p:cNvPr id="30" name="Rectangle 17"/>
              <p:cNvSpPr>
                <a:spLocks noChangeArrowheads="1"/>
              </p:cNvSpPr>
              <p:nvPr/>
            </p:nvSpPr>
            <p:spPr bwMode="auto">
              <a:xfrm>
                <a:off x="3630" y="2352"/>
                <a:ext cx="288" cy="192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r>
                  <a:rPr lang="en-US" altLang="en-US" sz="1400" b="0" dirty="0">
                    <a:latin typeface="Times New Roman" pitchFamily="18" charset="0"/>
                  </a:rPr>
                  <a:t>M2</a:t>
                </a:r>
              </a:p>
            </p:txBody>
          </p:sp>
          <p:sp>
            <p:nvSpPr>
              <p:cNvPr id="31" name="Rectangle 18"/>
              <p:cNvSpPr>
                <a:spLocks noChangeArrowheads="1"/>
              </p:cNvSpPr>
              <p:nvPr/>
            </p:nvSpPr>
            <p:spPr bwMode="auto">
              <a:xfrm>
                <a:off x="4566" y="2352"/>
                <a:ext cx="288" cy="192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r>
                  <a:rPr lang="en-US" altLang="en-US" sz="1400" b="0" dirty="0">
                    <a:latin typeface="Times New Roman" pitchFamily="18" charset="0"/>
                  </a:rPr>
                  <a:t>M5</a:t>
                </a:r>
              </a:p>
            </p:txBody>
          </p:sp>
          <p:sp>
            <p:nvSpPr>
              <p:cNvPr id="32" name="Rectangle 19"/>
              <p:cNvSpPr>
                <a:spLocks noChangeArrowheads="1"/>
              </p:cNvSpPr>
              <p:nvPr/>
            </p:nvSpPr>
            <p:spPr bwMode="auto">
              <a:xfrm>
                <a:off x="5190" y="2352"/>
                <a:ext cx="288" cy="192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r>
                  <a:rPr lang="en-US" altLang="en-US" sz="1400" b="0" dirty="0">
                    <a:latin typeface="Times New Roman" pitchFamily="18" charset="0"/>
                  </a:rPr>
                  <a:t>M7</a:t>
                </a:r>
              </a:p>
            </p:txBody>
          </p:sp>
          <p:sp>
            <p:nvSpPr>
              <p:cNvPr id="33" name="Rectangle 20"/>
              <p:cNvSpPr>
                <a:spLocks noChangeArrowheads="1"/>
              </p:cNvSpPr>
              <p:nvPr/>
            </p:nvSpPr>
            <p:spPr bwMode="auto">
              <a:xfrm>
                <a:off x="3942" y="2352"/>
                <a:ext cx="288" cy="192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r>
                  <a:rPr lang="en-US" altLang="en-US" sz="1400" b="0" dirty="0">
                    <a:latin typeface="Times New Roman" pitchFamily="18" charset="0"/>
                  </a:rPr>
                  <a:t>M3</a:t>
                </a:r>
              </a:p>
            </p:txBody>
          </p:sp>
          <p:sp>
            <p:nvSpPr>
              <p:cNvPr id="34" name="Text Box 22"/>
              <p:cNvSpPr txBox="1">
                <a:spLocks noChangeArrowheads="1"/>
              </p:cNvSpPr>
              <p:nvPr/>
            </p:nvSpPr>
            <p:spPr bwMode="auto">
              <a:xfrm>
                <a:off x="2329" y="2179"/>
                <a:ext cx="269" cy="1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altLang="en-US" sz="1000" dirty="0">
                    <a:latin typeface="Times New Roman" pitchFamily="18" charset="0"/>
                  </a:rPr>
                  <a:t>NTF</a:t>
                </a:r>
              </a:p>
            </p:txBody>
          </p:sp>
          <p:sp>
            <p:nvSpPr>
              <p:cNvPr id="35" name="Line 23"/>
              <p:cNvSpPr>
                <a:spLocks noChangeShapeType="1"/>
              </p:cNvSpPr>
              <p:nvPr/>
            </p:nvSpPr>
            <p:spPr bwMode="auto">
              <a:xfrm flipV="1">
                <a:off x="2472" y="2298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" name="AutoShape 24"/>
              <p:cNvSpPr>
                <a:spLocks noChangeArrowheads="1"/>
              </p:cNvSpPr>
              <p:nvPr/>
            </p:nvSpPr>
            <p:spPr bwMode="auto">
              <a:xfrm rot="9012323">
                <a:off x="2404" y="2418"/>
                <a:ext cx="120" cy="69"/>
              </a:xfrm>
              <a:custGeom>
                <a:avLst/>
                <a:gdLst>
                  <a:gd name="G0" fmla="+- 6058 0 0"/>
                  <a:gd name="G1" fmla="+- 21600 0 6058"/>
                  <a:gd name="G2" fmla="*/ 6058 1 2"/>
                  <a:gd name="G3" fmla="+- 21600 0 G2"/>
                  <a:gd name="G4" fmla="+/ 6058 21600 2"/>
                  <a:gd name="G5" fmla="+/ G1 0 2"/>
                  <a:gd name="G6" fmla="*/ 21600 21600 6058"/>
                  <a:gd name="G7" fmla="*/ G6 1 2"/>
                  <a:gd name="G8" fmla="+- 21600 0 G7"/>
                  <a:gd name="G9" fmla="*/ 21600 1 2"/>
                  <a:gd name="G10" fmla="+- 6058 0 G9"/>
                  <a:gd name="G11" fmla="?: G10 G8 0"/>
                  <a:gd name="G12" fmla="?: G10 G7 21600"/>
                  <a:gd name="T0" fmla="*/ 18571 w 21600"/>
                  <a:gd name="T1" fmla="*/ 10800 h 21600"/>
                  <a:gd name="T2" fmla="*/ 10800 w 21600"/>
                  <a:gd name="T3" fmla="*/ 21600 h 21600"/>
                  <a:gd name="T4" fmla="*/ 3029 w 21600"/>
                  <a:gd name="T5" fmla="*/ 10800 h 21600"/>
                  <a:gd name="T6" fmla="*/ 10800 w 21600"/>
                  <a:gd name="T7" fmla="*/ 0 h 21600"/>
                  <a:gd name="T8" fmla="*/ 4829 w 21600"/>
                  <a:gd name="T9" fmla="*/ 4829 h 21600"/>
                  <a:gd name="T10" fmla="*/ 16771 w 21600"/>
                  <a:gd name="T11" fmla="*/ 16771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6058" y="21600"/>
                    </a:lnTo>
                    <a:lnTo>
                      <a:pt x="15542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pic>
        <p:nvPicPr>
          <p:cNvPr id="5" name="Picture 7" descr="LEL_7835_at_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1" y="1054577"/>
            <a:ext cx="1413250" cy="204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660538" y="2973288"/>
            <a:ext cx="118013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7835 Socket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38100" y="849556"/>
            <a:ext cx="572452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Designed for high intensity single shot proton injection</a:t>
            </a:r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 bwMode="auto">
          <a:xfrm>
            <a:off x="228600" y="103188"/>
            <a:ext cx="8686800" cy="64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>
                <a:latin typeface="Helvetica" pitchFamily="124" charset="0"/>
              </a:rPr>
              <a:t>Linac Overview</a:t>
            </a:r>
          </a:p>
        </p:txBody>
      </p:sp>
    </p:spTree>
    <p:extLst>
      <p:ext uri="{BB962C8B-B14F-4D97-AF65-F5344CB8AC3E}">
        <p14:creationId xmlns:p14="http://schemas.microsoft.com/office/powerpoint/2010/main" val="377376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 l="2250" t="4810" r="7500" b="6733"/>
          <a:stretch>
            <a:fillRect/>
          </a:stretch>
        </p:blipFill>
        <p:spPr bwMode="auto">
          <a:xfrm>
            <a:off x="5090035" y="3367479"/>
            <a:ext cx="3709209" cy="28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2382" r="3248" b="2264"/>
          <a:stretch/>
        </p:blipFill>
        <p:spPr bwMode="auto">
          <a:xfrm>
            <a:off x="5623488" y="746125"/>
            <a:ext cx="3520512" cy="223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254976"/>
              </p:ext>
            </p:extLst>
          </p:nvPr>
        </p:nvGraphicFramePr>
        <p:xfrm>
          <a:off x="384191" y="3405391"/>
          <a:ext cx="3578209" cy="27588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7140"/>
                <a:gridCol w="1581069"/>
              </a:tblGrid>
              <a:tr h="344852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accent6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Parameter</a:t>
                      </a:r>
                      <a:endParaRPr lang="en-US" sz="1600" dirty="0">
                        <a:solidFill>
                          <a:schemeClr val="accent6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6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Value (units)</a:t>
                      </a:r>
                      <a:endParaRPr lang="en-US" sz="1600" dirty="0">
                        <a:solidFill>
                          <a:schemeClr val="accent6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85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6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Energy</a:t>
                      </a:r>
                      <a:endParaRPr lang="en-US" sz="1600" dirty="0">
                        <a:solidFill>
                          <a:schemeClr val="accent6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6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35</a:t>
                      </a:r>
                      <a:r>
                        <a:rPr lang="en-US" sz="1600" baseline="0" dirty="0" smtClean="0">
                          <a:solidFill>
                            <a:schemeClr val="accent6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– 750 (keV)</a:t>
                      </a:r>
                      <a:endParaRPr lang="en-US" sz="1600" dirty="0">
                        <a:solidFill>
                          <a:schemeClr val="accent6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4485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6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Frequency </a:t>
                      </a:r>
                      <a:endParaRPr lang="en-US" sz="1600" dirty="0">
                        <a:solidFill>
                          <a:schemeClr val="accent6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6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201.25 (MHz)</a:t>
                      </a:r>
                      <a:endParaRPr lang="en-US" sz="1600" dirty="0">
                        <a:solidFill>
                          <a:schemeClr val="accent6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4485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6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Length </a:t>
                      </a:r>
                      <a:endParaRPr lang="en-US" sz="1600" dirty="0">
                        <a:solidFill>
                          <a:schemeClr val="accent6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6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120 (cm)</a:t>
                      </a:r>
                      <a:endParaRPr lang="en-US" sz="1600" dirty="0">
                        <a:solidFill>
                          <a:schemeClr val="accent6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4485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6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Design current</a:t>
                      </a:r>
                      <a:endParaRPr lang="en-US" sz="1600" dirty="0">
                        <a:solidFill>
                          <a:schemeClr val="accent6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6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60 (mA)</a:t>
                      </a:r>
                      <a:endParaRPr lang="en-US" sz="1600" dirty="0">
                        <a:solidFill>
                          <a:schemeClr val="accent6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4485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6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Peak</a:t>
                      </a:r>
                      <a:r>
                        <a:rPr lang="en-US" sz="1600" baseline="0" dirty="0" smtClean="0">
                          <a:solidFill>
                            <a:schemeClr val="accent6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cavity power</a:t>
                      </a:r>
                      <a:endParaRPr lang="en-US" sz="1600" dirty="0">
                        <a:solidFill>
                          <a:schemeClr val="accent6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6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140 (kW)</a:t>
                      </a:r>
                      <a:endParaRPr lang="en-US" sz="1600" dirty="0">
                        <a:solidFill>
                          <a:schemeClr val="accent6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4485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6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Radial aperture</a:t>
                      </a:r>
                      <a:endParaRPr lang="en-US" sz="1600" dirty="0">
                        <a:solidFill>
                          <a:schemeClr val="accent6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6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0.3 (cm)</a:t>
                      </a:r>
                      <a:endParaRPr lang="en-US" sz="1600" dirty="0">
                        <a:solidFill>
                          <a:schemeClr val="accent6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4485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6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Duty Factor</a:t>
                      </a:r>
                      <a:endParaRPr lang="en-US" sz="1600" dirty="0">
                        <a:solidFill>
                          <a:schemeClr val="accent6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6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0.12%</a:t>
                      </a:r>
                      <a:endParaRPr lang="en-US" sz="1600" dirty="0">
                        <a:solidFill>
                          <a:schemeClr val="accent6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auto">
          <a:xfrm>
            <a:off x="228600" y="103188"/>
            <a:ext cx="8686800" cy="64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>
                <a:latin typeface="Helvetica" pitchFamily="124" charset="0"/>
              </a:rPr>
              <a:t>Pre-Injector Upgrade - RFQ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1218918"/>
            <a:ext cx="8901113" cy="214856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404040"/>
                </a:solidFill>
              </a:rPr>
              <a:t>FNAL considered using RFQ in late 1980's</a:t>
            </a:r>
          </a:p>
          <a:p>
            <a:pPr marL="509588" lvl="1" indent="-104775">
              <a:buFont typeface="Arial" pitchFamily="34" charset="0"/>
              <a:buChar char="-"/>
            </a:pPr>
            <a:r>
              <a:rPr lang="en-US" dirty="0">
                <a:solidFill>
                  <a:srgbClr val="404040"/>
                </a:solidFill>
              </a:rPr>
              <a:t>BNL and FNAL worked with LBNL on a RFQ design</a:t>
            </a:r>
          </a:p>
          <a:p>
            <a:pPr marL="509588" lvl="1" indent="-104775">
              <a:buFont typeface="Arial" pitchFamily="34" charset="0"/>
              <a:buChar char="-"/>
            </a:pPr>
            <a:r>
              <a:rPr lang="en-US" dirty="0">
                <a:solidFill>
                  <a:srgbClr val="404040"/>
                </a:solidFill>
              </a:rPr>
              <a:t>200MHz built for BNL but FNAL cancelled order</a:t>
            </a:r>
          </a:p>
          <a:p>
            <a:pPr marL="285750" lvl="1"/>
            <a:endParaRPr lang="en-US" dirty="0">
              <a:solidFill>
                <a:srgbClr val="404040"/>
              </a:solidFill>
            </a:endParaRPr>
          </a:p>
          <a:p>
            <a:r>
              <a:rPr lang="en-US" sz="2000" dirty="0">
                <a:solidFill>
                  <a:srgbClr val="404040"/>
                </a:solidFill>
              </a:rPr>
              <a:t>FNAL initiated the Pre-injector upgrade in 2008 </a:t>
            </a:r>
          </a:p>
          <a:p>
            <a:pPr marL="509588" lvl="1" indent="-104775">
              <a:buClr>
                <a:schemeClr val="accent6">
                  <a:lumMod val="50000"/>
                </a:schemeClr>
              </a:buClr>
              <a:buFont typeface="Arial" pitchFamily="34" charset="0"/>
              <a:buChar char="-"/>
            </a:pPr>
            <a:r>
              <a:rPr lang="en-US" sz="1800" dirty="0">
                <a:solidFill>
                  <a:srgbClr val="404040"/>
                </a:solidFill>
              </a:rPr>
              <a:t>Fermilab retired C-W in August 2012 after 43 years</a:t>
            </a:r>
          </a:p>
        </p:txBody>
      </p:sp>
    </p:spTree>
    <p:extLst>
      <p:ext uri="{BB962C8B-B14F-4D97-AF65-F5344CB8AC3E}">
        <p14:creationId xmlns:p14="http://schemas.microsoft.com/office/powerpoint/2010/main" val="27950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28600" y="901288"/>
            <a:ext cx="5181600" cy="185502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 smtClean="0"/>
              <a:t>H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 ions are stripped and multi-turn injected onto the Booster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smtClean="0"/>
              <a:t>Protons are accelerated from 400 MeV to 8 GeV in 33 msec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smtClean="0"/>
              <a:t>Fast cycling synchrotron </a:t>
            </a:r>
          </a:p>
          <a:p>
            <a:pPr lvl="1">
              <a:buFont typeface="Helvetica" panose="020B0604020202020204" pitchFamily="34" charset="0"/>
              <a:buChar char="-"/>
            </a:pPr>
            <a:r>
              <a:rPr lang="en-US" sz="1400" dirty="0" smtClean="0">
                <a:solidFill>
                  <a:srgbClr val="404040"/>
                </a:solidFill>
              </a:rPr>
              <a:t>Fast magnet ramping</a:t>
            </a:r>
          </a:p>
          <a:p>
            <a:pPr lvl="1">
              <a:buFont typeface="Helvetica" panose="020B0604020202020204" pitchFamily="34" charset="0"/>
              <a:buChar char="-"/>
            </a:pPr>
            <a:r>
              <a:rPr lang="en-US" sz="1400" dirty="0" smtClean="0">
                <a:solidFill>
                  <a:srgbClr val="404040"/>
                </a:solidFill>
              </a:rPr>
              <a:t>Frequency of 15 Hz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smtClean="0"/>
              <a:t>Single turn extraction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206223"/>
              </p:ext>
            </p:extLst>
          </p:nvPr>
        </p:nvGraphicFramePr>
        <p:xfrm>
          <a:off x="228600" y="2666999"/>
          <a:ext cx="4630271" cy="289560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695513"/>
                <a:gridCol w="1934758"/>
              </a:tblGrid>
              <a:tr h="438908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Booster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2309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404040"/>
                          </a:solidFill>
                        </a:rPr>
                        <a:t>Circumference (m)</a:t>
                      </a:r>
                      <a:endParaRPr lang="en-US" sz="1400" dirty="0">
                        <a:solidFill>
                          <a:srgbClr val="40404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404040"/>
                          </a:solidFill>
                        </a:rPr>
                        <a:t>474</a:t>
                      </a:r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404040"/>
                          </a:solidFill>
                        </a:rPr>
                        <a:t>Harmonic</a:t>
                      </a:r>
                      <a:r>
                        <a:rPr lang="en-US" sz="1400" baseline="0" dirty="0" smtClean="0">
                          <a:solidFill>
                            <a:srgbClr val="404040"/>
                          </a:solidFill>
                        </a:rPr>
                        <a:t> Number</a:t>
                      </a:r>
                      <a:endParaRPr lang="en-US" sz="1400" dirty="0">
                        <a:solidFill>
                          <a:srgbClr val="40404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404040"/>
                          </a:solidFill>
                        </a:rPr>
                        <a:t>84</a:t>
                      </a:r>
                      <a:endParaRPr lang="en-US" sz="1400" dirty="0">
                        <a:solidFill>
                          <a:srgbClr val="404040"/>
                        </a:solidFill>
                      </a:endParaRPr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404040"/>
                          </a:solidFill>
                        </a:rPr>
                        <a:t>Kinetic Energy (GeV)</a:t>
                      </a:r>
                      <a:endParaRPr lang="en-US" sz="1400" dirty="0">
                        <a:solidFill>
                          <a:srgbClr val="40404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404040"/>
                          </a:solidFill>
                        </a:rPr>
                        <a:t>0.4</a:t>
                      </a:r>
                      <a:r>
                        <a:rPr lang="en-US" sz="1400" baseline="0" dirty="0" smtClean="0">
                          <a:solidFill>
                            <a:srgbClr val="404040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404040"/>
                          </a:solidFill>
                        </a:rPr>
                        <a:t>-</a:t>
                      </a:r>
                      <a:r>
                        <a:rPr lang="en-US" sz="1400" baseline="0" dirty="0" smtClean="0">
                          <a:solidFill>
                            <a:srgbClr val="404040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404040"/>
                          </a:solidFill>
                        </a:rPr>
                        <a:t>8</a:t>
                      </a:r>
                      <a:endParaRPr lang="en-US" sz="1400" dirty="0">
                        <a:solidFill>
                          <a:srgbClr val="404040"/>
                        </a:solidFill>
                      </a:endParaRPr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404040"/>
                          </a:solidFill>
                        </a:rPr>
                        <a:t>Momentum (GeV/c)</a:t>
                      </a:r>
                      <a:endParaRPr lang="en-US" sz="1400" dirty="0">
                        <a:solidFill>
                          <a:srgbClr val="40404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404040"/>
                          </a:solidFill>
                        </a:rPr>
                        <a:t>0.954</a:t>
                      </a:r>
                      <a:r>
                        <a:rPr lang="en-US" sz="1400" baseline="0" dirty="0" smtClean="0">
                          <a:solidFill>
                            <a:srgbClr val="404040"/>
                          </a:solidFill>
                        </a:rPr>
                        <a:t> - 8.9</a:t>
                      </a:r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404040"/>
                          </a:solidFill>
                        </a:rPr>
                        <a:t>Revolution period (</a:t>
                      </a:r>
                      <a:r>
                        <a:rPr lang="en-US" sz="1400" dirty="0" smtClean="0">
                          <a:solidFill>
                            <a:srgbClr val="404040"/>
                          </a:solidFill>
                          <a:latin typeface="Symbol" pitchFamily="18" charset="2"/>
                        </a:rPr>
                        <a:t>m</a:t>
                      </a:r>
                      <a:r>
                        <a:rPr lang="en-US" sz="1400" dirty="0" smtClean="0">
                          <a:solidFill>
                            <a:srgbClr val="404040"/>
                          </a:solidFill>
                        </a:rPr>
                        <a:t>sec)</a:t>
                      </a:r>
                      <a:r>
                        <a:rPr lang="en-US" sz="1400" dirty="0" smtClean="0">
                          <a:solidFill>
                            <a:srgbClr val="404040"/>
                          </a:solidFill>
                          <a:latin typeface="Symbol" pitchFamily="18" charset="2"/>
                        </a:rPr>
                        <a:t> </a:t>
                      </a:r>
                      <a:endParaRPr lang="en-US" sz="1400" dirty="0">
                        <a:solidFill>
                          <a:srgbClr val="40404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solidFill>
                            <a:srgbClr val="404040"/>
                          </a:solidFill>
                          <a:latin typeface="Symbol" pitchFamily="18" charset="2"/>
                        </a:rPr>
                        <a:t>t</a:t>
                      </a:r>
                      <a:r>
                        <a:rPr lang="en-US" sz="1400" baseline="-25000" dirty="0" smtClean="0">
                          <a:solidFill>
                            <a:srgbClr val="404040"/>
                          </a:solidFill>
                          <a:latin typeface="+mn-lt"/>
                        </a:rPr>
                        <a:t>(inj)</a:t>
                      </a:r>
                      <a:r>
                        <a:rPr lang="en-US" sz="1400" baseline="0" dirty="0" smtClean="0">
                          <a:solidFill>
                            <a:srgbClr val="404040"/>
                          </a:solidFill>
                          <a:latin typeface="Symbol" pitchFamily="18" charset="2"/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rgbClr val="404040"/>
                          </a:solidFill>
                        </a:rPr>
                        <a:t>2.77 – </a:t>
                      </a:r>
                      <a:r>
                        <a:rPr lang="en-US" sz="1400" baseline="0" dirty="0" smtClean="0">
                          <a:solidFill>
                            <a:srgbClr val="404040"/>
                          </a:solidFill>
                          <a:latin typeface="Symbol" pitchFamily="18" charset="2"/>
                        </a:rPr>
                        <a:t>t</a:t>
                      </a:r>
                      <a:r>
                        <a:rPr lang="en-US" sz="1400" baseline="-25000" dirty="0" smtClean="0">
                          <a:solidFill>
                            <a:srgbClr val="404040"/>
                          </a:solidFill>
                          <a:latin typeface="+mn-lt"/>
                        </a:rPr>
                        <a:t>(ext)</a:t>
                      </a:r>
                      <a:r>
                        <a:rPr lang="en-US" sz="1400" baseline="0" dirty="0" smtClean="0">
                          <a:solidFill>
                            <a:srgbClr val="404040"/>
                          </a:solidFill>
                          <a:latin typeface="Symbol" pitchFamily="18" charset="2"/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rgbClr val="404040"/>
                          </a:solidFill>
                        </a:rPr>
                        <a:t>1.57</a:t>
                      </a:r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404040"/>
                          </a:solidFill>
                        </a:rPr>
                        <a:t>Frequency</a:t>
                      </a:r>
                      <a:r>
                        <a:rPr lang="en-US" sz="1400" baseline="0" dirty="0" smtClean="0">
                          <a:solidFill>
                            <a:srgbClr val="404040"/>
                          </a:solidFill>
                        </a:rPr>
                        <a:t> (MHz)</a:t>
                      </a:r>
                      <a:endParaRPr lang="en-US" sz="1400" dirty="0">
                        <a:solidFill>
                          <a:srgbClr val="40404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solidFill>
                            <a:srgbClr val="404040"/>
                          </a:solidFill>
                        </a:rPr>
                        <a:t>37.9 - 52.8</a:t>
                      </a:r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404040"/>
                          </a:solidFill>
                        </a:rPr>
                        <a:t>Batch size</a:t>
                      </a:r>
                      <a:endParaRPr lang="en-US" sz="1400" dirty="0">
                        <a:solidFill>
                          <a:srgbClr val="40404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solidFill>
                            <a:srgbClr val="404040"/>
                          </a:solidFill>
                        </a:rPr>
                        <a:t>4.5 E12</a:t>
                      </a:r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404040"/>
                          </a:solidFill>
                        </a:rPr>
                        <a:t>Focussing</a:t>
                      </a:r>
                      <a:r>
                        <a:rPr lang="en-US" sz="1400" baseline="0" dirty="0" smtClean="0">
                          <a:solidFill>
                            <a:srgbClr val="404040"/>
                          </a:solidFill>
                        </a:rPr>
                        <a:t> period</a:t>
                      </a:r>
                      <a:endParaRPr lang="en-US" sz="1400" dirty="0">
                        <a:solidFill>
                          <a:srgbClr val="40404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solidFill>
                            <a:srgbClr val="404040"/>
                          </a:solidFill>
                        </a:rPr>
                        <a:t>FDooDFo (24 total)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659" y="1219200"/>
            <a:ext cx="4040965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23136" r="22500" b="58985"/>
          <a:stretch/>
        </p:blipFill>
        <p:spPr>
          <a:xfrm>
            <a:off x="5043659" y="5105400"/>
            <a:ext cx="4040965" cy="1151907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557474605"/>
              </p:ext>
            </p:extLst>
          </p:nvPr>
        </p:nvGraphicFramePr>
        <p:xfrm>
          <a:off x="5410200" y="1828800"/>
          <a:ext cx="3048000" cy="2552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8600" y="5562600"/>
            <a:ext cx="4648200" cy="73866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Combined Function Magnets</a:t>
            </a:r>
          </a:p>
          <a:p>
            <a:pPr algn="l"/>
            <a:r>
              <a:rPr lang="en-US" sz="1400" dirty="0" smtClean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failures after initial phase…</a:t>
            </a:r>
          </a:p>
          <a:p>
            <a:pPr algn="l"/>
            <a:r>
              <a:rPr lang="en-US" sz="1400" dirty="0" smtClean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but 8 spares have been refurbished as part of PIP… </a:t>
            </a:r>
            <a:endParaRPr lang="en-US" sz="1400" dirty="0">
              <a:solidFill>
                <a:srgbClr val="40404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228600" y="103188"/>
            <a:ext cx="8686800" cy="64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>
                <a:latin typeface="Helvetica" pitchFamily="124" charset="0"/>
              </a:rPr>
              <a:t>Booster Overview</a:t>
            </a:r>
          </a:p>
        </p:txBody>
      </p:sp>
    </p:spTree>
    <p:extLst>
      <p:ext uri="{BB962C8B-B14F-4D97-AF65-F5344CB8AC3E}">
        <p14:creationId xmlns:p14="http://schemas.microsoft.com/office/powerpoint/2010/main" val="244179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38" y="111237"/>
            <a:ext cx="8675360" cy="6285521"/>
          </a:xfrm>
          <a:prstGeom prst="rect">
            <a:avLst/>
          </a:prstGeom>
        </p:spPr>
      </p:pic>
      <p:pic>
        <p:nvPicPr>
          <p:cNvPr id="1026" name="Picture 2" descr="C:\Users\pellico\Desktop\loss_limi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71963"/>
            <a:ext cx="2893262" cy="2402204"/>
          </a:xfrm>
          <a:prstGeom prst="rect">
            <a:avLst/>
          </a:prstGeom>
          <a:noFill/>
          <a:ln>
            <a:solidFill>
              <a:schemeClr val="bg1">
                <a:lumMod val="60000"/>
                <a:lumOff val="40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1317488" y="2432338"/>
            <a:ext cx="2381593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Loss limited until 2010</a:t>
            </a:r>
          </a:p>
          <a:p>
            <a:pPr algn="l"/>
            <a:r>
              <a:rPr lang="en-US" sz="1800" dirty="0"/>
              <a:t>t</a:t>
            </a:r>
            <a:r>
              <a:rPr lang="en-US" sz="1800" dirty="0" smtClean="0"/>
              <a:t>hen </a:t>
            </a:r>
            <a:r>
              <a:rPr lang="en-US" sz="1800" dirty="0"/>
              <a:t>c</a:t>
            </a:r>
            <a:r>
              <a:rPr lang="en-US" sz="1800" dirty="0" smtClean="0"/>
              <a:t>ycle rate limited</a:t>
            </a:r>
            <a:endParaRPr lang="en-US" sz="1800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4038599" y="2783204"/>
            <a:ext cx="2062985" cy="3120392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2802040" y="333346"/>
            <a:ext cx="3299544" cy="2098992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4343400" y="452431"/>
            <a:ext cx="2443489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Where PIP started 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905000" y="400110"/>
            <a:ext cx="1542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Booster </a:t>
            </a:r>
          </a:p>
          <a:p>
            <a:r>
              <a:rPr lang="en-US" dirty="0">
                <a:solidFill>
                  <a:schemeClr val="bg1"/>
                </a:solidFill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oss profile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6101584" y="967563"/>
            <a:ext cx="451616" cy="125512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V="1">
            <a:off x="3604437" y="967563"/>
            <a:ext cx="1339703" cy="189259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3604437" y="3078669"/>
            <a:ext cx="431825" cy="6026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8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48600" cy="838200"/>
          </a:xfrm>
        </p:spPr>
        <p:txBody>
          <a:bodyPr/>
          <a:lstStyle/>
          <a:p>
            <a:r>
              <a:rPr lang="en-US" sz="2800" dirty="0" smtClean="0"/>
              <a:t>Requested Proton Flux </a:t>
            </a:r>
            <a:endParaRPr lang="en-US" sz="2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301624" y="914400"/>
            <a:ext cx="8668303" cy="5181600"/>
            <a:chOff x="301624" y="914400"/>
            <a:chExt cx="8668303" cy="51816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24" y="914400"/>
              <a:ext cx="8668303" cy="518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572000" y="4034135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2400" dirty="0" smtClean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g-2</a:t>
              </a:r>
              <a:endParaRPr lang="en-US" sz="2400" dirty="0">
                <a:solidFill>
                  <a:srgbClr val="00007A">
                    <a:lumMod val="60000"/>
                    <a:lumOff val="40000"/>
                  </a:srgbClr>
                </a:solidFill>
                <a:latin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10400" y="3983192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2400" dirty="0" smtClean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Mu2e</a:t>
              </a:r>
              <a:endParaRPr lang="en-US" sz="2400" dirty="0">
                <a:solidFill>
                  <a:srgbClr val="00007A">
                    <a:lumMod val="60000"/>
                    <a:lumOff val="40000"/>
                  </a:srgbClr>
                </a:solidFill>
                <a:latin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52800" y="4338935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2400" dirty="0" smtClean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8 GeV </a:t>
              </a:r>
              <a:r>
                <a:rPr lang="en-US" sz="2400" dirty="0" smtClean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  <a:sym typeface="Symbol"/>
                </a:rPr>
                <a:t></a:t>
              </a:r>
              <a:endParaRPr lang="en-US" sz="2400" dirty="0">
                <a:solidFill>
                  <a:srgbClr val="00007A">
                    <a:lumMod val="60000"/>
                    <a:lumOff val="40000"/>
                  </a:srgbClr>
                </a:solidFill>
                <a:latin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38600" y="2814935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2400" dirty="0" smtClean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120 GeV </a:t>
              </a:r>
              <a:r>
                <a:rPr lang="en-US" sz="2400" dirty="0" smtClean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  <a:sym typeface="Symbol"/>
                </a:rPr>
                <a:t></a:t>
              </a:r>
              <a:endParaRPr lang="en-US" sz="2400" dirty="0">
                <a:solidFill>
                  <a:srgbClr val="00007A">
                    <a:lumMod val="60000"/>
                    <a:lumOff val="40000"/>
                  </a:srgbClr>
                </a:solidFill>
                <a:latin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47800" y="3055203"/>
              <a:ext cx="1981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2400" dirty="0" smtClean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NOvA Shutdown</a:t>
              </a:r>
              <a:endParaRPr lang="en-US" sz="2400" dirty="0">
                <a:solidFill>
                  <a:srgbClr val="00007A">
                    <a:lumMod val="60000"/>
                    <a:lumOff val="40000"/>
                  </a:srgbClr>
                </a:solidFill>
                <a:latin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24551" y="2791658"/>
              <a:ext cx="22241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2400" dirty="0" smtClean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(NOvA, LBNx)</a:t>
              </a:r>
              <a:endParaRPr lang="en-US" sz="2400" dirty="0">
                <a:solidFill>
                  <a:srgbClr val="00007A">
                    <a:lumMod val="60000"/>
                    <a:lumOff val="40000"/>
                  </a:srgbClr>
                </a:solidFill>
                <a:latin typeface="Arial" pitchFamily="34" charset="0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 bwMode="auto">
          <a:xfrm flipH="1">
            <a:off x="1486135" y="3937672"/>
            <a:ext cx="3341359" cy="0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 flipH="1">
            <a:off x="5484391" y="1898201"/>
            <a:ext cx="3659609" cy="0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032" y="4415118"/>
            <a:ext cx="1112805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Existing</a:t>
            </a:r>
          </a:p>
          <a:p>
            <a:pPr algn="ctr"/>
            <a:r>
              <a:rPr lang="en-US" sz="1800" dirty="0" smtClean="0"/>
              <a:t>Capability</a:t>
            </a:r>
            <a:endParaRPr lang="en-US" sz="1800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 flipV="1">
            <a:off x="1021976" y="3980329"/>
            <a:ext cx="591671" cy="443753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6019800" y="2519533"/>
            <a:ext cx="1338828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15Hz pulse</a:t>
            </a:r>
            <a:endParaRPr lang="en-US" sz="1800" dirty="0"/>
          </a:p>
        </p:txBody>
      </p:sp>
      <p:cxnSp>
        <p:nvCxnSpPr>
          <p:cNvPr id="27" name="Straight Arrow Connector 26"/>
          <p:cNvCxnSpPr/>
          <p:nvPr/>
        </p:nvCxnSpPr>
        <p:spPr bwMode="auto">
          <a:xfrm flipH="1">
            <a:off x="5822576" y="2888865"/>
            <a:ext cx="685800" cy="55358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7415623" y="2164977"/>
            <a:ext cx="1364476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15Hz beam</a:t>
            </a:r>
            <a:endParaRPr lang="en-US" sz="1800" dirty="0"/>
          </a:p>
        </p:txBody>
      </p:sp>
      <p:cxnSp>
        <p:nvCxnSpPr>
          <p:cNvPr id="39" name="Straight Connector 38"/>
          <p:cNvCxnSpPr/>
          <p:nvPr/>
        </p:nvCxnSpPr>
        <p:spPr bwMode="auto">
          <a:xfrm flipH="1">
            <a:off x="4655157" y="3462542"/>
            <a:ext cx="1167419" cy="0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 bwMode="auto">
          <a:xfrm flipH="1" flipV="1">
            <a:off x="6683188" y="1896035"/>
            <a:ext cx="730623" cy="273423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2039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8378" y="868073"/>
            <a:ext cx="8962404" cy="5562600"/>
          </a:xfrm>
          <a:ln>
            <a:solidFill>
              <a:srgbClr val="00B050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smtClean="0"/>
              <a:t>The </a:t>
            </a:r>
            <a:r>
              <a:rPr lang="en-US" b="1" i="1" dirty="0" smtClean="0"/>
              <a:t>Proton Improvement Plan</a:t>
            </a:r>
            <a:r>
              <a:rPr lang="en-US" dirty="0"/>
              <a:t> </a:t>
            </a:r>
            <a:r>
              <a:rPr lang="en-US" dirty="0" smtClean="0"/>
              <a:t>should enable Linac/Booster operation capable of </a:t>
            </a:r>
          </a:p>
          <a:p>
            <a:pPr lvl="1"/>
            <a:r>
              <a:rPr lang="en-US" dirty="0" smtClean="0"/>
              <a:t>Delivering 2.25E17 protons/hour (at 15 Hz) in 2016</a:t>
            </a:r>
          </a:p>
          <a:p>
            <a:pPr>
              <a:buFontTx/>
              <a:buNone/>
            </a:pPr>
            <a:r>
              <a:rPr lang="en-US" dirty="0" smtClean="0"/>
              <a:t>	while</a:t>
            </a:r>
          </a:p>
          <a:p>
            <a:pPr lvl="1"/>
            <a:r>
              <a:rPr lang="en-US" dirty="0" smtClean="0"/>
              <a:t>Maintaining Linac/Booster availability &gt; 85%, and</a:t>
            </a:r>
          </a:p>
          <a:p>
            <a:pPr lvl="1"/>
            <a:r>
              <a:rPr lang="en-US" dirty="0" smtClean="0"/>
              <a:t>Maintaining residual activation at acceptable levels 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7030A0"/>
                </a:solidFill>
              </a:rPr>
              <a:t>and also ensuring a useful operating life of the proton source through 2025 </a:t>
            </a:r>
          </a:p>
          <a:p>
            <a:pPr>
              <a:buNone/>
            </a:pPr>
            <a:r>
              <a:rPr lang="en-US" dirty="0" smtClean="0"/>
              <a:t>The </a:t>
            </a:r>
            <a:r>
              <a:rPr lang="en-US" dirty="0"/>
              <a:t>scope of the </a:t>
            </a:r>
            <a:r>
              <a:rPr lang="en-US" b="1" i="1" dirty="0"/>
              <a:t>Proton Improvement Plan </a:t>
            </a:r>
            <a:r>
              <a:rPr lang="en-US" dirty="0"/>
              <a:t>includes </a:t>
            </a:r>
          </a:p>
          <a:p>
            <a:pPr lvl="1"/>
            <a:r>
              <a:rPr lang="en-US" dirty="0"/>
              <a:t>Upgrading (or replacing) components to increase the Booster repetition rate </a:t>
            </a:r>
          </a:p>
          <a:p>
            <a:pPr lvl="1"/>
            <a:r>
              <a:rPr lang="en-US" dirty="0"/>
              <a:t>Replacing components that have (or will have) poor reliability</a:t>
            </a:r>
          </a:p>
          <a:p>
            <a:pPr lvl="1"/>
            <a:r>
              <a:rPr lang="en-US" dirty="0"/>
              <a:t>Replacing components that are (or will soon become) obsolete</a:t>
            </a:r>
          </a:p>
          <a:p>
            <a:pPr lvl="1"/>
            <a:r>
              <a:rPr lang="en-US" dirty="0"/>
              <a:t>Studying beam dynamics to diagnose performance limitations</a:t>
            </a:r>
          </a:p>
          <a:p>
            <a:pPr lvl="1"/>
            <a:r>
              <a:rPr lang="en-US" dirty="0"/>
              <a:t>Implementing operational changes to reduce beam loss </a:t>
            </a:r>
            <a:endParaRPr lang="en-US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75604" y="96848"/>
            <a:ext cx="8686800" cy="64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>
                <a:latin typeface="Helvetica" pitchFamily="124" charset="0"/>
              </a:rPr>
              <a:t>Original Goals for the Proton Improvement Plan</a:t>
            </a:r>
          </a:p>
        </p:txBody>
      </p:sp>
    </p:spTree>
    <p:extLst>
      <p:ext uri="{BB962C8B-B14F-4D97-AF65-F5344CB8AC3E}">
        <p14:creationId xmlns:p14="http://schemas.microsoft.com/office/powerpoint/2010/main" val="411101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790</TotalTime>
  <Words>2114</Words>
  <Application>Microsoft Office PowerPoint</Application>
  <PresentationFormat>On-screen Show (4:3)</PresentationFormat>
  <Paragraphs>498</Paragraphs>
  <Slides>30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FNAL_TemplatePC_060514</vt:lpstr>
      <vt:lpstr>Enhancements of the Fermilab Booster to Reduce Losses and Extend Lifetime:  The Proton Improvement Plan </vt:lpstr>
      <vt:lpstr>PowerPoint Presentation</vt:lpstr>
      <vt:lpstr>Present Proton Production</vt:lpstr>
      <vt:lpstr>Linac Overview</vt:lpstr>
      <vt:lpstr>PowerPoint Presentation</vt:lpstr>
      <vt:lpstr>PowerPoint Presentation</vt:lpstr>
      <vt:lpstr>PowerPoint Presentation</vt:lpstr>
      <vt:lpstr>Requested Proton Flux </vt:lpstr>
      <vt:lpstr>PowerPoint Presentation</vt:lpstr>
      <vt:lpstr>Scope change to PIP</vt:lpstr>
      <vt:lpstr>Beam and Losses through Cycle</vt:lpstr>
      <vt:lpstr>PIP : Notching</vt:lpstr>
      <vt:lpstr>Notcher &amp; Absorber Controlling Beam  Losses </vt:lpstr>
      <vt:lpstr>Laser Notcher</vt:lpstr>
      <vt:lpstr>PIP – Accelerator Physics: Linac Laser Notch</vt:lpstr>
      <vt:lpstr>PIP – Linac 200 MHz RF system: issues &amp; risks</vt:lpstr>
      <vt:lpstr>PIP – Linac 200 MHz RF system: Modulator</vt:lpstr>
      <vt:lpstr>PIP – Linac 200 MHz RF system: Modulator</vt:lpstr>
      <vt:lpstr>PIP – Linac 200 MHz RF system: PA</vt:lpstr>
      <vt:lpstr>PIP – Linac 200 MHz RF system: HLRF</vt:lpstr>
      <vt:lpstr>PIP – Linac 200 MHz RF system: HLRF</vt:lpstr>
      <vt:lpstr>Booster RF cavity</vt:lpstr>
      <vt:lpstr>Booster PIP - Refurbishment of 40 year old cavities</vt:lpstr>
      <vt:lpstr>Booster refurbishment</vt:lpstr>
      <vt:lpstr>Booster RF cavity refurbishment status</vt:lpstr>
      <vt:lpstr>New tuners</vt:lpstr>
      <vt:lpstr>Booster RF station (Solid State upgrade completed in FY13)</vt:lpstr>
      <vt:lpstr>PowerPoint Presentation</vt:lpstr>
      <vt:lpstr>PowerPoint Presentation</vt:lpstr>
      <vt:lpstr>Enhancements of the Fermilab Booster to Reduce Losses and Extend Lifetime:  The Proton Improvement Plan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Heads meeting (new PowerPoint template…)</dc:title>
  <dc:creator>Bob Zwaska x6842 14373N</dc:creator>
  <cp:lastModifiedBy>Bob Zwaska x6842 14373N</cp:lastModifiedBy>
  <cp:revision>78</cp:revision>
  <cp:lastPrinted>2014-01-20T19:40:21Z</cp:lastPrinted>
  <dcterms:created xsi:type="dcterms:W3CDTF">2014-06-19T15:29:50Z</dcterms:created>
  <dcterms:modified xsi:type="dcterms:W3CDTF">2014-12-01T05:34:40Z</dcterms:modified>
</cp:coreProperties>
</file>