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40E6-A503-44FA-ABF8-686A15948E93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5CD0-5246-4516-BABB-4F55CF8ED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6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40E6-A503-44FA-ABF8-686A15948E93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5CD0-5246-4516-BABB-4F55CF8ED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1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40E6-A503-44FA-ABF8-686A15948E93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5CD0-5246-4516-BABB-4F55CF8ED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1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40E6-A503-44FA-ABF8-686A15948E93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5CD0-5246-4516-BABB-4F55CF8ED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8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40E6-A503-44FA-ABF8-686A15948E93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5CD0-5246-4516-BABB-4F55CF8ED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40E6-A503-44FA-ABF8-686A15948E93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5CD0-5246-4516-BABB-4F55CF8ED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0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40E6-A503-44FA-ABF8-686A15948E93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5CD0-5246-4516-BABB-4F55CF8ED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8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40E6-A503-44FA-ABF8-686A15948E93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5CD0-5246-4516-BABB-4F55CF8ED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6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40E6-A503-44FA-ABF8-686A15948E93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5CD0-5246-4516-BABB-4F55CF8ED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8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40E6-A503-44FA-ABF8-686A15948E93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5CD0-5246-4516-BABB-4F55CF8ED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8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40E6-A503-44FA-ABF8-686A15948E93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5CD0-5246-4516-BABB-4F55CF8ED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3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D40E6-A503-44FA-ABF8-686A15948E93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25CD0-5246-4516-BABB-4F55CF8ED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Laser Notcher Demonstration Experiment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Dave Johnson, Todd Johnson, Matt Gardner. Rick </a:t>
            </a:r>
            <a:r>
              <a:rPr lang="en-US" dirty="0" err="1" smtClean="0"/>
              <a:t>Tesarek</a:t>
            </a:r>
            <a:r>
              <a:rPr lang="en-US" dirty="0" smtClean="0"/>
              <a:t>, Vic </a:t>
            </a:r>
            <a:r>
              <a:rPr lang="en-US" dirty="0" err="1" smtClean="0"/>
              <a:t>Sacrpine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21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0" t="21080" r="7500"/>
          <a:stretch/>
        </p:blipFill>
        <p:spPr>
          <a:xfrm>
            <a:off x="586740" y="3648414"/>
            <a:ext cx="3642360" cy="2877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24491" r="7667"/>
          <a:stretch/>
        </p:blipFill>
        <p:spPr>
          <a:xfrm>
            <a:off x="4800600" y="879128"/>
            <a:ext cx="3604011" cy="2769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24160" r="6667"/>
          <a:stretch/>
        </p:blipFill>
        <p:spPr>
          <a:xfrm>
            <a:off x="670560" y="879128"/>
            <a:ext cx="3657600" cy="2769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7920" y="135374"/>
            <a:ext cx="4133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LASER Output from </a:t>
            </a:r>
            <a:r>
              <a:rPr lang="en-US" sz="2800" dirty="0"/>
              <a:t>S</a:t>
            </a:r>
            <a:r>
              <a:rPr lang="en-US" sz="2800" dirty="0" smtClean="0"/>
              <a:t>tacker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970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up of </a:t>
            </a:r>
            <a:r>
              <a:rPr lang="en-US" dirty="0" err="1" smtClean="0"/>
              <a:t>Quantel</a:t>
            </a:r>
            <a:r>
              <a:rPr lang="en-US" dirty="0" smtClean="0"/>
              <a:t> Laser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ES&amp;H SOP and interlock laser system</a:t>
            </a:r>
          </a:p>
          <a:p>
            <a:r>
              <a:rPr lang="en-US" dirty="0" smtClean="0"/>
              <a:t>Modifications to allow 15 Hz operation</a:t>
            </a:r>
          </a:p>
          <a:p>
            <a:r>
              <a:rPr lang="en-US" dirty="0" smtClean="0"/>
              <a:t>Spatial profile</a:t>
            </a:r>
          </a:p>
          <a:p>
            <a:r>
              <a:rPr lang="en-US" dirty="0" smtClean="0"/>
              <a:t>Temporal profile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timing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provide two triggers to laser system (Flash lamp &amp; Q-switch) to synchronize the laser with the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7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accomplished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Commissioned </a:t>
            </a:r>
            <a:r>
              <a:rPr lang="en-US" dirty="0" err="1" smtClean="0"/>
              <a:t>Quantel</a:t>
            </a:r>
            <a:r>
              <a:rPr lang="en-US" dirty="0" smtClean="0"/>
              <a:t> Laser</a:t>
            </a:r>
          </a:p>
          <a:p>
            <a:r>
              <a:rPr lang="en-US" dirty="0" smtClean="0"/>
              <a:t>Set up optics on bench  (very limited space)</a:t>
            </a:r>
          </a:p>
          <a:p>
            <a:r>
              <a:rPr lang="en-US" dirty="0" smtClean="0"/>
              <a:t>Set up timing to Phase lock to RFQ bunches</a:t>
            </a:r>
          </a:p>
          <a:p>
            <a:pPr lvl="1"/>
            <a:r>
              <a:rPr lang="en-US" dirty="0" smtClean="0"/>
              <a:t>Provide a trigger for looking at BPM/WCM signals (need to average)</a:t>
            </a:r>
          </a:p>
          <a:p>
            <a:pPr lvl="1"/>
            <a:r>
              <a:rPr lang="en-US" dirty="0" smtClean="0"/>
              <a:t>Timing system moved to </a:t>
            </a:r>
            <a:r>
              <a:rPr lang="en-US" dirty="0" err="1" smtClean="0"/>
              <a:t>PreAcc</a:t>
            </a:r>
            <a:r>
              <a:rPr lang="en-US" dirty="0" smtClean="0"/>
              <a:t> control room and integrated with Linac timing events and RFQ RF signal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4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additional optics for Demonstration Experiment</a:t>
            </a:r>
          </a:p>
          <a:p>
            <a:r>
              <a:rPr lang="en-US" dirty="0" smtClean="0"/>
              <a:t>Order components for safety enclosure</a:t>
            </a:r>
          </a:p>
          <a:p>
            <a:r>
              <a:rPr lang="en-US" dirty="0" smtClean="0"/>
              <a:t>Test out trigger for averaging beam signals</a:t>
            </a:r>
          </a:p>
          <a:p>
            <a:r>
              <a:rPr lang="en-US" dirty="0" smtClean="0"/>
              <a:t>Modify optical bread board for mounting</a:t>
            </a:r>
          </a:p>
          <a:p>
            <a:r>
              <a:rPr lang="en-US" dirty="0" smtClean="0"/>
              <a:t>Finalize position of rack to the MEBT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1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10600" cy="607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44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19466" r="11500"/>
          <a:stretch/>
        </p:blipFill>
        <p:spPr>
          <a:xfrm>
            <a:off x="762000" y="836281"/>
            <a:ext cx="3243960" cy="2592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t="19824" r="11500"/>
          <a:stretch/>
        </p:blipFill>
        <p:spPr>
          <a:xfrm>
            <a:off x="4267200" y="863721"/>
            <a:ext cx="3200400" cy="2565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20383" r="23834"/>
          <a:stretch/>
        </p:blipFill>
        <p:spPr>
          <a:xfrm>
            <a:off x="762001" y="3840315"/>
            <a:ext cx="3352800" cy="2589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12412"/>
            <a:ext cx="5545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Evolution of Laser Spatial Profile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19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457200" y="99696"/>
            <a:ext cx="8213714" cy="6499224"/>
            <a:chOff x="457200" y="99696"/>
            <a:chExt cx="8213714" cy="6499224"/>
          </a:xfrm>
        </p:grpSpPr>
        <p:sp>
          <p:nvSpPr>
            <p:cNvPr id="6" name="Freeform 5"/>
            <p:cNvSpPr/>
            <p:nvPr/>
          </p:nvSpPr>
          <p:spPr>
            <a:xfrm>
              <a:off x="6172200" y="762000"/>
              <a:ext cx="301865" cy="1036320"/>
            </a:xfrm>
            <a:custGeom>
              <a:avLst/>
              <a:gdLst>
                <a:gd name="connsiteX0" fmla="*/ 30480 w 441960"/>
                <a:gd name="connsiteY0" fmla="*/ 990600 h 1036320"/>
                <a:gd name="connsiteX1" fmla="*/ 0 w 441960"/>
                <a:gd name="connsiteY1" fmla="*/ 106680 h 1036320"/>
                <a:gd name="connsiteX2" fmla="*/ 320040 w 441960"/>
                <a:gd name="connsiteY2" fmla="*/ 0 h 1036320"/>
                <a:gd name="connsiteX3" fmla="*/ 441960 w 441960"/>
                <a:gd name="connsiteY3" fmla="*/ 228600 h 1036320"/>
                <a:gd name="connsiteX4" fmla="*/ 121920 w 441960"/>
                <a:gd name="connsiteY4" fmla="*/ 289560 h 1036320"/>
                <a:gd name="connsiteX5" fmla="*/ 15240 w 441960"/>
                <a:gd name="connsiteY5" fmla="*/ 137160 h 1036320"/>
                <a:gd name="connsiteX6" fmla="*/ 152400 w 441960"/>
                <a:gd name="connsiteY6" fmla="*/ 274320 h 1036320"/>
                <a:gd name="connsiteX7" fmla="*/ 152400 w 441960"/>
                <a:gd name="connsiteY7" fmla="*/ 1036320 h 1036320"/>
                <a:gd name="connsiteX8" fmla="*/ 137160 w 441960"/>
                <a:gd name="connsiteY8" fmla="*/ 289560 h 1036320"/>
                <a:gd name="connsiteX9" fmla="*/ 411480 w 441960"/>
                <a:gd name="connsiteY9" fmla="*/ 243840 h 1036320"/>
                <a:gd name="connsiteX10" fmla="*/ 396240 w 441960"/>
                <a:gd name="connsiteY10" fmla="*/ 899160 h 1036320"/>
                <a:gd name="connsiteX11" fmla="*/ 182880 w 441960"/>
                <a:gd name="connsiteY11" fmla="*/ 990600 h 1036320"/>
                <a:gd name="connsiteX12" fmla="*/ 60960 w 441960"/>
                <a:gd name="connsiteY12" fmla="*/ 89916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1960" h="1036320">
                  <a:moveTo>
                    <a:pt x="30480" y="990600"/>
                  </a:moveTo>
                  <a:lnTo>
                    <a:pt x="0" y="106680"/>
                  </a:lnTo>
                  <a:lnTo>
                    <a:pt x="320040" y="0"/>
                  </a:lnTo>
                  <a:lnTo>
                    <a:pt x="441960" y="228600"/>
                  </a:lnTo>
                  <a:lnTo>
                    <a:pt x="121920" y="289560"/>
                  </a:lnTo>
                  <a:lnTo>
                    <a:pt x="15240" y="137160"/>
                  </a:lnTo>
                  <a:lnTo>
                    <a:pt x="152400" y="274320"/>
                  </a:lnTo>
                  <a:lnTo>
                    <a:pt x="152400" y="1036320"/>
                  </a:lnTo>
                  <a:lnTo>
                    <a:pt x="137160" y="289560"/>
                  </a:lnTo>
                  <a:lnTo>
                    <a:pt x="411480" y="243840"/>
                  </a:lnTo>
                  <a:lnTo>
                    <a:pt x="396240" y="899160"/>
                  </a:lnTo>
                  <a:lnTo>
                    <a:pt x="182880" y="990600"/>
                  </a:lnTo>
                  <a:lnTo>
                    <a:pt x="60960" y="899160"/>
                  </a:lnTo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13560" y="2560320"/>
              <a:ext cx="301865" cy="1036320"/>
            </a:xfrm>
            <a:custGeom>
              <a:avLst/>
              <a:gdLst>
                <a:gd name="connsiteX0" fmla="*/ 30480 w 441960"/>
                <a:gd name="connsiteY0" fmla="*/ 990600 h 1036320"/>
                <a:gd name="connsiteX1" fmla="*/ 0 w 441960"/>
                <a:gd name="connsiteY1" fmla="*/ 106680 h 1036320"/>
                <a:gd name="connsiteX2" fmla="*/ 320040 w 441960"/>
                <a:gd name="connsiteY2" fmla="*/ 0 h 1036320"/>
                <a:gd name="connsiteX3" fmla="*/ 441960 w 441960"/>
                <a:gd name="connsiteY3" fmla="*/ 228600 h 1036320"/>
                <a:gd name="connsiteX4" fmla="*/ 121920 w 441960"/>
                <a:gd name="connsiteY4" fmla="*/ 289560 h 1036320"/>
                <a:gd name="connsiteX5" fmla="*/ 15240 w 441960"/>
                <a:gd name="connsiteY5" fmla="*/ 137160 h 1036320"/>
                <a:gd name="connsiteX6" fmla="*/ 152400 w 441960"/>
                <a:gd name="connsiteY6" fmla="*/ 274320 h 1036320"/>
                <a:gd name="connsiteX7" fmla="*/ 152400 w 441960"/>
                <a:gd name="connsiteY7" fmla="*/ 1036320 h 1036320"/>
                <a:gd name="connsiteX8" fmla="*/ 137160 w 441960"/>
                <a:gd name="connsiteY8" fmla="*/ 289560 h 1036320"/>
                <a:gd name="connsiteX9" fmla="*/ 411480 w 441960"/>
                <a:gd name="connsiteY9" fmla="*/ 243840 h 1036320"/>
                <a:gd name="connsiteX10" fmla="*/ 396240 w 441960"/>
                <a:gd name="connsiteY10" fmla="*/ 899160 h 1036320"/>
                <a:gd name="connsiteX11" fmla="*/ 182880 w 441960"/>
                <a:gd name="connsiteY11" fmla="*/ 990600 h 1036320"/>
                <a:gd name="connsiteX12" fmla="*/ 60960 w 441960"/>
                <a:gd name="connsiteY12" fmla="*/ 89916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1960" h="1036320">
                  <a:moveTo>
                    <a:pt x="30480" y="990600"/>
                  </a:moveTo>
                  <a:lnTo>
                    <a:pt x="0" y="106680"/>
                  </a:lnTo>
                  <a:lnTo>
                    <a:pt x="320040" y="0"/>
                  </a:lnTo>
                  <a:lnTo>
                    <a:pt x="441960" y="228600"/>
                  </a:lnTo>
                  <a:lnTo>
                    <a:pt x="121920" y="289560"/>
                  </a:lnTo>
                  <a:lnTo>
                    <a:pt x="15240" y="137160"/>
                  </a:lnTo>
                  <a:lnTo>
                    <a:pt x="152400" y="274320"/>
                  </a:lnTo>
                  <a:lnTo>
                    <a:pt x="152400" y="1036320"/>
                  </a:lnTo>
                  <a:lnTo>
                    <a:pt x="137160" y="289560"/>
                  </a:lnTo>
                  <a:lnTo>
                    <a:pt x="411480" y="243840"/>
                  </a:lnTo>
                  <a:lnTo>
                    <a:pt x="396240" y="899160"/>
                  </a:lnTo>
                  <a:lnTo>
                    <a:pt x="182880" y="990600"/>
                  </a:lnTo>
                  <a:lnTo>
                    <a:pt x="60960" y="899160"/>
                  </a:lnTo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904999" y="1139394"/>
              <a:ext cx="6400800" cy="4648200"/>
            </a:xfrm>
            <a:custGeom>
              <a:avLst/>
              <a:gdLst>
                <a:gd name="connsiteX0" fmla="*/ 0 w 6400800"/>
                <a:gd name="connsiteY0" fmla="*/ 1874520 h 4648200"/>
                <a:gd name="connsiteX1" fmla="*/ 4602480 w 6400800"/>
                <a:gd name="connsiteY1" fmla="*/ 0 h 4648200"/>
                <a:gd name="connsiteX2" fmla="*/ 6400800 w 6400800"/>
                <a:gd name="connsiteY2" fmla="*/ 2773680 h 4648200"/>
                <a:gd name="connsiteX3" fmla="*/ 1767840 w 6400800"/>
                <a:gd name="connsiteY3" fmla="*/ 4648200 h 4648200"/>
                <a:gd name="connsiteX4" fmla="*/ 0 w 6400800"/>
                <a:gd name="connsiteY4" fmla="*/ 187452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0" h="4648200">
                  <a:moveTo>
                    <a:pt x="0" y="1874520"/>
                  </a:moveTo>
                  <a:lnTo>
                    <a:pt x="4602480" y="0"/>
                  </a:lnTo>
                  <a:lnTo>
                    <a:pt x="6400800" y="2773680"/>
                  </a:lnTo>
                  <a:lnTo>
                    <a:pt x="1767840" y="4648200"/>
                  </a:lnTo>
                  <a:lnTo>
                    <a:pt x="0" y="1874520"/>
                  </a:lnTo>
                  <a:close/>
                </a:path>
              </a:pathLst>
            </a:custGeom>
            <a:pattFill prst="lgCheck">
              <a:fgClr>
                <a:schemeClr val="bg1"/>
              </a:fgClr>
              <a:bgClr>
                <a:schemeClr val="tx1">
                  <a:lumMod val="65000"/>
                  <a:lumOff val="35000"/>
                </a:schemeClr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505200" y="5166360"/>
              <a:ext cx="349461" cy="1036320"/>
            </a:xfrm>
            <a:custGeom>
              <a:avLst/>
              <a:gdLst>
                <a:gd name="connsiteX0" fmla="*/ 30480 w 441960"/>
                <a:gd name="connsiteY0" fmla="*/ 990600 h 1036320"/>
                <a:gd name="connsiteX1" fmla="*/ 0 w 441960"/>
                <a:gd name="connsiteY1" fmla="*/ 106680 h 1036320"/>
                <a:gd name="connsiteX2" fmla="*/ 320040 w 441960"/>
                <a:gd name="connsiteY2" fmla="*/ 0 h 1036320"/>
                <a:gd name="connsiteX3" fmla="*/ 441960 w 441960"/>
                <a:gd name="connsiteY3" fmla="*/ 228600 h 1036320"/>
                <a:gd name="connsiteX4" fmla="*/ 121920 w 441960"/>
                <a:gd name="connsiteY4" fmla="*/ 289560 h 1036320"/>
                <a:gd name="connsiteX5" fmla="*/ 15240 w 441960"/>
                <a:gd name="connsiteY5" fmla="*/ 137160 h 1036320"/>
                <a:gd name="connsiteX6" fmla="*/ 152400 w 441960"/>
                <a:gd name="connsiteY6" fmla="*/ 274320 h 1036320"/>
                <a:gd name="connsiteX7" fmla="*/ 152400 w 441960"/>
                <a:gd name="connsiteY7" fmla="*/ 1036320 h 1036320"/>
                <a:gd name="connsiteX8" fmla="*/ 137160 w 441960"/>
                <a:gd name="connsiteY8" fmla="*/ 289560 h 1036320"/>
                <a:gd name="connsiteX9" fmla="*/ 411480 w 441960"/>
                <a:gd name="connsiteY9" fmla="*/ 243840 h 1036320"/>
                <a:gd name="connsiteX10" fmla="*/ 396240 w 441960"/>
                <a:gd name="connsiteY10" fmla="*/ 899160 h 1036320"/>
                <a:gd name="connsiteX11" fmla="*/ 182880 w 441960"/>
                <a:gd name="connsiteY11" fmla="*/ 990600 h 1036320"/>
                <a:gd name="connsiteX12" fmla="*/ 60960 w 441960"/>
                <a:gd name="connsiteY12" fmla="*/ 89916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1960" h="1036320">
                  <a:moveTo>
                    <a:pt x="30480" y="990600"/>
                  </a:moveTo>
                  <a:lnTo>
                    <a:pt x="0" y="106680"/>
                  </a:lnTo>
                  <a:lnTo>
                    <a:pt x="320040" y="0"/>
                  </a:lnTo>
                  <a:lnTo>
                    <a:pt x="441960" y="228600"/>
                  </a:lnTo>
                  <a:lnTo>
                    <a:pt x="121920" y="289560"/>
                  </a:lnTo>
                  <a:lnTo>
                    <a:pt x="15240" y="137160"/>
                  </a:lnTo>
                  <a:lnTo>
                    <a:pt x="152400" y="274320"/>
                  </a:lnTo>
                  <a:lnTo>
                    <a:pt x="152400" y="1036320"/>
                  </a:lnTo>
                  <a:lnTo>
                    <a:pt x="137160" y="289560"/>
                  </a:lnTo>
                  <a:lnTo>
                    <a:pt x="411480" y="243840"/>
                  </a:lnTo>
                  <a:lnTo>
                    <a:pt x="396240" y="899160"/>
                  </a:lnTo>
                  <a:lnTo>
                    <a:pt x="182880" y="990600"/>
                  </a:lnTo>
                  <a:lnTo>
                    <a:pt x="60960" y="899160"/>
                  </a:lnTo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912495" y="3383280"/>
              <a:ext cx="301865" cy="1036320"/>
            </a:xfrm>
            <a:custGeom>
              <a:avLst/>
              <a:gdLst>
                <a:gd name="connsiteX0" fmla="*/ 30480 w 441960"/>
                <a:gd name="connsiteY0" fmla="*/ 990600 h 1036320"/>
                <a:gd name="connsiteX1" fmla="*/ 0 w 441960"/>
                <a:gd name="connsiteY1" fmla="*/ 106680 h 1036320"/>
                <a:gd name="connsiteX2" fmla="*/ 320040 w 441960"/>
                <a:gd name="connsiteY2" fmla="*/ 0 h 1036320"/>
                <a:gd name="connsiteX3" fmla="*/ 441960 w 441960"/>
                <a:gd name="connsiteY3" fmla="*/ 228600 h 1036320"/>
                <a:gd name="connsiteX4" fmla="*/ 121920 w 441960"/>
                <a:gd name="connsiteY4" fmla="*/ 289560 h 1036320"/>
                <a:gd name="connsiteX5" fmla="*/ 15240 w 441960"/>
                <a:gd name="connsiteY5" fmla="*/ 137160 h 1036320"/>
                <a:gd name="connsiteX6" fmla="*/ 152400 w 441960"/>
                <a:gd name="connsiteY6" fmla="*/ 274320 h 1036320"/>
                <a:gd name="connsiteX7" fmla="*/ 152400 w 441960"/>
                <a:gd name="connsiteY7" fmla="*/ 1036320 h 1036320"/>
                <a:gd name="connsiteX8" fmla="*/ 137160 w 441960"/>
                <a:gd name="connsiteY8" fmla="*/ 289560 h 1036320"/>
                <a:gd name="connsiteX9" fmla="*/ 411480 w 441960"/>
                <a:gd name="connsiteY9" fmla="*/ 243840 h 1036320"/>
                <a:gd name="connsiteX10" fmla="*/ 396240 w 441960"/>
                <a:gd name="connsiteY10" fmla="*/ 899160 h 1036320"/>
                <a:gd name="connsiteX11" fmla="*/ 182880 w 441960"/>
                <a:gd name="connsiteY11" fmla="*/ 990600 h 1036320"/>
                <a:gd name="connsiteX12" fmla="*/ 60960 w 441960"/>
                <a:gd name="connsiteY12" fmla="*/ 89916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1960" h="1036320">
                  <a:moveTo>
                    <a:pt x="30480" y="990600"/>
                  </a:moveTo>
                  <a:lnTo>
                    <a:pt x="0" y="106680"/>
                  </a:lnTo>
                  <a:lnTo>
                    <a:pt x="320040" y="0"/>
                  </a:lnTo>
                  <a:lnTo>
                    <a:pt x="441960" y="228600"/>
                  </a:lnTo>
                  <a:lnTo>
                    <a:pt x="121920" y="289560"/>
                  </a:lnTo>
                  <a:lnTo>
                    <a:pt x="15240" y="137160"/>
                  </a:lnTo>
                  <a:lnTo>
                    <a:pt x="152400" y="274320"/>
                  </a:lnTo>
                  <a:lnTo>
                    <a:pt x="152400" y="1036320"/>
                  </a:lnTo>
                  <a:lnTo>
                    <a:pt x="137160" y="289560"/>
                  </a:lnTo>
                  <a:lnTo>
                    <a:pt x="411480" y="243840"/>
                  </a:lnTo>
                  <a:lnTo>
                    <a:pt x="396240" y="899160"/>
                  </a:lnTo>
                  <a:lnTo>
                    <a:pt x="182880" y="990600"/>
                  </a:lnTo>
                  <a:lnTo>
                    <a:pt x="60960" y="899160"/>
                  </a:lnTo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339840" y="944880"/>
              <a:ext cx="1691640" cy="3505200"/>
            </a:xfrm>
            <a:custGeom>
              <a:avLst/>
              <a:gdLst>
                <a:gd name="connsiteX0" fmla="*/ 45720 w 1691640"/>
                <a:gd name="connsiteY0" fmla="*/ 45720 h 3505200"/>
                <a:gd name="connsiteX1" fmla="*/ 1691640 w 1691640"/>
                <a:gd name="connsiteY1" fmla="*/ 2499360 h 3505200"/>
                <a:gd name="connsiteX2" fmla="*/ 1676400 w 1691640"/>
                <a:gd name="connsiteY2" fmla="*/ 3505200 h 3505200"/>
                <a:gd name="connsiteX3" fmla="*/ 0 w 1691640"/>
                <a:gd name="connsiteY3" fmla="*/ 716280 h 3505200"/>
                <a:gd name="connsiteX4" fmla="*/ 15240 w 1691640"/>
                <a:gd name="connsiteY4" fmla="*/ 0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1640" h="3505200">
                  <a:moveTo>
                    <a:pt x="45720" y="45720"/>
                  </a:moveTo>
                  <a:lnTo>
                    <a:pt x="1691640" y="2499360"/>
                  </a:lnTo>
                  <a:lnTo>
                    <a:pt x="1676400" y="3505200"/>
                  </a:lnTo>
                  <a:lnTo>
                    <a:pt x="0" y="716280"/>
                  </a:lnTo>
                  <a:lnTo>
                    <a:pt x="15240" y="0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733800" y="3596640"/>
              <a:ext cx="4236720" cy="2514600"/>
            </a:xfrm>
            <a:custGeom>
              <a:avLst/>
              <a:gdLst>
                <a:gd name="connsiteX0" fmla="*/ 0 w 4236720"/>
                <a:gd name="connsiteY0" fmla="*/ 1676400 h 2514600"/>
                <a:gd name="connsiteX1" fmla="*/ 4221480 w 4236720"/>
                <a:gd name="connsiteY1" fmla="*/ 0 h 2514600"/>
                <a:gd name="connsiteX2" fmla="*/ 4236720 w 4236720"/>
                <a:gd name="connsiteY2" fmla="*/ 853440 h 2514600"/>
                <a:gd name="connsiteX3" fmla="*/ 45720 w 4236720"/>
                <a:gd name="connsiteY3" fmla="*/ 2514600 h 2514600"/>
                <a:gd name="connsiteX4" fmla="*/ 76200 w 4236720"/>
                <a:gd name="connsiteY4" fmla="*/ 1630680 h 2514600"/>
                <a:gd name="connsiteX5" fmla="*/ 76200 w 4236720"/>
                <a:gd name="connsiteY5" fmla="*/ 1630680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6720" h="2514600">
                  <a:moveTo>
                    <a:pt x="0" y="1676400"/>
                  </a:moveTo>
                  <a:lnTo>
                    <a:pt x="4221480" y="0"/>
                  </a:lnTo>
                  <a:lnTo>
                    <a:pt x="4236720" y="853440"/>
                  </a:lnTo>
                  <a:lnTo>
                    <a:pt x="45720" y="2514600"/>
                  </a:lnTo>
                  <a:lnTo>
                    <a:pt x="76200" y="1630680"/>
                  </a:lnTo>
                  <a:lnTo>
                    <a:pt x="76200" y="1630680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002280" y="510540"/>
              <a:ext cx="1798320" cy="1996440"/>
            </a:xfrm>
            <a:custGeom>
              <a:avLst/>
              <a:gdLst>
                <a:gd name="connsiteX0" fmla="*/ 1066800 w 1798320"/>
                <a:gd name="connsiteY0" fmla="*/ 1295400 h 1996440"/>
                <a:gd name="connsiteX1" fmla="*/ 76200 w 1798320"/>
                <a:gd name="connsiteY1" fmla="*/ 243840 h 1996440"/>
                <a:gd name="connsiteX2" fmla="*/ 899160 w 1798320"/>
                <a:gd name="connsiteY2" fmla="*/ 0 h 1996440"/>
                <a:gd name="connsiteX3" fmla="*/ 1783080 w 1798320"/>
                <a:gd name="connsiteY3" fmla="*/ 1066800 h 1996440"/>
                <a:gd name="connsiteX4" fmla="*/ 1798320 w 1798320"/>
                <a:gd name="connsiteY4" fmla="*/ 1752600 h 1996440"/>
                <a:gd name="connsiteX5" fmla="*/ 1127760 w 1798320"/>
                <a:gd name="connsiteY5" fmla="*/ 1996440 h 1996440"/>
                <a:gd name="connsiteX6" fmla="*/ 0 w 1798320"/>
                <a:gd name="connsiteY6" fmla="*/ 868680 h 1996440"/>
                <a:gd name="connsiteX7" fmla="*/ 121920 w 1798320"/>
                <a:gd name="connsiteY7" fmla="*/ 259080 h 199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8320" h="1996440">
                  <a:moveTo>
                    <a:pt x="1066800" y="1295400"/>
                  </a:moveTo>
                  <a:lnTo>
                    <a:pt x="76200" y="243840"/>
                  </a:lnTo>
                  <a:lnTo>
                    <a:pt x="899160" y="0"/>
                  </a:lnTo>
                  <a:lnTo>
                    <a:pt x="1783080" y="1066800"/>
                  </a:lnTo>
                  <a:lnTo>
                    <a:pt x="1798320" y="1752600"/>
                  </a:lnTo>
                  <a:lnTo>
                    <a:pt x="1127760" y="1996440"/>
                  </a:lnTo>
                  <a:lnTo>
                    <a:pt x="0" y="868680"/>
                  </a:lnTo>
                  <a:lnTo>
                    <a:pt x="121920" y="259080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087880" y="1508760"/>
              <a:ext cx="2727960" cy="1783080"/>
            </a:xfrm>
            <a:custGeom>
              <a:avLst/>
              <a:gdLst>
                <a:gd name="connsiteX0" fmla="*/ 2697480 w 2727960"/>
                <a:gd name="connsiteY0" fmla="*/ 0 h 1783080"/>
                <a:gd name="connsiteX1" fmla="*/ 2727960 w 2727960"/>
                <a:gd name="connsiteY1" fmla="*/ 701040 h 1783080"/>
                <a:gd name="connsiteX2" fmla="*/ 30480 w 2727960"/>
                <a:gd name="connsiteY2" fmla="*/ 1783080 h 1783080"/>
                <a:gd name="connsiteX3" fmla="*/ 0 w 2727960"/>
                <a:gd name="connsiteY3" fmla="*/ 1127760 h 1783080"/>
                <a:gd name="connsiteX4" fmla="*/ 2697480 w 2727960"/>
                <a:gd name="connsiteY4" fmla="*/ 0 h 178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7960" h="1783080">
                  <a:moveTo>
                    <a:pt x="2697480" y="0"/>
                  </a:moveTo>
                  <a:lnTo>
                    <a:pt x="2727960" y="701040"/>
                  </a:lnTo>
                  <a:lnTo>
                    <a:pt x="30480" y="1783080"/>
                  </a:lnTo>
                  <a:lnTo>
                    <a:pt x="0" y="1127760"/>
                  </a:lnTo>
                  <a:lnTo>
                    <a:pt x="269748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905000" y="2773680"/>
              <a:ext cx="1722120" cy="3307080"/>
            </a:xfrm>
            <a:custGeom>
              <a:avLst/>
              <a:gdLst>
                <a:gd name="connsiteX0" fmla="*/ 121920 w 1722120"/>
                <a:gd name="connsiteY0" fmla="*/ 0 h 3307080"/>
                <a:gd name="connsiteX1" fmla="*/ 1722120 w 1722120"/>
                <a:gd name="connsiteY1" fmla="*/ 2453640 h 3307080"/>
                <a:gd name="connsiteX2" fmla="*/ 1645920 w 1722120"/>
                <a:gd name="connsiteY2" fmla="*/ 3307080 h 3307080"/>
                <a:gd name="connsiteX3" fmla="*/ 0 w 1722120"/>
                <a:gd name="connsiteY3" fmla="*/ 792480 h 3307080"/>
                <a:gd name="connsiteX4" fmla="*/ 121920 w 1722120"/>
                <a:gd name="connsiteY4" fmla="*/ 0 h 330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120" h="3307080">
                  <a:moveTo>
                    <a:pt x="121920" y="0"/>
                  </a:moveTo>
                  <a:lnTo>
                    <a:pt x="1722120" y="2453640"/>
                  </a:lnTo>
                  <a:lnTo>
                    <a:pt x="1645920" y="3307080"/>
                  </a:lnTo>
                  <a:lnTo>
                    <a:pt x="0" y="792480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486400" y="960120"/>
              <a:ext cx="807720" cy="975360"/>
            </a:xfrm>
            <a:custGeom>
              <a:avLst/>
              <a:gdLst>
                <a:gd name="connsiteX0" fmla="*/ 777240 w 807720"/>
                <a:gd name="connsiteY0" fmla="*/ 0 h 975360"/>
                <a:gd name="connsiteX1" fmla="*/ 0 w 807720"/>
                <a:gd name="connsiteY1" fmla="*/ 335280 h 975360"/>
                <a:gd name="connsiteX2" fmla="*/ 15240 w 807720"/>
                <a:gd name="connsiteY2" fmla="*/ 975360 h 975360"/>
                <a:gd name="connsiteX3" fmla="*/ 807720 w 807720"/>
                <a:gd name="connsiteY3" fmla="*/ 670560 h 975360"/>
                <a:gd name="connsiteX4" fmla="*/ 777240 w 807720"/>
                <a:gd name="connsiteY4" fmla="*/ 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720" h="975360">
                  <a:moveTo>
                    <a:pt x="777240" y="0"/>
                  </a:moveTo>
                  <a:lnTo>
                    <a:pt x="0" y="335280"/>
                  </a:lnTo>
                  <a:lnTo>
                    <a:pt x="15240" y="975360"/>
                  </a:lnTo>
                  <a:lnTo>
                    <a:pt x="807720" y="670560"/>
                  </a:lnTo>
                  <a:lnTo>
                    <a:pt x="77724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084320" y="1577340"/>
              <a:ext cx="716280" cy="929640"/>
            </a:xfrm>
            <a:custGeom>
              <a:avLst/>
              <a:gdLst>
                <a:gd name="connsiteX0" fmla="*/ 0 w 716280"/>
                <a:gd name="connsiteY0" fmla="*/ 259080 h 929640"/>
                <a:gd name="connsiteX1" fmla="*/ 30480 w 716280"/>
                <a:gd name="connsiteY1" fmla="*/ 929640 h 929640"/>
                <a:gd name="connsiteX2" fmla="*/ 716280 w 716280"/>
                <a:gd name="connsiteY2" fmla="*/ 670560 h 929640"/>
                <a:gd name="connsiteX3" fmla="*/ 670560 w 716280"/>
                <a:gd name="connsiteY3" fmla="*/ 0 h 929640"/>
                <a:gd name="connsiteX4" fmla="*/ 0 w 716280"/>
                <a:gd name="connsiteY4" fmla="*/ 259080 h 92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" h="929640">
                  <a:moveTo>
                    <a:pt x="0" y="259080"/>
                  </a:moveTo>
                  <a:lnTo>
                    <a:pt x="30480" y="929640"/>
                  </a:lnTo>
                  <a:lnTo>
                    <a:pt x="716280" y="670560"/>
                  </a:lnTo>
                  <a:lnTo>
                    <a:pt x="670560" y="0"/>
                  </a:lnTo>
                  <a:lnTo>
                    <a:pt x="0" y="25908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20145636">
              <a:off x="6151118" y="3521688"/>
              <a:ext cx="1295400" cy="472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240701" y="3566160"/>
              <a:ext cx="422317" cy="681990"/>
              <a:chOff x="1600200" y="1143000"/>
              <a:chExt cx="422317" cy="68199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>
                <a:off x="1600200" y="1143000"/>
                <a:ext cx="251847" cy="43434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613972" y="1604010"/>
                <a:ext cx="408545" cy="22098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4038600" y="4114800"/>
              <a:ext cx="422317" cy="681990"/>
              <a:chOff x="1600200" y="1143000"/>
              <a:chExt cx="422317" cy="68199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H="1">
                <a:off x="1600200" y="1143000"/>
                <a:ext cx="251847" cy="43434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613972" y="1604010"/>
                <a:ext cx="408545" cy="22098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 rot="18633478" flipH="1">
              <a:off x="6704996" y="2622038"/>
              <a:ext cx="422317" cy="681990"/>
              <a:chOff x="1600200" y="1143000"/>
              <a:chExt cx="422317" cy="68199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>
                <a:off x="1600200" y="1143000"/>
                <a:ext cx="251847" cy="43434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613972" y="1604010"/>
                <a:ext cx="408545" cy="22098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 rot="18633478" flipH="1">
              <a:off x="6128681" y="2010141"/>
              <a:ext cx="422317" cy="681990"/>
              <a:chOff x="1600200" y="1143000"/>
              <a:chExt cx="422317" cy="68199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H="1">
                <a:off x="1600200" y="1143000"/>
                <a:ext cx="251847" cy="43434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613972" y="1604010"/>
                <a:ext cx="408545" cy="22098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/>
            <p:nvPr/>
          </p:nvCxnSpPr>
          <p:spPr>
            <a:xfrm>
              <a:off x="4581615" y="2711901"/>
              <a:ext cx="530183" cy="120283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 rot="14804915">
              <a:off x="5092739" y="2332708"/>
              <a:ext cx="269613" cy="14438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3549340">
              <a:off x="5595479" y="4004928"/>
              <a:ext cx="415512" cy="3124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14804915">
              <a:off x="4024529" y="3114316"/>
              <a:ext cx="278063" cy="755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788976" y="1332854"/>
              <a:ext cx="728421" cy="852407"/>
            </a:xfrm>
            <a:custGeom>
              <a:avLst/>
              <a:gdLst>
                <a:gd name="connsiteX0" fmla="*/ 0 w 728421"/>
                <a:gd name="connsiteY0" fmla="*/ 263471 h 852407"/>
                <a:gd name="connsiteX1" fmla="*/ 697424 w 728421"/>
                <a:gd name="connsiteY1" fmla="*/ 0 h 852407"/>
                <a:gd name="connsiteX2" fmla="*/ 728421 w 728421"/>
                <a:gd name="connsiteY2" fmla="*/ 604434 h 852407"/>
                <a:gd name="connsiteX3" fmla="*/ 30997 w 728421"/>
                <a:gd name="connsiteY3" fmla="*/ 852407 h 852407"/>
                <a:gd name="connsiteX4" fmla="*/ 0 w 728421"/>
                <a:gd name="connsiteY4" fmla="*/ 263471 h 85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421" h="852407">
                  <a:moveTo>
                    <a:pt x="0" y="263471"/>
                  </a:moveTo>
                  <a:lnTo>
                    <a:pt x="697424" y="0"/>
                  </a:lnTo>
                  <a:lnTo>
                    <a:pt x="728421" y="604434"/>
                  </a:lnTo>
                  <a:lnTo>
                    <a:pt x="30997" y="852407"/>
                  </a:lnTo>
                  <a:lnTo>
                    <a:pt x="0" y="26347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63755" y="99696"/>
              <a:ext cx="1611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Notcher Flange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5800" y="1508760"/>
              <a:ext cx="2059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Optical Bread Board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7200" y="1902956"/>
              <a:ext cx="2130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Potential laser path </a:t>
              </a:r>
              <a:endParaRPr lang="en-US" dirty="0"/>
            </a:p>
          </p:txBody>
        </p:sp>
        <p:cxnSp>
          <p:nvCxnSpPr>
            <p:cNvPr id="49" name="Straight Arrow Connector 48"/>
            <p:cNvCxnSpPr>
              <a:stCxn id="46" idx="3"/>
            </p:cNvCxnSpPr>
            <p:nvPr/>
          </p:nvCxnSpPr>
          <p:spPr>
            <a:xfrm>
              <a:off x="2744890" y="1693426"/>
              <a:ext cx="1109771" cy="11976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897290" y="1845826"/>
              <a:ext cx="1109771" cy="11976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296348" y="2078922"/>
              <a:ext cx="1710713" cy="13500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 68"/>
            <p:cNvSpPr/>
            <p:nvPr/>
          </p:nvSpPr>
          <p:spPr>
            <a:xfrm>
              <a:off x="4122549" y="1983783"/>
              <a:ext cx="681926" cy="480448"/>
            </a:xfrm>
            <a:custGeom>
              <a:avLst/>
              <a:gdLst>
                <a:gd name="connsiteX0" fmla="*/ 0 w 681926"/>
                <a:gd name="connsiteY0" fmla="*/ 247973 h 480448"/>
                <a:gd name="connsiteX1" fmla="*/ 666427 w 681926"/>
                <a:gd name="connsiteY1" fmla="*/ 0 h 480448"/>
                <a:gd name="connsiteX2" fmla="*/ 681926 w 681926"/>
                <a:gd name="connsiteY2" fmla="*/ 263471 h 480448"/>
                <a:gd name="connsiteX3" fmla="*/ 30997 w 681926"/>
                <a:gd name="connsiteY3" fmla="*/ 480448 h 480448"/>
                <a:gd name="connsiteX4" fmla="*/ 0 w 681926"/>
                <a:gd name="connsiteY4" fmla="*/ 247973 h 48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926" h="480448">
                  <a:moveTo>
                    <a:pt x="0" y="247973"/>
                  </a:moveTo>
                  <a:lnTo>
                    <a:pt x="666427" y="0"/>
                  </a:lnTo>
                  <a:lnTo>
                    <a:pt x="681926" y="263471"/>
                  </a:lnTo>
                  <a:lnTo>
                    <a:pt x="30997" y="480448"/>
                  </a:lnTo>
                  <a:lnTo>
                    <a:pt x="0" y="24797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49160" y="4669274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18”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18846" y="5499854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36”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29931" y="2832184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6-8”</a:t>
              </a:r>
              <a:endParaRPr lang="en-US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V="1">
              <a:off x="3901440" y="4549140"/>
              <a:ext cx="4732020" cy="185166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1522235" y="3566160"/>
              <a:ext cx="1777540" cy="263652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1649160" y="2697480"/>
              <a:ext cx="0" cy="76601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714568" y="6099616"/>
              <a:ext cx="561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TOP</a:t>
              </a:r>
              <a:endParaRPr lang="en-US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2411005" y="5499854"/>
              <a:ext cx="1879442" cy="7844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3037735" y="143791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~2”</a:t>
              </a:r>
              <a:endParaRPr lang="en-US" dirty="0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>
              <a:off x="3037735" y="328457"/>
              <a:ext cx="816926" cy="28114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3429000" y="1920240"/>
              <a:ext cx="3703320" cy="2819400"/>
            </a:xfrm>
            <a:custGeom>
              <a:avLst/>
              <a:gdLst>
                <a:gd name="connsiteX0" fmla="*/ 2727960 w 3703320"/>
                <a:gd name="connsiteY0" fmla="*/ 2118360 h 2819400"/>
                <a:gd name="connsiteX1" fmla="*/ 929640 w 3703320"/>
                <a:gd name="connsiteY1" fmla="*/ 2819400 h 2819400"/>
                <a:gd name="connsiteX2" fmla="*/ 746760 w 3703320"/>
                <a:gd name="connsiteY2" fmla="*/ 2423160 h 2819400"/>
                <a:gd name="connsiteX3" fmla="*/ 3703320 w 3703320"/>
                <a:gd name="connsiteY3" fmla="*/ 1234440 h 2819400"/>
                <a:gd name="connsiteX4" fmla="*/ 3489960 w 3703320"/>
                <a:gd name="connsiteY4" fmla="*/ 899160 h 2819400"/>
                <a:gd name="connsiteX5" fmla="*/ 152400 w 3703320"/>
                <a:gd name="connsiteY5" fmla="*/ 2240280 h 2819400"/>
                <a:gd name="connsiteX6" fmla="*/ 0 w 3703320"/>
                <a:gd name="connsiteY6" fmla="*/ 1844040 h 2819400"/>
                <a:gd name="connsiteX7" fmla="*/ 3093720 w 3703320"/>
                <a:gd name="connsiteY7" fmla="*/ 594360 h 2819400"/>
                <a:gd name="connsiteX8" fmla="*/ 2804160 w 3703320"/>
                <a:gd name="connsiteY8" fmla="*/ 259080 h 2819400"/>
                <a:gd name="connsiteX9" fmla="*/ 1417320 w 3703320"/>
                <a:gd name="connsiteY9" fmla="*/ 792480 h 2819400"/>
                <a:gd name="connsiteX10" fmla="*/ 929640 w 3703320"/>
                <a:gd name="connsiteY10" fmla="*/ 0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3320" h="2819400">
                  <a:moveTo>
                    <a:pt x="2727960" y="2118360"/>
                  </a:moveTo>
                  <a:lnTo>
                    <a:pt x="929640" y="2819400"/>
                  </a:lnTo>
                  <a:lnTo>
                    <a:pt x="746760" y="2423160"/>
                  </a:lnTo>
                  <a:lnTo>
                    <a:pt x="3703320" y="1234440"/>
                  </a:lnTo>
                  <a:lnTo>
                    <a:pt x="3489960" y="899160"/>
                  </a:lnTo>
                  <a:lnTo>
                    <a:pt x="152400" y="2240280"/>
                  </a:lnTo>
                  <a:lnTo>
                    <a:pt x="0" y="1844040"/>
                  </a:lnTo>
                  <a:lnTo>
                    <a:pt x="3093720" y="594360"/>
                  </a:lnTo>
                  <a:lnTo>
                    <a:pt x="2804160" y="259080"/>
                  </a:lnTo>
                  <a:lnTo>
                    <a:pt x="1417320" y="792480"/>
                  </a:lnTo>
                  <a:lnTo>
                    <a:pt x="929640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529194" y="2255520"/>
              <a:ext cx="6141720" cy="4343400"/>
            </a:xfrm>
            <a:custGeom>
              <a:avLst/>
              <a:gdLst>
                <a:gd name="connsiteX0" fmla="*/ 0 w 6141720"/>
                <a:gd name="connsiteY0" fmla="*/ 1798320 h 4343400"/>
                <a:gd name="connsiteX1" fmla="*/ 4465320 w 6141720"/>
                <a:gd name="connsiteY1" fmla="*/ 0 h 4343400"/>
                <a:gd name="connsiteX2" fmla="*/ 6141720 w 6141720"/>
                <a:gd name="connsiteY2" fmla="*/ 2667000 h 4343400"/>
                <a:gd name="connsiteX3" fmla="*/ 1767840 w 6141720"/>
                <a:gd name="connsiteY3" fmla="*/ 4343400 h 4343400"/>
                <a:gd name="connsiteX4" fmla="*/ 0 w 6141720"/>
                <a:gd name="connsiteY4" fmla="*/ 179832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1720" h="4343400">
                  <a:moveTo>
                    <a:pt x="0" y="1798320"/>
                  </a:moveTo>
                  <a:lnTo>
                    <a:pt x="4465320" y="0"/>
                  </a:lnTo>
                  <a:lnTo>
                    <a:pt x="6141720" y="2667000"/>
                  </a:lnTo>
                  <a:lnTo>
                    <a:pt x="1767840" y="4343400"/>
                  </a:lnTo>
                  <a:lnTo>
                    <a:pt x="0" y="179832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6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72"/>
          <p:cNvSpPr/>
          <p:nvPr/>
        </p:nvSpPr>
        <p:spPr>
          <a:xfrm rot="14804915">
            <a:off x="4528622" y="3008434"/>
            <a:ext cx="269613" cy="1443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36547" y="5014347"/>
            <a:ext cx="202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Matching telescope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872831" y="4253274"/>
            <a:ext cx="86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Stacker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36547" y="3578274"/>
            <a:ext cx="123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Adjustable </a:t>
            </a:r>
          </a:p>
          <a:p>
            <a:r>
              <a:rPr lang="en-US" dirty="0" smtClean="0"/>
              <a:t>telescope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271984" y="319437"/>
            <a:ext cx="291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Piezoelectric steering mirrors</a:t>
            </a:r>
            <a:endParaRPr lang="en-US" dirty="0"/>
          </a:p>
        </p:txBody>
      </p:sp>
      <p:cxnSp>
        <p:nvCxnSpPr>
          <p:cNvPr id="78" name="Straight Arrow Connector 77"/>
          <p:cNvCxnSpPr>
            <a:stCxn id="74" idx="3"/>
          </p:cNvCxnSpPr>
          <p:nvPr/>
        </p:nvCxnSpPr>
        <p:spPr>
          <a:xfrm flipV="1">
            <a:off x="1567397" y="3201516"/>
            <a:ext cx="3446563" cy="6999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1735485" y="3768971"/>
            <a:ext cx="2119176" cy="6506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2411836" y="4027170"/>
            <a:ext cx="1752687" cy="1139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803235" y="884124"/>
            <a:ext cx="519897" cy="11947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4846706" y="861242"/>
            <a:ext cx="940827" cy="16457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 88"/>
          <p:cNvSpPr/>
          <p:nvPr/>
        </p:nvSpPr>
        <p:spPr>
          <a:xfrm>
            <a:off x="3879566" y="1798319"/>
            <a:ext cx="301865" cy="788401"/>
          </a:xfrm>
          <a:custGeom>
            <a:avLst/>
            <a:gdLst>
              <a:gd name="connsiteX0" fmla="*/ 30480 w 441960"/>
              <a:gd name="connsiteY0" fmla="*/ 990600 h 1036320"/>
              <a:gd name="connsiteX1" fmla="*/ 0 w 441960"/>
              <a:gd name="connsiteY1" fmla="*/ 106680 h 1036320"/>
              <a:gd name="connsiteX2" fmla="*/ 320040 w 441960"/>
              <a:gd name="connsiteY2" fmla="*/ 0 h 1036320"/>
              <a:gd name="connsiteX3" fmla="*/ 441960 w 441960"/>
              <a:gd name="connsiteY3" fmla="*/ 228600 h 1036320"/>
              <a:gd name="connsiteX4" fmla="*/ 121920 w 441960"/>
              <a:gd name="connsiteY4" fmla="*/ 289560 h 1036320"/>
              <a:gd name="connsiteX5" fmla="*/ 15240 w 441960"/>
              <a:gd name="connsiteY5" fmla="*/ 137160 h 1036320"/>
              <a:gd name="connsiteX6" fmla="*/ 152400 w 441960"/>
              <a:gd name="connsiteY6" fmla="*/ 274320 h 1036320"/>
              <a:gd name="connsiteX7" fmla="*/ 152400 w 441960"/>
              <a:gd name="connsiteY7" fmla="*/ 1036320 h 1036320"/>
              <a:gd name="connsiteX8" fmla="*/ 137160 w 441960"/>
              <a:gd name="connsiteY8" fmla="*/ 289560 h 1036320"/>
              <a:gd name="connsiteX9" fmla="*/ 411480 w 441960"/>
              <a:gd name="connsiteY9" fmla="*/ 243840 h 1036320"/>
              <a:gd name="connsiteX10" fmla="*/ 396240 w 441960"/>
              <a:gd name="connsiteY10" fmla="*/ 899160 h 1036320"/>
              <a:gd name="connsiteX11" fmla="*/ 182880 w 441960"/>
              <a:gd name="connsiteY11" fmla="*/ 990600 h 1036320"/>
              <a:gd name="connsiteX12" fmla="*/ 60960 w 441960"/>
              <a:gd name="connsiteY12" fmla="*/ 89916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1960" h="1036320">
                <a:moveTo>
                  <a:pt x="30480" y="990600"/>
                </a:moveTo>
                <a:lnTo>
                  <a:pt x="0" y="106680"/>
                </a:lnTo>
                <a:lnTo>
                  <a:pt x="320040" y="0"/>
                </a:lnTo>
                <a:lnTo>
                  <a:pt x="441960" y="228600"/>
                </a:lnTo>
                <a:lnTo>
                  <a:pt x="121920" y="289560"/>
                </a:lnTo>
                <a:lnTo>
                  <a:pt x="15240" y="137160"/>
                </a:lnTo>
                <a:lnTo>
                  <a:pt x="152400" y="274320"/>
                </a:lnTo>
                <a:lnTo>
                  <a:pt x="152400" y="1036320"/>
                </a:lnTo>
                <a:lnTo>
                  <a:pt x="137160" y="289560"/>
                </a:lnTo>
                <a:lnTo>
                  <a:pt x="411480" y="243840"/>
                </a:lnTo>
                <a:lnTo>
                  <a:pt x="396240" y="899160"/>
                </a:lnTo>
                <a:lnTo>
                  <a:pt x="182880" y="990600"/>
                </a:lnTo>
                <a:lnTo>
                  <a:pt x="60960" y="899160"/>
                </a:ln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4777292" y="1404119"/>
            <a:ext cx="301865" cy="788401"/>
          </a:xfrm>
          <a:custGeom>
            <a:avLst/>
            <a:gdLst>
              <a:gd name="connsiteX0" fmla="*/ 30480 w 441960"/>
              <a:gd name="connsiteY0" fmla="*/ 990600 h 1036320"/>
              <a:gd name="connsiteX1" fmla="*/ 0 w 441960"/>
              <a:gd name="connsiteY1" fmla="*/ 106680 h 1036320"/>
              <a:gd name="connsiteX2" fmla="*/ 320040 w 441960"/>
              <a:gd name="connsiteY2" fmla="*/ 0 h 1036320"/>
              <a:gd name="connsiteX3" fmla="*/ 441960 w 441960"/>
              <a:gd name="connsiteY3" fmla="*/ 228600 h 1036320"/>
              <a:gd name="connsiteX4" fmla="*/ 121920 w 441960"/>
              <a:gd name="connsiteY4" fmla="*/ 289560 h 1036320"/>
              <a:gd name="connsiteX5" fmla="*/ 15240 w 441960"/>
              <a:gd name="connsiteY5" fmla="*/ 137160 h 1036320"/>
              <a:gd name="connsiteX6" fmla="*/ 152400 w 441960"/>
              <a:gd name="connsiteY6" fmla="*/ 274320 h 1036320"/>
              <a:gd name="connsiteX7" fmla="*/ 152400 w 441960"/>
              <a:gd name="connsiteY7" fmla="*/ 1036320 h 1036320"/>
              <a:gd name="connsiteX8" fmla="*/ 137160 w 441960"/>
              <a:gd name="connsiteY8" fmla="*/ 289560 h 1036320"/>
              <a:gd name="connsiteX9" fmla="*/ 411480 w 441960"/>
              <a:gd name="connsiteY9" fmla="*/ 243840 h 1036320"/>
              <a:gd name="connsiteX10" fmla="*/ 396240 w 441960"/>
              <a:gd name="connsiteY10" fmla="*/ 899160 h 1036320"/>
              <a:gd name="connsiteX11" fmla="*/ 182880 w 441960"/>
              <a:gd name="connsiteY11" fmla="*/ 990600 h 1036320"/>
              <a:gd name="connsiteX12" fmla="*/ 60960 w 441960"/>
              <a:gd name="connsiteY12" fmla="*/ 89916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1960" h="1036320">
                <a:moveTo>
                  <a:pt x="30480" y="990600"/>
                </a:moveTo>
                <a:lnTo>
                  <a:pt x="0" y="106680"/>
                </a:lnTo>
                <a:lnTo>
                  <a:pt x="320040" y="0"/>
                </a:lnTo>
                <a:lnTo>
                  <a:pt x="441960" y="228600"/>
                </a:lnTo>
                <a:lnTo>
                  <a:pt x="121920" y="289560"/>
                </a:lnTo>
                <a:lnTo>
                  <a:pt x="15240" y="137160"/>
                </a:lnTo>
                <a:lnTo>
                  <a:pt x="152400" y="274320"/>
                </a:lnTo>
                <a:lnTo>
                  <a:pt x="152400" y="1036320"/>
                </a:lnTo>
                <a:lnTo>
                  <a:pt x="137160" y="289560"/>
                </a:lnTo>
                <a:lnTo>
                  <a:pt x="411480" y="243840"/>
                </a:lnTo>
                <a:lnTo>
                  <a:pt x="396240" y="899160"/>
                </a:lnTo>
                <a:lnTo>
                  <a:pt x="182880" y="990600"/>
                </a:lnTo>
                <a:lnTo>
                  <a:pt x="60960" y="899160"/>
                </a:ln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94" y="1295400"/>
            <a:ext cx="3936626" cy="331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2865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134630"/>
            <a:ext cx="3930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Phase locking to 200 MHz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0996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192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Laser Notcher Demonstration Experiment</vt:lpstr>
      <vt:lpstr>Start up of Quantel Laser</vt:lpstr>
      <vt:lpstr>Set up timing system</vt:lpstr>
      <vt:lpstr>What have we accomplished</vt:lpstr>
      <vt:lpstr>Remaining Items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Notcher Demonstration Experiment</dc:title>
  <dc:creator>David E. Johnson x2493 04214N</dc:creator>
  <cp:lastModifiedBy>David E. Johnson x2493 04214N</cp:lastModifiedBy>
  <cp:revision>5</cp:revision>
  <dcterms:created xsi:type="dcterms:W3CDTF">2014-12-10T14:56:07Z</dcterms:created>
  <dcterms:modified xsi:type="dcterms:W3CDTF">2014-12-10T16:07:50Z</dcterms:modified>
</cp:coreProperties>
</file>