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8" r:id="rId3"/>
    <p:sldId id="276" r:id="rId4"/>
    <p:sldId id="281" r:id="rId5"/>
    <p:sldId id="282" r:id="rId6"/>
    <p:sldId id="288" r:id="rId7"/>
    <p:sldId id="29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09" autoAdjust="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AAC73-5839-4995-ABA1-5C693613B54D}" type="datetimeFigureOut">
              <a:rPr lang="en-US" smtClean="0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3A1B9B-CF00-4626-81EB-60BF3A50AA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E6C72E-617D-40A0-98E4-4035CE441BEB}" type="datetimeFigureOut">
              <a:rPr lang="en-US" smtClean="0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54CE94-3853-4BD1-9888-02ABEBEA4F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39F58B-4306-4767-99DB-864396CD3DA6}" type="datetimeFigureOut">
              <a:rPr lang="en-US" smtClean="0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FC1D5A-994C-457C-AB2C-47CA266148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F9A5B6-D0EF-4D12-BD88-47609AE7F1A3}" type="datetimeFigureOut">
              <a:rPr lang="en-US" smtClean="0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0F9DCC-FC42-4F9E-ABFF-4B35F30DF4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B8CF5F-5D8D-4691-AF8A-A6D005376046}" type="datetimeFigureOut">
              <a:rPr lang="en-US" smtClean="0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BE7B89-60AD-4B03-B107-5DED559C4A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B71942-E384-4D8C-8BE6-7901F24E7F3B}" type="datetimeFigureOut">
              <a:rPr lang="en-US" smtClean="0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621D1A-2D04-4BC2-8640-47E9A8FAE7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9F0485-5CBF-4171-87A9-B9DDA59A8EF5}" type="datetimeFigureOut">
              <a:rPr lang="en-US" smtClean="0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02F332-51F9-4C76-9B45-C35CB4F425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8CA3EE-020C-4007-B45A-A269509D412F}" type="datetimeFigureOut">
              <a:rPr lang="en-US" smtClean="0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5C4853-2D18-4FCE-ADB2-F9B1F06C17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6FCC50-5B11-4B0C-A8C8-E98CD59EE1B6}" type="datetimeFigureOut">
              <a:rPr lang="en-US" smtClean="0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74153D-1489-4249-9459-8AE7D3CDBE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9637F1-2035-4AE6-BE4F-ADA328A5F5AC}" type="datetimeFigureOut">
              <a:rPr lang="en-US" smtClean="0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8EE7E4-55E5-4513-A824-F13C51B21B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6314D7-72B3-44AE-B69F-360B44FD37F1}" type="datetimeFigureOut">
              <a:rPr lang="en-US" smtClean="0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CE993A-E504-491E-87FB-47016BBF39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39D6BF85-4078-4BD3-9686-14AD8E70D00F}" type="datetimeFigureOut">
              <a:rPr lang="en-US" smtClean="0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475870E4-ED95-429D-8125-3CCAFA5EBA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New High Mu Ferrites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Jan 28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108575"/>
          </a:xfrm>
        </p:spPr>
        <p:txBody>
          <a:bodyPr>
            <a:normAutofit fontScale="925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Order for 250 high mu cores was placed in August, 2014 with National Magnetics</a:t>
            </a:r>
            <a:r>
              <a:rPr lang="en-US" dirty="0" smtClean="0"/>
              <a:t>	</a:t>
            </a:r>
          </a:p>
          <a:p>
            <a:pPr marL="786384" lvl="2" indent="-182880" eaLnBrk="1" fontAlgn="auto" hangingPunct="1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First 32 received Dec 2014</a:t>
            </a:r>
            <a:endParaRPr lang="en-US" dirty="0" smtClean="0"/>
          </a:p>
          <a:p>
            <a:pPr lvl="4">
              <a:buFont typeface="Arial" pitchFamily="34" charset="0"/>
              <a:buChar char="•"/>
              <a:defRPr/>
            </a:pPr>
            <a:r>
              <a:rPr lang="en-US" dirty="0" smtClean="0"/>
              <a:t>All within spec </a:t>
            </a:r>
          </a:p>
          <a:p>
            <a:pPr lvl="4">
              <a:buFont typeface="Arial" pitchFamily="34" charset="0"/>
              <a:buChar char="•"/>
              <a:defRPr/>
            </a:pPr>
            <a:r>
              <a:rPr lang="en-US" dirty="0" smtClean="0"/>
              <a:t>Low and high power tests as expected</a:t>
            </a:r>
          </a:p>
          <a:p>
            <a:pPr lvl="4">
              <a:buFont typeface="Arial" pitchFamily="34" charset="0"/>
              <a:buChar char="•"/>
              <a:defRPr/>
            </a:pPr>
            <a:r>
              <a:rPr lang="en-US" dirty="0" smtClean="0"/>
              <a:t>Test results very similar to previous samples</a:t>
            </a:r>
          </a:p>
          <a:p>
            <a:pPr lvl="4">
              <a:buFont typeface="Arial" pitchFamily="34" charset="0"/>
              <a:buChar char="•"/>
              <a:defRPr/>
            </a:pPr>
            <a:r>
              <a:rPr lang="en-US" dirty="0"/>
              <a:t>C</a:t>
            </a:r>
            <a:r>
              <a:rPr lang="en-US" dirty="0" smtClean="0"/>
              <a:t>ores were very consistent with each other</a:t>
            </a:r>
            <a:endParaRPr lang="en-US" dirty="0" smtClean="0"/>
          </a:p>
          <a:p>
            <a:pPr marL="1097280" lvl="4" indent="0">
              <a:buNone/>
              <a:defRPr/>
            </a:pPr>
            <a:endParaRPr lang="en-US" dirty="0"/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/>
              <a:t>Second batch of 27 received Jan 2015</a:t>
            </a:r>
            <a:endParaRPr lang="en-US" dirty="0" smtClean="0"/>
          </a:p>
          <a:p>
            <a:pPr lvl="4">
              <a:defRPr/>
            </a:pPr>
            <a:r>
              <a:rPr lang="en-US" dirty="0" smtClean="0"/>
              <a:t>All within spec</a:t>
            </a:r>
          </a:p>
          <a:p>
            <a:pPr lvl="4">
              <a:defRPr/>
            </a:pPr>
            <a:r>
              <a:rPr lang="en-US" dirty="0" smtClean="0"/>
              <a:t>Lower mass (~100g)/lower mu/higher </a:t>
            </a:r>
            <a:r>
              <a:rPr lang="en-US" dirty="0" err="1" smtClean="0"/>
              <a:t>fo</a:t>
            </a:r>
            <a:r>
              <a:rPr lang="en-US" dirty="0" smtClean="0"/>
              <a:t> @ zero bias</a:t>
            </a:r>
          </a:p>
          <a:p>
            <a:pPr lvl="4">
              <a:defRPr/>
            </a:pPr>
            <a:r>
              <a:rPr lang="en-US" dirty="0" smtClean="0"/>
              <a:t>Despite differences, high power testing was very similar to previous set of cores</a:t>
            </a:r>
          </a:p>
          <a:p>
            <a:pPr lvl="4">
              <a:defRPr/>
            </a:pPr>
            <a:r>
              <a:rPr lang="en-US" dirty="0"/>
              <a:t>C</a:t>
            </a:r>
            <a:r>
              <a:rPr lang="en-US" dirty="0" smtClean="0"/>
              <a:t>ores were very consistent </a:t>
            </a:r>
          </a:p>
          <a:p>
            <a:pPr marL="603504" lvl="2" indent="0">
              <a:buNone/>
              <a:defRPr/>
            </a:pPr>
            <a:endParaRPr lang="en-US" dirty="0"/>
          </a:p>
          <a:p>
            <a:pPr marL="1097280" lvl="4" indent="0">
              <a:buNone/>
              <a:defRPr/>
            </a:pPr>
            <a:r>
              <a:rPr lang="en-US" dirty="0"/>
              <a:t>	</a:t>
            </a:r>
            <a:endParaRPr lang="en-US" dirty="0" smtClean="0"/>
          </a:p>
          <a:p>
            <a:pPr indent="-182880"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60438" y="4983163"/>
            <a:ext cx="8183562" cy="1052512"/>
          </a:xfrm>
        </p:spPr>
        <p:txBody>
          <a:bodyPr>
            <a:normAutofit/>
          </a:bodyPr>
          <a:lstStyle/>
          <a:p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28" y="381000"/>
            <a:ext cx="3768879" cy="6172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60438" y="4983163"/>
            <a:ext cx="8183562" cy="1052512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" y="152400"/>
            <a:ext cx="8946307" cy="6477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60438" y="4983163"/>
            <a:ext cx="8183562" cy="1052512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12140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60438" y="4983163"/>
            <a:ext cx="8183562" cy="1052512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1" y="1066801"/>
            <a:ext cx="6172200" cy="368795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066800"/>
            <a:ext cx="6110769" cy="365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45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15927</TotalTime>
  <Words>28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New High Mu Ferrites</vt:lpstr>
      <vt:lpstr>  </vt:lpstr>
      <vt:lpstr> </vt:lpstr>
      <vt:lpstr> </vt:lpstr>
      <vt:lpstr> </vt:lpstr>
      <vt:lpstr> </vt:lpstr>
      <vt:lpstr>PowerPoint Presentation</vt:lpstr>
    </vt:vector>
  </TitlesOfParts>
  <Company>Fermilab | Accelerator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Booster Bias Supply and Cavity Upgrade</dc:title>
  <dc:creator>sheahan</dc:creator>
  <cp:lastModifiedBy>Patrick G. Sheahan x4740 06305N</cp:lastModifiedBy>
  <cp:revision>687</cp:revision>
  <dcterms:created xsi:type="dcterms:W3CDTF">2011-11-08T22:02:33Z</dcterms:created>
  <dcterms:modified xsi:type="dcterms:W3CDTF">2015-01-28T15:54:00Z</dcterms:modified>
</cp:coreProperties>
</file>