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5/19/2015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BOOSTER STATION 20 Updates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Tom Kubicki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PIP Meeting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20 May 2015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PROGRESS TO DATE	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Plumbing in the Gallery has been completed.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Buss Bar for the FBS is in the penetration</a:t>
            </a:r>
          </a:p>
          <a:p>
            <a:pPr lvl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More Buss Bar has been ordered to be installed during the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shutdown. Delivery date 5/27/15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.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 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All gallery equipment (Modulator, Bias Supply, SSD Rack, RMU rack) will be ready for installation.  No hold-ups here.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½” </a:t>
            </a:r>
            <a:r>
              <a:rPr lang="en-US" altLang="en-US" dirty="0" err="1" smtClean="0">
                <a:latin typeface="Helvetica" panose="020B0604020202020204" pitchFamily="34" charset="0"/>
                <a:ea typeface="Geneva" pitchFamily="121" charset="-128"/>
              </a:rPr>
              <a:t>Heliax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cables have been pre-cut and ends terminated with appropriate connectors.  All other cables are here or on order with delivery expected around the beginning of the shutdown.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Plan for relocation of interfering equipment is done. 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150kW PA is complete.  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5/19/2015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Work to do (</a:t>
            </a:r>
            <a:r>
              <a:rPr lang="en-US" altLang="en-US" dirty="0" smtClean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Shutdown Work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)	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Helvetica" panose="020B0604020202020204" pitchFamily="34" charset="0"/>
                <a:ea typeface="Geneva" pitchFamily="121" charset="-128"/>
              </a:rPr>
              <a:t>Fabrication of Buss Bar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Long Buss run </a:t>
            </a:r>
            <a:r>
              <a:rPr lang="en-US" altLang="en-US" sz="2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in tunnel will require some coordination to move into the tunnel (i.e. many helping hands to carry it). </a:t>
            </a:r>
            <a:endParaRPr lang="en-US" altLang="en-US" sz="2000" dirty="0" smtClean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Have electricians pull all cables in tunnel and wire in all utilities.  Circuit breaker installation and receptacles.  Pull Anode PS cable as well.  </a:t>
            </a:r>
          </a:p>
          <a:p>
            <a:r>
              <a:rPr lang="en-US" altLang="en-US" sz="2000" dirty="0" smtClean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Phase match all cables to proper electrical lengths.</a:t>
            </a:r>
          </a:p>
          <a:p>
            <a:r>
              <a:rPr lang="en-US" altLang="en-US" sz="2000" dirty="0" smtClean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Install all RF equipment in Gallery once corrector elements are removed.</a:t>
            </a:r>
          </a:p>
          <a:p>
            <a:r>
              <a:rPr lang="en-US" altLang="en-US" sz="2000" dirty="0" smtClean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Alignment and vacuum guys for cavity installation.</a:t>
            </a:r>
          </a:p>
          <a:p>
            <a:r>
              <a:rPr lang="en-US" altLang="en-US" sz="2000" dirty="0" smtClean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New valves for Supply and Return in tunnel installed by water guys.</a:t>
            </a:r>
          </a:p>
          <a:p>
            <a:r>
              <a:rPr lang="en-US" altLang="en-US" sz="2000" dirty="0" smtClean="0">
                <a:latin typeface="Helvetica" panose="020B0604020202020204" pitchFamily="34" charset="0"/>
                <a:ea typeface="Geneva" pitchFamily="121" charset="-128"/>
              </a:rPr>
              <a:t>New Board designed for the </a:t>
            </a:r>
            <a:r>
              <a:rPr lang="en-US" altLang="en-US" sz="2000" dirty="0" err="1" smtClean="0">
                <a:latin typeface="Helvetica" panose="020B0604020202020204" pitchFamily="34" charset="0"/>
                <a:ea typeface="Geneva" pitchFamily="121" charset="-128"/>
              </a:rPr>
              <a:t>Fanback</a:t>
            </a:r>
            <a:r>
              <a:rPr lang="en-US" altLang="en-US" sz="2000" dirty="0" smtClean="0">
                <a:latin typeface="Helvetica" panose="020B0604020202020204" pitchFamily="34" charset="0"/>
                <a:ea typeface="Geneva" pitchFamily="121" charset="-128"/>
              </a:rPr>
              <a:t> Sum box in the RCC rack.</a:t>
            </a:r>
          </a:p>
          <a:p>
            <a:pPr lvl="1"/>
            <a:r>
              <a:rPr lang="en-US" altLang="en-US" sz="2000" dirty="0" smtClean="0">
                <a:latin typeface="Helvetica" panose="020B0604020202020204" pitchFamily="34" charset="0"/>
                <a:ea typeface="Geneva" pitchFamily="121" charset="-128"/>
              </a:rPr>
              <a:t>Needs to accept Station 20 either as an A or B station.</a:t>
            </a:r>
          </a:p>
          <a:p>
            <a:pPr lvl="1"/>
            <a:r>
              <a:rPr lang="en-US" altLang="en-US" sz="2000" dirty="0" smtClean="0">
                <a:latin typeface="Helvetica" panose="020B0604020202020204" pitchFamily="34" charset="0"/>
                <a:ea typeface="Geneva" pitchFamily="121" charset="-128"/>
              </a:rPr>
              <a:t>Finished with board design, just needs to be ordered.</a:t>
            </a:r>
          </a:p>
          <a:p>
            <a:pPr marL="0" indent="0">
              <a:buNone/>
            </a:pP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5/19/2015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265953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</TotalTime>
  <Words>271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BOOSTER STATION 20 Updates</vt:lpstr>
      <vt:lpstr>PROGRESS TO DATE </vt:lpstr>
      <vt:lpstr>Work to do (Shutdown Work) 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BOOSTER STATION 20 Updates</dc:title>
  <dc:creator>Thomas N Kubicki</dc:creator>
  <cp:lastModifiedBy>Thomas N Kubicki</cp:lastModifiedBy>
  <cp:revision>7</cp:revision>
  <cp:lastPrinted>2014-01-20T19:40:21Z</cp:lastPrinted>
  <dcterms:created xsi:type="dcterms:W3CDTF">2015-05-19T22:33:40Z</dcterms:created>
  <dcterms:modified xsi:type="dcterms:W3CDTF">2015-05-19T23:51:36Z</dcterms:modified>
</cp:coreProperties>
</file>