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266" r:id="rId4"/>
    <p:sldId id="26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6/1/2015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Anode Supply Update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Current Status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Capacitor Bank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Completely built and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hipotted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Diode Bridge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Built up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Needs refrigeration tubing connections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Needs surge arresters mounted</a:t>
            </a:r>
          </a:p>
          <a:p>
            <a:pPr lvl="2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Mocked one up, the rest of the mounts need to be made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Switch Rack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Built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Load up completely by the end of the week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Mount water cooled resistors (1 day)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Wiring (2-3 days, with additional time during install)</a:t>
            </a:r>
          </a:p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Step start cabinet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Modify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second cabinet (2-3 days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Install Ross Gear (1 day)</a:t>
            </a:r>
          </a:p>
          <a:p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Controls (1 week)</a:t>
            </a:r>
            <a:endParaRPr lang="en-US" altLang="en-US" sz="2000" dirty="0"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6/2/2015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PIP Update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Anode Supply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Current Status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6/2/2015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PIP Update | Anode Supply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86" y="1160706"/>
            <a:ext cx="2657492" cy="4715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60706"/>
            <a:ext cx="2657491" cy="4715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1160706"/>
            <a:ext cx="2657492" cy="4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1521</TotalTime>
  <Words>105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Anode Supply Update</vt:lpstr>
      <vt:lpstr>Current Status</vt:lpstr>
      <vt:lpstr>Current Status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Anode Supply Update</dc:title>
  <dc:creator>Ryan A. Crawford x2337 15655N</dc:creator>
  <cp:lastModifiedBy>Ryan A. Crawford x2337 15655N</cp:lastModifiedBy>
  <cp:revision>4</cp:revision>
  <cp:lastPrinted>2014-01-20T19:40:21Z</cp:lastPrinted>
  <dcterms:created xsi:type="dcterms:W3CDTF">2015-06-01T18:48:54Z</dcterms:created>
  <dcterms:modified xsi:type="dcterms:W3CDTF">2015-06-02T20:10:24Z</dcterms:modified>
</cp:coreProperties>
</file>