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8" r:id="rId5"/>
    <p:sldId id="262" r:id="rId6"/>
    <p:sldId id="267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CC0F3-B1EE-46AC-9C19-C8CCB15DB16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1A920-A967-4B5E-8BD1-21916B974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7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4A1D-825A-4B57-8EE5-815C672245A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PIP Budget/Schedule Status</a:t>
            </a:r>
            <a:br>
              <a:rPr lang="en-US" dirty="0" smtClean="0"/>
            </a:br>
            <a:r>
              <a:rPr lang="en-US" dirty="0" smtClean="0"/>
              <a:t>Ken Domann</a:t>
            </a:r>
            <a:br>
              <a:rPr lang="en-US" dirty="0" smtClean="0"/>
            </a:br>
            <a:r>
              <a:rPr lang="en-US" dirty="0" smtClean="0"/>
              <a:t>9/23/15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% </a:t>
            </a:r>
            <a:r>
              <a:rPr lang="en-US" sz="2400" dirty="0" err="1" smtClean="0"/>
              <a:t>Compl</a:t>
            </a:r>
            <a:r>
              <a:rPr lang="en-US" sz="2400" dirty="0" smtClean="0"/>
              <a:t> to WBS Lev 4 (Yellow &gt;= 10% Late, Green &gt;= 10% Early) 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990600"/>
            <a:ext cx="81534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Milestone Status </a:t>
            </a:r>
            <a:r>
              <a:rPr lang="en-US" sz="3200" dirty="0" smtClean="0"/>
              <a:t>(7/1/15 </a:t>
            </a:r>
            <a:r>
              <a:rPr lang="en-US" sz="3200" dirty="0" smtClean="0"/>
              <a:t>– </a:t>
            </a:r>
            <a:r>
              <a:rPr lang="en-US" sz="3200" dirty="0" smtClean="0"/>
              <a:t>12/31/15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r>
              <a:rPr lang="en-US" sz="3200" dirty="0" smtClean="0"/>
              <a:t>(Red &gt; 3 months late)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25" y="6220449"/>
            <a:ext cx="7017300" cy="203063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447800"/>
            <a:ext cx="82296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FY15 Total Obl Budget thru </a:t>
            </a:r>
            <a:r>
              <a:rPr lang="en-US" sz="3200" dirty="0" smtClean="0"/>
              <a:t>August</a:t>
            </a:r>
            <a:r>
              <a:rPr lang="en-US" sz="3200" dirty="0" smtClean="0"/>
              <a:t> </a:t>
            </a:r>
            <a:r>
              <a:rPr lang="en-US" sz="3200" dirty="0" smtClean="0"/>
              <a:t>2015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19200"/>
            <a:ext cx="80010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FY15 To-date FTEs by OHAP – Fcst vs Act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19200"/>
            <a:ext cx="78486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FY15 Monthly FTEs by OHAP – Fcst vs Act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219200"/>
            <a:ext cx="77724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FY15 To-date FTEs by Div – Fcst vs Act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417638"/>
            <a:ext cx="7772400" cy="4906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FY15 Monthly FTEs by Div – Fcst vs Act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371600"/>
            <a:ext cx="76200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3930</TotalTime>
  <Words>72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PIP Budget/Schedule Status Ken Domann 9/23/15</vt:lpstr>
      <vt:lpstr>% Compl to WBS Lev 4 (Yellow &gt;= 10% Late, Green &gt;= 10% Early) </vt:lpstr>
      <vt:lpstr>Milestone Status (7/1/15 – 12/31/15) (Red &gt; 3 months late)</vt:lpstr>
      <vt:lpstr>FY15 Total Obl Budget thru August 2015</vt:lpstr>
      <vt:lpstr>FY15 To-date FTEs by OHAP – Fcst vs Act</vt:lpstr>
      <vt:lpstr>FY15 Monthly FTEs by OHAP – Fcst vs Act</vt:lpstr>
      <vt:lpstr>FY15 To-date FTEs by Div – Fcst vs Act</vt:lpstr>
      <vt:lpstr>FY15 Monthly FTEs by Div – Fcst vs Act</vt:lpstr>
    </vt:vector>
  </TitlesOfParts>
  <Company>Fermilab | Accelerator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Budget/Schedule Status</dc:title>
  <dc:creator>Ken d</dc:creator>
  <cp:lastModifiedBy>Kenneth A. Domann x6340 11030C</cp:lastModifiedBy>
  <cp:revision>329</cp:revision>
  <dcterms:created xsi:type="dcterms:W3CDTF">2012-09-24T14:55:06Z</dcterms:created>
  <dcterms:modified xsi:type="dcterms:W3CDTF">2015-09-22T15:32:29Z</dcterms:modified>
</cp:coreProperties>
</file>